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52" r:id="rId3"/>
    <p:sldId id="356" r:id="rId4"/>
    <p:sldId id="353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 custT="1"/>
      <dgm:spPr/>
      <dgm:t>
        <a:bodyPr/>
        <a:lstStyle/>
        <a:p>
          <a:r>
            <a:rPr lang="es-ES" sz="3500" b="1" kern="1200" baseline="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6</a:t>
          </a:r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/>
      <dgm:t>
        <a:bodyPr/>
        <a:lstStyle/>
        <a:p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Hipótesis de investigación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-60" custLinFactNeighborY="3959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692010" y="648196"/>
          <a:ext cx="4849872" cy="16713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baseline="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6</a:t>
          </a:r>
        </a:p>
      </dsp:txBody>
      <dsp:txXfrm>
        <a:off x="2773597" y="729783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9716"/>
              <a:satOff val="29413"/>
              <a:lumOff val="28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Hipótesis de investigación</a:t>
          </a:r>
          <a:endParaRPr lang="es-ES" sz="35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E135A-50F5-441A-A78C-35D0CC517224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82CE0-ACBC-4D20-BB96-9C53D5DF67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77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37840C8-D793-4DE9-B88F-E539E9D68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D4C67D-DCD5-4E7D-9103-4006A6BA99F6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5B4B8F4-D4D9-4E37-B99C-87E310069F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10497BC-BCDD-480F-9E28-56CEBBC54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5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2A9549F-9375-4447-941D-D8C30A113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A80DEC0-3B55-48D0-A06F-770BB4CF3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E298808-4F19-4963-B1E2-2B11836AB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831D2-6D00-4E6E-BAB9-72E63F737C3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5301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B0E6AE0-3119-4A46-BB80-F4C5B35D9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F22E851-6EFB-4E3C-B5E4-72F1F1C41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B4D4E18-71CB-46E0-AA45-5D116B26C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BB81D-2643-4A55-8EC9-0ED7330DA513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88322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3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3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CD0E72B-0C8A-4E6F-B3FA-280D28BED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963C35B-C8A6-4C35-936D-A92C96FA53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1D7A611-886F-46EB-A9A3-8DE382D22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E596-43A9-4BE1-ACFB-915D3F6D9016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47513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538FCE9-CD9D-404C-B7BE-D31A9F5243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2B61BB1-2897-4B09-8757-ACC044EA2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72AEC1E-EB6E-42AC-A9CF-566E955AF8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1FC5-BFED-4734-9135-DA78204F324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4349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690E339-F6AC-4753-B997-C0719A409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6037E1A-24A3-4E39-8261-E398CD956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F30DBCE-F828-485E-AC2C-A909D2FF8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9095C-9D4A-4A72-8EE6-55FBDE1FF53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56743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A8FDFFC-89AF-4CC8-A368-B8BF3A213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3BCAAB5-1E16-42BA-8928-168E3E235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F7ED002-8423-4CB7-B876-DC2094232A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9334-5C35-43C2-82B7-8D159560E941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5064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7C59B4F-8D41-4368-A57A-ED6E2C0394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2D524C7-9EE5-48C6-8BF2-045517E49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12C0B40-8B2F-4F78-9D0E-1DBAAD92F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F4E1-4E35-411A-AD63-3E0084BA057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4080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6CCFE5F-B958-41D9-BAE3-A1FFA07523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0553105-E60E-413D-BC90-DB6776DD8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7388991-0BD2-41D1-93E3-DD31E4C6D3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A0B0B-D0D4-43E0-A3D9-1A85E04D804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7508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D5B7D10-9AAC-4D8E-83E9-79E814232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228A5C0-34A1-4589-BC86-C6F95409E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2205EFE-E659-4D06-88AD-F7A211694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EDB2-B213-4F9D-84DD-B157FC7B95C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56148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D6F5A8B-7466-4AE5-8C0C-AE372B4F9E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15D6B34-CCE6-4102-8F9F-6187B7B85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584A8A-8918-47A5-9576-F6DE24DE41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3260C-7941-449D-96D9-6A11F6F721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40252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9ACFDED-84E4-44B7-901D-833608A92F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650510-B0F0-4D53-ACE6-229A1688D6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7CEFD9-4ED5-4C03-918B-D524963CC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5FCA5-8533-4638-A0D6-F45862165B8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48002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3C5644-93D3-48FA-BBE2-CEE4A18E1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A7AA7CF-5775-4272-B9D5-AC8CF67D1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D7D3432-CDF8-4E11-A7FE-A037F886E2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79E6976D-8D00-4041-88A4-1C3BE6A820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F2C565BB-1FAF-4A6F-822C-B161018DD0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2319F5F8-AC30-4991-8841-49175531D70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0250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16CC3BD-87B8-4739-A868-10523FAE21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47425" y="1560315"/>
            <a:ext cx="7596554" cy="1485021"/>
          </a:xfrm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18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2E0AD78-DF18-436A-9A41-9260D4DE3B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47425" y="3429000"/>
            <a:ext cx="7102266" cy="1732964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algn="just"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eaLnBrk="1" hangingPunct="1">
              <a:spcBef>
                <a:spcPct val="0"/>
              </a:spcBef>
              <a:defRPr/>
            </a:pPr>
            <a:endParaRPr lang="es-ES" sz="15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/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0160095-2DCE-4409-8B04-0E41284B0E79}"/>
              </a:ext>
            </a:extLst>
          </p:cNvPr>
          <p:cNvSpPr txBox="1"/>
          <p:nvPr/>
        </p:nvSpPr>
        <p:spPr>
          <a:xfrm>
            <a:off x="1669471" y="2228671"/>
            <a:ext cx="9137073" cy="1200329"/>
          </a:xfrm>
          <a:prstGeom prst="rect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Ponga ejemplos de hipótesis descriptivas y causales o explicativas. </a:t>
            </a:r>
          </a:p>
        </p:txBody>
      </p:sp>
    </p:spTree>
    <p:extLst>
      <p:ext uri="{BB962C8B-B14F-4D97-AF65-F5344CB8AC3E}">
        <p14:creationId xmlns:p14="http://schemas.microsoft.com/office/powerpoint/2010/main" val="211578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n 1" descr="50">
            <a:extLst>
              <a:ext uri="{FF2B5EF4-FFF2-40B4-BE49-F238E27FC236}">
                <a16:creationId xmlns:a16="http://schemas.microsoft.com/office/drawing/2014/main" id="{BAEC28BB-DD1A-4787-A6FD-550A842E5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017714"/>
            <a:ext cx="5046663" cy="282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3A248B5-B866-43ED-8C81-3203989FC4E3}"/>
              </a:ext>
            </a:extLst>
          </p:cNvPr>
          <p:cNvSpPr/>
          <p:nvPr/>
        </p:nvSpPr>
        <p:spPr>
          <a:xfrm>
            <a:off x="2863770" y="3995348"/>
            <a:ext cx="508418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5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76</Words>
  <Application>Microsoft Office PowerPoint</Application>
  <PresentationFormat>Panorámica</PresentationFormat>
  <Paragraphs>12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3</cp:revision>
  <dcterms:created xsi:type="dcterms:W3CDTF">2021-06-14T02:34:27Z</dcterms:created>
  <dcterms:modified xsi:type="dcterms:W3CDTF">2021-06-15T14:17:19Z</dcterms:modified>
</cp:coreProperties>
</file>