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6" r:id="rId2"/>
    <p:sldId id="352" r:id="rId3"/>
    <p:sldId id="356" r:id="rId4"/>
    <p:sldId id="353" r:id="rId5"/>
    <p:sldId id="342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20AEDA-2F96-4B70-9568-F45CF352A59B}" type="doc">
      <dgm:prSet loTypeId="urn:microsoft.com/office/officeart/2005/8/layout/pyramid2" loCatId="pyramid" qsTypeId="urn:microsoft.com/office/officeart/2005/8/quickstyle/simple1" qsCatId="simple" csTypeId="urn:microsoft.com/office/officeart/2005/8/colors/accent5_4" csCatId="accent5" phldr="1"/>
      <dgm:spPr/>
    </dgm:pt>
    <dgm:pt modelId="{698FB91D-0A95-4FBF-BE6B-7829849B5038}">
      <dgm:prSet phldrT="[Texto]" custT="1"/>
      <dgm:spPr/>
      <dgm:t>
        <a:bodyPr/>
        <a:lstStyle/>
        <a:p>
          <a:r>
            <a:rPr lang="es-ES" sz="3500" b="1" kern="1200" baseline="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Lección 6</a:t>
          </a:r>
        </a:p>
      </dgm:t>
    </dgm:pt>
    <dgm:pt modelId="{0605BD51-AAA9-4C46-91D3-CBA4B219FAD2}" type="parTrans" cxnId="{6889D816-B035-4E64-9062-5324D644C57B}">
      <dgm:prSet/>
      <dgm:spPr/>
      <dgm:t>
        <a:bodyPr/>
        <a:lstStyle/>
        <a:p>
          <a:endParaRPr lang="es-ES"/>
        </a:p>
      </dgm:t>
    </dgm:pt>
    <dgm:pt modelId="{75C6BAA0-D7EC-4BB4-8F1E-5148FA19E60B}" type="sibTrans" cxnId="{6889D816-B035-4E64-9062-5324D644C57B}">
      <dgm:prSet/>
      <dgm:spPr/>
      <dgm:t>
        <a:bodyPr/>
        <a:lstStyle/>
        <a:p>
          <a:endParaRPr lang="es-ES"/>
        </a:p>
      </dgm:t>
    </dgm:pt>
    <dgm:pt modelId="{A3E8ED6B-FF6F-46B9-9344-B89C402603E8}">
      <dgm:prSet phldrT="[Texto]"/>
      <dgm:spPr/>
      <dgm:t>
        <a:bodyPr/>
        <a:lstStyle/>
        <a:p>
          <a:r>
            <a:rPr lang="es-ES" b="1" baseline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Hipótesis de investigación</a:t>
          </a:r>
          <a:endParaRPr lang="es-ES" b="1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068C69-7F29-40F4-9B5B-83DA5038088B}" type="parTrans" cxnId="{8CF21EAF-6277-4DB5-9B26-77C99C985D91}">
      <dgm:prSet/>
      <dgm:spPr/>
      <dgm:t>
        <a:bodyPr/>
        <a:lstStyle/>
        <a:p>
          <a:endParaRPr lang="es-ES"/>
        </a:p>
      </dgm:t>
    </dgm:pt>
    <dgm:pt modelId="{E6F5D67D-C101-4473-A01F-66F04953140A}" type="sibTrans" cxnId="{8CF21EAF-6277-4DB5-9B26-77C99C985D91}">
      <dgm:prSet/>
      <dgm:spPr/>
      <dgm:t>
        <a:bodyPr/>
        <a:lstStyle/>
        <a:p>
          <a:endParaRPr lang="es-ES"/>
        </a:p>
      </dgm:t>
    </dgm:pt>
    <dgm:pt modelId="{0D760595-8A0D-4F3F-82BF-F30044ECBE9A}" type="pres">
      <dgm:prSet presAssocID="{0820AEDA-2F96-4B70-9568-F45CF352A59B}" presName="compositeShape" presStyleCnt="0">
        <dgm:presLayoutVars>
          <dgm:dir/>
          <dgm:resizeHandles/>
        </dgm:presLayoutVars>
      </dgm:prSet>
      <dgm:spPr/>
    </dgm:pt>
    <dgm:pt modelId="{9ED373F3-32F5-4365-9362-80F4E92AB0A9}" type="pres">
      <dgm:prSet presAssocID="{0820AEDA-2F96-4B70-9568-F45CF352A59B}" presName="pyramid" presStyleLbl="node1" presStyleIdx="0" presStyleCnt="1"/>
      <dgm:spPr/>
    </dgm:pt>
    <dgm:pt modelId="{CEBBDE55-BC56-4EB4-BF33-5CF8C6C0C1BC}" type="pres">
      <dgm:prSet presAssocID="{0820AEDA-2F96-4B70-9568-F45CF352A59B}" presName="theList" presStyleCnt="0"/>
      <dgm:spPr/>
    </dgm:pt>
    <dgm:pt modelId="{D2B64C3B-1342-4B6F-A6EF-30BB83D79F99}" type="pres">
      <dgm:prSet presAssocID="{698FB91D-0A95-4FBF-BE6B-7829849B5038}" presName="aNode" presStyleLbl="fgAcc1" presStyleIdx="0" presStyleCnt="2" custScaleX="137697" custScaleY="78489" custLinFactNeighborX="-60" custLinFactNeighborY="39590">
        <dgm:presLayoutVars>
          <dgm:bulletEnabled val="1"/>
        </dgm:presLayoutVars>
      </dgm:prSet>
      <dgm:spPr/>
    </dgm:pt>
    <dgm:pt modelId="{C9717B5B-FCAD-4B78-9645-4BDC11DC0B69}" type="pres">
      <dgm:prSet presAssocID="{698FB91D-0A95-4FBF-BE6B-7829849B5038}" presName="aSpace" presStyleCnt="0"/>
      <dgm:spPr/>
    </dgm:pt>
    <dgm:pt modelId="{77D3ECB8-4569-49CE-AD7F-68ACBAF0F3E9}" type="pres">
      <dgm:prSet presAssocID="{A3E8ED6B-FF6F-46B9-9344-B89C402603E8}" presName="aNode" presStyleLbl="fgAcc1" presStyleIdx="1" presStyleCnt="2">
        <dgm:presLayoutVars>
          <dgm:bulletEnabled val="1"/>
        </dgm:presLayoutVars>
      </dgm:prSet>
      <dgm:spPr/>
    </dgm:pt>
    <dgm:pt modelId="{07D16703-42B7-4A64-A10E-8C319FB724E3}" type="pres">
      <dgm:prSet presAssocID="{A3E8ED6B-FF6F-46B9-9344-B89C402603E8}" presName="aSpace" presStyleCnt="0"/>
      <dgm:spPr/>
    </dgm:pt>
  </dgm:ptLst>
  <dgm:cxnLst>
    <dgm:cxn modelId="{6889D816-B035-4E64-9062-5324D644C57B}" srcId="{0820AEDA-2F96-4B70-9568-F45CF352A59B}" destId="{698FB91D-0A95-4FBF-BE6B-7829849B5038}" srcOrd="0" destOrd="0" parTransId="{0605BD51-AAA9-4C46-91D3-CBA4B219FAD2}" sibTransId="{75C6BAA0-D7EC-4BB4-8F1E-5148FA19E60B}"/>
    <dgm:cxn modelId="{B1FA4941-1A32-4C00-8F1A-EE3CB006FDEE}" type="presOf" srcId="{A3E8ED6B-FF6F-46B9-9344-B89C402603E8}" destId="{77D3ECB8-4569-49CE-AD7F-68ACBAF0F3E9}" srcOrd="0" destOrd="0" presId="urn:microsoft.com/office/officeart/2005/8/layout/pyramid2"/>
    <dgm:cxn modelId="{64086B49-734F-4EFE-9FAA-2D1113A3B095}" type="presOf" srcId="{0820AEDA-2F96-4B70-9568-F45CF352A59B}" destId="{0D760595-8A0D-4F3F-82BF-F30044ECBE9A}" srcOrd="0" destOrd="0" presId="urn:microsoft.com/office/officeart/2005/8/layout/pyramid2"/>
    <dgm:cxn modelId="{9E1A748E-02B3-407A-93A9-6B3AA7A99934}" type="presOf" srcId="{698FB91D-0A95-4FBF-BE6B-7829849B5038}" destId="{D2B64C3B-1342-4B6F-A6EF-30BB83D79F99}" srcOrd="0" destOrd="0" presId="urn:microsoft.com/office/officeart/2005/8/layout/pyramid2"/>
    <dgm:cxn modelId="{8CF21EAF-6277-4DB5-9B26-77C99C985D91}" srcId="{0820AEDA-2F96-4B70-9568-F45CF352A59B}" destId="{A3E8ED6B-FF6F-46B9-9344-B89C402603E8}" srcOrd="1" destOrd="0" parTransId="{AD068C69-7F29-40F4-9B5B-83DA5038088B}" sibTransId="{E6F5D67D-C101-4473-A01F-66F04953140A}"/>
    <dgm:cxn modelId="{67E7085D-D681-410C-B229-043720514F0F}" type="presParOf" srcId="{0D760595-8A0D-4F3F-82BF-F30044ECBE9A}" destId="{9ED373F3-32F5-4365-9362-80F4E92AB0A9}" srcOrd="0" destOrd="0" presId="urn:microsoft.com/office/officeart/2005/8/layout/pyramid2"/>
    <dgm:cxn modelId="{8A0D7381-B6E5-4E62-96B8-E08A95197B69}" type="presParOf" srcId="{0D760595-8A0D-4F3F-82BF-F30044ECBE9A}" destId="{CEBBDE55-BC56-4EB4-BF33-5CF8C6C0C1BC}" srcOrd="1" destOrd="0" presId="urn:microsoft.com/office/officeart/2005/8/layout/pyramid2"/>
    <dgm:cxn modelId="{A88E0119-C394-4D2F-9957-12AD3492001F}" type="presParOf" srcId="{CEBBDE55-BC56-4EB4-BF33-5CF8C6C0C1BC}" destId="{D2B64C3B-1342-4B6F-A6EF-30BB83D79F99}" srcOrd="0" destOrd="0" presId="urn:microsoft.com/office/officeart/2005/8/layout/pyramid2"/>
    <dgm:cxn modelId="{D662C3BD-AD88-49A8-AEE7-2F72C671FB41}" type="presParOf" srcId="{CEBBDE55-BC56-4EB4-BF33-5CF8C6C0C1BC}" destId="{C9717B5B-FCAD-4B78-9645-4BDC11DC0B69}" srcOrd="1" destOrd="0" presId="urn:microsoft.com/office/officeart/2005/8/layout/pyramid2"/>
    <dgm:cxn modelId="{D1310570-A318-465C-A300-21D65220AE37}" type="presParOf" srcId="{CEBBDE55-BC56-4EB4-BF33-5CF8C6C0C1BC}" destId="{77D3ECB8-4569-49CE-AD7F-68ACBAF0F3E9}" srcOrd="2" destOrd="0" presId="urn:microsoft.com/office/officeart/2005/8/layout/pyramid2"/>
    <dgm:cxn modelId="{56F89F1D-1047-4823-A68B-CAB568F67974}" type="presParOf" srcId="{CEBBDE55-BC56-4EB4-BF33-5CF8C6C0C1BC}" destId="{07D16703-42B7-4A64-A10E-8C319FB724E3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D373F3-32F5-4365-9362-80F4E92AB0A9}">
      <dsp:nvSpPr>
        <dsp:cNvPr id="0" name=""/>
        <dsp:cNvSpPr/>
      </dsp:nvSpPr>
      <dsp:spPr>
        <a:xfrm>
          <a:off x="648659" y="0"/>
          <a:ext cx="5418667" cy="5418667"/>
        </a:xfrm>
        <a:prstGeom prst="triangle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B64C3B-1342-4B6F-A6EF-30BB83D79F99}">
      <dsp:nvSpPr>
        <dsp:cNvPr id="0" name=""/>
        <dsp:cNvSpPr/>
      </dsp:nvSpPr>
      <dsp:spPr>
        <a:xfrm>
          <a:off x="2692010" y="648196"/>
          <a:ext cx="4849872" cy="16713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500" b="1" kern="1200" baseline="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Lección 6</a:t>
          </a:r>
        </a:p>
      </dsp:txBody>
      <dsp:txXfrm>
        <a:off x="2773597" y="729783"/>
        <a:ext cx="4686698" cy="1508144"/>
      </dsp:txXfrm>
    </dsp:sp>
    <dsp:sp modelId="{77D3ECB8-4569-49CE-AD7F-68ACBAF0F3E9}">
      <dsp:nvSpPr>
        <dsp:cNvPr id="0" name=""/>
        <dsp:cNvSpPr/>
      </dsp:nvSpPr>
      <dsp:spPr>
        <a:xfrm>
          <a:off x="3357993" y="2480309"/>
          <a:ext cx="3522133" cy="21293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50000"/>
              <a:hueOff val="9716"/>
              <a:satOff val="29413"/>
              <a:lumOff val="2875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500" b="1" kern="1200" baseline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Hipótesis de investigación</a:t>
          </a:r>
          <a:endParaRPr lang="es-ES" sz="3500" b="1" kern="120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61940" y="2584256"/>
        <a:ext cx="3314239" cy="19214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E135A-50F5-441A-A78C-35D0CC517224}" type="datetimeFigureOut">
              <a:rPr lang="es-ES" smtClean="0"/>
              <a:t>15/06/2021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82CE0-ACBC-4D20-BB96-9C53D5DF67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1774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437840C8-D793-4DE9-B88F-E539E9D683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2D4C67D-DCD5-4E7D-9103-4006A6BA99F6}" type="slidenum">
              <a:rPr kumimoji="0" lang="en-US" alt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s-E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D5B4B8F4-D4D9-4E37-B99C-87E310069F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010497BC-BCDD-480F-9E28-56CEBBC54A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06035" y="1600200"/>
            <a:ext cx="9446684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s-E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06034" y="2819400"/>
            <a:ext cx="7008284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s-ES" noProof="0"/>
              <a:t>Click to edit Master subtitle style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82A9549F-9375-4447-941D-D8C30A1138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BA80DEC0-3B55-48D0-A06F-770BB4CF3E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FE298808-4F19-4963-B1E2-2B11836AB4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831D2-6D00-4E6E-BAB9-72E63F737C3F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553016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6B0E6AE0-3119-4A46-BB80-F4C5B35D97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BF22E851-6EFB-4E3C-B5E4-72F1F1C41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3B4D4E18-71CB-46E0-AA45-5D116B26CE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BB81D-2643-4A55-8EC9-0ED7330DA513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883228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92633" y="685803"/>
            <a:ext cx="2362200" cy="544036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706033" y="685803"/>
            <a:ext cx="6883400" cy="5440363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ACD0E72B-0C8A-4E6F-B3FA-280D28BED6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2963C35B-C8A6-4C35-936D-A92C96FA53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A1D7A611-886F-46EB-A9A3-8DE382D226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CE596-43A9-4BE1-ACFB-915D3F6D9016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47513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C538FCE9-CD9D-404C-B7BE-D31A9F5243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32B61BB1-2897-4B09-8757-ACC044EA21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572AEC1E-EB6E-42AC-A9CF-566E955AF8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91FC5-BFED-4734-9135-DA78204F324C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243492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E690E339-F6AC-4753-B997-C0719A4090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06037E1A-24A3-4E39-8261-E398CD956D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9F30DBCE-F828-485E-AC2C-A909D2FF80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9095C-9D4A-4A72-8EE6-55FBDE1FF53E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567439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706033" y="1600203"/>
            <a:ext cx="3403600" cy="452596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312833" y="1600203"/>
            <a:ext cx="3403600" cy="452596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A8FDFFC-89AF-4CC8-A368-B8BF3A213C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3BCAAB5-1E16-42BA-8928-168E3E2357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8F7ED002-8423-4CB7-B876-DC2094232A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A9334-5C35-43C2-82B7-8D159560E941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750643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7C59B4F-8D41-4368-A57A-ED6E2C0394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E2D524C7-9EE5-48C6-8BF2-045517E496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212C0B40-8B2F-4F78-9D0E-1DBAAD92F5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7F4E1-4E35-411A-AD63-3E0084BA0572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4040806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46CCFE5F-B958-41D9-BAE3-A1FFA07523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D0553105-E60E-413D-BC90-DB6776DD89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A7388991-0BD2-41D1-93E3-DD31E4C6D3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A0B0B-D0D4-43E0-A3D9-1A85E04D804E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275089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FD5B7D10-9AAC-4D8E-83E9-79E8142328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9228A5C0-34A1-4589-BC86-C6F95409EE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F2205EFE-E659-4D06-88AD-F7A2116948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BEDB2-B213-4F9D-84DD-B157FC7B95CF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561485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D6F5A8B-7466-4AE5-8C0C-AE372B4F9E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515D6B34-CCE6-4102-8F9F-6187B7B85F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D5584A8A-8918-47A5-9576-F6DE24DE41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3260C-7941-449D-96D9-6A11F6F72108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402528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9ACFDED-84E4-44B7-901D-833608A92F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7650510-B0F0-4D53-ACE6-229A1688D6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D57CEFD9-4ED5-4C03-918B-D524963CC9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5FCA5-8533-4638-A0D6-F45862165B8E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480020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F3C5644-93D3-48FA-BBE2-CEE4A18E14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06033" y="685800"/>
            <a:ext cx="94488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A7AA7CF-5775-4272-B9D5-AC8CF67D16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706033" y="1600201"/>
            <a:ext cx="7010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/>
              <a:t>Click to edit Master text styles</a:t>
            </a:r>
          </a:p>
          <a:p>
            <a:pPr lvl="1"/>
            <a:r>
              <a:rPr lang="en-US" altLang="es-ES"/>
              <a:t>Second level</a:t>
            </a:r>
          </a:p>
          <a:p>
            <a:pPr lvl="2"/>
            <a:r>
              <a:rPr lang="en-US" altLang="es-ES"/>
              <a:t>Third level</a:t>
            </a:r>
          </a:p>
          <a:p>
            <a:pPr lvl="3"/>
            <a:r>
              <a:rPr lang="en-US" altLang="es-ES"/>
              <a:t>Fourth level</a:t>
            </a:r>
          </a:p>
          <a:p>
            <a:pPr lvl="4"/>
            <a:r>
              <a:rPr lang="en-US" altLang="es-ES"/>
              <a:t>Fifth level</a:t>
            </a: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4D7D3432-CDF8-4E11-A7FE-A037F886E2A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29375"/>
            <a:ext cx="2844800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79E6976D-8D00-4041-88A4-1C3BE6A8202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29375"/>
            <a:ext cx="3860800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F2C565BB-1FAF-4A6F-822C-B161018DD05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29375"/>
            <a:ext cx="2844800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2319F5F8-AC30-4991-8841-49175531D709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902505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Century Gothic" panose="020B0502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Century Gothic" panose="020B0502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Century Gothic" panose="020B0502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Century Gothic" panose="020B0502020202020204" pitchFamily="34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Century Gothic" panose="020B0502020202020204" pitchFamily="34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Century Gothic" panose="020B0502020202020204" pitchFamily="34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Century Gothic" panose="020B0502020202020204" pitchFamily="34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Century Gothic" panose="020B0502020202020204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16CC3BD-87B8-4739-A868-10523FAE212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47425" y="1560315"/>
            <a:ext cx="7596554" cy="1485021"/>
          </a:xfrm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br>
              <a:rPr lang="es-ES" sz="15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br>
              <a:rPr lang="es-ES" sz="15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br>
              <a:rPr lang="es-ES" sz="15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r>
              <a:rPr lang="es-ES" sz="18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  <a:t>FACULTAD DE CIENCIAS MÉDICAS DE MAYABEQUE.</a:t>
            </a:r>
            <a:br>
              <a:rPr lang="es-ES" sz="18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br>
              <a:rPr lang="es-ES" sz="18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r>
              <a:rPr lang="es-ES" sz="18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  <a:t>CURSO DE METODOLOGÍA DE LA INVESTIGACIÓN. </a:t>
            </a:r>
            <a:br>
              <a:rPr lang="es-ES" sz="18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endParaRPr lang="en-US" altLang="es-ES" sz="1800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2E0AD78-DF18-436A-9A41-9260D4DE3B7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47425" y="3429000"/>
            <a:ext cx="7102266" cy="1732964"/>
          </a:xfrm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PROFESOR. </a:t>
            </a:r>
            <a:r>
              <a:rPr lang="es-ES" sz="2000" b="1" kern="0" cap="all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Li</a:t>
            </a: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c. Norma Esther Álvarez Morales.</a:t>
            </a:r>
          </a:p>
          <a:p>
            <a:pPr algn="just" eaLnBrk="1" hangingPunct="1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Especialista de I Grado en Psicología de la Salud.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MSc. Psicología Social y Comunitaria.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Profesora Auxiliar.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Investigador Agregado.</a:t>
            </a:r>
          </a:p>
          <a:p>
            <a:pPr eaLnBrk="1" hangingPunct="1">
              <a:spcBef>
                <a:spcPct val="0"/>
              </a:spcBef>
              <a:defRPr/>
            </a:pPr>
            <a:endParaRPr lang="es-ES" sz="1500" b="1" kern="0" dirty="0">
              <a:ln w="0">
                <a:solidFill>
                  <a:srgbClr val="4F81BD">
                    <a:lumMod val="50000"/>
                  </a:srgbClr>
                </a:solidFill>
              </a:ln>
              <a:solidFill>
                <a:prstClr val="black"/>
              </a:solidFill>
              <a:effectLst>
                <a:reflection blurRad="12700" stA="50000" endPos="50000" dist="5000" dir="5400000" sy="-100000" rotWithShape="0"/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8AA9833A-2C5D-4995-9BEF-F053E9353DDB}"/>
              </a:ext>
            </a:extLst>
          </p:cNvPr>
          <p:cNvGraphicFramePr/>
          <p:nvPr/>
        </p:nvGraphicFramePr>
        <p:xfrm>
          <a:off x="979053" y="719666"/>
          <a:ext cx="819265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0508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496686" y="1008042"/>
            <a:ext cx="10016441" cy="5343507"/>
            <a:chOff x="-922" y="328"/>
            <a:chExt cx="3507" cy="1696"/>
          </a:xfrm>
          <a:solidFill>
            <a:schemeClr val="bg1">
              <a:lumMod val="85000"/>
            </a:schemeClr>
          </a:solidFill>
        </p:grpSpPr>
        <p:pic>
          <p:nvPicPr>
            <p:cNvPr id="3" name="Picture 10" descr="014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653"/>
              <a:ext cx="2381" cy="1371"/>
            </a:xfrm>
            <a:prstGeom prst="rect">
              <a:avLst/>
            </a:prstGeom>
            <a:grpFill/>
          </p:spPr>
        </p:pic>
        <p:pic>
          <p:nvPicPr>
            <p:cNvPr id="4" name="Picture 13" descr="original_pencil_w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22" y="328"/>
              <a:ext cx="1126" cy="1109"/>
            </a:xfrm>
            <a:prstGeom prst="rect">
              <a:avLst/>
            </a:prstGeom>
            <a:grpFill/>
          </p:spPr>
        </p:pic>
      </p:grpSp>
      <p:sp>
        <p:nvSpPr>
          <p:cNvPr id="6" name="CuadroTexto 5">
            <a:extLst>
              <a:ext uri="{FF2B5EF4-FFF2-40B4-BE49-F238E27FC236}">
                <a16:creationId xmlns:a16="http://schemas.microsoft.com/office/drawing/2014/main" id="{E4C11663-17AC-45D9-A06B-B1C1A5B2F970}"/>
              </a:ext>
            </a:extLst>
          </p:cNvPr>
          <p:cNvSpPr txBox="1"/>
          <p:nvPr/>
        </p:nvSpPr>
        <p:spPr>
          <a:xfrm rot="20455959">
            <a:off x="5655643" y="3128988"/>
            <a:ext cx="43521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Evaluación</a:t>
            </a:r>
          </a:p>
        </p:txBody>
      </p:sp>
    </p:spTree>
    <p:extLst>
      <p:ext uri="{BB962C8B-B14F-4D97-AF65-F5344CB8AC3E}">
        <p14:creationId xmlns:p14="http://schemas.microsoft.com/office/powerpoint/2010/main" val="606414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60160095-2DCE-4409-8B04-0E41284B0E79}"/>
              </a:ext>
            </a:extLst>
          </p:cNvPr>
          <p:cNvSpPr txBox="1"/>
          <p:nvPr/>
        </p:nvSpPr>
        <p:spPr>
          <a:xfrm>
            <a:off x="1669471" y="2228671"/>
            <a:ext cx="9137073" cy="1200329"/>
          </a:xfrm>
          <a:prstGeom prst="rect">
            <a:avLst/>
          </a:prstGeom>
          <a:noFill/>
          <a:ln w="57150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3600" b="1" dirty="0">
                <a:latin typeface="Arial" panose="020B0604020202020204" pitchFamily="34" charset="0"/>
                <a:cs typeface="Arial" panose="020B0604020202020204" pitchFamily="34" charset="0"/>
              </a:rPr>
              <a:t>Ponga ejemplos de hipótesis descriptivas y causales o explicativas. </a:t>
            </a:r>
          </a:p>
        </p:txBody>
      </p:sp>
    </p:spTree>
    <p:extLst>
      <p:ext uri="{BB962C8B-B14F-4D97-AF65-F5344CB8AC3E}">
        <p14:creationId xmlns:p14="http://schemas.microsoft.com/office/powerpoint/2010/main" val="2115782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Imagen 1" descr="50">
            <a:extLst>
              <a:ext uri="{FF2B5EF4-FFF2-40B4-BE49-F238E27FC236}">
                <a16:creationId xmlns:a16="http://schemas.microsoft.com/office/drawing/2014/main" id="{BAEC28BB-DD1A-4787-A6FD-550A842E52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1" y="2017714"/>
            <a:ext cx="5046663" cy="282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93A248B5-B866-43ED-8C81-3203989FC4E3}"/>
              </a:ext>
            </a:extLst>
          </p:cNvPr>
          <p:cNvSpPr/>
          <p:nvPr/>
        </p:nvSpPr>
        <p:spPr>
          <a:xfrm>
            <a:off x="2863770" y="3995348"/>
            <a:ext cx="5084180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500" b="1" i="0" u="none" strike="noStrike" kern="1200" cap="none" spc="0" normalizeH="0" baseline="0" noProof="0" dirty="0">
                <a:ln w="12700">
                  <a:solidFill>
                    <a:srgbClr val="3366FF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rgbClr val="3366FF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Muchas Gracias.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ck of books design template">
  <a:themeElements>
    <a:clrScheme name="Stack of books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ck of books design templat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ck of book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76</Words>
  <Application>Microsoft Office PowerPoint</Application>
  <PresentationFormat>Panorámica</PresentationFormat>
  <Paragraphs>12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Stack of books design template</vt:lpstr>
      <vt:lpstr>   FACULTAD DE CIENCIAS MÉDICAS DE MAYABEQUE.  CURSO DE METODOLOGÍA DE LA INVESTIGACIÓN. 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FACULTAD DE CIENCIAS MÉDICAS DE MAYABEQUE.  CURSO DE METODOLOGÍA DE LA INVESTIGACIÓN.</dc:title>
  <dc:creator>Norma</dc:creator>
  <cp:lastModifiedBy>Norma</cp:lastModifiedBy>
  <cp:revision>3</cp:revision>
  <dcterms:created xsi:type="dcterms:W3CDTF">2021-06-14T02:34:27Z</dcterms:created>
  <dcterms:modified xsi:type="dcterms:W3CDTF">2021-06-15T14:17:19Z</dcterms:modified>
</cp:coreProperties>
</file>