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6" r:id="rId2"/>
    <p:sldId id="360" r:id="rId3"/>
    <p:sldId id="356" r:id="rId4"/>
    <p:sldId id="361" r:id="rId5"/>
    <p:sldId id="342" r:id="rId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20AEDA-2F96-4B70-9568-F45CF352A59B}" type="doc">
      <dgm:prSet loTypeId="urn:microsoft.com/office/officeart/2005/8/layout/pyramid2" loCatId="pyramid" qsTypeId="urn:microsoft.com/office/officeart/2005/8/quickstyle/simple1" qsCatId="simple" csTypeId="urn:microsoft.com/office/officeart/2005/8/colors/accent5_4" csCatId="accent5" phldr="1"/>
      <dgm:spPr/>
    </dgm:pt>
    <dgm:pt modelId="{698FB91D-0A95-4FBF-BE6B-7829849B5038}">
      <dgm:prSet phldrT="[Texto]"/>
      <dgm:spPr/>
      <dgm:t>
        <a:bodyPr/>
        <a:lstStyle/>
        <a:p>
          <a:r>
            <a:rPr lang="es-ES" b="1" dirty="0">
              <a:effectLst/>
              <a:latin typeface="Arial" panose="020B0604020202020204" pitchFamily="34" charset="0"/>
              <a:cs typeface="Arial" panose="020B0604020202020204" pitchFamily="34" charset="0"/>
            </a:rPr>
            <a:t>Lección 8. </a:t>
          </a:r>
          <a:endParaRPr lang="es-ES" dirty="0"/>
        </a:p>
      </dgm:t>
    </dgm:pt>
    <dgm:pt modelId="{0605BD51-AAA9-4C46-91D3-CBA4B219FAD2}" type="parTrans" cxnId="{6889D816-B035-4E64-9062-5324D644C57B}">
      <dgm:prSet/>
      <dgm:spPr/>
      <dgm:t>
        <a:bodyPr/>
        <a:lstStyle/>
        <a:p>
          <a:endParaRPr lang="es-ES"/>
        </a:p>
      </dgm:t>
    </dgm:pt>
    <dgm:pt modelId="{75C6BAA0-D7EC-4BB4-8F1E-5148FA19E60B}" type="sibTrans" cxnId="{6889D816-B035-4E64-9062-5324D644C57B}">
      <dgm:prSet/>
      <dgm:spPr/>
      <dgm:t>
        <a:bodyPr/>
        <a:lstStyle/>
        <a:p>
          <a:endParaRPr lang="es-ES"/>
        </a:p>
      </dgm:t>
    </dgm:pt>
    <dgm:pt modelId="{A3E8ED6B-FF6F-46B9-9344-B89C402603E8}">
      <dgm:prSet phldrT="[Texto]"/>
      <dgm:spPr/>
      <dgm:t>
        <a:bodyPr/>
        <a:lstStyle/>
        <a:p>
          <a:r>
            <a:rPr lang="es-ES" b="1" dirty="0">
              <a:effectLst/>
              <a:latin typeface="Arial" panose="020B0604020202020204" pitchFamily="34" charset="0"/>
              <a:cs typeface="Arial" panose="020B0604020202020204" pitchFamily="34" charset="0"/>
            </a:rPr>
            <a:t>Tipos</a:t>
          </a:r>
          <a:r>
            <a:rPr lang="es-ES" b="1" baseline="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 de Estudios</a:t>
          </a:r>
          <a:endParaRPr lang="es-ES" b="1" dirty="0"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D068C69-7F29-40F4-9B5B-83DA5038088B}" type="parTrans" cxnId="{8CF21EAF-6277-4DB5-9B26-77C99C985D91}">
      <dgm:prSet/>
      <dgm:spPr/>
      <dgm:t>
        <a:bodyPr/>
        <a:lstStyle/>
        <a:p>
          <a:endParaRPr lang="es-ES"/>
        </a:p>
      </dgm:t>
    </dgm:pt>
    <dgm:pt modelId="{E6F5D67D-C101-4473-A01F-66F04953140A}" type="sibTrans" cxnId="{8CF21EAF-6277-4DB5-9B26-77C99C985D91}">
      <dgm:prSet/>
      <dgm:spPr/>
      <dgm:t>
        <a:bodyPr/>
        <a:lstStyle/>
        <a:p>
          <a:endParaRPr lang="es-ES"/>
        </a:p>
      </dgm:t>
    </dgm:pt>
    <dgm:pt modelId="{0D760595-8A0D-4F3F-82BF-F30044ECBE9A}" type="pres">
      <dgm:prSet presAssocID="{0820AEDA-2F96-4B70-9568-F45CF352A59B}" presName="compositeShape" presStyleCnt="0">
        <dgm:presLayoutVars>
          <dgm:dir/>
          <dgm:resizeHandles/>
        </dgm:presLayoutVars>
      </dgm:prSet>
      <dgm:spPr/>
    </dgm:pt>
    <dgm:pt modelId="{9ED373F3-32F5-4365-9362-80F4E92AB0A9}" type="pres">
      <dgm:prSet presAssocID="{0820AEDA-2F96-4B70-9568-F45CF352A59B}" presName="pyramid" presStyleLbl="node1" presStyleIdx="0" presStyleCnt="1"/>
      <dgm:spPr/>
    </dgm:pt>
    <dgm:pt modelId="{CEBBDE55-BC56-4EB4-BF33-5CF8C6C0C1BC}" type="pres">
      <dgm:prSet presAssocID="{0820AEDA-2F96-4B70-9568-F45CF352A59B}" presName="theList" presStyleCnt="0"/>
      <dgm:spPr/>
    </dgm:pt>
    <dgm:pt modelId="{D2B64C3B-1342-4B6F-A6EF-30BB83D79F99}" type="pres">
      <dgm:prSet presAssocID="{698FB91D-0A95-4FBF-BE6B-7829849B5038}" presName="aNode" presStyleLbl="fgAcc1" presStyleIdx="0" presStyleCnt="2" custScaleX="137697" custScaleY="78489" custLinFactNeighborX="1180" custLinFactNeighborY="50000">
        <dgm:presLayoutVars>
          <dgm:bulletEnabled val="1"/>
        </dgm:presLayoutVars>
      </dgm:prSet>
      <dgm:spPr/>
    </dgm:pt>
    <dgm:pt modelId="{C9717B5B-FCAD-4B78-9645-4BDC11DC0B69}" type="pres">
      <dgm:prSet presAssocID="{698FB91D-0A95-4FBF-BE6B-7829849B5038}" presName="aSpace" presStyleCnt="0"/>
      <dgm:spPr/>
    </dgm:pt>
    <dgm:pt modelId="{77D3ECB8-4569-49CE-AD7F-68ACBAF0F3E9}" type="pres">
      <dgm:prSet presAssocID="{A3E8ED6B-FF6F-46B9-9344-B89C402603E8}" presName="aNode" presStyleLbl="fgAcc1" presStyleIdx="1" presStyleCnt="2">
        <dgm:presLayoutVars>
          <dgm:bulletEnabled val="1"/>
        </dgm:presLayoutVars>
      </dgm:prSet>
      <dgm:spPr/>
    </dgm:pt>
    <dgm:pt modelId="{07D16703-42B7-4A64-A10E-8C319FB724E3}" type="pres">
      <dgm:prSet presAssocID="{A3E8ED6B-FF6F-46B9-9344-B89C402603E8}" presName="aSpace" presStyleCnt="0"/>
      <dgm:spPr/>
    </dgm:pt>
  </dgm:ptLst>
  <dgm:cxnLst>
    <dgm:cxn modelId="{6889D816-B035-4E64-9062-5324D644C57B}" srcId="{0820AEDA-2F96-4B70-9568-F45CF352A59B}" destId="{698FB91D-0A95-4FBF-BE6B-7829849B5038}" srcOrd="0" destOrd="0" parTransId="{0605BD51-AAA9-4C46-91D3-CBA4B219FAD2}" sibTransId="{75C6BAA0-D7EC-4BB4-8F1E-5148FA19E60B}"/>
    <dgm:cxn modelId="{B1FA4941-1A32-4C00-8F1A-EE3CB006FDEE}" type="presOf" srcId="{A3E8ED6B-FF6F-46B9-9344-B89C402603E8}" destId="{77D3ECB8-4569-49CE-AD7F-68ACBAF0F3E9}" srcOrd="0" destOrd="0" presId="urn:microsoft.com/office/officeart/2005/8/layout/pyramid2"/>
    <dgm:cxn modelId="{64086B49-734F-4EFE-9FAA-2D1113A3B095}" type="presOf" srcId="{0820AEDA-2F96-4B70-9568-F45CF352A59B}" destId="{0D760595-8A0D-4F3F-82BF-F30044ECBE9A}" srcOrd="0" destOrd="0" presId="urn:microsoft.com/office/officeart/2005/8/layout/pyramid2"/>
    <dgm:cxn modelId="{9E1A748E-02B3-407A-93A9-6B3AA7A99934}" type="presOf" srcId="{698FB91D-0A95-4FBF-BE6B-7829849B5038}" destId="{D2B64C3B-1342-4B6F-A6EF-30BB83D79F99}" srcOrd="0" destOrd="0" presId="urn:microsoft.com/office/officeart/2005/8/layout/pyramid2"/>
    <dgm:cxn modelId="{8CF21EAF-6277-4DB5-9B26-77C99C985D91}" srcId="{0820AEDA-2F96-4B70-9568-F45CF352A59B}" destId="{A3E8ED6B-FF6F-46B9-9344-B89C402603E8}" srcOrd="1" destOrd="0" parTransId="{AD068C69-7F29-40F4-9B5B-83DA5038088B}" sibTransId="{E6F5D67D-C101-4473-A01F-66F04953140A}"/>
    <dgm:cxn modelId="{67E7085D-D681-410C-B229-043720514F0F}" type="presParOf" srcId="{0D760595-8A0D-4F3F-82BF-F30044ECBE9A}" destId="{9ED373F3-32F5-4365-9362-80F4E92AB0A9}" srcOrd="0" destOrd="0" presId="urn:microsoft.com/office/officeart/2005/8/layout/pyramid2"/>
    <dgm:cxn modelId="{8A0D7381-B6E5-4E62-96B8-E08A95197B69}" type="presParOf" srcId="{0D760595-8A0D-4F3F-82BF-F30044ECBE9A}" destId="{CEBBDE55-BC56-4EB4-BF33-5CF8C6C0C1BC}" srcOrd="1" destOrd="0" presId="urn:microsoft.com/office/officeart/2005/8/layout/pyramid2"/>
    <dgm:cxn modelId="{A88E0119-C394-4D2F-9957-12AD3492001F}" type="presParOf" srcId="{CEBBDE55-BC56-4EB4-BF33-5CF8C6C0C1BC}" destId="{D2B64C3B-1342-4B6F-A6EF-30BB83D79F99}" srcOrd="0" destOrd="0" presId="urn:microsoft.com/office/officeart/2005/8/layout/pyramid2"/>
    <dgm:cxn modelId="{D662C3BD-AD88-49A8-AEE7-2F72C671FB41}" type="presParOf" srcId="{CEBBDE55-BC56-4EB4-BF33-5CF8C6C0C1BC}" destId="{C9717B5B-FCAD-4B78-9645-4BDC11DC0B69}" srcOrd="1" destOrd="0" presId="urn:microsoft.com/office/officeart/2005/8/layout/pyramid2"/>
    <dgm:cxn modelId="{D1310570-A318-465C-A300-21D65220AE37}" type="presParOf" srcId="{CEBBDE55-BC56-4EB4-BF33-5CF8C6C0C1BC}" destId="{77D3ECB8-4569-49CE-AD7F-68ACBAF0F3E9}" srcOrd="2" destOrd="0" presId="urn:microsoft.com/office/officeart/2005/8/layout/pyramid2"/>
    <dgm:cxn modelId="{56F89F1D-1047-4823-A68B-CAB568F67974}" type="presParOf" srcId="{CEBBDE55-BC56-4EB4-BF33-5CF8C6C0C1BC}" destId="{07D16703-42B7-4A64-A10E-8C319FB724E3}" srcOrd="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D373F3-32F5-4365-9362-80F4E92AB0A9}">
      <dsp:nvSpPr>
        <dsp:cNvPr id="0" name=""/>
        <dsp:cNvSpPr/>
      </dsp:nvSpPr>
      <dsp:spPr>
        <a:xfrm>
          <a:off x="648659" y="0"/>
          <a:ext cx="5418667" cy="5418667"/>
        </a:xfrm>
        <a:prstGeom prst="triangle">
          <a:avLst/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B64C3B-1342-4B6F-A6EF-30BB83D79F99}">
      <dsp:nvSpPr>
        <dsp:cNvPr id="0" name=""/>
        <dsp:cNvSpPr/>
      </dsp:nvSpPr>
      <dsp:spPr>
        <a:xfrm>
          <a:off x="2735685" y="675905"/>
          <a:ext cx="4849872" cy="167131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0" b="1" kern="120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Lección 8. </a:t>
          </a:r>
          <a:endParaRPr lang="es-ES" sz="5000" kern="1200" dirty="0"/>
        </a:p>
      </dsp:txBody>
      <dsp:txXfrm>
        <a:off x="2817272" y="757492"/>
        <a:ext cx="4686698" cy="1508144"/>
      </dsp:txXfrm>
    </dsp:sp>
    <dsp:sp modelId="{77D3ECB8-4569-49CE-AD7F-68ACBAF0F3E9}">
      <dsp:nvSpPr>
        <dsp:cNvPr id="0" name=""/>
        <dsp:cNvSpPr/>
      </dsp:nvSpPr>
      <dsp:spPr>
        <a:xfrm>
          <a:off x="3357993" y="2480309"/>
          <a:ext cx="3522133" cy="212936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50000"/>
              <a:hueOff val="9716"/>
              <a:satOff val="29413"/>
              <a:lumOff val="2875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0" b="1" kern="120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Tipos</a:t>
          </a:r>
          <a:r>
            <a:rPr lang="es-ES" sz="5000" b="1" kern="1200" baseline="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 de Estudios</a:t>
          </a:r>
          <a:endParaRPr lang="es-ES" sz="5000" b="1" kern="1200" dirty="0"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461940" y="2584256"/>
        <a:ext cx="3314239" cy="19214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79219D-E1B1-4CD8-930B-A619B4A3EB96}" type="datetimeFigureOut">
              <a:rPr lang="es-ES" smtClean="0"/>
              <a:t>15/06/2021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36A692-BC89-41F3-AB21-B76828CF82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7718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44029BE-53A6-4627-ADE5-F7ED7489DC92}" type="slidenum">
              <a:rPr kumimoji="0" lang="en-US" altLang="es-E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s-E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s-ES"/>
          </a:p>
        </p:txBody>
      </p:sp>
    </p:spTree>
    <p:extLst>
      <p:ext uri="{BB962C8B-B14F-4D97-AF65-F5344CB8AC3E}">
        <p14:creationId xmlns:p14="http://schemas.microsoft.com/office/powerpoint/2010/main" val="1647698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06034" y="1600200"/>
            <a:ext cx="9446684" cy="1066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s-E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06034" y="2819400"/>
            <a:ext cx="7008284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altLang="es-ES" noProof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639F167-9EA9-4907-9AD0-87C37A7C8AE9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9624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ADF39E5-31E9-4D90-B3FC-C067BD06E98C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026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92633" y="685801"/>
            <a:ext cx="2362200" cy="544036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1706033" y="685801"/>
            <a:ext cx="6883400" cy="5440363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692E87D-8F76-42A0-BB75-B39B6E320285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8769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1A48746-610A-40AD-928A-9790BE4B7936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67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937E23F-5A9E-48DD-8389-1B77F9052812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560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706033" y="1600201"/>
            <a:ext cx="3403600" cy="452596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312833" y="1600201"/>
            <a:ext cx="3403600" cy="452596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C69C259-49EF-4615-A312-B64A8EF2E2E3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2748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5411624-3380-4BFE-BD8A-B8F6BCF4428C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8358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8CE23F0-3202-4DE9-83FE-6B2668BE88E9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9264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48EA1A9-603E-43DD-A415-7062463687C1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902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DCABDF2-CBA1-47C9-BB01-151F1CA4325B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711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8F76325-D088-4134-842B-E6619F3F4146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4860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bright="-20000" contrast="2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06033" y="685800"/>
            <a:ext cx="9448800" cy="73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E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06033" y="1600201"/>
            <a:ext cx="7010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ES"/>
              <a:t>Click to edit Master text styles</a:t>
            </a:r>
          </a:p>
          <a:p>
            <a:pPr lvl="1"/>
            <a:r>
              <a:rPr lang="en-US" altLang="es-ES"/>
              <a:t>Second level</a:t>
            </a:r>
          </a:p>
          <a:p>
            <a:pPr lvl="2"/>
            <a:r>
              <a:rPr lang="en-US" altLang="es-ES"/>
              <a:t>Third level</a:t>
            </a:r>
          </a:p>
          <a:p>
            <a:pPr lvl="3"/>
            <a:r>
              <a:rPr lang="en-US" altLang="es-ES"/>
              <a:t>Fourth level</a:t>
            </a:r>
          </a:p>
          <a:p>
            <a:pPr lvl="4"/>
            <a:r>
              <a:rPr lang="en-US" altLang="es-ES"/>
              <a:t>Fifth level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429375"/>
            <a:ext cx="28448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429375"/>
            <a:ext cx="38608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429375"/>
            <a:ext cx="28448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7130CE3-81A2-4CC9-A650-B41B70FE2956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9456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64567" y="937419"/>
            <a:ext cx="10128738" cy="1980028"/>
          </a:xfrm>
        </p:spPr>
        <p:txBody>
          <a:bodyPr/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b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b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b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r>
              <a:rPr lang="es-ES" sz="24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  <a:t>FACULTAD DE CIENCIAS MÉDICAS DE MAYABEQUE.</a:t>
            </a:r>
            <a:br>
              <a:rPr lang="es-ES" sz="24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br>
              <a:rPr lang="es-ES" sz="24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r>
              <a:rPr lang="es-ES" sz="24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  <a:t>CURSO DE METODOLOGÍA DE LA INVESTIGACIÓN. </a:t>
            </a:r>
            <a:br>
              <a:rPr lang="es-ES" sz="24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endParaRPr lang="en-US" altLang="es-ES" sz="24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64567" y="3429000"/>
            <a:ext cx="9469688" cy="2310618"/>
          </a:xfrm>
          <a:effectLst/>
        </p:spPr>
        <p:txBody>
          <a:bodyPr/>
          <a:lstStyle/>
          <a:p>
            <a:pPr lvl="0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PROFESOR. </a:t>
            </a:r>
            <a:r>
              <a:rPr lang="es-ES" sz="2000" b="1" kern="0" cap="all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Li</a:t>
            </a: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c. Norma Esther Álvarez Morales.</a:t>
            </a:r>
          </a:p>
          <a:p>
            <a:pPr lvl="0" algn="just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Especialista de I Grado en Psicología de la Salud.</a:t>
            </a:r>
          </a:p>
          <a:p>
            <a:pPr lvl="0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MSc. Psicología Social y Comunitaria.</a:t>
            </a:r>
          </a:p>
          <a:p>
            <a:pPr lvl="0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Profesora Auxiliar.</a:t>
            </a:r>
          </a:p>
          <a:p>
            <a:pPr lvl="0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Investigador Agregado.</a:t>
            </a:r>
          </a:p>
          <a:p>
            <a:pPr lvl="0">
              <a:spcBef>
                <a:spcPct val="0"/>
              </a:spcBef>
              <a:defRPr/>
            </a:pPr>
            <a:endParaRPr lang="es-ES" sz="2000" b="1" kern="0" dirty="0">
              <a:ln w="0">
                <a:solidFill>
                  <a:srgbClr val="4F81BD">
                    <a:lumMod val="50000"/>
                  </a:srgbClr>
                </a:solidFill>
              </a:ln>
              <a:solidFill>
                <a:prstClr val="black"/>
              </a:solidFill>
              <a:effectLst>
                <a:reflection blurRad="12700" stA="50000" endPos="50000" dist="5000" dir="5400000" sy="-100000" rotWithShape="0"/>
              </a:effectLst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1275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8AA9833A-2C5D-4995-9BEF-F053E9353DDB}"/>
              </a:ext>
            </a:extLst>
          </p:cNvPr>
          <p:cNvGraphicFramePr/>
          <p:nvPr/>
        </p:nvGraphicFramePr>
        <p:xfrm>
          <a:off x="979053" y="719666"/>
          <a:ext cx="8192656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10332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1496686" y="1008042"/>
            <a:ext cx="10016441" cy="5343507"/>
            <a:chOff x="-922" y="328"/>
            <a:chExt cx="3507" cy="1696"/>
          </a:xfrm>
          <a:solidFill>
            <a:schemeClr val="bg1">
              <a:lumMod val="85000"/>
            </a:schemeClr>
          </a:solidFill>
        </p:grpSpPr>
        <p:pic>
          <p:nvPicPr>
            <p:cNvPr id="3" name="Picture 10" descr="014"/>
            <p:cNvPicPr>
              <a:picLocks noChangeAspect="1" noChangeArrowheads="1"/>
            </p:cNvPicPr>
            <p:nvPr/>
          </p:nvPicPr>
          <p:blipFill>
            <a:blip r:embed="rId2">
              <a:duotone>
                <a:prstClr val="black"/>
                <a:schemeClr val="tx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653"/>
              <a:ext cx="2381" cy="1371"/>
            </a:xfrm>
            <a:prstGeom prst="rect">
              <a:avLst/>
            </a:prstGeom>
            <a:grpFill/>
          </p:spPr>
        </p:pic>
        <p:pic>
          <p:nvPicPr>
            <p:cNvPr id="4" name="Picture 13" descr="original_pencil_w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922" y="328"/>
              <a:ext cx="1126" cy="1109"/>
            </a:xfrm>
            <a:prstGeom prst="rect">
              <a:avLst/>
            </a:prstGeom>
            <a:grpFill/>
          </p:spPr>
        </p:pic>
      </p:grpSp>
      <p:sp>
        <p:nvSpPr>
          <p:cNvPr id="6" name="CuadroTexto 5">
            <a:extLst>
              <a:ext uri="{FF2B5EF4-FFF2-40B4-BE49-F238E27FC236}">
                <a16:creationId xmlns:a16="http://schemas.microsoft.com/office/drawing/2014/main" id="{E4C11663-17AC-45D9-A06B-B1C1A5B2F970}"/>
              </a:ext>
            </a:extLst>
          </p:cNvPr>
          <p:cNvSpPr txBox="1"/>
          <p:nvPr/>
        </p:nvSpPr>
        <p:spPr>
          <a:xfrm rot="20455959">
            <a:off x="5655643" y="3128988"/>
            <a:ext cx="43521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6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Evaluación</a:t>
            </a:r>
          </a:p>
        </p:txBody>
      </p:sp>
    </p:spTree>
    <p:extLst>
      <p:ext uri="{BB962C8B-B14F-4D97-AF65-F5344CB8AC3E}">
        <p14:creationId xmlns:p14="http://schemas.microsoft.com/office/powerpoint/2010/main" val="606414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A8EA00D8-5881-40F6-B6B8-02332BF1970A}"/>
              </a:ext>
            </a:extLst>
          </p:cNvPr>
          <p:cNvSpPr txBox="1"/>
          <p:nvPr/>
        </p:nvSpPr>
        <p:spPr>
          <a:xfrm>
            <a:off x="1981200" y="1219200"/>
            <a:ext cx="760614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latin typeface="Arial" panose="020B0604020202020204" pitchFamily="34" charset="0"/>
                <a:cs typeface="Arial" panose="020B0604020202020204" pitchFamily="34" charset="0"/>
              </a:rPr>
              <a:t>Tema: Hipertensión Arterial proponga como abordarlo desde un estudio exploratorio, descriptivo, explicativo y </a:t>
            </a:r>
            <a:r>
              <a:rPr kumimoji="0" lang="es-ES" sz="4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correlacional atendiendo al  objetivo que se propondría en cada caso.</a:t>
            </a:r>
            <a:r>
              <a:rPr lang="es-E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46583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Imagen 1" descr="50">
            <a:extLst>
              <a:ext uri="{FF2B5EF4-FFF2-40B4-BE49-F238E27FC236}">
                <a16:creationId xmlns:a16="http://schemas.microsoft.com/office/drawing/2014/main" id="{BAEC28BB-DD1A-4787-A6FD-550A842E52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1" y="2017714"/>
            <a:ext cx="5046663" cy="2820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ángulo 2">
            <a:extLst>
              <a:ext uri="{FF2B5EF4-FFF2-40B4-BE49-F238E27FC236}">
                <a16:creationId xmlns:a16="http://schemas.microsoft.com/office/drawing/2014/main" id="{93A248B5-B866-43ED-8C81-3203989FC4E3}"/>
              </a:ext>
            </a:extLst>
          </p:cNvPr>
          <p:cNvSpPr/>
          <p:nvPr/>
        </p:nvSpPr>
        <p:spPr>
          <a:xfrm>
            <a:off x="2863770" y="3995348"/>
            <a:ext cx="5084180" cy="7848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500" b="1" i="0" u="none" strike="noStrike" kern="1200" cap="none" spc="0" normalizeH="0" baseline="0" noProof="0" dirty="0">
                <a:ln w="12700">
                  <a:solidFill>
                    <a:srgbClr val="3366FF"/>
                  </a:solidFill>
                  <a:prstDash val="solid"/>
                </a:ln>
                <a:solidFill>
                  <a:srgbClr val="C00000"/>
                </a:solidFill>
                <a:effectLst>
                  <a:outerShdw dist="38100" dir="2640000" algn="bl" rotWithShape="0">
                    <a:srgbClr val="3366FF"/>
                  </a:outerShdw>
                </a:effectLst>
                <a:uLnTx/>
                <a:uFillTx/>
                <a:latin typeface="Arial"/>
                <a:ea typeface="+mn-ea"/>
                <a:cs typeface="+mn-cs"/>
              </a:rPr>
              <a:t>Muchas Gracias.</a:t>
            </a:r>
          </a:p>
        </p:txBody>
      </p:sp>
    </p:spTree>
    <p:extLst>
      <p:ext uri="{BB962C8B-B14F-4D97-AF65-F5344CB8AC3E}">
        <p14:creationId xmlns:p14="http://schemas.microsoft.com/office/powerpoint/2010/main" val="2058211009"/>
      </p:ext>
    </p:extLst>
  </p:cSld>
  <p:clrMapOvr>
    <a:masterClrMapping/>
  </p:clrMapOvr>
</p:sld>
</file>

<file path=ppt/theme/theme1.xml><?xml version="1.0" encoding="utf-8"?>
<a:theme xmlns:a="http://schemas.openxmlformats.org/drawingml/2006/main" name="Stack of books design template">
  <a:themeElements>
    <a:clrScheme name="Stack of books desig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ck of books design template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ck of books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94</Words>
  <Application>Microsoft Office PowerPoint</Application>
  <PresentationFormat>Panorámica</PresentationFormat>
  <Paragraphs>12</Paragraphs>
  <Slides>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Century Gothic</vt:lpstr>
      <vt:lpstr>Stack of books design template</vt:lpstr>
      <vt:lpstr>   FACULTAD DE CIENCIAS MÉDICAS DE MAYABEQUE.  CURSO DE METODOLOGÍA DE LA INVESTIGACIÓN.  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FACULTAD DE CIENCIAS MÉDICAS DE MAYABEQUE.  CURSO DE METODOLOGÍA DE LA INVESTIGACIÓN.</dc:title>
  <dc:creator>Norma</dc:creator>
  <cp:lastModifiedBy>Norma</cp:lastModifiedBy>
  <cp:revision>4</cp:revision>
  <dcterms:created xsi:type="dcterms:W3CDTF">2021-06-15T02:55:15Z</dcterms:created>
  <dcterms:modified xsi:type="dcterms:W3CDTF">2021-06-15T13:34:32Z</dcterms:modified>
</cp:coreProperties>
</file>