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6" r:id="rId2"/>
    <p:sldId id="352" r:id="rId3"/>
    <p:sldId id="356" r:id="rId4"/>
    <p:sldId id="353" r:id="rId5"/>
    <p:sldId id="342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 custT="1"/>
      <dgm:spPr/>
      <dgm:t>
        <a:bodyPr/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Lección 9</a:t>
          </a:r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/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Variables</a:t>
          </a: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735685" y="675905"/>
          <a:ext cx="4849872" cy="16713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Lección 9</a:t>
          </a:r>
        </a:p>
      </dsp:txBody>
      <dsp:txXfrm>
        <a:off x="2817272" y="757492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9716"/>
              <a:satOff val="29413"/>
              <a:lumOff val="287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0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Variables</a:t>
          </a:r>
        </a:p>
      </dsp:txBody>
      <dsp:txXfrm>
        <a:off x="3461940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573780-F15D-4DD4-8122-5CDDF305BB6D}" type="datetimeFigureOut">
              <a:rPr lang="es-ES" smtClean="0"/>
              <a:t>15/07/2021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B22BA-1F1C-4B6A-ADC2-8A2BB447EF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4038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64769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34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3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79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59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93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10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26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02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893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30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93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74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7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3507782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50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96686" y="1008042"/>
            <a:ext cx="10016441" cy="5343507"/>
            <a:chOff x="-922" y="328"/>
            <a:chExt cx="3507" cy="1696"/>
          </a:xfrm>
          <a:solidFill>
            <a:schemeClr val="bg1">
              <a:lumMod val="85000"/>
            </a:schemeClr>
          </a:solidFill>
        </p:grpSpPr>
        <p:pic>
          <p:nvPicPr>
            <p:cNvPr id="3" name="Picture 10" descr="014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653"/>
              <a:ext cx="2381" cy="1371"/>
            </a:xfrm>
            <a:prstGeom prst="rect">
              <a:avLst/>
            </a:prstGeom>
            <a:grpFill/>
          </p:spPr>
        </p:pic>
        <p:pic>
          <p:nvPicPr>
            <p:cNvPr id="4" name="Picture 13" descr="original_pencil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22" y="328"/>
              <a:ext cx="1126" cy="1109"/>
            </a:xfrm>
            <a:prstGeom prst="rect">
              <a:avLst/>
            </a:prstGeom>
            <a:grpFill/>
          </p:spPr>
        </p:pic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E4C11663-17AC-45D9-A06B-B1C1A5B2F970}"/>
              </a:ext>
            </a:extLst>
          </p:cNvPr>
          <p:cNvSpPr txBox="1"/>
          <p:nvPr/>
        </p:nvSpPr>
        <p:spPr>
          <a:xfrm rot="20455959">
            <a:off x="5655643" y="3128988"/>
            <a:ext cx="4352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60641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1CFFD4A-F9FC-4BB1-81C0-7F5E4091E202}"/>
              </a:ext>
            </a:extLst>
          </p:cNvPr>
          <p:cNvSpPr txBox="1"/>
          <p:nvPr/>
        </p:nvSpPr>
        <p:spPr>
          <a:xfrm>
            <a:off x="1385455" y="1166842"/>
            <a:ext cx="10016836" cy="501675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C66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En el Centro de Reproducción Asistida de Baja Tecnología de la provincia Mayabeque se quiere realizar una investigación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del comportamiento de la infertilidad en la provincia Mayabeque.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Ponga un ejemplo de variables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usted tendría en cuenta en este estudio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 y su operacionalización. </a:t>
            </a:r>
          </a:p>
          <a:p>
            <a:pPr algn="just"/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83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6578"/>
            <a:ext cx="6728178" cy="376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86360" y="4184131"/>
            <a:ext cx="6778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2164856944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109</Words>
  <Application>Microsoft Office PowerPoint</Application>
  <PresentationFormat>Panorámica</PresentationFormat>
  <Paragraphs>15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MÉDICAS DE MAYABEQUE.  CURSO DE METODOLOGÍA DE LA INVESTIGACIÓN.</dc:title>
  <dc:creator>Norma</dc:creator>
  <cp:lastModifiedBy>Norma</cp:lastModifiedBy>
  <cp:revision>6</cp:revision>
  <dcterms:created xsi:type="dcterms:W3CDTF">2021-06-15T13:46:07Z</dcterms:created>
  <dcterms:modified xsi:type="dcterms:W3CDTF">2021-07-16T02:31:58Z</dcterms:modified>
</cp:coreProperties>
</file>