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09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50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20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2009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29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973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19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151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07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66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66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34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8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19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9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44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4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D2324F-19A0-4368-98C0-252042266EE0}" type="datetimeFigureOut">
              <a:rPr lang="es-ES" smtClean="0"/>
              <a:pPr/>
              <a:t>07/06/2021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45563-657B-4133-B648-C818AEF5AD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723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47855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ts val="1000"/>
              </a:spcBef>
              <a:buClr>
                <a:srgbClr val="FF0000"/>
              </a:buClr>
              <a:buSzPct val="80000"/>
            </a:pP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 publicar un artículo en la Revista Medimay </a:t>
            </a:r>
            <a:b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Paso a Paso</a:t>
            </a:r>
            <a:endParaRPr lang="es-E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5864" y="4374840"/>
            <a:ext cx="9144000" cy="699654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Autor: Equipo de trabajo de la revista medima</a:t>
            </a:r>
            <a:r>
              <a:rPr lang="es-ES" sz="3200" dirty="0" smtClean="0">
                <a:solidFill>
                  <a:schemeClr val="bg1"/>
                </a:solidFill>
              </a:rPr>
              <a:t>y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3482"/>
          </a:xfrm>
        </p:spPr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8. Confirmar que todo esta correcto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52778"/>
              </p:ext>
            </p:extLst>
          </p:nvPr>
        </p:nvGraphicFramePr>
        <p:xfrm>
          <a:off x="0" y="1367696"/>
          <a:ext cx="12193398" cy="463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3" imgW="17333333" imgH="6615873" progId="">
                  <p:embed/>
                </p:oleObj>
              </mc:Choice>
              <mc:Fallback>
                <p:oleObj r:id="rId3" imgW="17333333" imgH="6615873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7696"/>
                        <a:ext cx="12193398" cy="4639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de flecha 4"/>
          <p:cNvCxnSpPr>
            <a:stCxn id="6" idx="3"/>
          </p:cNvCxnSpPr>
          <p:nvPr/>
        </p:nvCxnSpPr>
        <p:spPr>
          <a:xfrm>
            <a:off x="1491174" y="5051345"/>
            <a:ext cx="201766" cy="128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166037" y="4728832"/>
            <a:ext cx="1325137" cy="6450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FF0000"/>
                </a:solidFill>
              </a:rPr>
              <a:t>Confirmación</a:t>
            </a:r>
            <a:endParaRPr lang="es-E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89817"/>
          </a:xfrm>
        </p:spPr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9. Fin del </a:t>
            </a:r>
            <a:r>
              <a:rPr lang="es-ES" sz="2400" dirty="0" err="1" smtClean="0"/>
              <a:t>envio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425286"/>
              </p:ext>
            </p:extLst>
          </p:nvPr>
        </p:nvGraphicFramePr>
        <p:xfrm>
          <a:off x="-7260" y="1152983"/>
          <a:ext cx="12199260" cy="4586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r:id="rId3" imgW="17346032" imgH="6539683" progId="">
                  <p:embed/>
                </p:oleObj>
              </mc:Choice>
              <mc:Fallback>
                <p:oleObj r:id="rId3" imgW="17346032" imgH="6539683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260" y="1152983"/>
                        <a:ext cx="12199260" cy="4586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264898" y="3735159"/>
            <a:ext cx="279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Felicitaciones , ya el trabajo esta en la plataforma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 smtClean="0">
                <a:solidFill>
                  <a:srgbClr val="FF0000"/>
                </a:solidFill>
              </a:rPr>
              <a:t/>
            </a:r>
            <a:br>
              <a:rPr lang="es-ES" b="1" u="sng" dirty="0" smtClean="0">
                <a:solidFill>
                  <a:srgbClr val="FF0000"/>
                </a:solidFill>
              </a:rPr>
            </a:br>
            <a:r>
              <a:rPr lang="es-ES" b="1" u="sng" dirty="0" smtClean="0">
                <a:solidFill>
                  <a:schemeClr val="bg1"/>
                </a:solidFill>
              </a:rPr>
              <a:t>Requisitos fundamentales</a:t>
            </a:r>
            <a:endParaRPr lang="es-ES" b="1" u="sng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s-E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Tener ya el documento listo en formato texto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s-E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Estar conectado a la red de </a:t>
            </a:r>
            <a:r>
              <a:rPr lang="es-E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infomed</a:t>
            </a:r>
            <a:endParaRPr lang="es-E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s-E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Acceder a la dirección: www.medimay.sld</a:t>
            </a:r>
            <a:endParaRPr lang="es-E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s-E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9441" y="269003"/>
            <a:ext cx="10515600" cy="499432"/>
          </a:xfrm>
        </p:spPr>
        <p:txBody>
          <a:bodyPr>
            <a:noAutofit/>
          </a:bodyPr>
          <a:lstStyle/>
          <a:p>
            <a:r>
              <a:rPr lang="es-ES" sz="2400" dirty="0" smtClean="0"/>
              <a:t>Paso 1. Iniciar Sesión en la Plataforma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675891"/>
              </p:ext>
            </p:extLst>
          </p:nvPr>
        </p:nvGraphicFramePr>
        <p:xfrm>
          <a:off x="1" y="720436"/>
          <a:ext cx="12174480" cy="615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imgW="17346032" imgH="8800000" progId="">
                  <p:embed/>
                </p:oleObj>
              </mc:Choice>
              <mc:Fallback>
                <p:oleObj r:id="rId3" imgW="17346032" imgH="88000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720436"/>
                        <a:ext cx="12174480" cy="615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lipse 5"/>
          <p:cNvSpPr/>
          <p:nvPr/>
        </p:nvSpPr>
        <p:spPr>
          <a:xfrm>
            <a:off x="7697932" y="1344291"/>
            <a:ext cx="775854" cy="384752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/>
          <p:cNvCxnSpPr>
            <a:endCxn id="6" idx="7"/>
          </p:cNvCxnSpPr>
          <p:nvPr/>
        </p:nvCxnSpPr>
        <p:spPr>
          <a:xfrm flipH="1">
            <a:off x="8360165" y="548167"/>
            <a:ext cx="279876" cy="852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s-ES" sz="2700" dirty="0" smtClean="0"/>
              <a:t>Paso 2. Dar clic en Nuevo envío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789704"/>
              </p:ext>
            </p:extLst>
          </p:nvPr>
        </p:nvGraphicFramePr>
        <p:xfrm>
          <a:off x="-136" y="809303"/>
          <a:ext cx="12192136" cy="618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17346032" imgH="8825397" progId="">
                  <p:embed/>
                </p:oleObj>
              </mc:Choice>
              <mc:Fallback>
                <p:oleObj r:id="rId3" imgW="17346032" imgH="8825397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6" y="809303"/>
                        <a:ext cx="12192136" cy="6184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ector recto 7"/>
          <p:cNvCxnSpPr/>
          <p:nvPr/>
        </p:nvCxnSpPr>
        <p:spPr>
          <a:xfrm>
            <a:off x="4360717" y="4447310"/>
            <a:ext cx="620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3665392" y="4447310"/>
            <a:ext cx="620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redondeado 11"/>
          <p:cNvSpPr/>
          <p:nvPr/>
        </p:nvSpPr>
        <p:spPr>
          <a:xfrm>
            <a:off x="3221502" y="5048250"/>
            <a:ext cx="1169523" cy="6487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Trabajos enviados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4476749" y="5048250"/>
            <a:ext cx="1150328" cy="6487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Trabajos eliminados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6286636" y="5048250"/>
            <a:ext cx="903872" cy="6487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FF0000"/>
                </a:solidFill>
              </a:rPr>
              <a:t>Trabajos Nuevos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 flipV="1">
            <a:off x="3810000" y="4447310"/>
            <a:ext cx="165821" cy="60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 flipV="1">
            <a:off x="4727282" y="4447310"/>
            <a:ext cx="168636" cy="60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6618062" y="4395787"/>
            <a:ext cx="165821" cy="60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1228725" y="4324350"/>
            <a:ext cx="491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ángulo redondeado 23"/>
          <p:cNvSpPr/>
          <p:nvPr/>
        </p:nvSpPr>
        <p:spPr>
          <a:xfrm>
            <a:off x="445727" y="4086225"/>
            <a:ext cx="904771" cy="4722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Área de Trabajo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642807" y="3094563"/>
            <a:ext cx="297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Cuando inicie </a:t>
            </a:r>
            <a:r>
              <a:rPr lang="es-ES" sz="1200" dirty="0">
                <a:solidFill>
                  <a:srgbClr val="FF0000"/>
                </a:solidFill>
              </a:rPr>
              <a:t>sesión </a:t>
            </a:r>
            <a:r>
              <a:rPr lang="es-ES" sz="1200" dirty="0" smtClean="0">
                <a:solidFill>
                  <a:srgbClr val="FF0000"/>
                </a:solidFill>
              </a:rPr>
              <a:t>acceda a Área personal para visualizar su </a:t>
            </a:r>
            <a:r>
              <a:rPr lang="es-ES" sz="1200" dirty="0">
                <a:solidFill>
                  <a:srgbClr val="FF0000"/>
                </a:solidFill>
              </a:rPr>
              <a:t>área de trabajo</a:t>
            </a:r>
          </a:p>
        </p:txBody>
      </p:sp>
      <p:cxnSp>
        <p:nvCxnSpPr>
          <p:cNvPr id="27" name="Conector recto de flecha 26"/>
          <p:cNvCxnSpPr/>
          <p:nvPr/>
        </p:nvCxnSpPr>
        <p:spPr>
          <a:xfrm flipH="1" flipV="1">
            <a:off x="4981575" y="2757268"/>
            <a:ext cx="464228" cy="337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125" y="248490"/>
            <a:ext cx="10515600" cy="301156"/>
          </a:xfrm>
        </p:spPr>
        <p:txBody>
          <a:bodyPr>
            <a:noAutofit/>
          </a:bodyPr>
          <a:lstStyle/>
          <a:p>
            <a:r>
              <a:rPr lang="es-ES" sz="2400" dirty="0" smtClean="0"/>
              <a:t>Paso 3. Seleccionar tipo de artículo 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584438"/>
              </p:ext>
            </p:extLst>
          </p:nvPr>
        </p:nvGraphicFramePr>
        <p:xfrm>
          <a:off x="0" y="666281"/>
          <a:ext cx="12192000" cy="619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3" imgW="17346032" imgH="8838095" progId="">
                  <p:embed/>
                </p:oleObj>
              </mc:Choice>
              <mc:Fallback>
                <p:oleObj r:id="rId3" imgW="17346032" imgH="8838095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6281"/>
                        <a:ext cx="12192000" cy="6193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de flecha 4"/>
          <p:cNvCxnSpPr/>
          <p:nvPr/>
        </p:nvCxnSpPr>
        <p:spPr>
          <a:xfrm flipH="1" flipV="1">
            <a:off x="4557932" y="4839286"/>
            <a:ext cx="1483849" cy="11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6041781" y="4627759"/>
            <a:ext cx="1470367" cy="6471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1.</a:t>
            </a:r>
            <a:r>
              <a:rPr lang="es-ES" sz="1200" b="1" dirty="0" smtClean="0">
                <a:solidFill>
                  <a:srgbClr val="FF0000"/>
                </a:solidFill>
              </a:rPr>
              <a:t>Seleccionar tipo de artículo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5274873"/>
            <a:ext cx="142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Leer bien y seleccionar los campos a continuación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4" name="Abrir llave 13"/>
          <p:cNvSpPr/>
          <p:nvPr/>
        </p:nvSpPr>
        <p:spPr>
          <a:xfrm>
            <a:off x="1420250" y="5092505"/>
            <a:ext cx="211602" cy="176549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544371" y="5175033"/>
            <a:ext cx="12175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Nota: No olvidar dar clic en guardar y continuar al final de la página</a:t>
            </a:r>
            <a:endParaRPr lang="es-E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02230"/>
          </a:xfrm>
        </p:spPr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4. Subir artículo a la plataforma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004958"/>
              </p:ext>
            </p:extLst>
          </p:nvPr>
        </p:nvGraphicFramePr>
        <p:xfrm>
          <a:off x="0" y="1353279"/>
          <a:ext cx="12192000" cy="5560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3" imgW="17333333" imgH="7961905" progId="">
                  <p:embed/>
                </p:oleObj>
              </mc:Choice>
              <mc:Fallback>
                <p:oleObj r:id="rId3" imgW="17333333" imgH="7961905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3279"/>
                        <a:ext cx="12192000" cy="55609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de flecha 4"/>
          <p:cNvCxnSpPr/>
          <p:nvPr/>
        </p:nvCxnSpPr>
        <p:spPr>
          <a:xfrm flipH="1" flipV="1">
            <a:off x="6689602" y="6136369"/>
            <a:ext cx="1483849" cy="11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7774157" y="5868827"/>
            <a:ext cx="1470367" cy="6471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2</a:t>
            </a:r>
            <a:r>
              <a:rPr lang="es-ES" sz="1200" b="1" dirty="0" smtClean="0">
                <a:solidFill>
                  <a:schemeClr val="bg1"/>
                </a:solidFill>
              </a:rPr>
              <a:t>.</a:t>
            </a:r>
            <a:r>
              <a:rPr lang="es-ES" sz="1200" b="1" dirty="0" smtClean="0">
                <a:solidFill>
                  <a:srgbClr val="FF0000"/>
                </a:solidFill>
              </a:rPr>
              <a:t>Cargar el artículo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7" name="Conector recto de flecha 6"/>
          <p:cNvCxnSpPr>
            <a:stCxn id="8" idx="3"/>
          </p:cNvCxnSpPr>
          <p:nvPr/>
        </p:nvCxnSpPr>
        <p:spPr>
          <a:xfrm>
            <a:off x="1126184" y="6466448"/>
            <a:ext cx="566756" cy="133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ángulo redondeado 7"/>
          <p:cNvSpPr/>
          <p:nvPr/>
        </p:nvSpPr>
        <p:spPr>
          <a:xfrm>
            <a:off x="166038" y="6149669"/>
            <a:ext cx="960146" cy="6335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FF0000"/>
                </a:solidFill>
              </a:rPr>
              <a:t>No olvidar</a:t>
            </a:r>
            <a:endParaRPr lang="es-E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88291"/>
          </a:xfrm>
        </p:spPr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5. Llenar el formulario de datos del autor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210617"/>
              </p:ext>
            </p:extLst>
          </p:nvPr>
        </p:nvGraphicFramePr>
        <p:xfrm>
          <a:off x="0" y="1041009"/>
          <a:ext cx="12192000" cy="581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3" imgW="17346032" imgH="8342857" progId="">
                  <p:embed/>
                </p:oleObj>
              </mc:Choice>
              <mc:Fallback>
                <p:oleObj r:id="rId3" imgW="17346032" imgH="8342857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41009"/>
                        <a:ext cx="12192000" cy="58169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0" y="4241921"/>
            <a:ext cx="1420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Llenar bien los campos del autor y no olvidar agregar tantos autores como tenga el artículo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1420838" y="3010485"/>
            <a:ext cx="196948" cy="3739085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91538"/>
          </a:xfrm>
        </p:spPr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6. Agregar tantos autores como contenga el artículo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683093"/>
              </p:ext>
            </p:extLst>
          </p:nvPr>
        </p:nvGraphicFramePr>
        <p:xfrm>
          <a:off x="0" y="844256"/>
          <a:ext cx="12192000" cy="6013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3" imgW="17257143" imgH="8482540" progId="">
                  <p:embed/>
                </p:oleObj>
              </mc:Choice>
              <mc:Fallback>
                <p:oleObj r:id="rId3" imgW="17257143" imgH="84825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4256"/>
                        <a:ext cx="12192000" cy="6013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7199" y="5387927"/>
            <a:ext cx="142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En este botón se agregan el resto de los autores</a:t>
            </a:r>
            <a:endParaRPr lang="es-ES" sz="1200" dirty="0">
              <a:solidFill>
                <a:srgbClr val="FF0000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1148308" y="6007554"/>
            <a:ext cx="566756" cy="133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32794" cy="799307"/>
          </a:xfrm>
        </p:spPr>
        <p:txBody>
          <a:bodyPr/>
          <a:lstStyle/>
          <a:p>
            <a:r>
              <a:rPr lang="es-ES" sz="2400" dirty="0"/>
              <a:t>Paso </a:t>
            </a:r>
            <a:r>
              <a:rPr lang="es-ES" sz="2400" dirty="0" smtClean="0"/>
              <a:t>7. Agregar Anexos u otros ficheros que contenga el artículo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894053"/>
              </p:ext>
            </p:extLst>
          </p:nvPr>
        </p:nvGraphicFramePr>
        <p:xfrm>
          <a:off x="0" y="1012365"/>
          <a:ext cx="12192000" cy="581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3" imgW="17346032" imgH="8292063" progId="">
                  <p:embed/>
                </p:oleObj>
              </mc:Choice>
              <mc:Fallback>
                <p:oleObj r:id="rId3" imgW="17346032" imgH="8292063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12365"/>
                        <a:ext cx="12192000" cy="5812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de flecha 4"/>
          <p:cNvCxnSpPr/>
          <p:nvPr/>
        </p:nvCxnSpPr>
        <p:spPr>
          <a:xfrm flipH="1" flipV="1">
            <a:off x="5654625" y="4835769"/>
            <a:ext cx="712763" cy="900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6096000" y="5533966"/>
            <a:ext cx="1470367" cy="6471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4.</a:t>
            </a:r>
            <a:r>
              <a:rPr lang="es-ES" sz="1200" b="1" dirty="0" smtClean="0">
                <a:solidFill>
                  <a:srgbClr val="FF0000"/>
                </a:solidFill>
              </a:rPr>
              <a:t>Cargar Metadatos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9" name="Conector recto de flecha 8"/>
          <p:cNvCxnSpPr>
            <a:stCxn id="10" idx="3"/>
          </p:cNvCxnSpPr>
          <p:nvPr/>
        </p:nvCxnSpPr>
        <p:spPr>
          <a:xfrm>
            <a:off x="1126184" y="5045611"/>
            <a:ext cx="566756" cy="133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166038" y="4728832"/>
            <a:ext cx="960146" cy="6335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rgbClr val="FF0000"/>
                </a:solidFill>
              </a:rPr>
              <a:t>No olvidar</a:t>
            </a:r>
            <a:endParaRPr lang="es-E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1079</TotalTime>
  <Words>209</Words>
  <Application>Microsoft Office PowerPoint</Application>
  <PresentationFormat>Panorámica</PresentationFormat>
  <Paragraphs>31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</vt:lpstr>
      <vt:lpstr>Como publicar un artículo en la Revista Medimay  Paso a Paso</vt:lpstr>
      <vt:lpstr> Requisitos fundamentales</vt:lpstr>
      <vt:lpstr>Paso 1. Iniciar Sesión en la Plataforma</vt:lpstr>
      <vt:lpstr>Paso 2. Dar clic en Nuevo envío  </vt:lpstr>
      <vt:lpstr>Paso 3. Seleccionar tipo de artículo </vt:lpstr>
      <vt:lpstr>Paso 4. Subir artículo a la plataforma</vt:lpstr>
      <vt:lpstr>Paso 5. Llenar el formulario de datos del autor</vt:lpstr>
      <vt:lpstr>Paso 6. Agregar tantos autores como contenga el artículo</vt:lpstr>
      <vt:lpstr>Paso 7. Agregar Anexos u otros ficheros que contenga el artículo</vt:lpstr>
      <vt:lpstr>Paso 8. Confirmar que todo esta correcto</vt:lpstr>
      <vt:lpstr>Paso 9. Fin del envio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publicar un artículo en la Revista Medimay  Paso a Paso</dc:title>
  <dc:creator>Microsoft</dc:creator>
  <cp:lastModifiedBy>Usuario de Windows</cp:lastModifiedBy>
  <cp:revision>24</cp:revision>
  <dcterms:created xsi:type="dcterms:W3CDTF">2020-02-19T16:43:36Z</dcterms:created>
  <dcterms:modified xsi:type="dcterms:W3CDTF">2021-06-07T12:36:42Z</dcterms:modified>
</cp:coreProperties>
</file>