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2" r:id="rId8"/>
    <p:sldId id="264" r:id="rId9"/>
    <p:sldId id="266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95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34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44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29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93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97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45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33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87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6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6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88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96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94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50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87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69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may.sl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72882"/>
            <a:ext cx="9144000" cy="304785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revisar un artículo en la Revista Medimay </a:t>
            </a:r>
            <a:b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6400" y="4573155"/>
            <a:ext cx="9144000" cy="699654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Equipo de trabajo de la revista medimay</a:t>
            </a:r>
          </a:p>
        </p:txBody>
      </p:sp>
    </p:spTree>
    <p:extLst>
      <p:ext uri="{BB962C8B-B14F-4D97-AF65-F5344CB8AC3E}">
        <p14:creationId xmlns:p14="http://schemas.microsoft.com/office/powerpoint/2010/main" val="38840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8. </a:t>
            </a:r>
            <a:r>
              <a:rPr lang="es-ES" sz="2400" dirty="0"/>
              <a:t>Seguir con la secuencia de pasos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2" y="791121"/>
          <a:ext cx="12191718" cy="591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r:id="rId3" imgW="17346032" imgH="8431746" progId="">
                  <p:embed/>
                </p:oleObj>
              </mc:Choice>
              <mc:Fallback>
                <p:oleObj r:id="rId3" imgW="17346032" imgH="843174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" y="791121"/>
                        <a:ext cx="12191718" cy="5910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redondeado 22"/>
          <p:cNvSpPr/>
          <p:nvPr/>
        </p:nvSpPr>
        <p:spPr>
          <a:xfrm>
            <a:off x="5970098" y="3695121"/>
            <a:ext cx="1314702" cy="1387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5.</a:t>
            </a:r>
            <a:r>
              <a:rPr lang="es-ES" sz="1200" dirty="0" smtClean="0">
                <a:solidFill>
                  <a:srgbClr val="FF0000"/>
                </a:solidFill>
              </a:rPr>
              <a:t>Aquí podrá enviarle a editor o al autor otros archivos de consulta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24" name="Conector recto de flecha 23"/>
          <p:cNvCxnSpPr>
            <a:stCxn id="23" idx="1"/>
          </p:cNvCxnSpPr>
          <p:nvPr/>
        </p:nvCxnSpPr>
        <p:spPr>
          <a:xfrm flipH="1">
            <a:off x="4545874" y="4389119"/>
            <a:ext cx="1424224" cy="31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326116" y="5307977"/>
            <a:ext cx="1150328" cy="7785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6.</a:t>
            </a:r>
            <a:r>
              <a:rPr lang="es-ES" sz="1200" dirty="0" smtClean="0">
                <a:solidFill>
                  <a:srgbClr val="FF0000"/>
                </a:solidFill>
              </a:rPr>
              <a:t>Seleccionel criterio de la revisión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1469971" y="5735698"/>
            <a:ext cx="1920240" cy="7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5576582" y="6087576"/>
            <a:ext cx="1149591" cy="4071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Finalizar la revisión 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 flipH="1" flipV="1">
            <a:off x="6151377" y="5832546"/>
            <a:ext cx="85111" cy="237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/>
              <a:t>Paso </a:t>
            </a:r>
            <a:r>
              <a:rPr lang="es-ES" sz="2400" smtClean="0"/>
              <a:t>9. </a:t>
            </a:r>
            <a:r>
              <a:rPr lang="es-ES" sz="2400" dirty="0" smtClean="0"/>
              <a:t>Fin de la revisión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40544"/>
              </p:ext>
            </p:extLst>
          </p:nvPr>
        </p:nvGraphicFramePr>
        <p:xfrm>
          <a:off x="-27256" y="810441"/>
          <a:ext cx="12219256" cy="555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3" imgW="17346032" imgH="7911111" progId="">
                  <p:embed/>
                </p:oleObj>
              </mc:Choice>
              <mc:Fallback>
                <p:oleObj r:id="rId3" imgW="17346032" imgH="7911111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256" y="810441"/>
                        <a:ext cx="12219256" cy="5551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65714" y="4688080"/>
            <a:ext cx="395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Note que al finalizar volverá a su área de trabajo y vera un trabajo menos por revisar</a:t>
            </a:r>
            <a:endParaRPr lang="es-ES" sz="1400" dirty="0">
              <a:solidFill>
                <a:srgbClr val="FF000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334592" y="4368933"/>
            <a:ext cx="620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 flipV="1">
            <a:off x="4701157" y="4368933"/>
            <a:ext cx="40660" cy="35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58447" y="5530446"/>
            <a:ext cx="395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Felicitaciones a finalizado una revisión exitosa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fundamentales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4272" y="2449158"/>
            <a:ext cx="10220008" cy="419548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ct val="0"/>
              </a:spcBef>
              <a:buClrTx/>
              <a:buNone/>
            </a:pPr>
            <a:r>
              <a:rPr lang="es-ES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parte del grupo de revisores de la revista</a:t>
            </a: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s-ES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conectado a la red de </a:t>
            </a:r>
            <a:r>
              <a:rPr lang="es-ES" sz="10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infomed</a:t>
            </a:r>
            <a:endParaRPr lang="es-ES" sz="10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s-ES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 sido notificado por correo de una nueva solicitud de revisión</a:t>
            </a:r>
          </a:p>
          <a:p>
            <a:pPr marL="0" indent="0" algn="ctr">
              <a:spcBef>
                <a:spcPct val="0"/>
              </a:spcBef>
              <a:buClrTx/>
              <a:buNone/>
            </a:pPr>
            <a:r>
              <a:rPr lang="es-ES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Acceder a la dirección: </a:t>
            </a:r>
            <a:r>
              <a:rPr lang="es-ES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www.medimay.sld</a:t>
            </a:r>
            <a:endParaRPr lang="es-ES" sz="10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0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441" y="269003"/>
            <a:ext cx="10515600" cy="499432"/>
          </a:xfrm>
        </p:spPr>
        <p:txBody>
          <a:bodyPr>
            <a:noAutofit/>
          </a:bodyPr>
          <a:lstStyle/>
          <a:p>
            <a:r>
              <a:rPr lang="es-ES" sz="2400" dirty="0" smtClean="0"/>
              <a:t>Paso 1. Iniciar Sesión en la Plataforma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" y="720436"/>
          <a:ext cx="12174480" cy="615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7346032" imgH="8800000" progId="">
                  <p:embed/>
                </p:oleObj>
              </mc:Choice>
              <mc:Fallback>
                <p:oleObj r:id="rId3" imgW="17346032" imgH="8800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720436"/>
                        <a:ext cx="12174480" cy="615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7697932" y="1344291"/>
            <a:ext cx="775854" cy="384752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8" name="Conector recto de flecha 7"/>
          <p:cNvCxnSpPr>
            <a:endCxn id="6" idx="7"/>
          </p:cNvCxnSpPr>
          <p:nvPr/>
        </p:nvCxnSpPr>
        <p:spPr>
          <a:xfrm flipH="1">
            <a:off x="8360165" y="548167"/>
            <a:ext cx="279876" cy="85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16067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2. Listar artículos pendientes de revisión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271699"/>
              </p:ext>
            </p:extLst>
          </p:nvPr>
        </p:nvGraphicFramePr>
        <p:xfrm>
          <a:off x="0" y="1002938"/>
          <a:ext cx="12192000" cy="586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7346032" imgH="8368254" progId="">
                  <p:embed/>
                </p:oleObj>
              </mc:Choice>
              <mc:Fallback>
                <p:oleObj r:id="rId3" imgW="17346032" imgH="8368254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2938"/>
                        <a:ext cx="12192000" cy="5865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/>
          <p:cNvCxnSpPr/>
          <p:nvPr/>
        </p:nvCxnSpPr>
        <p:spPr>
          <a:xfrm>
            <a:off x="4360717" y="4499562"/>
            <a:ext cx="620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4476749" y="5100501"/>
            <a:ext cx="1150328" cy="7785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Hacer clic para acceder a la revisión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4727282" y="4499562"/>
            <a:ext cx="168636" cy="60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248917" y="3052359"/>
            <a:ext cx="29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Cuando inicie </a:t>
            </a:r>
            <a:r>
              <a:rPr lang="es-ES" sz="1200" dirty="0">
                <a:solidFill>
                  <a:srgbClr val="FF0000"/>
                </a:solidFill>
              </a:rPr>
              <a:t>sesión </a:t>
            </a:r>
            <a:r>
              <a:rPr lang="es-ES" sz="1200" dirty="0" smtClean="0">
                <a:solidFill>
                  <a:srgbClr val="FF0000"/>
                </a:solidFill>
              </a:rPr>
              <a:t>acceda a Área personal para visualizar su </a:t>
            </a:r>
            <a:r>
              <a:rPr lang="es-ES" sz="1200" dirty="0">
                <a:solidFill>
                  <a:srgbClr val="FF0000"/>
                </a:solidFill>
              </a:rPr>
              <a:t>área de trabajo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228725" y="4402728"/>
            <a:ext cx="491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445727" y="4164603"/>
            <a:ext cx="904771" cy="4722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Área de Trabajo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4817565" y="2634813"/>
            <a:ext cx="234348" cy="417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0456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3. </a:t>
            </a:r>
            <a:r>
              <a:rPr lang="es-ES" sz="2400" dirty="0"/>
              <a:t>Acceder a revisar algún artículo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43633"/>
              </p:ext>
            </p:extLst>
          </p:nvPr>
        </p:nvGraphicFramePr>
        <p:xfrm>
          <a:off x="-6456" y="872309"/>
          <a:ext cx="12198456" cy="586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17346032" imgH="8368254" progId="">
                  <p:embed/>
                </p:oleObj>
              </mc:Choice>
              <mc:Fallback>
                <p:oleObj r:id="rId3" imgW="17346032" imgH="8368254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56" y="872309"/>
                        <a:ext cx="12198456" cy="586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476749" y="5100501"/>
            <a:ext cx="1150328" cy="7785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Hacer clic para acceder a la revisión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3540034" y="4258491"/>
            <a:ext cx="1355884" cy="84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0" y="3842992"/>
            <a:ext cx="142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Aquí aparecen todos los trabajos listos para ser revisados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1420250" y="3660624"/>
            <a:ext cx="211602" cy="176549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98804"/>
            <a:ext cx="9404723" cy="357179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4. Notificar que se hará la revisión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7019"/>
              </p:ext>
            </p:extLst>
          </p:nvPr>
        </p:nvGraphicFramePr>
        <p:xfrm>
          <a:off x="0" y="529862"/>
          <a:ext cx="12163425" cy="63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3" imgW="16076190" imgH="8368254" progId="">
                  <p:embed/>
                </p:oleObj>
              </mc:Choice>
              <mc:Fallback>
                <p:oleObj r:id="rId3" imgW="16076190" imgH="8368254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9862"/>
                        <a:ext cx="12163425" cy="631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632119" y="5120587"/>
            <a:ext cx="1118962" cy="940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1,</a:t>
            </a:r>
            <a:r>
              <a:rPr lang="es-ES" sz="1200" dirty="0" smtClean="0">
                <a:solidFill>
                  <a:srgbClr val="FF0000"/>
                </a:solidFill>
              </a:rPr>
              <a:t>Hacer clic para notificar que hará la revisión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944982" y="5551717"/>
            <a:ext cx="2717075" cy="61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264983" y="5055272"/>
            <a:ext cx="1150328" cy="9405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Aquí se enumeran los pasos que debe realizar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410788" y="5603967"/>
            <a:ext cx="496388" cy="52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354647"/>
            <a:ext cx="9404723" cy="529257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5. Confirmar que se hará la revisión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67072"/>
              </p:ext>
            </p:extLst>
          </p:nvPr>
        </p:nvGraphicFramePr>
        <p:xfrm>
          <a:off x="0" y="718956"/>
          <a:ext cx="12191999" cy="605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3" imgW="16698413" imgH="8304762" progId="">
                  <p:embed/>
                </p:oleObj>
              </mc:Choice>
              <mc:Fallback>
                <p:oleObj r:id="rId3" imgW="16698413" imgH="8304762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8956"/>
                        <a:ext cx="12191999" cy="6050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75497" y="4920203"/>
            <a:ext cx="1150328" cy="7785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Hacer clic para enviar la notificación 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567543" y="5698768"/>
            <a:ext cx="326571" cy="549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6. Seguir con la secuencia de pasos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53700"/>
              </p:ext>
            </p:extLst>
          </p:nvPr>
        </p:nvGraphicFramePr>
        <p:xfrm>
          <a:off x="282" y="791121"/>
          <a:ext cx="12191718" cy="591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3" imgW="17346032" imgH="8431746" progId="">
                  <p:embed/>
                </p:oleObj>
              </mc:Choice>
              <mc:Fallback>
                <p:oleObj r:id="rId3" imgW="17346032" imgH="8431746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" y="791121"/>
                        <a:ext cx="12191718" cy="5910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75051" y="2191651"/>
            <a:ext cx="1222675" cy="9303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3.</a:t>
            </a:r>
            <a:r>
              <a:rPr lang="es-ES" sz="1200" dirty="0" smtClean="0">
                <a:solidFill>
                  <a:srgbClr val="FF0000"/>
                </a:solidFill>
              </a:rPr>
              <a:t>Hacer clic para descargar el artículo y revisarlo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1397726" y="2873830"/>
            <a:ext cx="2090057" cy="13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149665" y="3366358"/>
            <a:ext cx="1326779" cy="10227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4.</a:t>
            </a:r>
            <a:r>
              <a:rPr lang="es-ES" sz="1200" dirty="0" smtClean="0">
                <a:solidFill>
                  <a:srgbClr val="FF0000"/>
                </a:solidFill>
              </a:rPr>
              <a:t>Hacer clic para llenar el formulario con su criterio de revisión 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4" name="Conector recto de flecha 13"/>
          <p:cNvCxnSpPr>
            <a:stCxn id="13" idx="3"/>
          </p:cNvCxnSpPr>
          <p:nvPr/>
        </p:nvCxnSpPr>
        <p:spPr>
          <a:xfrm flipV="1">
            <a:off x="1476444" y="3835935"/>
            <a:ext cx="417670" cy="4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7. Rellenar el formulario con el resultado de la revisión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988712"/>
              </p:ext>
            </p:extLst>
          </p:nvPr>
        </p:nvGraphicFramePr>
        <p:xfrm>
          <a:off x="0" y="820057"/>
          <a:ext cx="12192000" cy="586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3" imgW="17346032" imgH="8368254" progId="">
                  <p:embed/>
                </p:oleObj>
              </mc:Choice>
              <mc:Fallback>
                <p:oleObj r:id="rId3" imgW="17346032" imgH="8368254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0057"/>
                        <a:ext cx="12192000" cy="5865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175051" y="2191650"/>
            <a:ext cx="1222675" cy="20668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Llene este formulario para expresar sus criterios y recomendaciones  sobre el artículo.</a:t>
            </a:r>
          </a:p>
          <a:p>
            <a:pPr algn="ctr"/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397726" y="2886892"/>
            <a:ext cx="1867988" cy="7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2043040" y="4851396"/>
            <a:ext cx="1536183" cy="6952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Lo que aquí escriba será enviado al autor y al editor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579223" y="5199017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1855806" y="5997821"/>
            <a:ext cx="1536183" cy="6952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Lo que aquí escriba será enviado solo al editor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391989" y="6345442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287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Como revisar un artículo en la Revista Medimay  Paso a Paso</vt:lpstr>
      <vt:lpstr>Requisitos fundamentales</vt:lpstr>
      <vt:lpstr>Paso 1. Iniciar Sesión en la Plataforma</vt:lpstr>
      <vt:lpstr>Paso 2. Listar artículos pendientes de revisión</vt:lpstr>
      <vt:lpstr>Paso 3. Acceder a revisar algún artículo</vt:lpstr>
      <vt:lpstr>Paso 4. Notificar que se hará la revisión</vt:lpstr>
      <vt:lpstr>Paso 5. Confirmar que se hará la revisión</vt:lpstr>
      <vt:lpstr>Paso 6. Seguir con la secuencia de pasos</vt:lpstr>
      <vt:lpstr>Paso 7. Rellenar el formulario con el resultado de la revisión</vt:lpstr>
      <vt:lpstr>Paso 8. Seguir con la secuencia de pasos</vt:lpstr>
      <vt:lpstr>Paso 9. Fin de la revisión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revisar un artículo en la Revista Medimay  Paso a Paso</dc:title>
  <dc:creator>Microsoft</dc:creator>
  <cp:lastModifiedBy>Usuario de Windows</cp:lastModifiedBy>
  <cp:revision>19</cp:revision>
  <dcterms:created xsi:type="dcterms:W3CDTF">2020-02-20T08:59:38Z</dcterms:created>
  <dcterms:modified xsi:type="dcterms:W3CDTF">2021-06-07T12:37:19Z</dcterms:modified>
</cp:coreProperties>
</file>