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0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5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2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00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2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97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1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5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0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6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6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8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19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D2324F-19A0-4368-98C0-252042266EE0}" type="datetimeFigureOut">
              <a:rPr lang="es-ES" smtClean="0"/>
              <a:pPr/>
              <a:t>21/01/2021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723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61165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¿Cómo reenviar manuscritos corregidos paso a paso?</a:t>
            </a:r>
            <a:endParaRPr lang="es-E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864" y="4374840"/>
            <a:ext cx="9144000" cy="699654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Equipo de trabajo de la revista medima</a:t>
            </a:r>
            <a:r>
              <a:rPr lang="es-ES" sz="3200" dirty="0" smtClean="0">
                <a:solidFill>
                  <a:schemeClr val="bg1"/>
                </a:solidFill>
              </a:rPr>
              <a:t>y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058"/>
            <a:ext cx="12192000" cy="636494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8229600" y="1621594"/>
            <a:ext cx="1059873" cy="4111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7897091" y="452718"/>
            <a:ext cx="561109" cy="11487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486399" y="0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Iniciamos sesión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20533" y="3325091"/>
            <a:ext cx="3633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Elaboramos con los datos correspondientes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3657600" y="3221182"/>
            <a:ext cx="1433945" cy="10390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514600" y="3948545"/>
            <a:ext cx="103909" cy="92226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89710" y="4870809"/>
            <a:ext cx="338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Iniciamos sesión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3325091" y="4405745"/>
            <a:ext cx="187036" cy="64423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763982" y="5153891"/>
            <a:ext cx="446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Artículos enviados por el autor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4281055" y="3595255"/>
            <a:ext cx="41563" cy="4779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221182" y="2784764"/>
            <a:ext cx="436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Clic sobre </a:t>
            </a:r>
            <a:r>
              <a:rPr lang="es-ES" dirty="0">
                <a:solidFill>
                  <a:schemeClr val="bg1"/>
                </a:solidFill>
              </a:rPr>
              <a:t>el título del artículo que ya ha corregido, le sale el resumen etc.</a:t>
            </a:r>
          </a:p>
        </p:txBody>
      </p:sp>
    </p:spTree>
    <p:extLst>
      <p:ext uri="{BB962C8B-B14F-4D97-AF65-F5344CB8AC3E}">
        <p14:creationId xmlns:p14="http://schemas.microsoft.com/office/powerpoint/2010/main" val="2888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10891" y="2763982"/>
            <a:ext cx="455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Arriba va a encontrar RESUMEN REVISIÓN, sobre REVISIÓN </a:t>
            </a:r>
            <a:r>
              <a:rPr lang="es-ES" dirty="0" err="1" smtClean="0">
                <a:solidFill>
                  <a:schemeClr val="bg1"/>
                </a:solidFill>
              </a:rPr>
              <a:t>click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161309" y="3004019"/>
            <a:ext cx="1849583" cy="1757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894555" y="5283047"/>
            <a:ext cx="1101437" cy="4572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995055" y="5278582"/>
            <a:ext cx="581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Hay un </a:t>
            </a:r>
            <a:r>
              <a:rPr lang="es-ES" dirty="0">
                <a:solidFill>
                  <a:schemeClr val="bg1"/>
                </a:solidFill>
              </a:rPr>
              <a:t>acápite que se llama Decisión </a:t>
            </a:r>
            <a:r>
              <a:rPr lang="es-ES" dirty="0" smtClean="0">
                <a:solidFill>
                  <a:schemeClr val="bg1"/>
                </a:solidFill>
              </a:rPr>
              <a:t>del editor(a) </a:t>
            </a:r>
            <a:r>
              <a:rPr lang="es-ES" dirty="0">
                <a:solidFill>
                  <a:schemeClr val="bg1"/>
                </a:solidFill>
              </a:rPr>
              <a:t>al final hay un ítem que dice </a:t>
            </a:r>
            <a:r>
              <a:rPr lang="es-ES" dirty="0" smtClean="0">
                <a:solidFill>
                  <a:schemeClr val="bg1"/>
                </a:solidFill>
              </a:rPr>
              <a:t>cargar </a:t>
            </a:r>
            <a:r>
              <a:rPr lang="es-ES" dirty="0">
                <a:solidFill>
                  <a:schemeClr val="bg1"/>
                </a:solidFill>
              </a:rPr>
              <a:t>versión de autor/a</a:t>
            </a:r>
          </a:p>
        </p:txBody>
      </p:sp>
    </p:spTree>
    <p:extLst>
      <p:ext uri="{BB962C8B-B14F-4D97-AF65-F5344CB8AC3E}">
        <p14:creationId xmlns:p14="http://schemas.microsoft.com/office/powerpoint/2010/main" val="2834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366655" y="4800600"/>
            <a:ext cx="955963" cy="5195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805547" y="5320145"/>
            <a:ext cx="428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Buscamos la ubicación del archivo y le damos cargar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61109" y="5091543"/>
            <a:ext cx="725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El artículo se va a colocar en el espacio en blanco, pero </a:t>
            </a:r>
            <a:r>
              <a:rPr lang="es-ES" dirty="0" smtClean="0">
                <a:solidFill>
                  <a:schemeClr val="bg1"/>
                </a:solidFill>
              </a:rPr>
              <a:t>debe dar clic </a:t>
            </a:r>
            <a:r>
              <a:rPr lang="es-ES" dirty="0">
                <a:solidFill>
                  <a:schemeClr val="bg1"/>
                </a:solidFill>
              </a:rPr>
              <a:t>en registrar </a:t>
            </a:r>
            <a:r>
              <a:rPr lang="es-ES" dirty="0" err="1">
                <a:solidFill>
                  <a:schemeClr val="bg1"/>
                </a:solidFill>
              </a:rPr>
              <a:t>ó</a:t>
            </a:r>
            <a:r>
              <a:rPr lang="es-ES" dirty="0">
                <a:solidFill>
                  <a:schemeClr val="bg1"/>
                </a:solidFill>
              </a:rPr>
              <a:t> subir y </a:t>
            </a:r>
            <a:r>
              <a:rPr lang="es-ES" dirty="0" smtClean="0">
                <a:solidFill>
                  <a:schemeClr val="bg1"/>
                </a:solidFill>
              </a:rPr>
              <a:t>esperar </a:t>
            </a:r>
            <a:r>
              <a:rPr lang="es-ES" dirty="0">
                <a:solidFill>
                  <a:schemeClr val="bg1"/>
                </a:solidFill>
              </a:rPr>
              <a:t>un poco hasta que salga el artículo en Versión del/de la autor/a, y en ese artículo ya se puede trabajar para enviarlo a arbitrar nuevamente.</a:t>
            </a:r>
          </a:p>
        </p:txBody>
      </p:sp>
    </p:spTree>
    <p:extLst>
      <p:ext uri="{BB962C8B-B14F-4D97-AF65-F5344CB8AC3E}">
        <p14:creationId xmlns:p14="http://schemas.microsoft.com/office/powerpoint/2010/main" val="5839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1131</TotalTime>
  <Words>138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¿Cómo reenviar manuscritos corregidos paso a paso?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publicar un artículo en la Revista Medimay  Paso a Paso</dc:title>
  <dc:creator>Microsoft</dc:creator>
  <cp:lastModifiedBy>Revista Medimay</cp:lastModifiedBy>
  <cp:revision>28</cp:revision>
  <dcterms:created xsi:type="dcterms:W3CDTF">2020-02-19T16:43:36Z</dcterms:created>
  <dcterms:modified xsi:type="dcterms:W3CDTF">2021-01-21T14:29:51Z</dcterms:modified>
</cp:coreProperties>
</file>