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DFD"/>
    <a:srgbClr val="FFE7F5"/>
    <a:srgbClr val="D900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1476" y="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2BBC6-50E4-493D-B827-89CDABEA26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4689C7-51F3-4E5A-8841-B54186F677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9C2055-780F-425F-A8FF-3248DDBD0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C66CB-790E-43C4-BE4F-4D9C8DABC0AA}" type="datetimeFigureOut">
              <a:rPr lang="en-IN" smtClean="0"/>
              <a:t>06-10-2021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DEF91-0565-401C-9295-29D378205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D4F18-2710-4F65-86CE-362DDBAF5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67DA-FDFB-4027-84D7-DE099035D66B}" type="slidenum">
              <a:rPr lang="en-IN" smtClean="0"/>
              <a:t>‹Nº›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8822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BDB94-5CCD-4156-A9AB-3D9B82D57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59A1B6-0BD8-4329-81BA-087520C057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830F1-B9D1-4E3E-B2A8-BCA74B18A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C66CB-790E-43C4-BE4F-4D9C8DABC0AA}" type="datetimeFigureOut">
              <a:rPr lang="en-IN" smtClean="0"/>
              <a:t>06-10-2021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C2CF02-2C54-4611-A4FD-AE5BD6D5D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2AD091-AB95-4F8B-8418-DBACA8274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67DA-FDFB-4027-84D7-DE099035D66B}" type="slidenum">
              <a:rPr lang="en-IN" smtClean="0"/>
              <a:t>‹Nº›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6220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BC2D66-5261-4D6B-9EAB-8DEA6BF06C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E639FD-D1BE-44BB-8C83-9E8551033A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07758-FF7D-4851-A1F7-62C5B909E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C66CB-790E-43C4-BE4F-4D9C8DABC0AA}" type="datetimeFigureOut">
              <a:rPr lang="en-IN" smtClean="0"/>
              <a:t>06-10-2021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28DD4-4C94-406B-98E8-C0ED9F0F2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E718E4-8B2D-478B-A689-396983D50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67DA-FDFB-4027-84D7-DE099035D66B}" type="slidenum">
              <a:rPr lang="en-IN" smtClean="0"/>
              <a:t>‹Nº›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3570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D56F8-451D-4D6E-8CFB-9C6ACB717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6EC34-B222-4B74-BCF5-DD56B9395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22769-1CE2-4AB0-98DC-5B2D6EEA8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C66CB-790E-43C4-BE4F-4D9C8DABC0AA}" type="datetimeFigureOut">
              <a:rPr lang="en-IN" smtClean="0"/>
              <a:t>06-10-2021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8E549F-F0DB-484F-805B-D78EAA37F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875D7-B96D-4400-B3C2-7A8FE33DB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67DA-FDFB-4027-84D7-DE099035D66B}" type="slidenum">
              <a:rPr lang="en-IN" smtClean="0"/>
              <a:t>‹Nº›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9828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E2FDD-D5FA-4BB5-84A8-399C4EA4F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86BAF5-3F58-4AF4-B569-FA164BAC02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9E6BA4-2103-497C-9508-1C8B24AAC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C66CB-790E-43C4-BE4F-4D9C8DABC0AA}" type="datetimeFigureOut">
              <a:rPr lang="en-IN" smtClean="0"/>
              <a:t>06-10-2021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92E40E-A019-49B1-8CAA-01513DB06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7905F-A980-4EDD-9A9E-7969BA52A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67DA-FDFB-4027-84D7-DE099035D66B}" type="slidenum">
              <a:rPr lang="en-IN" smtClean="0"/>
              <a:t>‹Nº›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6846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2662F-20B3-414A-99DB-BA79F3127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309ED-8910-4DF9-B54B-96CBDF1DB7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908FE6-CF31-474B-A1EC-B700597FC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F622E3-A3B8-4DEA-B23C-937C7DB0B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C66CB-790E-43C4-BE4F-4D9C8DABC0AA}" type="datetimeFigureOut">
              <a:rPr lang="en-IN" smtClean="0"/>
              <a:t>06-10-2021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5316C7-FC7D-4FE7-A27D-14F2F4E55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0E5AB2-1459-4E84-B2AF-6837FAE15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67DA-FDFB-4027-84D7-DE099035D66B}" type="slidenum">
              <a:rPr lang="en-IN" smtClean="0"/>
              <a:t>‹Nº›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2277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85D60-CD4D-43A9-9A66-1FC175DAE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D21FFD-C21D-4269-A158-AA72CA763D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22273D-F0A7-405D-B1F2-08BF81308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57682D-7514-41D2-9BB4-5E874F50DD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C15E2C-D99E-4074-877A-4031E281AA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1B818C-4B78-4499-9097-328908F3E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C66CB-790E-43C4-BE4F-4D9C8DABC0AA}" type="datetimeFigureOut">
              <a:rPr lang="en-IN" smtClean="0"/>
              <a:t>06-10-2021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26D6D3-75BD-4835-8261-30AAB07D7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828098-845D-4BEB-BC95-E6B05248D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67DA-FDFB-4027-84D7-DE099035D66B}" type="slidenum">
              <a:rPr lang="en-IN" smtClean="0"/>
              <a:t>‹Nº›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155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09C00-CAD4-4596-B449-B837D792D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FDFBB4-363E-4073-B2BB-F85B4C48E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C66CB-790E-43C4-BE4F-4D9C8DABC0AA}" type="datetimeFigureOut">
              <a:rPr lang="en-IN" smtClean="0"/>
              <a:t>06-10-2021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21DD88-F3C6-451D-808C-01AE53BDA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240106-9EC0-406D-A44F-4B2F5A461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67DA-FDFB-4027-84D7-DE099035D66B}" type="slidenum">
              <a:rPr lang="en-IN" smtClean="0"/>
              <a:t>‹Nº›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2885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94B7E0-E174-4DD4-A44B-ECEE7DB6D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C66CB-790E-43C4-BE4F-4D9C8DABC0AA}" type="datetimeFigureOut">
              <a:rPr lang="en-IN" smtClean="0"/>
              <a:t>06-10-2021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564B63-7CF2-458E-B876-082B804AA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4204EA-7FD9-42EE-96A7-82D138ECB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67DA-FDFB-4027-84D7-DE099035D66B}" type="slidenum">
              <a:rPr lang="en-IN" smtClean="0"/>
              <a:t>‹Nº›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4629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5A4F9-8050-42DE-9C18-D2BD1F5FB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70C91-F4E4-4138-9304-7399CEC81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11ED16-6AF7-4BFC-AF83-D8E34BE24D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CB3087-3873-4804-A205-9CDDCA987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C66CB-790E-43C4-BE4F-4D9C8DABC0AA}" type="datetimeFigureOut">
              <a:rPr lang="en-IN" smtClean="0"/>
              <a:t>06-10-2021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302014-DEB5-492E-89D8-EB19F0C1B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4E9D3B-F394-48E5-8C1E-C0D6E0869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67DA-FDFB-4027-84D7-DE099035D66B}" type="slidenum">
              <a:rPr lang="en-IN" smtClean="0"/>
              <a:t>‹Nº›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5295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A6F4D-4957-4C4D-A365-91E96F68E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E0FE82-369D-4BB9-9E38-71C00CF519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8BC8BD-5562-4AD1-9441-72A6A97D42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B1CF4E-7A67-4D76-A9A7-DE11E1B53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C66CB-790E-43C4-BE4F-4D9C8DABC0AA}" type="datetimeFigureOut">
              <a:rPr lang="en-IN" smtClean="0"/>
              <a:t>06-10-2021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608823-56BF-4B41-89A8-507AEA874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822DCD-ACA3-469B-98BE-A81384E68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67DA-FDFB-4027-84D7-DE099035D66B}" type="slidenum">
              <a:rPr lang="en-IN" smtClean="0"/>
              <a:t>‹Nº›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6513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A60260-25D7-42CB-97BD-0D494B2B8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E0F5E6-E78A-447D-A6D9-2961C2154D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329545-074C-4579-B212-57DF3B0E1D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C66CB-790E-43C4-BE4F-4D9C8DABC0AA}" type="datetimeFigureOut">
              <a:rPr lang="en-IN" smtClean="0"/>
              <a:t>06-10-2021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8CC6E0-8A47-40A4-882F-6DE1266950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D2432A-CE9D-4C45-831D-FF2C6D6E9C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467DA-FDFB-4027-84D7-DE099035D66B}" type="slidenum">
              <a:rPr lang="en-IN" smtClean="0"/>
              <a:t>‹Nº›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8743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mapasconceptualesymentales.site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tx2">
                <a:lumMod val="20000"/>
                <a:lumOff val="80000"/>
              </a:schemeClr>
            </a:gs>
            <a:gs pos="0">
              <a:schemeClr val="bg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hlinkClick r:id="rId2"/>
            <a:hlinkHover r:id="rId2"/>
            <a:extLst>
              <a:ext uri="{FF2B5EF4-FFF2-40B4-BE49-F238E27FC236}">
                <a16:creationId xmlns:a16="http://schemas.microsoft.com/office/drawing/2014/main" id="{A04AFF51-AE49-4EFC-AB93-EF3ACC0AC3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975" y="79616"/>
            <a:ext cx="1820675" cy="4034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D1C4E5DD-4E6B-4EF3-867A-CC7AA725FFEF}"/>
              </a:ext>
            </a:extLst>
          </p:cNvPr>
          <p:cNvSpPr/>
          <p:nvPr/>
        </p:nvSpPr>
        <p:spPr>
          <a:xfrm>
            <a:off x="5291832" y="6644893"/>
            <a:ext cx="2422372" cy="196384"/>
          </a:xfrm>
          <a:prstGeom prst="roundRect">
            <a:avLst>
              <a:gd name="adj" fmla="val 6379"/>
            </a:avLst>
          </a:prstGeom>
          <a:gradFill flip="none" rotWithShape="1">
            <a:gsLst>
              <a:gs pos="42000">
                <a:srgbClr val="345866">
                  <a:lumMod val="5000"/>
                </a:srgbClr>
              </a:gs>
              <a:gs pos="84000">
                <a:schemeClr val="bg1">
                  <a:lumMod val="50000"/>
                </a:schemeClr>
              </a:gs>
              <a:gs pos="100000">
                <a:srgbClr val="F3F4F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900" dirty="0">
                <a:solidFill>
                  <a:srgbClr val="C0D3DA"/>
                </a:solidFill>
              </a:rPr>
              <a:t>www.mapasconceptualesymentales.site</a:t>
            </a:r>
          </a:p>
        </p:txBody>
      </p:sp>
      <p:cxnSp>
        <p:nvCxnSpPr>
          <p:cNvPr id="24" name="Conector: angular 23">
            <a:extLst>
              <a:ext uri="{FF2B5EF4-FFF2-40B4-BE49-F238E27FC236}">
                <a16:creationId xmlns:a16="http://schemas.microsoft.com/office/drawing/2014/main" id="{947A2D2C-25DA-46A3-8A0E-D5F46C7D7929}"/>
              </a:ext>
            </a:extLst>
          </p:cNvPr>
          <p:cNvCxnSpPr>
            <a:cxnSpLocks/>
            <a:stCxn id="51" idx="2"/>
            <a:endCxn id="18" idx="0"/>
          </p:cNvCxnSpPr>
          <p:nvPr/>
        </p:nvCxnSpPr>
        <p:spPr>
          <a:xfrm rot="5400000">
            <a:off x="3526558" y="-738742"/>
            <a:ext cx="1285629" cy="4324336"/>
          </a:xfrm>
          <a:prstGeom prst="bentConnector3">
            <a:avLst>
              <a:gd name="adj1" fmla="val 29679"/>
            </a:avLst>
          </a:prstGeom>
          <a:ln w="28575">
            <a:solidFill>
              <a:schemeClr val="tx1"/>
            </a:solidFill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ángulo 17">
            <a:extLst>
              <a:ext uri="{FF2B5EF4-FFF2-40B4-BE49-F238E27FC236}">
                <a16:creationId xmlns:a16="http://schemas.microsoft.com/office/drawing/2014/main" id="{9A8C98C8-423D-46CC-9136-811542913518}"/>
              </a:ext>
            </a:extLst>
          </p:cNvPr>
          <p:cNvSpPr/>
          <p:nvPr/>
        </p:nvSpPr>
        <p:spPr>
          <a:xfrm>
            <a:off x="1122907" y="2066241"/>
            <a:ext cx="1768593" cy="53795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b="1" dirty="0">
                <a:solidFill>
                  <a:schemeClr val="tx1"/>
                </a:solidFill>
              </a:rPr>
              <a:t>Loren Ipsum</a:t>
            </a:r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0AAA888D-2013-4346-B2F6-65543A164D24}"/>
              </a:ext>
            </a:extLst>
          </p:cNvPr>
          <p:cNvSpPr/>
          <p:nvPr/>
        </p:nvSpPr>
        <p:spPr>
          <a:xfrm>
            <a:off x="264956" y="1821078"/>
            <a:ext cx="1027777" cy="102777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 b="1">
              <a:solidFill>
                <a:schemeClr val="tx1"/>
              </a:solidFill>
            </a:endParaRP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53E75BD8-BA42-499E-A29B-2EDD7350A391}"/>
              </a:ext>
            </a:extLst>
          </p:cNvPr>
          <p:cNvSpPr/>
          <p:nvPr/>
        </p:nvSpPr>
        <p:spPr>
          <a:xfrm>
            <a:off x="5451690" y="1679818"/>
            <a:ext cx="1768593" cy="53795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b="1" dirty="0">
                <a:solidFill>
                  <a:schemeClr val="tx1"/>
                </a:solidFill>
              </a:rPr>
              <a:t>Loren Ipsum</a:t>
            </a:r>
          </a:p>
        </p:txBody>
      </p:sp>
      <p:sp>
        <p:nvSpPr>
          <p:cNvPr id="41" name="Elipse 40">
            <a:extLst>
              <a:ext uri="{FF2B5EF4-FFF2-40B4-BE49-F238E27FC236}">
                <a16:creationId xmlns:a16="http://schemas.microsoft.com/office/drawing/2014/main" id="{ACC5A330-CD67-4F69-A779-A7D3BE4E6ADA}"/>
              </a:ext>
            </a:extLst>
          </p:cNvPr>
          <p:cNvSpPr/>
          <p:nvPr/>
        </p:nvSpPr>
        <p:spPr>
          <a:xfrm>
            <a:off x="4593739" y="1434655"/>
            <a:ext cx="1027777" cy="102777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 b="1">
              <a:solidFill>
                <a:schemeClr val="tx1"/>
              </a:solidFill>
            </a:endParaRPr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F2A340F5-46A0-4B75-B7F1-6F45111F4BB5}"/>
              </a:ext>
            </a:extLst>
          </p:cNvPr>
          <p:cNvSpPr/>
          <p:nvPr/>
        </p:nvSpPr>
        <p:spPr>
          <a:xfrm>
            <a:off x="9780472" y="2071702"/>
            <a:ext cx="1768593" cy="5379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b="1" dirty="0">
                <a:solidFill>
                  <a:schemeClr val="tx1"/>
                </a:solidFill>
              </a:rPr>
              <a:t>Loren Ipsum</a:t>
            </a:r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ED81B041-F667-43D4-89C1-43626E456384}"/>
              </a:ext>
            </a:extLst>
          </p:cNvPr>
          <p:cNvSpPr/>
          <p:nvPr/>
        </p:nvSpPr>
        <p:spPr>
          <a:xfrm>
            <a:off x="8922521" y="1826539"/>
            <a:ext cx="1027777" cy="102777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 b="1">
              <a:solidFill>
                <a:schemeClr val="tx1"/>
              </a:solidFill>
            </a:endParaRPr>
          </a:p>
        </p:txBody>
      </p:sp>
      <p:pic>
        <p:nvPicPr>
          <p:cNvPr id="46" name="Imagen 45">
            <a:extLst>
              <a:ext uri="{FF2B5EF4-FFF2-40B4-BE49-F238E27FC236}">
                <a16:creationId xmlns:a16="http://schemas.microsoft.com/office/drawing/2014/main" id="{ED58B4B4-2CF9-4FF8-9F0D-FC2A110075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37" y="1933832"/>
            <a:ext cx="802267" cy="802267"/>
          </a:xfrm>
          <a:prstGeom prst="rect">
            <a:avLst/>
          </a:prstGeom>
        </p:spPr>
      </p:pic>
      <p:pic>
        <p:nvPicPr>
          <p:cNvPr id="48" name="Imagen 47">
            <a:extLst>
              <a:ext uri="{FF2B5EF4-FFF2-40B4-BE49-F238E27FC236}">
                <a16:creationId xmlns:a16="http://schemas.microsoft.com/office/drawing/2014/main" id="{C0F784F4-EDD6-4C4A-82E6-2A74888295D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356" y="1541948"/>
            <a:ext cx="795698" cy="795698"/>
          </a:xfrm>
          <a:prstGeom prst="rect">
            <a:avLst/>
          </a:prstGeom>
        </p:spPr>
      </p:pic>
      <p:pic>
        <p:nvPicPr>
          <p:cNvPr id="50" name="Imagen 49">
            <a:extLst>
              <a:ext uri="{FF2B5EF4-FFF2-40B4-BE49-F238E27FC236}">
                <a16:creationId xmlns:a16="http://schemas.microsoft.com/office/drawing/2014/main" id="{2F2A321B-3A37-4FF1-8081-52A4F26FA2C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2346" y="1987618"/>
            <a:ext cx="688126" cy="688126"/>
          </a:xfrm>
          <a:prstGeom prst="rect">
            <a:avLst/>
          </a:prstGeom>
        </p:spPr>
      </p:pic>
      <p:sp>
        <p:nvSpPr>
          <p:cNvPr id="51" name="Rectángulo: esquinas redondeadas 50">
            <a:extLst>
              <a:ext uri="{FF2B5EF4-FFF2-40B4-BE49-F238E27FC236}">
                <a16:creationId xmlns:a16="http://schemas.microsoft.com/office/drawing/2014/main" id="{0CF2BFA5-FE65-4F5F-9CF3-A5A16F05AA56}"/>
              </a:ext>
            </a:extLst>
          </p:cNvPr>
          <p:cNvSpPr/>
          <p:nvPr/>
        </p:nvSpPr>
        <p:spPr>
          <a:xfrm>
            <a:off x="4735910" y="103404"/>
            <a:ext cx="3191259" cy="677208"/>
          </a:xfrm>
          <a:prstGeom prst="roundRect">
            <a:avLst>
              <a:gd name="adj" fmla="val 50000"/>
            </a:avLst>
          </a:prstGeom>
          <a:solidFill>
            <a:srgbClr val="FFE7F5"/>
          </a:soli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2800" b="1" dirty="0">
                <a:solidFill>
                  <a:schemeClr val="tx1"/>
                </a:solidFill>
              </a:rPr>
              <a:t>Mapa conceptual</a:t>
            </a:r>
          </a:p>
        </p:txBody>
      </p:sp>
      <p:sp>
        <p:nvSpPr>
          <p:cNvPr id="60" name="Rectángulo 59">
            <a:extLst>
              <a:ext uri="{FF2B5EF4-FFF2-40B4-BE49-F238E27FC236}">
                <a16:creationId xmlns:a16="http://schemas.microsoft.com/office/drawing/2014/main" id="{80AA03AD-CBBD-4404-ACF8-09330A96E925}"/>
              </a:ext>
            </a:extLst>
          </p:cNvPr>
          <p:cNvSpPr/>
          <p:nvPr/>
        </p:nvSpPr>
        <p:spPr>
          <a:xfrm>
            <a:off x="1253532" y="3402833"/>
            <a:ext cx="1543605" cy="53795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b="1" dirty="0">
                <a:solidFill>
                  <a:schemeClr val="tx1"/>
                </a:solidFill>
              </a:rPr>
              <a:t>Loren Ipsum</a:t>
            </a:r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304B974D-66C6-4453-B99F-326B3C0EA515}"/>
              </a:ext>
            </a:extLst>
          </p:cNvPr>
          <p:cNvSpPr/>
          <p:nvPr/>
        </p:nvSpPr>
        <p:spPr>
          <a:xfrm>
            <a:off x="259686" y="5699450"/>
            <a:ext cx="1027778" cy="75427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b="1" dirty="0">
                <a:solidFill>
                  <a:schemeClr val="tx1"/>
                </a:solidFill>
              </a:rPr>
              <a:t>Loren Ipsum</a:t>
            </a:r>
          </a:p>
        </p:txBody>
      </p:sp>
      <p:sp>
        <p:nvSpPr>
          <p:cNvPr id="62" name="Rectángulo 61">
            <a:extLst>
              <a:ext uri="{FF2B5EF4-FFF2-40B4-BE49-F238E27FC236}">
                <a16:creationId xmlns:a16="http://schemas.microsoft.com/office/drawing/2014/main" id="{570BEEE9-8755-4DF6-8C84-07863F70F6AB}"/>
              </a:ext>
            </a:extLst>
          </p:cNvPr>
          <p:cNvSpPr/>
          <p:nvPr/>
        </p:nvSpPr>
        <p:spPr>
          <a:xfrm>
            <a:off x="1511445" y="5699451"/>
            <a:ext cx="1027778" cy="75427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b="1" dirty="0">
                <a:solidFill>
                  <a:schemeClr val="tx1"/>
                </a:solidFill>
              </a:rPr>
              <a:t>Loren Ipsum</a:t>
            </a:r>
          </a:p>
        </p:txBody>
      </p:sp>
      <p:sp>
        <p:nvSpPr>
          <p:cNvPr id="63" name="Rectángulo 62">
            <a:extLst>
              <a:ext uri="{FF2B5EF4-FFF2-40B4-BE49-F238E27FC236}">
                <a16:creationId xmlns:a16="http://schemas.microsoft.com/office/drawing/2014/main" id="{D2A26571-DDE7-4EDF-9E79-2B54EF303528}"/>
              </a:ext>
            </a:extLst>
          </p:cNvPr>
          <p:cNvSpPr/>
          <p:nvPr/>
        </p:nvSpPr>
        <p:spPr>
          <a:xfrm>
            <a:off x="4552395" y="3115016"/>
            <a:ext cx="1543605" cy="53795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b="1" dirty="0">
                <a:solidFill>
                  <a:schemeClr val="tx1"/>
                </a:solidFill>
              </a:rPr>
              <a:t>Loren Ipsum</a:t>
            </a:r>
          </a:p>
        </p:txBody>
      </p:sp>
      <p:sp>
        <p:nvSpPr>
          <p:cNvPr id="64" name="Rectángulo 63">
            <a:extLst>
              <a:ext uri="{FF2B5EF4-FFF2-40B4-BE49-F238E27FC236}">
                <a16:creationId xmlns:a16="http://schemas.microsoft.com/office/drawing/2014/main" id="{B6633952-93E7-42E0-A5AE-FB747DF2B4C9}"/>
              </a:ext>
            </a:extLst>
          </p:cNvPr>
          <p:cNvSpPr/>
          <p:nvPr/>
        </p:nvSpPr>
        <p:spPr>
          <a:xfrm>
            <a:off x="6503018" y="3115015"/>
            <a:ext cx="1543605" cy="53795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b="1" dirty="0">
                <a:solidFill>
                  <a:schemeClr val="tx1"/>
                </a:solidFill>
              </a:rPr>
              <a:t>Loren Ipsum</a:t>
            </a:r>
          </a:p>
        </p:txBody>
      </p:sp>
      <p:sp>
        <p:nvSpPr>
          <p:cNvPr id="65" name="Rectángulo 64">
            <a:extLst>
              <a:ext uri="{FF2B5EF4-FFF2-40B4-BE49-F238E27FC236}">
                <a16:creationId xmlns:a16="http://schemas.microsoft.com/office/drawing/2014/main" id="{8D5B44AE-308E-44EF-8EC0-6F742156B51B}"/>
              </a:ext>
            </a:extLst>
          </p:cNvPr>
          <p:cNvSpPr/>
          <p:nvPr/>
        </p:nvSpPr>
        <p:spPr>
          <a:xfrm>
            <a:off x="5564183" y="4495085"/>
            <a:ext cx="1543605" cy="53795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b="1" dirty="0">
                <a:solidFill>
                  <a:schemeClr val="tx1"/>
                </a:solidFill>
              </a:rPr>
              <a:t>Loren Ipsum</a:t>
            </a:r>
          </a:p>
        </p:txBody>
      </p:sp>
      <p:sp>
        <p:nvSpPr>
          <p:cNvPr id="66" name="Rectángulo 65">
            <a:extLst>
              <a:ext uri="{FF2B5EF4-FFF2-40B4-BE49-F238E27FC236}">
                <a16:creationId xmlns:a16="http://schemas.microsoft.com/office/drawing/2014/main" id="{B5B279B8-16F3-45AC-9661-1D3B4A6A5E94}"/>
              </a:ext>
            </a:extLst>
          </p:cNvPr>
          <p:cNvSpPr/>
          <p:nvPr/>
        </p:nvSpPr>
        <p:spPr>
          <a:xfrm>
            <a:off x="4230882" y="5842304"/>
            <a:ext cx="1543605" cy="53795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b="1" dirty="0">
                <a:solidFill>
                  <a:schemeClr val="tx1"/>
                </a:solidFill>
              </a:rPr>
              <a:t>Loren Ipsum</a:t>
            </a:r>
          </a:p>
        </p:txBody>
      </p:sp>
      <p:sp>
        <p:nvSpPr>
          <p:cNvPr id="67" name="Rectángulo 66">
            <a:extLst>
              <a:ext uri="{FF2B5EF4-FFF2-40B4-BE49-F238E27FC236}">
                <a16:creationId xmlns:a16="http://schemas.microsoft.com/office/drawing/2014/main" id="{82048256-A962-4D0F-A18E-6CC3238D1ED9}"/>
              </a:ext>
            </a:extLst>
          </p:cNvPr>
          <p:cNvSpPr/>
          <p:nvPr/>
        </p:nvSpPr>
        <p:spPr>
          <a:xfrm>
            <a:off x="6869213" y="5865666"/>
            <a:ext cx="1543605" cy="53795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b="1" dirty="0">
                <a:solidFill>
                  <a:schemeClr val="tx1"/>
                </a:solidFill>
              </a:rPr>
              <a:t>Loren Ipsum</a:t>
            </a:r>
          </a:p>
        </p:txBody>
      </p:sp>
      <p:sp>
        <p:nvSpPr>
          <p:cNvPr id="68" name="Rectángulo 67">
            <a:extLst>
              <a:ext uri="{FF2B5EF4-FFF2-40B4-BE49-F238E27FC236}">
                <a16:creationId xmlns:a16="http://schemas.microsoft.com/office/drawing/2014/main" id="{214508BF-AD5A-4403-B844-379221826A6B}"/>
              </a:ext>
            </a:extLst>
          </p:cNvPr>
          <p:cNvSpPr/>
          <p:nvPr/>
        </p:nvSpPr>
        <p:spPr>
          <a:xfrm>
            <a:off x="9892965" y="3425744"/>
            <a:ext cx="1543605" cy="53795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b="1" dirty="0">
                <a:solidFill>
                  <a:schemeClr val="tx1"/>
                </a:solidFill>
              </a:rPr>
              <a:t>Loren Ipsum</a:t>
            </a:r>
          </a:p>
        </p:txBody>
      </p:sp>
      <p:sp>
        <p:nvSpPr>
          <p:cNvPr id="69" name="Rectángulo 68">
            <a:extLst>
              <a:ext uri="{FF2B5EF4-FFF2-40B4-BE49-F238E27FC236}">
                <a16:creationId xmlns:a16="http://schemas.microsoft.com/office/drawing/2014/main" id="{7E58FEF4-FC4A-4176-8B54-EC353D921DD0}"/>
              </a:ext>
            </a:extLst>
          </p:cNvPr>
          <p:cNvSpPr/>
          <p:nvPr/>
        </p:nvSpPr>
        <p:spPr>
          <a:xfrm>
            <a:off x="9892965" y="4495085"/>
            <a:ext cx="1543605" cy="53795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b="1" dirty="0">
                <a:solidFill>
                  <a:schemeClr val="tx1"/>
                </a:solidFill>
              </a:rPr>
              <a:t>Loren Ipsum</a:t>
            </a:r>
          </a:p>
        </p:txBody>
      </p:sp>
      <p:sp>
        <p:nvSpPr>
          <p:cNvPr id="70" name="Rectángulo 69">
            <a:extLst>
              <a:ext uri="{FF2B5EF4-FFF2-40B4-BE49-F238E27FC236}">
                <a16:creationId xmlns:a16="http://schemas.microsoft.com/office/drawing/2014/main" id="{D7215E15-14E8-4301-B114-F52E7D90C3C6}"/>
              </a:ext>
            </a:extLst>
          </p:cNvPr>
          <p:cNvSpPr/>
          <p:nvPr/>
        </p:nvSpPr>
        <p:spPr>
          <a:xfrm>
            <a:off x="7966434" y="4386923"/>
            <a:ext cx="1027778" cy="75427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b="1" dirty="0">
                <a:solidFill>
                  <a:schemeClr val="tx1"/>
                </a:solidFill>
              </a:rPr>
              <a:t>Loren Ipsum</a:t>
            </a:r>
          </a:p>
        </p:txBody>
      </p:sp>
      <p:sp>
        <p:nvSpPr>
          <p:cNvPr id="71" name="Rectángulo 70">
            <a:extLst>
              <a:ext uri="{FF2B5EF4-FFF2-40B4-BE49-F238E27FC236}">
                <a16:creationId xmlns:a16="http://schemas.microsoft.com/office/drawing/2014/main" id="{0843FA34-0E13-4468-81F9-9329E660096B}"/>
              </a:ext>
            </a:extLst>
          </p:cNvPr>
          <p:cNvSpPr/>
          <p:nvPr/>
        </p:nvSpPr>
        <p:spPr>
          <a:xfrm>
            <a:off x="10144534" y="5748657"/>
            <a:ext cx="1027778" cy="75427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b="1" dirty="0">
                <a:solidFill>
                  <a:schemeClr val="tx1"/>
                </a:solidFill>
              </a:rPr>
              <a:t>Loren Ipsum</a:t>
            </a:r>
          </a:p>
        </p:txBody>
      </p:sp>
      <p:cxnSp>
        <p:nvCxnSpPr>
          <p:cNvPr id="72" name="Conector: angular 71">
            <a:extLst>
              <a:ext uri="{FF2B5EF4-FFF2-40B4-BE49-F238E27FC236}">
                <a16:creationId xmlns:a16="http://schemas.microsoft.com/office/drawing/2014/main" id="{E3D70BFD-B6CE-4A6C-89FD-0EB5AE30AD7D}"/>
              </a:ext>
            </a:extLst>
          </p:cNvPr>
          <p:cNvCxnSpPr>
            <a:cxnSpLocks/>
            <a:stCxn id="51" idx="2"/>
            <a:endCxn id="43" idx="0"/>
          </p:cNvCxnSpPr>
          <p:nvPr/>
        </p:nvCxnSpPr>
        <p:spPr>
          <a:xfrm rot="16200000" flipH="1">
            <a:off x="7852609" y="-740458"/>
            <a:ext cx="1291090" cy="4333229"/>
          </a:xfrm>
          <a:prstGeom prst="bentConnector3">
            <a:avLst>
              <a:gd name="adj1" fmla="val 29623"/>
            </a:avLst>
          </a:prstGeom>
          <a:ln w="28575">
            <a:solidFill>
              <a:schemeClr val="tx1"/>
            </a:solidFill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: angular 74">
            <a:extLst>
              <a:ext uri="{FF2B5EF4-FFF2-40B4-BE49-F238E27FC236}">
                <a16:creationId xmlns:a16="http://schemas.microsoft.com/office/drawing/2014/main" id="{2E78DF32-FEF1-45CC-8D7B-41F7AAD194F0}"/>
              </a:ext>
            </a:extLst>
          </p:cNvPr>
          <p:cNvCxnSpPr>
            <a:cxnSpLocks/>
            <a:stCxn id="63" idx="2"/>
            <a:endCxn id="65" idx="0"/>
          </p:cNvCxnSpPr>
          <p:nvPr/>
        </p:nvCxnSpPr>
        <p:spPr>
          <a:xfrm rot="16200000" flipH="1">
            <a:off x="5409035" y="3568134"/>
            <a:ext cx="842114" cy="1011788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: angular 77">
            <a:extLst>
              <a:ext uri="{FF2B5EF4-FFF2-40B4-BE49-F238E27FC236}">
                <a16:creationId xmlns:a16="http://schemas.microsoft.com/office/drawing/2014/main" id="{65FEE252-CA93-4609-931C-A718ABD3DD09}"/>
              </a:ext>
            </a:extLst>
          </p:cNvPr>
          <p:cNvCxnSpPr>
            <a:cxnSpLocks/>
            <a:stCxn id="64" idx="2"/>
            <a:endCxn id="65" idx="0"/>
          </p:cNvCxnSpPr>
          <p:nvPr/>
        </p:nvCxnSpPr>
        <p:spPr>
          <a:xfrm rot="5400000">
            <a:off x="6384347" y="3604610"/>
            <a:ext cx="842115" cy="938835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: angular 80">
            <a:extLst>
              <a:ext uri="{FF2B5EF4-FFF2-40B4-BE49-F238E27FC236}">
                <a16:creationId xmlns:a16="http://schemas.microsoft.com/office/drawing/2014/main" id="{C250B829-2A8D-4C74-8024-E12CBEC80366}"/>
              </a:ext>
            </a:extLst>
          </p:cNvPr>
          <p:cNvCxnSpPr>
            <a:cxnSpLocks/>
            <a:stCxn id="40" idx="2"/>
            <a:endCxn id="64" idx="0"/>
          </p:cNvCxnSpPr>
          <p:nvPr/>
        </p:nvCxnSpPr>
        <p:spPr>
          <a:xfrm rot="16200000" flipH="1">
            <a:off x="6356783" y="2196977"/>
            <a:ext cx="897242" cy="938834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: angular 83">
            <a:extLst>
              <a:ext uri="{FF2B5EF4-FFF2-40B4-BE49-F238E27FC236}">
                <a16:creationId xmlns:a16="http://schemas.microsoft.com/office/drawing/2014/main" id="{E1FC2C4F-0105-4797-AC82-EEB36B4CA747}"/>
              </a:ext>
            </a:extLst>
          </p:cNvPr>
          <p:cNvCxnSpPr>
            <a:cxnSpLocks/>
            <a:stCxn id="40" idx="2"/>
            <a:endCxn id="63" idx="0"/>
          </p:cNvCxnSpPr>
          <p:nvPr/>
        </p:nvCxnSpPr>
        <p:spPr>
          <a:xfrm rot="5400000">
            <a:off x="5381472" y="2160500"/>
            <a:ext cx="897243" cy="1011789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: angular 86">
            <a:extLst>
              <a:ext uri="{FF2B5EF4-FFF2-40B4-BE49-F238E27FC236}">
                <a16:creationId xmlns:a16="http://schemas.microsoft.com/office/drawing/2014/main" id="{2543729D-EE35-49FE-9639-1E9C5D63105D}"/>
              </a:ext>
            </a:extLst>
          </p:cNvPr>
          <p:cNvCxnSpPr>
            <a:cxnSpLocks/>
            <a:stCxn id="60" idx="2"/>
            <a:endCxn id="93" idx="0"/>
          </p:cNvCxnSpPr>
          <p:nvPr/>
        </p:nvCxnSpPr>
        <p:spPr>
          <a:xfrm rot="16200000" flipH="1">
            <a:off x="1771884" y="4194239"/>
            <a:ext cx="1758661" cy="1251758"/>
          </a:xfrm>
          <a:prstGeom prst="curvedConnector3">
            <a:avLst/>
          </a:prstGeom>
          <a:ln w="28575">
            <a:solidFill>
              <a:schemeClr val="tx1"/>
            </a:solidFill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: angular 89">
            <a:extLst>
              <a:ext uri="{FF2B5EF4-FFF2-40B4-BE49-F238E27FC236}">
                <a16:creationId xmlns:a16="http://schemas.microsoft.com/office/drawing/2014/main" id="{B915D371-AEDF-4500-A4FD-004C8108F321}"/>
              </a:ext>
            </a:extLst>
          </p:cNvPr>
          <p:cNvCxnSpPr>
            <a:cxnSpLocks/>
            <a:stCxn id="60" idx="2"/>
            <a:endCxn id="61" idx="0"/>
          </p:cNvCxnSpPr>
          <p:nvPr/>
        </p:nvCxnSpPr>
        <p:spPr>
          <a:xfrm rot="5400000">
            <a:off x="520124" y="4194239"/>
            <a:ext cx="1758662" cy="1251760"/>
          </a:xfrm>
          <a:prstGeom prst="curvedConnector3">
            <a:avLst/>
          </a:prstGeom>
          <a:ln w="28575">
            <a:solidFill>
              <a:schemeClr val="tx1"/>
            </a:solidFill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ángulo 92">
            <a:extLst>
              <a:ext uri="{FF2B5EF4-FFF2-40B4-BE49-F238E27FC236}">
                <a16:creationId xmlns:a16="http://schemas.microsoft.com/office/drawing/2014/main" id="{7D716A2B-6045-4FAC-BB4F-AA809BF91B8E}"/>
              </a:ext>
            </a:extLst>
          </p:cNvPr>
          <p:cNvSpPr/>
          <p:nvPr/>
        </p:nvSpPr>
        <p:spPr>
          <a:xfrm>
            <a:off x="2763204" y="5699449"/>
            <a:ext cx="1027778" cy="75427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b="1" dirty="0">
                <a:solidFill>
                  <a:schemeClr val="tx1"/>
                </a:solidFill>
              </a:rPr>
              <a:t>Loren Ipsum</a:t>
            </a:r>
          </a:p>
        </p:txBody>
      </p:sp>
      <p:cxnSp>
        <p:nvCxnSpPr>
          <p:cNvPr id="103" name="Conector: angular 102">
            <a:extLst>
              <a:ext uri="{FF2B5EF4-FFF2-40B4-BE49-F238E27FC236}">
                <a16:creationId xmlns:a16="http://schemas.microsoft.com/office/drawing/2014/main" id="{0E3981AD-CE58-43D7-9B21-F7EABC577B6E}"/>
              </a:ext>
            </a:extLst>
          </p:cNvPr>
          <p:cNvCxnSpPr>
            <a:cxnSpLocks/>
            <a:stCxn id="60" idx="2"/>
            <a:endCxn id="62" idx="0"/>
          </p:cNvCxnSpPr>
          <p:nvPr/>
        </p:nvCxnSpPr>
        <p:spPr>
          <a:xfrm flipH="1">
            <a:off x="2025334" y="3940788"/>
            <a:ext cx="1" cy="1758663"/>
          </a:xfrm>
          <a:prstGeom prst="straightConnector1">
            <a:avLst/>
          </a:prstGeom>
          <a:ln w="28575">
            <a:solidFill>
              <a:schemeClr val="tx1"/>
            </a:solidFill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ector: angular 102">
            <a:extLst>
              <a:ext uri="{FF2B5EF4-FFF2-40B4-BE49-F238E27FC236}">
                <a16:creationId xmlns:a16="http://schemas.microsoft.com/office/drawing/2014/main" id="{33D6E2F1-450D-413C-8625-FAB758A01C70}"/>
              </a:ext>
            </a:extLst>
          </p:cNvPr>
          <p:cNvCxnSpPr>
            <a:cxnSpLocks/>
            <a:stCxn id="18" idx="2"/>
            <a:endCxn id="60" idx="0"/>
          </p:cNvCxnSpPr>
          <p:nvPr/>
        </p:nvCxnSpPr>
        <p:spPr>
          <a:xfrm>
            <a:off x="2007204" y="2604196"/>
            <a:ext cx="18131" cy="798637"/>
          </a:xfrm>
          <a:prstGeom prst="straightConnector1">
            <a:avLst/>
          </a:prstGeom>
          <a:ln w="28575">
            <a:solidFill>
              <a:schemeClr val="tx1"/>
            </a:solidFill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ector: angular 102">
            <a:extLst>
              <a:ext uri="{FF2B5EF4-FFF2-40B4-BE49-F238E27FC236}">
                <a16:creationId xmlns:a16="http://schemas.microsoft.com/office/drawing/2014/main" id="{E444F56A-E165-489F-8799-3B7333AE93D1}"/>
              </a:ext>
            </a:extLst>
          </p:cNvPr>
          <p:cNvCxnSpPr>
            <a:cxnSpLocks/>
            <a:stCxn id="43" idx="2"/>
            <a:endCxn id="68" idx="0"/>
          </p:cNvCxnSpPr>
          <p:nvPr/>
        </p:nvCxnSpPr>
        <p:spPr>
          <a:xfrm flipH="1">
            <a:off x="10664768" y="2609657"/>
            <a:ext cx="1" cy="816087"/>
          </a:xfrm>
          <a:prstGeom prst="straightConnector1">
            <a:avLst/>
          </a:prstGeom>
          <a:ln w="28575">
            <a:solidFill>
              <a:schemeClr val="tx1"/>
            </a:solidFill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: angular 102">
            <a:extLst>
              <a:ext uri="{FF2B5EF4-FFF2-40B4-BE49-F238E27FC236}">
                <a16:creationId xmlns:a16="http://schemas.microsoft.com/office/drawing/2014/main" id="{9011746B-8538-49F0-84C1-DF37B13C14BD}"/>
              </a:ext>
            </a:extLst>
          </p:cNvPr>
          <p:cNvCxnSpPr>
            <a:cxnSpLocks/>
            <a:stCxn id="65" idx="3"/>
            <a:endCxn id="70" idx="1"/>
          </p:cNvCxnSpPr>
          <p:nvPr/>
        </p:nvCxnSpPr>
        <p:spPr>
          <a:xfrm>
            <a:off x="7107788" y="4764063"/>
            <a:ext cx="858646" cy="0"/>
          </a:xfrm>
          <a:prstGeom prst="straightConnector1">
            <a:avLst/>
          </a:prstGeom>
          <a:ln w="28575">
            <a:solidFill>
              <a:schemeClr val="tx1"/>
            </a:solidFill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ector: angular 102">
            <a:extLst>
              <a:ext uri="{FF2B5EF4-FFF2-40B4-BE49-F238E27FC236}">
                <a16:creationId xmlns:a16="http://schemas.microsoft.com/office/drawing/2014/main" id="{1609985E-DC18-4550-BB49-49E33ADAB686}"/>
              </a:ext>
            </a:extLst>
          </p:cNvPr>
          <p:cNvCxnSpPr>
            <a:cxnSpLocks/>
            <a:stCxn id="70" idx="3"/>
            <a:endCxn id="69" idx="1"/>
          </p:cNvCxnSpPr>
          <p:nvPr/>
        </p:nvCxnSpPr>
        <p:spPr>
          <a:xfrm>
            <a:off x="8994212" y="4764063"/>
            <a:ext cx="898753" cy="0"/>
          </a:xfrm>
          <a:prstGeom prst="straightConnector1">
            <a:avLst/>
          </a:prstGeom>
          <a:ln w="28575">
            <a:solidFill>
              <a:schemeClr val="tx1"/>
            </a:solidFill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ector: angular 102">
            <a:extLst>
              <a:ext uri="{FF2B5EF4-FFF2-40B4-BE49-F238E27FC236}">
                <a16:creationId xmlns:a16="http://schemas.microsoft.com/office/drawing/2014/main" id="{AB0A69CE-22D4-4892-A58A-5EE34D3BAE44}"/>
              </a:ext>
            </a:extLst>
          </p:cNvPr>
          <p:cNvCxnSpPr>
            <a:cxnSpLocks/>
            <a:stCxn id="69" idx="2"/>
            <a:endCxn id="71" idx="0"/>
          </p:cNvCxnSpPr>
          <p:nvPr/>
        </p:nvCxnSpPr>
        <p:spPr>
          <a:xfrm flipH="1">
            <a:off x="10658423" y="5033040"/>
            <a:ext cx="6345" cy="715617"/>
          </a:xfrm>
          <a:prstGeom prst="straightConnector1">
            <a:avLst/>
          </a:prstGeom>
          <a:ln w="28575">
            <a:solidFill>
              <a:schemeClr val="tx1"/>
            </a:solidFill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ector: angular 102">
            <a:extLst>
              <a:ext uri="{FF2B5EF4-FFF2-40B4-BE49-F238E27FC236}">
                <a16:creationId xmlns:a16="http://schemas.microsoft.com/office/drawing/2014/main" id="{6FB151C4-7794-4E8C-B4B7-0DCA419F786D}"/>
              </a:ext>
            </a:extLst>
          </p:cNvPr>
          <p:cNvCxnSpPr>
            <a:cxnSpLocks/>
            <a:stCxn id="71" idx="1"/>
            <a:endCxn id="67" idx="3"/>
          </p:cNvCxnSpPr>
          <p:nvPr/>
        </p:nvCxnSpPr>
        <p:spPr>
          <a:xfrm flipH="1">
            <a:off x="8412818" y="6125797"/>
            <a:ext cx="1731716" cy="8847"/>
          </a:xfrm>
          <a:prstGeom prst="straightConnector1">
            <a:avLst/>
          </a:prstGeom>
          <a:ln w="28575">
            <a:solidFill>
              <a:schemeClr val="tx1"/>
            </a:solidFill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ector: angular 102">
            <a:extLst>
              <a:ext uri="{FF2B5EF4-FFF2-40B4-BE49-F238E27FC236}">
                <a16:creationId xmlns:a16="http://schemas.microsoft.com/office/drawing/2014/main" id="{48BF7B8F-675F-4562-B705-41B10E91B2B8}"/>
              </a:ext>
            </a:extLst>
          </p:cNvPr>
          <p:cNvCxnSpPr>
            <a:cxnSpLocks/>
            <a:stCxn id="65" idx="1"/>
            <a:endCxn id="66" idx="0"/>
          </p:cNvCxnSpPr>
          <p:nvPr/>
        </p:nvCxnSpPr>
        <p:spPr>
          <a:xfrm rot="10800000" flipV="1">
            <a:off x="5002685" y="4764062"/>
            <a:ext cx="561498" cy="1078241"/>
          </a:xfrm>
          <a:prstGeom prst="curvedConnector2">
            <a:avLst/>
          </a:prstGeom>
          <a:ln w="28575">
            <a:solidFill>
              <a:schemeClr val="tx1"/>
            </a:solidFill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Rectángulo 130">
            <a:extLst>
              <a:ext uri="{FF2B5EF4-FFF2-40B4-BE49-F238E27FC236}">
                <a16:creationId xmlns:a16="http://schemas.microsoft.com/office/drawing/2014/main" id="{C6E35973-4B0C-429A-BCAA-AA67104C3AA3}"/>
              </a:ext>
            </a:extLst>
          </p:cNvPr>
          <p:cNvSpPr/>
          <p:nvPr/>
        </p:nvSpPr>
        <p:spPr>
          <a:xfrm>
            <a:off x="3306800" y="3940787"/>
            <a:ext cx="1027778" cy="75427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b="1" dirty="0">
                <a:solidFill>
                  <a:schemeClr val="tx1"/>
                </a:solidFill>
              </a:rPr>
              <a:t>Loren Ipsum</a:t>
            </a:r>
          </a:p>
        </p:txBody>
      </p:sp>
      <p:sp>
        <p:nvSpPr>
          <p:cNvPr id="132" name="Rectángulo 131">
            <a:extLst>
              <a:ext uri="{FF2B5EF4-FFF2-40B4-BE49-F238E27FC236}">
                <a16:creationId xmlns:a16="http://schemas.microsoft.com/office/drawing/2014/main" id="{DA0CAB0E-0BAE-4E5C-BCFF-8EEB565438C1}"/>
              </a:ext>
            </a:extLst>
          </p:cNvPr>
          <p:cNvSpPr/>
          <p:nvPr/>
        </p:nvSpPr>
        <p:spPr>
          <a:xfrm>
            <a:off x="8453641" y="3255056"/>
            <a:ext cx="1027778" cy="75427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b="1" dirty="0">
                <a:solidFill>
                  <a:schemeClr val="tx1"/>
                </a:solidFill>
              </a:rPr>
              <a:t>Loren Ipsum</a:t>
            </a:r>
          </a:p>
        </p:txBody>
      </p:sp>
      <p:cxnSp>
        <p:nvCxnSpPr>
          <p:cNvPr id="133" name="Conector: angular 86">
            <a:extLst>
              <a:ext uri="{FF2B5EF4-FFF2-40B4-BE49-F238E27FC236}">
                <a16:creationId xmlns:a16="http://schemas.microsoft.com/office/drawing/2014/main" id="{88034650-6956-4223-9E90-714386E648CC}"/>
              </a:ext>
            </a:extLst>
          </p:cNvPr>
          <p:cNvCxnSpPr>
            <a:cxnSpLocks/>
            <a:stCxn id="18" idx="3"/>
            <a:endCxn id="131" idx="0"/>
          </p:cNvCxnSpPr>
          <p:nvPr/>
        </p:nvCxnSpPr>
        <p:spPr>
          <a:xfrm>
            <a:off x="2891500" y="2335219"/>
            <a:ext cx="929189" cy="1605568"/>
          </a:xfrm>
          <a:prstGeom prst="curvedConnector2">
            <a:avLst/>
          </a:prstGeom>
          <a:ln w="28575">
            <a:solidFill>
              <a:schemeClr val="tx1"/>
            </a:solidFill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ector: angular 86">
            <a:extLst>
              <a:ext uri="{FF2B5EF4-FFF2-40B4-BE49-F238E27FC236}">
                <a16:creationId xmlns:a16="http://schemas.microsoft.com/office/drawing/2014/main" id="{F3D3B401-D454-41DD-B047-05E149730C25}"/>
              </a:ext>
            </a:extLst>
          </p:cNvPr>
          <p:cNvCxnSpPr>
            <a:cxnSpLocks/>
            <a:stCxn id="40" idx="3"/>
            <a:endCxn id="132" idx="0"/>
          </p:cNvCxnSpPr>
          <p:nvPr/>
        </p:nvCxnSpPr>
        <p:spPr>
          <a:xfrm>
            <a:off x="7220283" y="1948796"/>
            <a:ext cx="1747247" cy="1306260"/>
          </a:xfrm>
          <a:prstGeom prst="curvedConnector2">
            <a:avLst/>
          </a:prstGeom>
          <a:ln w="28575">
            <a:solidFill>
              <a:schemeClr val="tx1"/>
            </a:solidFill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ector: angular 102">
            <a:extLst>
              <a:ext uri="{FF2B5EF4-FFF2-40B4-BE49-F238E27FC236}">
                <a16:creationId xmlns:a16="http://schemas.microsoft.com/office/drawing/2014/main" id="{147A385C-738F-452E-B739-906FA0CC4299}"/>
              </a:ext>
            </a:extLst>
          </p:cNvPr>
          <p:cNvCxnSpPr>
            <a:cxnSpLocks/>
            <a:stCxn id="51" idx="2"/>
            <a:endCxn id="40" idx="0"/>
          </p:cNvCxnSpPr>
          <p:nvPr/>
        </p:nvCxnSpPr>
        <p:spPr>
          <a:xfrm>
            <a:off x="6331540" y="780612"/>
            <a:ext cx="4447" cy="899206"/>
          </a:xfrm>
          <a:prstGeom prst="straightConnector1">
            <a:avLst/>
          </a:prstGeom>
          <a:ln w="28575">
            <a:solidFill>
              <a:schemeClr val="tx1"/>
            </a:solidFill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CuadroTexto 148">
            <a:extLst>
              <a:ext uri="{FF2B5EF4-FFF2-40B4-BE49-F238E27FC236}">
                <a16:creationId xmlns:a16="http://schemas.microsoft.com/office/drawing/2014/main" id="{7916D45A-0ABD-40E1-972A-D1A44787C1B2}"/>
              </a:ext>
            </a:extLst>
          </p:cNvPr>
          <p:cNvSpPr txBox="1"/>
          <p:nvPr/>
        </p:nvSpPr>
        <p:spPr>
          <a:xfrm>
            <a:off x="5928858" y="974136"/>
            <a:ext cx="743203" cy="246221"/>
          </a:xfrm>
          <a:prstGeom prst="rect">
            <a:avLst/>
          </a:prstGeom>
          <a:solidFill>
            <a:srgbClr val="FCFDFD"/>
          </a:solidFill>
        </p:spPr>
        <p:txBody>
          <a:bodyPr wrap="none" lIns="108000" tIns="0" bIns="0" rtlCol="0">
            <a:spAutoFit/>
          </a:bodyPr>
          <a:lstStyle/>
          <a:p>
            <a:r>
              <a:rPr lang="es-419" sz="1600" dirty="0"/>
              <a:t>Enlace</a:t>
            </a:r>
          </a:p>
        </p:txBody>
      </p:sp>
      <p:sp>
        <p:nvSpPr>
          <p:cNvPr id="150" name="CuadroTexto 149">
            <a:extLst>
              <a:ext uri="{FF2B5EF4-FFF2-40B4-BE49-F238E27FC236}">
                <a16:creationId xmlns:a16="http://schemas.microsoft.com/office/drawing/2014/main" id="{9D5B56C8-55EB-4D63-BFD0-8C3BD2AFE594}"/>
              </a:ext>
            </a:extLst>
          </p:cNvPr>
          <p:cNvSpPr txBox="1"/>
          <p:nvPr/>
        </p:nvSpPr>
        <p:spPr>
          <a:xfrm>
            <a:off x="1626121" y="2856856"/>
            <a:ext cx="677480" cy="215444"/>
          </a:xfrm>
          <a:prstGeom prst="rect">
            <a:avLst/>
          </a:prstGeom>
          <a:solidFill>
            <a:srgbClr val="FCFDFD"/>
          </a:solidFill>
        </p:spPr>
        <p:txBody>
          <a:bodyPr wrap="none" lIns="108000" tIns="0" bIns="0" rtlCol="0">
            <a:spAutoFit/>
          </a:bodyPr>
          <a:lstStyle/>
          <a:p>
            <a:r>
              <a:rPr lang="es-419" sz="1400" dirty="0"/>
              <a:t>Enlace</a:t>
            </a:r>
          </a:p>
        </p:txBody>
      </p:sp>
      <p:sp>
        <p:nvSpPr>
          <p:cNvPr id="151" name="CuadroTexto 150">
            <a:extLst>
              <a:ext uri="{FF2B5EF4-FFF2-40B4-BE49-F238E27FC236}">
                <a16:creationId xmlns:a16="http://schemas.microsoft.com/office/drawing/2014/main" id="{27A4098F-E32C-407C-8E03-8D52D2B58A68}"/>
              </a:ext>
            </a:extLst>
          </p:cNvPr>
          <p:cNvSpPr txBox="1"/>
          <p:nvPr/>
        </p:nvSpPr>
        <p:spPr>
          <a:xfrm>
            <a:off x="526387" y="5002702"/>
            <a:ext cx="677480" cy="215444"/>
          </a:xfrm>
          <a:prstGeom prst="rect">
            <a:avLst/>
          </a:prstGeom>
          <a:solidFill>
            <a:srgbClr val="FCFDFD"/>
          </a:solidFill>
        </p:spPr>
        <p:txBody>
          <a:bodyPr wrap="none" lIns="108000" tIns="0" bIns="0" rtlCol="0">
            <a:spAutoFit/>
          </a:bodyPr>
          <a:lstStyle/>
          <a:p>
            <a:r>
              <a:rPr lang="es-419" sz="1400" dirty="0"/>
              <a:t>Enlace</a:t>
            </a:r>
          </a:p>
        </p:txBody>
      </p:sp>
      <p:sp>
        <p:nvSpPr>
          <p:cNvPr id="152" name="CuadroTexto 151">
            <a:extLst>
              <a:ext uri="{FF2B5EF4-FFF2-40B4-BE49-F238E27FC236}">
                <a16:creationId xmlns:a16="http://schemas.microsoft.com/office/drawing/2014/main" id="{9493D8FF-8891-40C7-9AC4-F6E5E717CAFD}"/>
              </a:ext>
            </a:extLst>
          </p:cNvPr>
          <p:cNvSpPr txBox="1"/>
          <p:nvPr/>
        </p:nvSpPr>
        <p:spPr>
          <a:xfrm>
            <a:off x="2762813" y="5002702"/>
            <a:ext cx="677480" cy="215444"/>
          </a:xfrm>
          <a:prstGeom prst="rect">
            <a:avLst/>
          </a:prstGeom>
          <a:solidFill>
            <a:srgbClr val="FCFDFD"/>
          </a:solidFill>
        </p:spPr>
        <p:txBody>
          <a:bodyPr wrap="none" lIns="108000" tIns="0" bIns="0" rtlCol="0">
            <a:spAutoFit/>
          </a:bodyPr>
          <a:lstStyle/>
          <a:p>
            <a:r>
              <a:rPr lang="es-419" sz="1400" dirty="0"/>
              <a:t>Enlace</a:t>
            </a:r>
          </a:p>
        </p:txBody>
      </p:sp>
      <p:sp>
        <p:nvSpPr>
          <p:cNvPr id="153" name="CuadroTexto 152">
            <a:extLst>
              <a:ext uri="{FF2B5EF4-FFF2-40B4-BE49-F238E27FC236}">
                <a16:creationId xmlns:a16="http://schemas.microsoft.com/office/drawing/2014/main" id="{2911757F-9460-411F-BCCC-CD7AB500834B}"/>
              </a:ext>
            </a:extLst>
          </p:cNvPr>
          <p:cNvSpPr txBox="1"/>
          <p:nvPr/>
        </p:nvSpPr>
        <p:spPr>
          <a:xfrm>
            <a:off x="1645034" y="5014975"/>
            <a:ext cx="677480" cy="215444"/>
          </a:xfrm>
          <a:prstGeom prst="rect">
            <a:avLst/>
          </a:prstGeom>
          <a:solidFill>
            <a:srgbClr val="FCFDFD"/>
          </a:solidFill>
        </p:spPr>
        <p:txBody>
          <a:bodyPr wrap="none" lIns="108000" tIns="0" bIns="0" rtlCol="0">
            <a:spAutoFit/>
          </a:bodyPr>
          <a:lstStyle/>
          <a:p>
            <a:r>
              <a:rPr lang="es-419" sz="1400" dirty="0"/>
              <a:t>Enlace</a:t>
            </a:r>
          </a:p>
        </p:txBody>
      </p:sp>
      <p:sp>
        <p:nvSpPr>
          <p:cNvPr id="154" name="CuadroTexto 153">
            <a:extLst>
              <a:ext uri="{FF2B5EF4-FFF2-40B4-BE49-F238E27FC236}">
                <a16:creationId xmlns:a16="http://schemas.microsoft.com/office/drawing/2014/main" id="{77594F02-92A5-41A9-9DB5-1AD4A9154E17}"/>
              </a:ext>
            </a:extLst>
          </p:cNvPr>
          <p:cNvSpPr txBox="1"/>
          <p:nvPr/>
        </p:nvSpPr>
        <p:spPr>
          <a:xfrm>
            <a:off x="3278667" y="2856855"/>
            <a:ext cx="677480" cy="215444"/>
          </a:xfrm>
          <a:prstGeom prst="rect">
            <a:avLst/>
          </a:prstGeom>
          <a:solidFill>
            <a:srgbClr val="FCFDFD"/>
          </a:solidFill>
        </p:spPr>
        <p:txBody>
          <a:bodyPr wrap="none" lIns="108000" tIns="0" bIns="0" rtlCol="0">
            <a:spAutoFit/>
          </a:bodyPr>
          <a:lstStyle/>
          <a:p>
            <a:r>
              <a:rPr lang="es-419" sz="1400" dirty="0"/>
              <a:t>Enlace</a:t>
            </a:r>
          </a:p>
        </p:txBody>
      </p:sp>
      <p:sp>
        <p:nvSpPr>
          <p:cNvPr id="155" name="CuadroTexto 154">
            <a:extLst>
              <a:ext uri="{FF2B5EF4-FFF2-40B4-BE49-F238E27FC236}">
                <a16:creationId xmlns:a16="http://schemas.microsoft.com/office/drawing/2014/main" id="{AFF06116-D4F3-4C69-A8BB-53846E8A970E}"/>
              </a:ext>
            </a:extLst>
          </p:cNvPr>
          <p:cNvSpPr txBox="1"/>
          <p:nvPr/>
        </p:nvSpPr>
        <p:spPr>
          <a:xfrm>
            <a:off x="5941133" y="3970342"/>
            <a:ext cx="677480" cy="215444"/>
          </a:xfrm>
          <a:prstGeom prst="rect">
            <a:avLst/>
          </a:prstGeom>
          <a:solidFill>
            <a:srgbClr val="FCFDFD"/>
          </a:solidFill>
        </p:spPr>
        <p:txBody>
          <a:bodyPr wrap="none" lIns="108000" tIns="0" bIns="0" rtlCol="0">
            <a:spAutoFit/>
          </a:bodyPr>
          <a:lstStyle/>
          <a:p>
            <a:r>
              <a:rPr lang="es-419" sz="1400" dirty="0"/>
              <a:t>Enlace</a:t>
            </a:r>
          </a:p>
        </p:txBody>
      </p:sp>
      <p:sp>
        <p:nvSpPr>
          <p:cNvPr id="156" name="CuadroTexto 155">
            <a:extLst>
              <a:ext uri="{FF2B5EF4-FFF2-40B4-BE49-F238E27FC236}">
                <a16:creationId xmlns:a16="http://schemas.microsoft.com/office/drawing/2014/main" id="{41BCF066-B466-498B-A396-42A477DC56B9}"/>
              </a:ext>
            </a:extLst>
          </p:cNvPr>
          <p:cNvSpPr txBox="1"/>
          <p:nvPr/>
        </p:nvSpPr>
        <p:spPr>
          <a:xfrm>
            <a:off x="5941133" y="2507956"/>
            <a:ext cx="677480" cy="215444"/>
          </a:xfrm>
          <a:prstGeom prst="rect">
            <a:avLst/>
          </a:prstGeom>
          <a:solidFill>
            <a:srgbClr val="FCFDFD"/>
          </a:solidFill>
        </p:spPr>
        <p:txBody>
          <a:bodyPr wrap="none" lIns="108000" tIns="0" bIns="0" rtlCol="0">
            <a:spAutoFit/>
          </a:bodyPr>
          <a:lstStyle/>
          <a:p>
            <a:r>
              <a:rPr lang="es-419" sz="1400" dirty="0"/>
              <a:t>Enlace</a:t>
            </a:r>
          </a:p>
        </p:txBody>
      </p:sp>
      <p:sp>
        <p:nvSpPr>
          <p:cNvPr id="157" name="CuadroTexto 156">
            <a:extLst>
              <a:ext uri="{FF2B5EF4-FFF2-40B4-BE49-F238E27FC236}">
                <a16:creationId xmlns:a16="http://schemas.microsoft.com/office/drawing/2014/main" id="{7561D07C-E549-4A9F-8B6B-2B066EEB111F}"/>
              </a:ext>
            </a:extLst>
          </p:cNvPr>
          <p:cNvSpPr txBox="1"/>
          <p:nvPr/>
        </p:nvSpPr>
        <p:spPr>
          <a:xfrm>
            <a:off x="4639558" y="5178182"/>
            <a:ext cx="677480" cy="215444"/>
          </a:xfrm>
          <a:prstGeom prst="rect">
            <a:avLst/>
          </a:prstGeom>
          <a:solidFill>
            <a:srgbClr val="FCFDFD"/>
          </a:solidFill>
        </p:spPr>
        <p:txBody>
          <a:bodyPr wrap="none" lIns="108000" tIns="0" bIns="0" rtlCol="0">
            <a:spAutoFit/>
          </a:bodyPr>
          <a:lstStyle/>
          <a:p>
            <a:r>
              <a:rPr lang="es-419" sz="1400" dirty="0"/>
              <a:t>Enlace</a:t>
            </a:r>
          </a:p>
        </p:txBody>
      </p:sp>
      <p:sp>
        <p:nvSpPr>
          <p:cNvPr id="158" name="CuadroTexto 157">
            <a:extLst>
              <a:ext uri="{FF2B5EF4-FFF2-40B4-BE49-F238E27FC236}">
                <a16:creationId xmlns:a16="http://schemas.microsoft.com/office/drawing/2014/main" id="{B5FC517B-4078-4698-BFDC-92ED771DEC1C}"/>
              </a:ext>
            </a:extLst>
          </p:cNvPr>
          <p:cNvSpPr txBox="1"/>
          <p:nvPr/>
        </p:nvSpPr>
        <p:spPr>
          <a:xfrm>
            <a:off x="7173792" y="4677555"/>
            <a:ext cx="677480" cy="215444"/>
          </a:xfrm>
          <a:prstGeom prst="rect">
            <a:avLst/>
          </a:prstGeom>
          <a:solidFill>
            <a:srgbClr val="FCFDFD"/>
          </a:solidFill>
        </p:spPr>
        <p:txBody>
          <a:bodyPr wrap="none" lIns="108000" tIns="0" bIns="0" rtlCol="0">
            <a:spAutoFit/>
          </a:bodyPr>
          <a:lstStyle/>
          <a:p>
            <a:r>
              <a:rPr lang="es-419" sz="1400" dirty="0"/>
              <a:t>Enlace</a:t>
            </a:r>
          </a:p>
        </p:txBody>
      </p:sp>
      <p:sp>
        <p:nvSpPr>
          <p:cNvPr id="159" name="CuadroTexto 158">
            <a:extLst>
              <a:ext uri="{FF2B5EF4-FFF2-40B4-BE49-F238E27FC236}">
                <a16:creationId xmlns:a16="http://schemas.microsoft.com/office/drawing/2014/main" id="{EE57A3C0-25B1-4ECD-AE5B-1AAC73B3CEE3}"/>
              </a:ext>
            </a:extLst>
          </p:cNvPr>
          <p:cNvSpPr txBox="1"/>
          <p:nvPr/>
        </p:nvSpPr>
        <p:spPr>
          <a:xfrm>
            <a:off x="9088534" y="4625543"/>
            <a:ext cx="677480" cy="215444"/>
          </a:xfrm>
          <a:prstGeom prst="rect">
            <a:avLst/>
          </a:prstGeom>
          <a:solidFill>
            <a:srgbClr val="FCFDFD"/>
          </a:solidFill>
        </p:spPr>
        <p:txBody>
          <a:bodyPr wrap="none" lIns="108000" tIns="0" bIns="0" rtlCol="0">
            <a:spAutoFit/>
          </a:bodyPr>
          <a:lstStyle/>
          <a:p>
            <a:r>
              <a:rPr lang="es-419" sz="1400" dirty="0"/>
              <a:t>Enlace</a:t>
            </a:r>
          </a:p>
        </p:txBody>
      </p:sp>
      <p:sp>
        <p:nvSpPr>
          <p:cNvPr id="160" name="CuadroTexto 159">
            <a:extLst>
              <a:ext uri="{FF2B5EF4-FFF2-40B4-BE49-F238E27FC236}">
                <a16:creationId xmlns:a16="http://schemas.microsoft.com/office/drawing/2014/main" id="{B48766C2-2414-4968-84FA-FC0D02155229}"/>
              </a:ext>
            </a:extLst>
          </p:cNvPr>
          <p:cNvSpPr txBox="1"/>
          <p:nvPr/>
        </p:nvSpPr>
        <p:spPr>
          <a:xfrm>
            <a:off x="8990691" y="6003559"/>
            <a:ext cx="677480" cy="215444"/>
          </a:xfrm>
          <a:prstGeom prst="rect">
            <a:avLst/>
          </a:prstGeom>
          <a:solidFill>
            <a:srgbClr val="FCFDFD"/>
          </a:solidFill>
        </p:spPr>
        <p:txBody>
          <a:bodyPr wrap="none" lIns="108000" tIns="0" bIns="0" rtlCol="0">
            <a:spAutoFit/>
          </a:bodyPr>
          <a:lstStyle/>
          <a:p>
            <a:r>
              <a:rPr lang="es-419" sz="1400" dirty="0"/>
              <a:t>Enlace</a:t>
            </a:r>
          </a:p>
        </p:txBody>
      </p:sp>
      <p:sp>
        <p:nvSpPr>
          <p:cNvPr id="161" name="CuadroTexto 160">
            <a:extLst>
              <a:ext uri="{FF2B5EF4-FFF2-40B4-BE49-F238E27FC236}">
                <a16:creationId xmlns:a16="http://schemas.microsoft.com/office/drawing/2014/main" id="{42130538-F54A-4D46-8819-EC72BB6C2449}"/>
              </a:ext>
            </a:extLst>
          </p:cNvPr>
          <p:cNvSpPr txBox="1"/>
          <p:nvPr/>
        </p:nvSpPr>
        <p:spPr>
          <a:xfrm>
            <a:off x="7886409" y="2158279"/>
            <a:ext cx="677480" cy="215444"/>
          </a:xfrm>
          <a:prstGeom prst="rect">
            <a:avLst/>
          </a:prstGeom>
          <a:solidFill>
            <a:srgbClr val="FCFDFD"/>
          </a:solidFill>
        </p:spPr>
        <p:txBody>
          <a:bodyPr wrap="none" lIns="108000" tIns="0" bIns="0" rtlCol="0">
            <a:spAutoFit/>
          </a:bodyPr>
          <a:lstStyle/>
          <a:p>
            <a:r>
              <a:rPr lang="es-419" sz="1400" dirty="0"/>
              <a:t>Enlace</a:t>
            </a:r>
          </a:p>
        </p:txBody>
      </p:sp>
      <p:sp>
        <p:nvSpPr>
          <p:cNvPr id="162" name="CuadroTexto 161">
            <a:extLst>
              <a:ext uri="{FF2B5EF4-FFF2-40B4-BE49-F238E27FC236}">
                <a16:creationId xmlns:a16="http://schemas.microsoft.com/office/drawing/2014/main" id="{1D5927B9-F96A-4656-B805-C3DC5B34A903}"/>
              </a:ext>
            </a:extLst>
          </p:cNvPr>
          <p:cNvSpPr txBox="1"/>
          <p:nvPr/>
        </p:nvSpPr>
        <p:spPr>
          <a:xfrm>
            <a:off x="10319683" y="2882508"/>
            <a:ext cx="677480" cy="215444"/>
          </a:xfrm>
          <a:prstGeom prst="rect">
            <a:avLst/>
          </a:prstGeom>
          <a:solidFill>
            <a:srgbClr val="FCFDFD"/>
          </a:solidFill>
        </p:spPr>
        <p:txBody>
          <a:bodyPr wrap="none" lIns="108000" tIns="0" bIns="0" rtlCol="0">
            <a:spAutoFit/>
          </a:bodyPr>
          <a:lstStyle/>
          <a:p>
            <a:r>
              <a:rPr lang="es-419" sz="1400" dirty="0"/>
              <a:t>Enlace</a:t>
            </a:r>
          </a:p>
        </p:txBody>
      </p:sp>
      <p:sp>
        <p:nvSpPr>
          <p:cNvPr id="163" name="CuadroTexto 162">
            <a:extLst>
              <a:ext uri="{FF2B5EF4-FFF2-40B4-BE49-F238E27FC236}">
                <a16:creationId xmlns:a16="http://schemas.microsoft.com/office/drawing/2014/main" id="{58F97632-BBD8-400F-8CC6-0B8D871C31E5}"/>
              </a:ext>
            </a:extLst>
          </p:cNvPr>
          <p:cNvSpPr txBox="1"/>
          <p:nvPr/>
        </p:nvSpPr>
        <p:spPr>
          <a:xfrm>
            <a:off x="10335966" y="5251721"/>
            <a:ext cx="677480" cy="215444"/>
          </a:xfrm>
          <a:prstGeom prst="rect">
            <a:avLst/>
          </a:prstGeom>
          <a:solidFill>
            <a:srgbClr val="FCFDFD"/>
          </a:solidFill>
        </p:spPr>
        <p:txBody>
          <a:bodyPr wrap="none" lIns="108000" tIns="0" bIns="0" rtlCol="0">
            <a:spAutoFit/>
          </a:bodyPr>
          <a:lstStyle/>
          <a:p>
            <a:r>
              <a:rPr lang="es-419" sz="1400" dirty="0"/>
              <a:t>Enlace</a:t>
            </a:r>
          </a:p>
        </p:txBody>
      </p:sp>
    </p:spTree>
    <p:extLst>
      <p:ext uri="{BB962C8B-B14F-4D97-AF65-F5344CB8AC3E}">
        <p14:creationId xmlns:p14="http://schemas.microsoft.com/office/powerpoint/2010/main" val="309388359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58</Words>
  <Application>Microsoft Office PowerPoint</Application>
  <PresentationFormat>Panorámica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Pankaj Sharma</dc:creator>
  <cp:lastModifiedBy>Jose Yatmar Peraza Mora</cp:lastModifiedBy>
  <cp:revision>10</cp:revision>
  <dcterms:created xsi:type="dcterms:W3CDTF">2017-07-23T03:21:47Z</dcterms:created>
  <dcterms:modified xsi:type="dcterms:W3CDTF">2021-10-06T15:13:29Z</dcterms:modified>
</cp:coreProperties>
</file>