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51435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9C4"/>
    <a:srgbClr val="B8CCD4"/>
    <a:srgbClr val="6A8792"/>
    <a:srgbClr val="345866"/>
    <a:srgbClr val="C9D9E0"/>
    <a:srgbClr val="EDF2F2"/>
    <a:srgbClr val="C0D3DA"/>
    <a:srgbClr val="CEDFE6"/>
    <a:srgbClr val="D3E0E8"/>
    <a:srgbClr val="C1D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58" y="84"/>
      </p:cViewPr>
      <p:guideLst>
        <p:guide orient="horz" pos="1620"/>
        <p:guide pos="216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7984A-6BDE-4A34-AA0B-5A94C09F487A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94002-7432-4EE6-9120-C72D76AD7037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9716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2" y="1597824"/>
            <a:ext cx="58293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3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0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7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4278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1611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1" y="154781"/>
            <a:ext cx="1543051" cy="32908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154781"/>
            <a:ext cx="4514851" cy="32908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9382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6579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7" y="3305176"/>
            <a:ext cx="5829300" cy="1021556"/>
          </a:xfrm>
        </p:spPr>
        <p:txBody>
          <a:bodyPr anchor="t"/>
          <a:lstStyle>
            <a:lvl1pPr algn="l">
              <a:defRPr sz="1286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7" y="2180036"/>
            <a:ext cx="5829300" cy="1125140"/>
          </a:xfrm>
        </p:spPr>
        <p:txBody>
          <a:bodyPr anchor="b"/>
          <a:lstStyle>
            <a:lvl1pPr marL="0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1pPr>
            <a:lvl2pPr marL="146965" indent="0">
              <a:buNone/>
              <a:defRPr sz="579">
                <a:solidFill>
                  <a:schemeClr val="tx1">
                    <a:tint val="75000"/>
                  </a:schemeClr>
                </a:solidFill>
              </a:defRPr>
            </a:lvl2pPr>
            <a:lvl3pPr marL="293930" indent="0">
              <a:buNone/>
              <a:defRPr sz="515">
                <a:solidFill>
                  <a:schemeClr val="tx1">
                    <a:tint val="75000"/>
                  </a:schemeClr>
                </a:solidFill>
              </a:defRPr>
            </a:lvl3pPr>
            <a:lvl4pPr marL="440895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4pPr>
            <a:lvl5pPr marL="587860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5pPr>
            <a:lvl6pPr marL="734825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6pPr>
            <a:lvl7pPr marL="881789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7pPr>
            <a:lvl8pPr marL="1028754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8pPr>
            <a:lvl9pPr marL="1175719" indent="0">
              <a:buNone/>
              <a:defRPr sz="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4697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4" y="900113"/>
            <a:ext cx="3028951" cy="2545556"/>
          </a:xfrm>
        </p:spPr>
        <p:txBody>
          <a:bodyPr/>
          <a:lstStyle>
            <a:lvl1pPr>
              <a:defRPr sz="900"/>
            </a:lvl1pPr>
            <a:lvl2pPr>
              <a:defRPr sz="771"/>
            </a:lvl2pPr>
            <a:lvl3pPr>
              <a:defRPr sz="643"/>
            </a:lvl3pPr>
            <a:lvl4pPr>
              <a:defRPr sz="579"/>
            </a:lvl4pPr>
            <a:lvl5pPr>
              <a:defRPr sz="579"/>
            </a:lvl5pPr>
            <a:lvl6pPr>
              <a:defRPr sz="579"/>
            </a:lvl6pPr>
            <a:lvl7pPr>
              <a:defRPr sz="579"/>
            </a:lvl7pPr>
            <a:lvl8pPr>
              <a:defRPr sz="579"/>
            </a:lvl8pPr>
            <a:lvl9pPr>
              <a:defRPr sz="57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4" y="900113"/>
            <a:ext cx="3028951" cy="2545556"/>
          </a:xfrm>
        </p:spPr>
        <p:txBody>
          <a:bodyPr/>
          <a:lstStyle>
            <a:lvl1pPr>
              <a:defRPr sz="900"/>
            </a:lvl1pPr>
            <a:lvl2pPr>
              <a:defRPr sz="771"/>
            </a:lvl2pPr>
            <a:lvl3pPr>
              <a:defRPr sz="643"/>
            </a:lvl3pPr>
            <a:lvl4pPr>
              <a:defRPr sz="579"/>
            </a:lvl4pPr>
            <a:lvl5pPr>
              <a:defRPr sz="579"/>
            </a:lvl5pPr>
            <a:lvl6pPr>
              <a:defRPr sz="579"/>
            </a:lvl6pPr>
            <a:lvl7pPr>
              <a:defRPr sz="579"/>
            </a:lvl7pPr>
            <a:lvl8pPr>
              <a:defRPr sz="579"/>
            </a:lvl8pPr>
            <a:lvl9pPr>
              <a:defRPr sz="57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884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1151336"/>
            <a:ext cx="3030141" cy="479822"/>
          </a:xfrm>
        </p:spPr>
        <p:txBody>
          <a:bodyPr anchor="b"/>
          <a:lstStyle>
            <a:lvl1pPr marL="0" indent="0">
              <a:buNone/>
              <a:defRPr sz="771" b="1"/>
            </a:lvl1pPr>
            <a:lvl2pPr marL="146965" indent="0">
              <a:buNone/>
              <a:defRPr sz="643" b="1"/>
            </a:lvl2pPr>
            <a:lvl3pPr marL="293930" indent="0">
              <a:buNone/>
              <a:defRPr sz="579" b="1"/>
            </a:lvl3pPr>
            <a:lvl4pPr marL="440895" indent="0">
              <a:buNone/>
              <a:defRPr sz="515" b="1"/>
            </a:lvl4pPr>
            <a:lvl5pPr marL="587860" indent="0">
              <a:buNone/>
              <a:defRPr sz="515" b="1"/>
            </a:lvl5pPr>
            <a:lvl6pPr marL="734825" indent="0">
              <a:buNone/>
              <a:defRPr sz="515" b="1"/>
            </a:lvl6pPr>
            <a:lvl7pPr marL="881789" indent="0">
              <a:buNone/>
              <a:defRPr sz="515" b="1"/>
            </a:lvl7pPr>
            <a:lvl8pPr marL="1028754" indent="0">
              <a:buNone/>
              <a:defRPr sz="515" b="1"/>
            </a:lvl8pPr>
            <a:lvl9pPr marL="1175719" indent="0">
              <a:buNone/>
              <a:defRPr sz="515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771"/>
            </a:lvl1pPr>
            <a:lvl2pPr>
              <a:defRPr sz="643"/>
            </a:lvl2pPr>
            <a:lvl3pPr>
              <a:defRPr sz="579"/>
            </a:lvl3pPr>
            <a:lvl4pPr>
              <a:defRPr sz="515"/>
            </a:lvl4pPr>
            <a:lvl5pPr>
              <a:defRPr sz="515"/>
            </a:lvl5pPr>
            <a:lvl6pPr>
              <a:defRPr sz="515"/>
            </a:lvl6pPr>
            <a:lvl7pPr>
              <a:defRPr sz="515"/>
            </a:lvl7pPr>
            <a:lvl8pPr>
              <a:defRPr sz="515"/>
            </a:lvl8pPr>
            <a:lvl9pPr>
              <a:defRPr sz="51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1" y="1151336"/>
            <a:ext cx="3031331" cy="479822"/>
          </a:xfrm>
        </p:spPr>
        <p:txBody>
          <a:bodyPr anchor="b"/>
          <a:lstStyle>
            <a:lvl1pPr marL="0" indent="0">
              <a:buNone/>
              <a:defRPr sz="771" b="1"/>
            </a:lvl1pPr>
            <a:lvl2pPr marL="146965" indent="0">
              <a:buNone/>
              <a:defRPr sz="643" b="1"/>
            </a:lvl2pPr>
            <a:lvl3pPr marL="293930" indent="0">
              <a:buNone/>
              <a:defRPr sz="579" b="1"/>
            </a:lvl3pPr>
            <a:lvl4pPr marL="440895" indent="0">
              <a:buNone/>
              <a:defRPr sz="515" b="1"/>
            </a:lvl4pPr>
            <a:lvl5pPr marL="587860" indent="0">
              <a:buNone/>
              <a:defRPr sz="515" b="1"/>
            </a:lvl5pPr>
            <a:lvl6pPr marL="734825" indent="0">
              <a:buNone/>
              <a:defRPr sz="515" b="1"/>
            </a:lvl6pPr>
            <a:lvl7pPr marL="881789" indent="0">
              <a:buNone/>
              <a:defRPr sz="515" b="1"/>
            </a:lvl7pPr>
            <a:lvl8pPr marL="1028754" indent="0">
              <a:buNone/>
              <a:defRPr sz="515" b="1"/>
            </a:lvl8pPr>
            <a:lvl9pPr marL="1175719" indent="0">
              <a:buNone/>
              <a:defRPr sz="515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1" y="1631156"/>
            <a:ext cx="3031331" cy="2963466"/>
          </a:xfrm>
        </p:spPr>
        <p:txBody>
          <a:bodyPr/>
          <a:lstStyle>
            <a:lvl1pPr>
              <a:defRPr sz="771"/>
            </a:lvl1pPr>
            <a:lvl2pPr>
              <a:defRPr sz="643"/>
            </a:lvl2pPr>
            <a:lvl3pPr>
              <a:defRPr sz="579"/>
            </a:lvl3pPr>
            <a:lvl4pPr>
              <a:defRPr sz="515"/>
            </a:lvl4pPr>
            <a:lvl5pPr>
              <a:defRPr sz="515"/>
            </a:lvl5pPr>
            <a:lvl6pPr>
              <a:defRPr sz="515"/>
            </a:lvl6pPr>
            <a:lvl7pPr>
              <a:defRPr sz="515"/>
            </a:lvl7pPr>
            <a:lvl8pPr>
              <a:defRPr sz="515"/>
            </a:lvl8pPr>
            <a:lvl9pPr>
              <a:defRPr sz="51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533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7210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6964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3" y="204788"/>
            <a:ext cx="2256235" cy="871538"/>
          </a:xfrm>
        </p:spPr>
        <p:txBody>
          <a:bodyPr anchor="b"/>
          <a:lstStyle>
            <a:lvl1pPr algn="l">
              <a:defRPr sz="643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91" y="204793"/>
            <a:ext cx="3833813" cy="4389835"/>
          </a:xfrm>
        </p:spPr>
        <p:txBody>
          <a:bodyPr/>
          <a:lstStyle>
            <a:lvl1pPr>
              <a:defRPr sz="1028"/>
            </a:lvl1pPr>
            <a:lvl2pPr>
              <a:defRPr sz="900"/>
            </a:lvl2pPr>
            <a:lvl3pPr>
              <a:defRPr sz="771"/>
            </a:lvl3pPr>
            <a:lvl4pPr>
              <a:defRPr sz="643"/>
            </a:lvl4pPr>
            <a:lvl5pPr>
              <a:defRPr sz="643"/>
            </a:lvl5pPr>
            <a:lvl6pPr>
              <a:defRPr sz="643"/>
            </a:lvl6pPr>
            <a:lvl7pPr>
              <a:defRPr sz="643"/>
            </a:lvl7pPr>
            <a:lvl8pPr>
              <a:defRPr sz="643"/>
            </a:lvl8pPr>
            <a:lvl9pPr>
              <a:defRPr sz="64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3" y="1076328"/>
            <a:ext cx="2256235" cy="3518297"/>
          </a:xfrm>
        </p:spPr>
        <p:txBody>
          <a:bodyPr/>
          <a:lstStyle>
            <a:lvl1pPr marL="0" indent="0">
              <a:buNone/>
              <a:defRPr sz="450"/>
            </a:lvl1pPr>
            <a:lvl2pPr marL="146965" indent="0">
              <a:buNone/>
              <a:defRPr sz="386"/>
            </a:lvl2pPr>
            <a:lvl3pPr marL="293930" indent="0">
              <a:buNone/>
              <a:defRPr sz="322"/>
            </a:lvl3pPr>
            <a:lvl4pPr marL="440895" indent="0">
              <a:buNone/>
              <a:defRPr sz="290"/>
            </a:lvl4pPr>
            <a:lvl5pPr marL="587860" indent="0">
              <a:buNone/>
              <a:defRPr sz="290"/>
            </a:lvl5pPr>
            <a:lvl6pPr marL="734825" indent="0">
              <a:buNone/>
              <a:defRPr sz="290"/>
            </a:lvl6pPr>
            <a:lvl7pPr marL="881789" indent="0">
              <a:buNone/>
              <a:defRPr sz="290"/>
            </a:lvl7pPr>
            <a:lvl8pPr marL="1028754" indent="0">
              <a:buNone/>
              <a:defRPr sz="290"/>
            </a:lvl8pPr>
            <a:lvl9pPr marL="1175719" indent="0">
              <a:buNone/>
              <a:defRPr sz="29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2680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643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1028"/>
            </a:lvl1pPr>
            <a:lvl2pPr marL="146965" indent="0">
              <a:buNone/>
              <a:defRPr sz="900"/>
            </a:lvl2pPr>
            <a:lvl3pPr marL="293930" indent="0">
              <a:buNone/>
              <a:defRPr sz="771"/>
            </a:lvl3pPr>
            <a:lvl4pPr marL="440895" indent="0">
              <a:buNone/>
              <a:defRPr sz="643"/>
            </a:lvl4pPr>
            <a:lvl5pPr marL="587860" indent="0">
              <a:buNone/>
              <a:defRPr sz="643"/>
            </a:lvl5pPr>
            <a:lvl6pPr marL="734825" indent="0">
              <a:buNone/>
              <a:defRPr sz="643"/>
            </a:lvl6pPr>
            <a:lvl7pPr marL="881789" indent="0">
              <a:buNone/>
              <a:defRPr sz="643"/>
            </a:lvl7pPr>
            <a:lvl8pPr marL="1028754" indent="0">
              <a:buNone/>
              <a:defRPr sz="643"/>
            </a:lvl8pPr>
            <a:lvl9pPr marL="1175719" indent="0">
              <a:buNone/>
              <a:defRPr sz="643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4025508"/>
            <a:ext cx="4114800" cy="603647"/>
          </a:xfrm>
        </p:spPr>
        <p:txBody>
          <a:bodyPr/>
          <a:lstStyle>
            <a:lvl1pPr marL="0" indent="0">
              <a:buNone/>
              <a:defRPr sz="450"/>
            </a:lvl1pPr>
            <a:lvl2pPr marL="146965" indent="0">
              <a:buNone/>
              <a:defRPr sz="386"/>
            </a:lvl2pPr>
            <a:lvl3pPr marL="293930" indent="0">
              <a:buNone/>
              <a:defRPr sz="322"/>
            </a:lvl3pPr>
            <a:lvl4pPr marL="440895" indent="0">
              <a:buNone/>
              <a:defRPr sz="290"/>
            </a:lvl4pPr>
            <a:lvl5pPr marL="587860" indent="0">
              <a:buNone/>
              <a:defRPr sz="290"/>
            </a:lvl5pPr>
            <a:lvl6pPr marL="734825" indent="0">
              <a:buNone/>
              <a:defRPr sz="290"/>
            </a:lvl6pPr>
            <a:lvl7pPr marL="881789" indent="0">
              <a:buNone/>
              <a:defRPr sz="290"/>
            </a:lvl7pPr>
            <a:lvl8pPr marL="1028754" indent="0">
              <a:buNone/>
              <a:defRPr sz="290"/>
            </a:lvl8pPr>
            <a:lvl9pPr marL="1175719" indent="0">
              <a:buNone/>
              <a:defRPr sz="29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5532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D3DA"/>
            </a:gs>
            <a:gs pos="35000">
              <a:srgbClr val="D3E0E8"/>
            </a:gs>
            <a:gs pos="100000">
              <a:srgbClr val="C1D4DA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1200152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AAEF9-C1B1-4BAD-B642-9323EDC593A2}" type="datetimeFigureOut">
              <a:rPr lang="es-VE" smtClean="0"/>
              <a:t>25/9/2021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2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2F87-B397-42E3-B4C0-60B29D86522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0939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3930" rtl="0" eaLnBrk="1" latinLnBrk="0" hangingPunct="1">
        <a:spcBef>
          <a:spcPct val="0"/>
        </a:spcBef>
        <a:buNone/>
        <a:defRPr sz="14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224" indent="-110224" algn="l" defTabSz="293930" rtl="0" eaLnBrk="1" latinLnBrk="0" hangingPunct="1">
        <a:spcBef>
          <a:spcPct val="20000"/>
        </a:spcBef>
        <a:buFont typeface="Arial" pitchFamily="34" charset="0"/>
        <a:buChar char="•"/>
        <a:defRPr sz="1028" kern="1200">
          <a:solidFill>
            <a:schemeClr val="tx1"/>
          </a:solidFill>
          <a:latin typeface="+mn-lt"/>
          <a:ea typeface="+mn-ea"/>
          <a:cs typeface="+mn-cs"/>
        </a:defRPr>
      </a:lvl1pPr>
      <a:lvl2pPr marL="238817" indent="-91853" algn="l" defTabSz="293930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67412" indent="-73483" algn="l" defTabSz="293930" rtl="0" eaLnBrk="1" latinLnBrk="0" hangingPunct="1">
        <a:spcBef>
          <a:spcPct val="20000"/>
        </a:spcBef>
        <a:buFont typeface="Arial" pitchFamily="34" charset="0"/>
        <a:buChar char="•"/>
        <a:defRPr sz="771" kern="1200">
          <a:solidFill>
            <a:schemeClr val="tx1"/>
          </a:solidFill>
          <a:latin typeface="+mn-lt"/>
          <a:ea typeface="+mn-ea"/>
          <a:cs typeface="+mn-cs"/>
        </a:defRPr>
      </a:lvl3pPr>
      <a:lvl4pPr marL="514377" indent="-73483" algn="l" defTabSz="293930" rtl="0" eaLnBrk="1" latinLnBrk="0" hangingPunct="1">
        <a:spcBef>
          <a:spcPct val="20000"/>
        </a:spcBef>
        <a:buFont typeface="Arial" pitchFamily="34" charset="0"/>
        <a:buChar char="–"/>
        <a:defRPr sz="643" kern="1200">
          <a:solidFill>
            <a:schemeClr val="tx1"/>
          </a:solidFill>
          <a:latin typeface="+mn-lt"/>
          <a:ea typeface="+mn-ea"/>
          <a:cs typeface="+mn-cs"/>
        </a:defRPr>
      </a:lvl4pPr>
      <a:lvl5pPr marL="661342" indent="-73483" algn="l" defTabSz="293930" rtl="0" eaLnBrk="1" latinLnBrk="0" hangingPunct="1">
        <a:spcBef>
          <a:spcPct val="20000"/>
        </a:spcBef>
        <a:buFont typeface="Arial" pitchFamily="34" charset="0"/>
        <a:buChar char="»"/>
        <a:defRPr sz="643" kern="1200">
          <a:solidFill>
            <a:schemeClr val="tx1"/>
          </a:solidFill>
          <a:latin typeface="+mn-lt"/>
          <a:ea typeface="+mn-ea"/>
          <a:cs typeface="+mn-cs"/>
        </a:defRPr>
      </a:lvl5pPr>
      <a:lvl6pPr marL="808307" indent="-73483" algn="l" defTabSz="293930" rtl="0" eaLnBrk="1" latinLnBrk="0" hangingPunct="1">
        <a:spcBef>
          <a:spcPct val="20000"/>
        </a:spcBef>
        <a:buFont typeface="Arial" pitchFamily="34" charset="0"/>
        <a:buChar char="•"/>
        <a:defRPr sz="643" kern="1200">
          <a:solidFill>
            <a:schemeClr val="tx1"/>
          </a:solidFill>
          <a:latin typeface="+mn-lt"/>
          <a:ea typeface="+mn-ea"/>
          <a:cs typeface="+mn-cs"/>
        </a:defRPr>
      </a:lvl6pPr>
      <a:lvl7pPr marL="955272" indent="-73483" algn="l" defTabSz="293930" rtl="0" eaLnBrk="1" latinLnBrk="0" hangingPunct="1">
        <a:spcBef>
          <a:spcPct val="20000"/>
        </a:spcBef>
        <a:buFont typeface="Arial" pitchFamily="34" charset="0"/>
        <a:buChar char="•"/>
        <a:defRPr sz="643" kern="1200">
          <a:solidFill>
            <a:schemeClr val="tx1"/>
          </a:solidFill>
          <a:latin typeface="+mn-lt"/>
          <a:ea typeface="+mn-ea"/>
          <a:cs typeface="+mn-cs"/>
        </a:defRPr>
      </a:lvl7pPr>
      <a:lvl8pPr marL="1102236" indent="-73483" algn="l" defTabSz="293930" rtl="0" eaLnBrk="1" latinLnBrk="0" hangingPunct="1">
        <a:spcBef>
          <a:spcPct val="20000"/>
        </a:spcBef>
        <a:buFont typeface="Arial" pitchFamily="34" charset="0"/>
        <a:buChar char="•"/>
        <a:defRPr sz="643" kern="1200">
          <a:solidFill>
            <a:schemeClr val="tx1"/>
          </a:solidFill>
          <a:latin typeface="+mn-lt"/>
          <a:ea typeface="+mn-ea"/>
          <a:cs typeface="+mn-cs"/>
        </a:defRPr>
      </a:lvl8pPr>
      <a:lvl9pPr marL="1249201" indent="-73483" algn="l" defTabSz="293930" rtl="0" eaLnBrk="1" latinLnBrk="0" hangingPunct="1">
        <a:spcBef>
          <a:spcPct val="20000"/>
        </a:spcBef>
        <a:buFont typeface="Arial" pitchFamily="34" charset="0"/>
        <a:buChar char="•"/>
        <a:defRPr sz="6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293930" rtl="0" eaLnBrk="1" latinLnBrk="0" hangingPunct="1">
        <a:defRPr sz="579" kern="1200">
          <a:solidFill>
            <a:schemeClr val="tx1"/>
          </a:solidFill>
          <a:latin typeface="+mn-lt"/>
          <a:ea typeface="+mn-ea"/>
          <a:cs typeface="+mn-cs"/>
        </a:defRPr>
      </a:lvl1pPr>
      <a:lvl2pPr marL="146965" algn="l" defTabSz="293930" rtl="0" eaLnBrk="1" latinLnBrk="0" hangingPunct="1">
        <a:defRPr sz="579" kern="1200">
          <a:solidFill>
            <a:schemeClr val="tx1"/>
          </a:solidFill>
          <a:latin typeface="+mn-lt"/>
          <a:ea typeface="+mn-ea"/>
          <a:cs typeface="+mn-cs"/>
        </a:defRPr>
      </a:lvl2pPr>
      <a:lvl3pPr marL="293930" algn="l" defTabSz="293930" rtl="0" eaLnBrk="1" latinLnBrk="0" hangingPunct="1">
        <a:defRPr sz="579" kern="1200">
          <a:solidFill>
            <a:schemeClr val="tx1"/>
          </a:solidFill>
          <a:latin typeface="+mn-lt"/>
          <a:ea typeface="+mn-ea"/>
          <a:cs typeface="+mn-cs"/>
        </a:defRPr>
      </a:lvl3pPr>
      <a:lvl4pPr marL="440895" algn="l" defTabSz="293930" rtl="0" eaLnBrk="1" latinLnBrk="0" hangingPunct="1">
        <a:defRPr sz="579" kern="1200">
          <a:solidFill>
            <a:schemeClr val="tx1"/>
          </a:solidFill>
          <a:latin typeface="+mn-lt"/>
          <a:ea typeface="+mn-ea"/>
          <a:cs typeface="+mn-cs"/>
        </a:defRPr>
      </a:lvl4pPr>
      <a:lvl5pPr marL="587860" algn="l" defTabSz="293930" rtl="0" eaLnBrk="1" latinLnBrk="0" hangingPunct="1">
        <a:defRPr sz="579" kern="1200">
          <a:solidFill>
            <a:schemeClr val="tx1"/>
          </a:solidFill>
          <a:latin typeface="+mn-lt"/>
          <a:ea typeface="+mn-ea"/>
          <a:cs typeface="+mn-cs"/>
        </a:defRPr>
      </a:lvl5pPr>
      <a:lvl6pPr marL="734825" algn="l" defTabSz="293930" rtl="0" eaLnBrk="1" latinLnBrk="0" hangingPunct="1">
        <a:defRPr sz="579" kern="1200">
          <a:solidFill>
            <a:schemeClr val="tx1"/>
          </a:solidFill>
          <a:latin typeface="+mn-lt"/>
          <a:ea typeface="+mn-ea"/>
          <a:cs typeface="+mn-cs"/>
        </a:defRPr>
      </a:lvl6pPr>
      <a:lvl7pPr marL="881789" algn="l" defTabSz="293930" rtl="0" eaLnBrk="1" latinLnBrk="0" hangingPunct="1">
        <a:defRPr sz="579" kern="1200">
          <a:solidFill>
            <a:schemeClr val="tx1"/>
          </a:solidFill>
          <a:latin typeface="+mn-lt"/>
          <a:ea typeface="+mn-ea"/>
          <a:cs typeface="+mn-cs"/>
        </a:defRPr>
      </a:lvl7pPr>
      <a:lvl8pPr marL="1028754" algn="l" defTabSz="293930" rtl="0" eaLnBrk="1" latinLnBrk="0" hangingPunct="1">
        <a:defRPr sz="579" kern="1200">
          <a:solidFill>
            <a:schemeClr val="tx1"/>
          </a:solidFill>
          <a:latin typeface="+mn-lt"/>
          <a:ea typeface="+mn-ea"/>
          <a:cs typeface="+mn-cs"/>
        </a:defRPr>
      </a:lvl8pPr>
      <a:lvl9pPr marL="1175719" algn="l" defTabSz="293930" rtl="0" eaLnBrk="1" latinLnBrk="0" hangingPunct="1">
        <a:defRPr sz="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CB9C4"/>
            </a:gs>
            <a:gs pos="82000">
              <a:srgbClr val="C0D3DA"/>
            </a:gs>
            <a:gs pos="25000">
              <a:srgbClr val="C9D9E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: curvado 18">
            <a:extLst>
              <a:ext uri="{FF2B5EF4-FFF2-40B4-BE49-F238E27FC236}">
                <a16:creationId xmlns:a16="http://schemas.microsoft.com/office/drawing/2014/main" id="{901C12FB-D76D-4F66-BBF7-85E880954BCF}"/>
              </a:ext>
            </a:extLst>
          </p:cNvPr>
          <p:cNvCxnSpPr>
            <a:cxnSpLocks/>
            <a:stCxn id="25" idx="0"/>
            <a:endCxn id="22" idx="2"/>
          </p:cNvCxnSpPr>
          <p:nvPr/>
        </p:nvCxnSpPr>
        <p:spPr>
          <a:xfrm rot="5400000" flipH="1" flipV="1">
            <a:off x="1894841" y="-652727"/>
            <a:ext cx="505926" cy="2562392"/>
          </a:xfrm>
          <a:prstGeom prst="bentConnector3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05B0591D-858E-4D80-BD6B-A1DB3D3F377E}"/>
              </a:ext>
            </a:extLst>
          </p:cNvPr>
          <p:cNvSpPr/>
          <p:nvPr/>
        </p:nvSpPr>
        <p:spPr>
          <a:xfrm>
            <a:off x="2364888" y="4955712"/>
            <a:ext cx="2115523" cy="181145"/>
          </a:xfrm>
          <a:prstGeom prst="roundRect">
            <a:avLst>
              <a:gd name="adj" fmla="val 6379"/>
            </a:avLst>
          </a:prstGeom>
          <a:gradFill flip="none" rotWithShape="1">
            <a:gsLst>
              <a:gs pos="42000">
                <a:srgbClr val="345866">
                  <a:lumMod val="5000"/>
                </a:srgbClr>
              </a:gs>
              <a:gs pos="84000">
                <a:srgbClr val="6A8792"/>
              </a:gs>
              <a:gs pos="100000">
                <a:srgbClr val="C0D3DA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825" dirty="0">
                <a:solidFill>
                  <a:srgbClr val="C0D3DA"/>
                </a:solidFill>
              </a:rPr>
              <a:t>www.mapasconceptualesymentales.site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B3D085C0-5A21-4EB1-8165-B869CD2B9AE2}"/>
              </a:ext>
            </a:extLst>
          </p:cNvPr>
          <p:cNvSpPr/>
          <p:nvPr/>
        </p:nvSpPr>
        <p:spPr>
          <a:xfrm>
            <a:off x="4175662" y="881432"/>
            <a:ext cx="1143959" cy="324035"/>
          </a:xfrm>
          <a:prstGeom prst="roundRect">
            <a:avLst>
              <a:gd name="adj" fmla="val 16676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 dolor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AA9F6E89-66C4-4800-9D13-423CB1BECA7D}"/>
              </a:ext>
            </a:extLst>
          </p:cNvPr>
          <p:cNvSpPr/>
          <p:nvPr/>
        </p:nvSpPr>
        <p:spPr>
          <a:xfrm>
            <a:off x="2672916" y="51470"/>
            <a:ext cx="1512168" cy="324036"/>
          </a:xfrm>
          <a:prstGeom prst="roundRect">
            <a:avLst>
              <a:gd name="adj" fmla="val 6379"/>
            </a:avLst>
          </a:prstGeom>
          <a:solidFill>
            <a:srgbClr val="6A87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350" b="1" dirty="0"/>
              <a:t>Mapa conceptual</a:t>
            </a:r>
            <a:endParaRPr lang="es-419" sz="600" b="1" dirty="0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75670E9F-B1F5-4FD3-89C6-CECADC970F14}"/>
              </a:ext>
            </a:extLst>
          </p:cNvPr>
          <p:cNvSpPr/>
          <p:nvPr/>
        </p:nvSpPr>
        <p:spPr>
          <a:xfrm>
            <a:off x="390755" y="881432"/>
            <a:ext cx="951706" cy="324035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2D427F64-B949-4E30-B7C5-1283ED42DEE2}"/>
              </a:ext>
            </a:extLst>
          </p:cNvPr>
          <p:cNvSpPr/>
          <p:nvPr/>
        </p:nvSpPr>
        <p:spPr>
          <a:xfrm>
            <a:off x="2857021" y="881432"/>
            <a:ext cx="1143959" cy="574163"/>
          </a:xfrm>
          <a:prstGeom prst="roundRect">
            <a:avLst>
              <a:gd name="adj" fmla="val 16676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 dolor sit am consectetur Lorem ipsum</a:t>
            </a: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F38B0795-CFF7-4845-97B4-BCB0E87B320A}"/>
              </a:ext>
            </a:extLst>
          </p:cNvPr>
          <p:cNvSpPr/>
          <p:nvPr/>
        </p:nvSpPr>
        <p:spPr>
          <a:xfrm>
            <a:off x="5805707" y="2571749"/>
            <a:ext cx="951707" cy="699359"/>
          </a:xfrm>
          <a:prstGeom prst="roundRect">
            <a:avLst>
              <a:gd name="adj" fmla="val 31479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00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 dolor sit am consectetur Lorem ipsum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DC392B6-93AD-4FEE-8E3B-D95E9F53BFD9}"/>
              </a:ext>
            </a:extLst>
          </p:cNvPr>
          <p:cNvSpPr/>
          <p:nvPr/>
        </p:nvSpPr>
        <p:spPr>
          <a:xfrm>
            <a:off x="4271788" y="1622947"/>
            <a:ext cx="951706" cy="324035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8D463461-A123-431D-85B7-61E54B745187}"/>
              </a:ext>
            </a:extLst>
          </p:cNvPr>
          <p:cNvSpPr/>
          <p:nvPr/>
        </p:nvSpPr>
        <p:spPr>
          <a:xfrm>
            <a:off x="1640765" y="1610533"/>
            <a:ext cx="951706" cy="324035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9FF8EB33-A58A-49B0-ACFA-35828D75B9B8}"/>
              </a:ext>
            </a:extLst>
          </p:cNvPr>
          <p:cNvSpPr/>
          <p:nvPr/>
        </p:nvSpPr>
        <p:spPr>
          <a:xfrm>
            <a:off x="5494302" y="881432"/>
            <a:ext cx="951706" cy="324035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B9E88E99-0E04-473C-A0D5-B24C8D73FA5E}"/>
              </a:ext>
            </a:extLst>
          </p:cNvPr>
          <p:cNvSpPr/>
          <p:nvPr/>
        </p:nvSpPr>
        <p:spPr>
          <a:xfrm>
            <a:off x="1538380" y="881432"/>
            <a:ext cx="1143959" cy="324035"/>
          </a:xfrm>
          <a:prstGeom prst="roundRect">
            <a:avLst>
              <a:gd name="adj" fmla="val 16676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 dolor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343DAE9-4DBC-4DEF-A02A-6459F12B59FF}"/>
              </a:ext>
            </a:extLst>
          </p:cNvPr>
          <p:cNvGrpSpPr/>
          <p:nvPr/>
        </p:nvGrpSpPr>
        <p:grpSpPr>
          <a:xfrm>
            <a:off x="260648" y="1560435"/>
            <a:ext cx="1211920" cy="424233"/>
            <a:chOff x="326460" y="1560435"/>
            <a:chExt cx="1211920" cy="424233"/>
          </a:xfrm>
        </p:grpSpPr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1F61A685-D49C-45C7-B179-99EB06D49446}"/>
                </a:ext>
              </a:extLst>
            </p:cNvPr>
            <p:cNvSpPr/>
            <p:nvPr/>
          </p:nvSpPr>
          <p:spPr>
            <a:xfrm>
              <a:off x="326460" y="1560435"/>
              <a:ext cx="589108" cy="424233"/>
            </a:xfrm>
            <a:prstGeom prst="roundRect">
              <a:avLst>
                <a:gd name="adj" fmla="val 32456"/>
              </a:avLst>
            </a:prstGeom>
            <a:solidFill>
              <a:srgbClr val="EDF2F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000000"/>
                </a:buClr>
                <a:defRPr/>
              </a:pPr>
              <a:r>
                <a:rPr lang="en-US" sz="825" kern="0" dirty="0">
                  <a:solidFill>
                    <a:srgbClr val="345866"/>
                  </a:solidFill>
                  <a:latin typeface="Roboto"/>
                  <a:ea typeface="Roboto"/>
                  <a:cs typeface="Roboto"/>
                  <a:sym typeface="Roboto"/>
                </a:rPr>
                <a:t>Lorem ipsum</a:t>
              </a:r>
            </a:p>
          </p:txBody>
        </p:sp>
        <p:sp>
          <p:nvSpPr>
            <p:cNvPr id="34" name="Rectángulo: esquinas redondeadas 33">
              <a:extLst>
                <a:ext uri="{FF2B5EF4-FFF2-40B4-BE49-F238E27FC236}">
                  <a16:creationId xmlns:a16="http://schemas.microsoft.com/office/drawing/2014/main" id="{77D00B40-6734-4A6F-806C-5558DCF49E79}"/>
                </a:ext>
              </a:extLst>
            </p:cNvPr>
            <p:cNvSpPr/>
            <p:nvPr/>
          </p:nvSpPr>
          <p:spPr>
            <a:xfrm>
              <a:off x="949272" y="1560435"/>
              <a:ext cx="589108" cy="424233"/>
            </a:xfrm>
            <a:prstGeom prst="roundRect">
              <a:avLst>
                <a:gd name="adj" fmla="val 32456"/>
              </a:avLst>
            </a:prstGeom>
            <a:solidFill>
              <a:srgbClr val="EDF2F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000000"/>
                </a:buClr>
                <a:defRPr/>
              </a:pPr>
              <a:r>
                <a:rPr lang="en-US" sz="825" kern="0" dirty="0">
                  <a:solidFill>
                    <a:srgbClr val="345866"/>
                  </a:solidFill>
                  <a:latin typeface="Roboto"/>
                  <a:ea typeface="Roboto"/>
                  <a:cs typeface="Roboto"/>
                  <a:sym typeface="Roboto"/>
                </a:rPr>
                <a:t>Lorem ipsum</a:t>
              </a: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03ADA897-548B-4DCD-A3D1-B749996BEF78}"/>
              </a:ext>
            </a:extLst>
          </p:cNvPr>
          <p:cNvGrpSpPr/>
          <p:nvPr/>
        </p:nvGrpSpPr>
        <p:grpSpPr>
          <a:xfrm>
            <a:off x="5364195" y="1560435"/>
            <a:ext cx="1211920" cy="424233"/>
            <a:chOff x="326460" y="1560435"/>
            <a:chExt cx="1211920" cy="424233"/>
          </a:xfrm>
        </p:grpSpPr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EE374CC3-0488-4FAF-96AB-F928A0AEBE70}"/>
                </a:ext>
              </a:extLst>
            </p:cNvPr>
            <p:cNvSpPr/>
            <p:nvPr/>
          </p:nvSpPr>
          <p:spPr>
            <a:xfrm>
              <a:off x="326460" y="1560435"/>
              <a:ext cx="589108" cy="424233"/>
            </a:xfrm>
            <a:prstGeom prst="roundRect">
              <a:avLst>
                <a:gd name="adj" fmla="val 32456"/>
              </a:avLst>
            </a:prstGeom>
            <a:solidFill>
              <a:srgbClr val="EDF2F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000000"/>
                </a:buClr>
                <a:defRPr/>
              </a:pPr>
              <a:r>
                <a:rPr lang="en-US" sz="825" kern="0" dirty="0">
                  <a:solidFill>
                    <a:srgbClr val="345866"/>
                  </a:solidFill>
                  <a:latin typeface="Roboto"/>
                  <a:ea typeface="Roboto"/>
                  <a:cs typeface="Roboto"/>
                  <a:sym typeface="Roboto"/>
                </a:rPr>
                <a:t>Lorem ipsum</a:t>
              </a:r>
            </a:p>
          </p:txBody>
        </p:sp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10835F48-310B-426D-BFC2-18093CE37316}"/>
                </a:ext>
              </a:extLst>
            </p:cNvPr>
            <p:cNvSpPr/>
            <p:nvPr/>
          </p:nvSpPr>
          <p:spPr>
            <a:xfrm>
              <a:off x="949272" y="1560435"/>
              <a:ext cx="589108" cy="424233"/>
            </a:xfrm>
            <a:prstGeom prst="roundRect">
              <a:avLst>
                <a:gd name="adj" fmla="val 32456"/>
              </a:avLst>
            </a:prstGeom>
            <a:solidFill>
              <a:srgbClr val="EDF2F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000000"/>
                </a:buClr>
                <a:defRPr/>
              </a:pPr>
              <a:r>
                <a:rPr lang="en-US" sz="825" kern="0" dirty="0">
                  <a:solidFill>
                    <a:srgbClr val="345866"/>
                  </a:solidFill>
                  <a:latin typeface="Roboto"/>
                  <a:ea typeface="Roboto"/>
                  <a:cs typeface="Roboto"/>
                  <a:sym typeface="Roboto"/>
                </a:rPr>
                <a:t>Lorem ipsum</a:t>
              </a:r>
            </a:p>
          </p:txBody>
        </p:sp>
      </p:grp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578CA7BD-AB5B-4C1C-8F30-AF1499C161DE}"/>
              </a:ext>
            </a:extLst>
          </p:cNvPr>
          <p:cNvSpPr/>
          <p:nvPr/>
        </p:nvSpPr>
        <p:spPr>
          <a:xfrm>
            <a:off x="2953146" y="1784965"/>
            <a:ext cx="951708" cy="607899"/>
          </a:xfrm>
          <a:prstGeom prst="roundRect">
            <a:avLst>
              <a:gd name="adj" fmla="val 31479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00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 dolor sit am consectetur</a:t>
            </a:r>
          </a:p>
        </p:txBody>
      </p: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F150C79A-C4B2-491E-9075-EC88A0C796CD}"/>
              </a:ext>
            </a:extLst>
          </p:cNvPr>
          <p:cNvSpPr/>
          <p:nvPr/>
        </p:nvSpPr>
        <p:spPr>
          <a:xfrm>
            <a:off x="2769680" y="3271108"/>
            <a:ext cx="1318641" cy="699359"/>
          </a:xfrm>
          <a:prstGeom prst="roundRect">
            <a:avLst>
              <a:gd name="adj" fmla="val 16676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 dolor sit am consectetur Lorem ipsum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9FAAC50F-B360-49B4-8EB4-6DCD1B70BB39}"/>
              </a:ext>
            </a:extLst>
          </p:cNvPr>
          <p:cNvSpPr/>
          <p:nvPr/>
        </p:nvSpPr>
        <p:spPr>
          <a:xfrm>
            <a:off x="79348" y="2571750"/>
            <a:ext cx="951707" cy="699359"/>
          </a:xfrm>
          <a:prstGeom prst="roundRect">
            <a:avLst>
              <a:gd name="adj" fmla="val 31479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00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 dolor sit am consectetur Lorem ipsum</a:t>
            </a:r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4A746928-9976-4212-8866-DDD4FB6A1C31}"/>
              </a:ext>
            </a:extLst>
          </p:cNvPr>
          <p:cNvSpPr/>
          <p:nvPr/>
        </p:nvSpPr>
        <p:spPr>
          <a:xfrm>
            <a:off x="1640765" y="2597393"/>
            <a:ext cx="951706" cy="324035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CBC2061E-8298-488D-958A-D3A75A944831}"/>
              </a:ext>
            </a:extLst>
          </p:cNvPr>
          <p:cNvSpPr/>
          <p:nvPr/>
        </p:nvSpPr>
        <p:spPr>
          <a:xfrm>
            <a:off x="4271788" y="2597393"/>
            <a:ext cx="951706" cy="324035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F1A78C69-77DD-4143-AF94-981998CBCBC6}"/>
              </a:ext>
            </a:extLst>
          </p:cNvPr>
          <p:cNvSpPr/>
          <p:nvPr/>
        </p:nvSpPr>
        <p:spPr>
          <a:xfrm>
            <a:off x="1645086" y="4292241"/>
            <a:ext cx="951706" cy="324035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F54C93A4-80E9-4B06-B76F-C5DACF6CB0B9}"/>
              </a:ext>
            </a:extLst>
          </p:cNvPr>
          <p:cNvSpPr/>
          <p:nvPr/>
        </p:nvSpPr>
        <p:spPr>
          <a:xfrm>
            <a:off x="4265530" y="4292241"/>
            <a:ext cx="951706" cy="324035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id="{DE887E2A-B996-4547-A19A-7E982321270E}"/>
              </a:ext>
            </a:extLst>
          </p:cNvPr>
          <p:cNvSpPr/>
          <p:nvPr/>
        </p:nvSpPr>
        <p:spPr>
          <a:xfrm>
            <a:off x="79348" y="3970467"/>
            <a:ext cx="951706" cy="424233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9B27ACE5-8E78-4441-8BF6-47A692CED7CC}"/>
              </a:ext>
            </a:extLst>
          </p:cNvPr>
          <p:cNvSpPr/>
          <p:nvPr/>
        </p:nvSpPr>
        <p:spPr>
          <a:xfrm>
            <a:off x="5804858" y="3970467"/>
            <a:ext cx="951706" cy="424233"/>
          </a:xfrm>
          <a:prstGeom prst="roundRect">
            <a:avLst>
              <a:gd name="adj" fmla="val 17402"/>
            </a:avLst>
          </a:prstGeom>
          <a:solidFill>
            <a:srgbClr val="EDF2F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825" kern="0" dirty="0">
                <a:solidFill>
                  <a:srgbClr val="345866"/>
                </a:solidFill>
                <a:latin typeface="Roboto"/>
                <a:ea typeface="Roboto"/>
                <a:cs typeface="Roboto"/>
                <a:sym typeface="Roboto"/>
              </a:rPr>
              <a:t>Lorem ipsum</a:t>
            </a:r>
          </a:p>
        </p:txBody>
      </p:sp>
      <p:cxnSp>
        <p:nvCxnSpPr>
          <p:cNvPr id="47" name="Conector: curvado 18">
            <a:extLst>
              <a:ext uri="{FF2B5EF4-FFF2-40B4-BE49-F238E27FC236}">
                <a16:creationId xmlns:a16="http://schemas.microsoft.com/office/drawing/2014/main" id="{F826E8D7-AAEB-4D8E-B457-AA9B314F6C6E}"/>
              </a:ext>
            </a:extLst>
          </p:cNvPr>
          <p:cNvCxnSpPr>
            <a:cxnSpLocks/>
            <a:stCxn id="32" idx="0"/>
            <a:endCxn id="22" idx="2"/>
          </p:cNvCxnSpPr>
          <p:nvPr/>
        </p:nvCxnSpPr>
        <p:spPr>
          <a:xfrm rot="16200000" flipV="1">
            <a:off x="4446615" y="-642109"/>
            <a:ext cx="505926" cy="2541155"/>
          </a:xfrm>
          <a:prstGeom prst="bent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: curvado 18">
            <a:extLst>
              <a:ext uri="{FF2B5EF4-FFF2-40B4-BE49-F238E27FC236}">
                <a16:creationId xmlns:a16="http://schemas.microsoft.com/office/drawing/2014/main" id="{FC9E6DD8-31BF-4B71-A1E6-EE711206F91B}"/>
              </a:ext>
            </a:extLst>
          </p:cNvPr>
          <p:cNvCxnSpPr>
            <a:cxnSpLocks/>
            <a:stCxn id="33" idx="0"/>
            <a:endCxn id="22" idx="2"/>
          </p:cNvCxnSpPr>
          <p:nvPr/>
        </p:nvCxnSpPr>
        <p:spPr>
          <a:xfrm rot="5400000" flipH="1" flipV="1">
            <a:off x="2516717" y="-30851"/>
            <a:ext cx="505926" cy="1318640"/>
          </a:xfrm>
          <a:prstGeom prst="bent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curvado 18">
            <a:extLst>
              <a:ext uri="{FF2B5EF4-FFF2-40B4-BE49-F238E27FC236}">
                <a16:creationId xmlns:a16="http://schemas.microsoft.com/office/drawing/2014/main" id="{7A55A347-6D2B-44CA-A2A3-3FC8E41E676F}"/>
              </a:ext>
            </a:extLst>
          </p:cNvPr>
          <p:cNvCxnSpPr>
            <a:cxnSpLocks/>
            <a:stCxn id="21" idx="0"/>
            <a:endCxn id="22" idx="2"/>
          </p:cNvCxnSpPr>
          <p:nvPr/>
        </p:nvCxnSpPr>
        <p:spPr>
          <a:xfrm rot="16200000" flipV="1">
            <a:off x="3835358" y="-30852"/>
            <a:ext cx="505926" cy="1318642"/>
          </a:xfrm>
          <a:prstGeom prst="bent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: curvado 18">
            <a:extLst>
              <a:ext uri="{FF2B5EF4-FFF2-40B4-BE49-F238E27FC236}">
                <a16:creationId xmlns:a16="http://schemas.microsoft.com/office/drawing/2014/main" id="{1389CDC2-265C-4BA3-B353-70DB2D05D730}"/>
              </a:ext>
            </a:extLst>
          </p:cNvPr>
          <p:cNvCxnSpPr>
            <a:cxnSpLocks/>
            <a:stCxn id="28" idx="0"/>
            <a:endCxn id="25" idx="2"/>
          </p:cNvCxnSpPr>
          <p:nvPr/>
        </p:nvCxnSpPr>
        <p:spPr>
          <a:xfrm rot="5400000" flipH="1" flipV="1">
            <a:off x="533421" y="1227248"/>
            <a:ext cx="354968" cy="311406"/>
          </a:xfrm>
          <a:prstGeom prst="bent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curvado 18">
            <a:extLst>
              <a:ext uri="{FF2B5EF4-FFF2-40B4-BE49-F238E27FC236}">
                <a16:creationId xmlns:a16="http://schemas.microsoft.com/office/drawing/2014/main" id="{03D887FD-3C66-47D5-8307-E0823C58948D}"/>
              </a:ext>
            </a:extLst>
          </p:cNvPr>
          <p:cNvCxnSpPr>
            <a:cxnSpLocks/>
            <a:stCxn id="34" idx="0"/>
            <a:endCxn id="25" idx="2"/>
          </p:cNvCxnSpPr>
          <p:nvPr/>
        </p:nvCxnSpPr>
        <p:spPr>
          <a:xfrm rot="16200000" flipV="1">
            <a:off x="844827" y="1227248"/>
            <a:ext cx="354968" cy="311406"/>
          </a:xfrm>
          <a:prstGeom prst="bent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curvado 18">
            <a:extLst>
              <a:ext uri="{FF2B5EF4-FFF2-40B4-BE49-F238E27FC236}">
                <a16:creationId xmlns:a16="http://schemas.microsoft.com/office/drawing/2014/main" id="{5130CADB-D8AD-470E-BA90-3AF3867C6AFE}"/>
              </a:ext>
            </a:extLst>
          </p:cNvPr>
          <p:cNvCxnSpPr>
            <a:cxnSpLocks/>
            <a:stCxn id="37" idx="0"/>
            <a:endCxn id="32" idx="2"/>
          </p:cNvCxnSpPr>
          <p:nvPr/>
        </p:nvCxnSpPr>
        <p:spPr>
          <a:xfrm rot="16200000" flipV="1">
            <a:off x="5948374" y="1227248"/>
            <a:ext cx="354968" cy="311406"/>
          </a:xfrm>
          <a:prstGeom prst="bent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: curvado 18">
            <a:extLst>
              <a:ext uri="{FF2B5EF4-FFF2-40B4-BE49-F238E27FC236}">
                <a16:creationId xmlns:a16="http://schemas.microsoft.com/office/drawing/2014/main" id="{0BF32AD9-DDCD-4634-81C9-310F984557E8}"/>
              </a:ext>
            </a:extLst>
          </p:cNvPr>
          <p:cNvCxnSpPr>
            <a:cxnSpLocks/>
            <a:stCxn id="36" idx="0"/>
            <a:endCxn id="32" idx="2"/>
          </p:cNvCxnSpPr>
          <p:nvPr/>
        </p:nvCxnSpPr>
        <p:spPr>
          <a:xfrm rot="5400000" flipH="1" flipV="1">
            <a:off x="5636968" y="1227248"/>
            <a:ext cx="354968" cy="311406"/>
          </a:xfrm>
          <a:prstGeom prst="bent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: curvado 18">
            <a:extLst>
              <a:ext uri="{FF2B5EF4-FFF2-40B4-BE49-F238E27FC236}">
                <a16:creationId xmlns:a16="http://schemas.microsoft.com/office/drawing/2014/main" id="{132C50D2-0408-4F6D-AF37-8AA906A39F93}"/>
              </a:ext>
            </a:extLst>
          </p:cNvPr>
          <p:cNvCxnSpPr>
            <a:cxnSpLocks/>
            <a:stCxn id="43" idx="0"/>
            <a:endCxn id="39" idx="1"/>
          </p:cNvCxnSpPr>
          <p:nvPr/>
        </p:nvCxnSpPr>
        <p:spPr>
          <a:xfrm rot="5400000" flipH="1" flipV="1">
            <a:off x="2109583" y="3632145"/>
            <a:ext cx="671453" cy="648741"/>
          </a:xfrm>
          <a:prstGeom prst="bentConnector2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: curvado 18">
            <a:extLst>
              <a:ext uri="{FF2B5EF4-FFF2-40B4-BE49-F238E27FC236}">
                <a16:creationId xmlns:a16="http://schemas.microsoft.com/office/drawing/2014/main" id="{978B8D0A-09EC-40D8-9D0C-DB2638C2796E}"/>
              </a:ext>
            </a:extLst>
          </p:cNvPr>
          <p:cNvCxnSpPr>
            <a:cxnSpLocks/>
            <a:stCxn id="41" idx="0"/>
            <a:endCxn id="38" idx="1"/>
          </p:cNvCxnSpPr>
          <p:nvPr/>
        </p:nvCxnSpPr>
        <p:spPr>
          <a:xfrm rot="5400000" flipH="1" flipV="1">
            <a:off x="2280643" y="1924890"/>
            <a:ext cx="508478" cy="836528"/>
          </a:xfrm>
          <a:prstGeom prst="bentConnector2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: curvado 18">
            <a:extLst>
              <a:ext uri="{FF2B5EF4-FFF2-40B4-BE49-F238E27FC236}">
                <a16:creationId xmlns:a16="http://schemas.microsoft.com/office/drawing/2014/main" id="{51582D24-9961-493F-90AD-7F919A929E83}"/>
              </a:ext>
            </a:extLst>
          </p:cNvPr>
          <p:cNvCxnSpPr>
            <a:cxnSpLocks/>
            <a:stCxn id="18" idx="0"/>
            <a:endCxn id="33" idx="2"/>
          </p:cNvCxnSpPr>
          <p:nvPr/>
        </p:nvCxnSpPr>
        <p:spPr>
          <a:xfrm flipH="1" flipV="1">
            <a:off x="2110360" y="1205467"/>
            <a:ext cx="6258" cy="405066"/>
          </a:xfrm>
          <a:prstGeom prst="straightConnector1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: curvado 18">
            <a:extLst>
              <a:ext uri="{FF2B5EF4-FFF2-40B4-BE49-F238E27FC236}">
                <a16:creationId xmlns:a16="http://schemas.microsoft.com/office/drawing/2014/main" id="{3EDAFA28-783E-421E-9463-2A678679BC94}"/>
              </a:ext>
            </a:extLst>
          </p:cNvPr>
          <p:cNvCxnSpPr>
            <a:cxnSpLocks/>
            <a:stCxn id="17" idx="0"/>
            <a:endCxn id="21" idx="2"/>
          </p:cNvCxnSpPr>
          <p:nvPr/>
        </p:nvCxnSpPr>
        <p:spPr>
          <a:xfrm flipV="1">
            <a:off x="4747641" y="1205467"/>
            <a:ext cx="1" cy="417480"/>
          </a:xfrm>
          <a:prstGeom prst="straightConnector1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: curvado 18">
            <a:extLst>
              <a:ext uri="{FF2B5EF4-FFF2-40B4-BE49-F238E27FC236}">
                <a16:creationId xmlns:a16="http://schemas.microsoft.com/office/drawing/2014/main" id="{C8CA3B9C-3B55-48C9-A2D3-53E11AEA9740}"/>
              </a:ext>
            </a:extLst>
          </p:cNvPr>
          <p:cNvCxnSpPr>
            <a:cxnSpLocks/>
            <a:stCxn id="42" idx="0"/>
            <a:endCxn id="17" idx="2"/>
          </p:cNvCxnSpPr>
          <p:nvPr/>
        </p:nvCxnSpPr>
        <p:spPr>
          <a:xfrm flipV="1">
            <a:off x="4747641" y="1946982"/>
            <a:ext cx="0" cy="650411"/>
          </a:xfrm>
          <a:prstGeom prst="straightConnector1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curvado 18">
            <a:extLst>
              <a:ext uri="{FF2B5EF4-FFF2-40B4-BE49-F238E27FC236}">
                <a16:creationId xmlns:a16="http://schemas.microsoft.com/office/drawing/2014/main" id="{9817918F-B024-4E35-854B-60B2BA8DEB84}"/>
              </a:ext>
            </a:extLst>
          </p:cNvPr>
          <p:cNvCxnSpPr>
            <a:cxnSpLocks/>
            <a:stCxn id="40" idx="0"/>
            <a:endCxn id="34" idx="2"/>
          </p:cNvCxnSpPr>
          <p:nvPr/>
        </p:nvCxnSpPr>
        <p:spPr>
          <a:xfrm rot="5400000" flipH="1" flipV="1">
            <a:off x="573067" y="1966803"/>
            <a:ext cx="587082" cy="622812"/>
          </a:xfrm>
          <a:prstGeom prst="bent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curvado 18">
            <a:extLst>
              <a:ext uri="{FF2B5EF4-FFF2-40B4-BE49-F238E27FC236}">
                <a16:creationId xmlns:a16="http://schemas.microsoft.com/office/drawing/2014/main" id="{832B85CD-7F82-4441-8516-564FE3AF3AD9}"/>
              </a:ext>
            </a:extLst>
          </p:cNvPr>
          <p:cNvCxnSpPr>
            <a:cxnSpLocks/>
            <a:stCxn id="27" idx="0"/>
            <a:endCxn id="36" idx="2"/>
          </p:cNvCxnSpPr>
          <p:nvPr/>
        </p:nvCxnSpPr>
        <p:spPr>
          <a:xfrm rot="16200000" flipV="1">
            <a:off x="5676615" y="1966803"/>
            <a:ext cx="587081" cy="622812"/>
          </a:xfrm>
          <a:prstGeom prst="bent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: curvado 18">
            <a:extLst>
              <a:ext uri="{FF2B5EF4-FFF2-40B4-BE49-F238E27FC236}">
                <a16:creationId xmlns:a16="http://schemas.microsoft.com/office/drawing/2014/main" id="{F368D401-597E-44E7-8784-004F24B1AF51}"/>
              </a:ext>
            </a:extLst>
          </p:cNvPr>
          <p:cNvCxnSpPr>
            <a:cxnSpLocks/>
            <a:stCxn id="44" idx="0"/>
            <a:endCxn id="39" idx="3"/>
          </p:cNvCxnSpPr>
          <p:nvPr/>
        </p:nvCxnSpPr>
        <p:spPr>
          <a:xfrm rot="16200000" flipV="1">
            <a:off x="4079126" y="3629984"/>
            <a:ext cx="671453" cy="653062"/>
          </a:xfrm>
          <a:prstGeom prst="bentConnector2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curvado 18">
            <a:extLst>
              <a:ext uri="{FF2B5EF4-FFF2-40B4-BE49-F238E27FC236}">
                <a16:creationId xmlns:a16="http://schemas.microsoft.com/office/drawing/2014/main" id="{4D01D060-0FA7-4A02-9832-4D802C72EE76}"/>
              </a:ext>
            </a:extLst>
          </p:cNvPr>
          <p:cNvCxnSpPr>
            <a:cxnSpLocks/>
            <a:stCxn id="39" idx="0"/>
            <a:endCxn id="42" idx="1"/>
          </p:cNvCxnSpPr>
          <p:nvPr/>
        </p:nvCxnSpPr>
        <p:spPr>
          <a:xfrm rot="5400000" flipH="1" flipV="1">
            <a:off x="3594546" y="2593867"/>
            <a:ext cx="511697" cy="842787"/>
          </a:xfrm>
          <a:prstGeom prst="bentConnector2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: curvado 18">
            <a:extLst>
              <a:ext uri="{FF2B5EF4-FFF2-40B4-BE49-F238E27FC236}">
                <a16:creationId xmlns:a16="http://schemas.microsoft.com/office/drawing/2014/main" id="{A2B92B19-07DD-4025-8C69-FC9813647C82}"/>
              </a:ext>
            </a:extLst>
          </p:cNvPr>
          <p:cNvCxnSpPr>
            <a:cxnSpLocks/>
          </p:cNvCxnSpPr>
          <p:nvPr/>
        </p:nvCxnSpPr>
        <p:spPr>
          <a:xfrm flipV="1">
            <a:off x="3422650" y="1461945"/>
            <a:ext cx="12700" cy="329370"/>
          </a:xfrm>
          <a:prstGeom prst="straightConnector1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: curvado 18">
            <a:extLst>
              <a:ext uri="{FF2B5EF4-FFF2-40B4-BE49-F238E27FC236}">
                <a16:creationId xmlns:a16="http://schemas.microsoft.com/office/drawing/2014/main" id="{A75B2085-850F-4D7D-BB74-284C93168BA7}"/>
              </a:ext>
            </a:extLst>
          </p:cNvPr>
          <p:cNvCxnSpPr>
            <a:cxnSpLocks/>
            <a:stCxn id="26" idx="0"/>
            <a:endCxn id="22" idx="2"/>
          </p:cNvCxnSpPr>
          <p:nvPr/>
        </p:nvCxnSpPr>
        <p:spPr>
          <a:xfrm flipH="1" flipV="1">
            <a:off x="3429000" y="375506"/>
            <a:ext cx="1" cy="505926"/>
          </a:xfrm>
          <a:prstGeom prst="straightConnector1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: curvado 18">
            <a:extLst>
              <a:ext uri="{FF2B5EF4-FFF2-40B4-BE49-F238E27FC236}">
                <a16:creationId xmlns:a16="http://schemas.microsoft.com/office/drawing/2014/main" id="{23A3706E-1979-4559-80C0-0F09344F3F53}"/>
              </a:ext>
            </a:extLst>
          </p:cNvPr>
          <p:cNvCxnSpPr>
            <a:cxnSpLocks/>
            <a:stCxn id="45" idx="0"/>
            <a:endCxn id="41" idx="2"/>
          </p:cNvCxnSpPr>
          <p:nvPr/>
        </p:nvCxnSpPr>
        <p:spPr>
          <a:xfrm rot="5400000" flipH="1" flipV="1">
            <a:off x="811390" y="2665240"/>
            <a:ext cx="1049039" cy="1561417"/>
          </a:xfrm>
          <a:prstGeom prst="curvedConnector3">
            <a:avLst/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: curvado 18">
            <a:extLst>
              <a:ext uri="{FF2B5EF4-FFF2-40B4-BE49-F238E27FC236}">
                <a16:creationId xmlns:a16="http://schemas.microsoft.com/office/drawing/2014/main" id="{98BE9BE5-67BB-40EE-A228-7B0F9C68A403}"/>
              </a:ext>
            </a:extLst>
          </p:cNvPr>
          <p:cNvCxnSpPr>
            <a:cxnSpLocks/>
            <a:stCxn id="46" idx="0"/>
            <a:endCxn id="27" idx="2"/>
          </p:cNvCxnSpPr>
          <p:nvPr/>
        </p:nvCxnSpPr>
        <p:spPr>
          <a:xfrm rot="5400000" flipH="1" flipV="1">
            <a:off x="5931457" y="3620363"/>
            <a:ext cx="699359" cy="850"/>
          </a:xfrm>
          <a:prstGeom prst="curvedConnector3">
            <a:avLst>
              <a:gd name="adj1" fmla="val 50000"/>
            </a:avLst>
          </a:prstGeom>
          <a:ln w="19050">
            <a:solidFill>
              <a:srgbClr val="6A879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9C475E5-9A77-4F81-B22C-A1B7F504E7D5}"/>
              </a:ext>
            </a:extLst>
          </p:cNvPr>
          <p:cNvSpPr txBox="1"/>
          <p:nvPr/>
        </p:nvSpPr>
        <p:spPr>
          <a:xfrm>
            <a:off x="3192820" y="477103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1524B38F-B7F7-41F2-B766-B1D071A1E520}"/>
              </a:ext>
            </a:extLst>
          </p:cNvPr>
          <p:cNvSpPr txBox="1"/>
          <p:nvPr/>
        </p:nvSpPr>
        <p:spPr>
          <a:xfrm>
            <a:off x="1876214" y="1296445"/>
            <a:ext cx="5252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8A85E020-87F1-47EB-B162-65384FAC301A}"/>
              </a:ext>
            </a:extLst>
          </p:cNvPr>
          <p:cNvSpPr txBox="1"/>
          <p:nvPr/>
        </p:nvSpPr>
        <p:spPr>
          <a:xfrm>
            <a:off x="643183" y="1237686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0D406B9B-190E-410F-B724-DCA2DEEE40B8}"/>
              </a:ext>
            </a:extLst>
          </p:cNvPr>
          <p:cNvSpPr txBox="1"/>
          <p:nvPr/>
        </p:nvSpPr>
        <p:spPr>
          <a:xfrm>
            <a:off x="3184382" y="1500275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DB46AEC-3482-4FA2-AC48-CCF06662AFDD}"/>
              </a:ext>
            </a:extLst>
          </p:cNvPr>
          <p:cNvSpPr txBox="1"/>
          <p:nvPr/>
        </p:nvSpPr>
        <p:spPr>
          <a:xfrm>
            <a:off x="4503797" y="1296445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3BB2C8E8-A020-4F74-AEB3-F3AA2A711B67}"/>
              </a:ext>
            </a:extLst>
          </p:cNvPr>
          <p:cNvSpPr txBox="1"/>
          <p:nvPr/>
        </p:nvSpPr>
        <p:spPr>
          <a:xfrm>
            <a:off x="5742389" y="1237686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8914BB62-48BE-475E-B9E8-5DD0B94BFD95}"/>
              </a:ext>
            </a:extLst>
          </p:cNvPr>
          <p:cNvSpPr txBox="1"/>
          <p:nvPr/>
        </p:nvSpPr>
        <p:spPr>
          <a:xfrm>
            <a:off x="2290264" y="1946982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4F8824EC-A710-474C-B1E5-7A55FBDB4C0A}"/>
              </a:ext>
            </a:extLst>
          </p:cNvPr>
          <p:cNvSpPr txBox="1"/>
          <p:nvPr/>
        </p:nvSpPr>
        <p:spPr>
          <a:xfrm>
            <a:off x="617352" y="2147549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63A45685-29FF-4E61-981E-50D6C268060A}"/>
              </a:ext>
            </a:extLst>
          </p:cNvPr>
          <p:cNvSpPr txBox="1"/>
          <p:nvPr/>
        </p:nvSpPr>
        <p:spPr>
          <a:xfrm>
            <a:off x="5742389" y="2144377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52C61C0F-D998-416D-A3D9-FF588B01B884}"/>
              </a:ext>
            </a:extLst>
          </p:cNvPr>
          <p:cNvSpPr txBox="1"/>
          <p:nvPr/>
        </p:nvSpPr>
        <p:spPr>
          <a:xfrm>
            <a:off x="3582460" y="2634061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33CE8809-42B9-420C-BD5D-BA340DF5ED90}"/>
              </a:ext>
            </a:extLst>
          </p:cNvPr>
          <p:cNvSpPr txBox="1"/>
          <p:nvPr/>
        </p:nvSpPr>
        <p:spPr>
          <a:xfrm>
            <a:off x="2201915" y="3491418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31B7DC64-5F51-48B5-A4C0-3301AD4F50C6}"/>
              </a:ext>
            </a:extLst>
          </p:cNvPr>
          <p:cNvSpPr txBox="1"/>
          <p:nvPr/>
        </p:nvSpPr>
        <p:spPr>
          <a:xfrm>
            <a:off x="4174552" y="3495730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F6C00685-41B1-405E-8A96-196AC65AFFE2}"/>
              </a:ext>
            </a:extLst>
          </p:cNvPr>
          <p:cNvSpPr txBox="1"/>
          <p:nvPr/>
        </p:nvSpPr>
        <p:spPr>
          <a:xfrm>
            <a:off x="6058181" y="3505371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663AA95F-49E7-416A-BD1F-087B5C75E7DF}"/>
              </a:ext>
            </a:extLst>
          </p:cNvPr>
          <p:cNvSpPr txBox="1"/>
          <p:nvPr/>
        </p:nvSpPr>
        <p:spPr>
          <a:xfrm>
            <a:off x="1182420" y="3319617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D354F1A5-7386-40DD-9896-802B66A2016A}"/>
              </a:ext>
            </a:extLst>
          </p:cNvPr>
          <p:cNvSpPr txBox="1"/>
          <p:nvPr/>
        </p:nvSpPr>
        <p:spPr>
          <a:xfrm>
            <a:off x="4517814" y="2132296"/>
            <a:ext cx="4892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Enlace</a:t>
            </a:r>
          </a:p>
        </p:txBody>
      </p:sp>
      <p:pic>
        <p:nvPicPr>
          <p:cNvPr id="63" name="Imagen 62">
            <a:hlinkClick r:id="rId2"/>
            <a:hlinkHover r:id="rId2"/>
            <a:extLst>
              <a:ext uri="{FF2B5EF4-FFF2-40B4-BE49-F238E27FC236}">
                <a16:creationId xmlns:a16="http://schemas.microsoft.com/office/drawing/2014/main" id="{C43F76DE-1AAE-4B63-8A84-7A8F2C711A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749" y="38673"/>
            <a:ext cx="1146206" cy="2539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5169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94</Words>
  <Application>Microsoft Office PowerPoint</Application>
  <PresentationFormat>Personalizado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VIGILANCIA_PATRULLAJ</dc:creator>
  <cp:lastModifiedBy>Jose Yatmar Peraza Mora</cp:lastModifiedBy>
  <cp:revision>21</cp:revision>
  <dcterms:created xsi:type="dcterms:W3CDTF">2020-12-23T05:25:15Z</dcterms:created>
  <dcterms:modified xsi:type="dcterms:W3CDTF">2021-09-25T19:39:41Z</dcterms:modified>
</cp:coreProperties>
</file>