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000"/>
    <a:srgbClr val="FFC000"/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2075B-5AF7-43ED-BA2C-B55AA579F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B400F-2C19-4BA7-BB1E-A7C44E858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C19B10-3331-438A-8588-A62117EB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8A248-0220-46E1-AFFB-0948C6CB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2E505D-3D44-423C-8B28-30BB4F07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7122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83A1D-73AA-47B7-B636-48474236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63D3C8-71BB-44A5-9F88-2025CB87D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05793-CAF8-445F-8032-3DB25867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05D412-E55C-4B30-B918-EB673574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EFC117-FD3E-47E4-B839-1CD9EC33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635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00B936-BCEF-4FF7-B43F-B1FF2E610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1C4490-441A-4033-BA32-C7F92223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0E7B69-F479-4A95-ABCD-7DD7C782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878C1-E9EF-4C9C-8D98-8EAD6735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4C5E4-D447-4E2F-A433-04FA154A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0342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EFD7F-6E4A-4024-8892-8E5FD585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BB4868-A968-427F-876F-296500E8B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BC86B-190E-43C9-9750-40174883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71E7C-C832-4591-8CB6-DECE1655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2C5DDB-D086-491A-83D1-F504C32B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5208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FFEA4-3363-4567-839D-6C151AC5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527C5C-D11E-4260-9AC3-0C7680B20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1EC05-AD09-49C5-9C11-6BF66DF4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029D46-0AFB-4169-B9DB-CDCA773A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049E5-1107-4AEB-9DB2-49416F7C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6215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58302-A9AB-4CBC-A8B5-A443BE15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70EE9-00BB-4834-BD81-E2F17FB94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ED975E-CD53-470B-9E3F-70B8BF8E2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EEBA6-7CE2-4A02-8A30-89B0C2FD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F3838-1DDD-4019-A671-A9D5425B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7126A6-B330-4ABE-AA2D-1B77A5F4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261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3DF72-400E-445B-8919-7934A28A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50979-F156-47BC-A8D5-64824A834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EFFABE-D469-4447-A13B-DB79CEF1E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612055-862E-4DE0-8316-A64DD8209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8FDE92-3D8A-4E4F-AAE5-E30B3BD49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9015F8-A7CC-48A0-90E3-666D6E42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10E675-9BFC-44C2-9068-40388AFA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9CDED5-4BA1-4954-9BE3-D53037A0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7466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CA335-B905-44E8-A674-9334018D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6AA8DA-CBCC-4C71-A2CE-315000A8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3D471B7-5015-4645-80C9-532A9FB4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B0F662-D6A3-4B90-AEE0-4B9D7E50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904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D00A29-D75D-46AF-91DB-CC8E948C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624AD2-3D32-4131-B994-5DF2C02F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8B8758-D5E8-4EE4-BB73-CC3E4CF6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6809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8060E-0E08-4CC6-AD1F-46C6A260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1080BF-C844-4046-A31E-8F8C016CD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061981-990B-4E8D-8F7B-4234E3F3C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487969-876A-4A09-BD36-DCFFF465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E25AA6-8213-4951-9782-3854460C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075FB-7DBD-428A-BE11-695EC481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380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DA27E-1E94-40C1-BC8F-0279CA84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C21224-9506-4727-98BD-12E94B9B6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4FA21-C256-45E3-94B9-AFC8B8B35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2153B1-8861-48D1-9D1E-DB3488F4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AA2FBC-685D-4542-A8B0-7DDD0C01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292A4-5979-457D-BE38-EE041216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9160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1AFA80-7566-4E08-9928-D84B29E3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026FE6-64F7-48F6-98C2-C32ADA66E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519107-E942-48DE-BAB0-C2CB4FED1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F386-AD58-439C-BB59-084021D2D08B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95DFC8-06B2-42D4-B536-4F166BD5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102D10-5187-4E21-8571-D33AFB0BC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D6BD-84BA-4E74-967C-66C6DF0292B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1740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9F07B1E-C25F-40D5-8B6C-B9F38F7F165E}"/>
              </a:ext>
            </a:extLst>
          </p:cNvPr>
          <p:cNvGrpSpPr/>
          <p:nvPr/>
        </p:nvGrpSpPr>
        <p:grpSpPr>
          <a:xfrm>
            <a:off x="0" y="0"/>
            <a:ext cx="12192000" cy="6847215"/>
            <a:chOff x="0" y="0"/>
            <a:chExt cx="12192000" cy="684721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2D80A370-562D-44F2-8E15-A9A8C128455A}"/>
                </a:ext>
              </a:extLst>
            </p:cNvPr>
            <p:cNvSpPr/>
            <p:nvPr/>
          </p:nvSpPr>
          <p:spPr>
            <a:xfrm>
              <a:off x="0" y="0"/>
              <a:ext cx="12192000" cy="1477108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s-419" sz="5400" dirty="0">
                  <a:solidFill>
                    <a:srgbClr val="FFC000"/>
                  </a:solidFill>
                  <a:latin typeface="Facile Sans" pitchFamily="50" charset="0"/>
                </a:rPr>
                <a:t>Mapa conceptual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304AA31-1A03-40E5-A4D1-2BFD82688609}"/>
                </a:ext>
              </a:extLst>
            </p:cNvPr>
            <p:cNvSpPr/>
            <p:nvPr/>
          </p:nvSpPr>
          <p:spPr>
            <a:xfrm>
              <a:off x="435122" y="2429754"/>
              <a:ext cx="1156085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cxnSp>
          <p:nvCxnSpPr>
            <p:cNvPr id="7" name="Conector: angular 6">
              <a:extLst>
                <a:ext uri="{FF2B5EF4-FFF2-40B4-BE49-F238E27FC236}">
                  <a16:creationId xmlns:a16="http://schemas.microsoft.com/office/drawing/2014/main" id="{2EA310EF-4900-4AF6-B552-18F419C38A52}"/>
                </a:ext>
              </a:extLst>
            </p:cNvPr>
            <p:cNvCxnSpPr>
              <a:cxnSpLocks/>
              <a:stCxn id="4" idx="2"/>
              <a:endCxn id="5" idx="0"/>
            </p:cNvCxnSpPr>
            <p:nvPr/>
          </p:nvCxnSpPr>
          <p:spPr>
            <a:xfrm rot="5400000">
              <a:off x="3078260" y="-587986"/>
              <a:ext cx="952646" cy="5082835"/>
            </a:xfrm>
            <a:prstGeom prst="curvedConnector3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A5F48-3C74-4212-BC20-EA0C156D0625}"/>
                </a:ext>
              </a:extLst>
            </p:cNvPr>
            <p:cNvSpPr/>
            <p:nvPr/>
          </p:nvSpPr>
          <p:spPr>
            <a:xfrm>
              <a:off x="2983719" y="2429754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770C7767-7D08-4B02-BBCA-BD0957760901}"/>
                </a:ext>
              </a:extLst>
            </p:cNvPr>
            <p:cNvSpPr/>
            <p:nvPr/>
          </p:nvSpPr>
          <p:spPr>
            <a:xfrm>
              <a:off x="5532317" y="2429754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96BFA88-496C-43E0-8C69-262CEB2EDA74}"/>
                </a:ext>
              </a:extLst>
            </p:cNvPr>
            <p:cNvSpPr/>
            <p:nvPr/>
          </p:nvSpPr>
          <p:spPr>
            <a:xfrm>
              <a:off x="8080915" y="2429754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FE64B52-6CA0-4857-9B1B-3C95C6C5D9EA}"/>
                </a:ext>
              </a:extLst>
            </p:cNvPr>
            <p:cNvSpPr/>
            <p:nvPr/>
          </p:nvSpPr>
          <p:spPr>
            <a:xfrm>
              <a:off x="10629515" y="2429754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cxnSp>
          <p:nvCxnSpPr>
            <p:cNvPr id="16" name="Conector: angular 15">
              <a:extLst>
                <a:ext uri="{FF2B5EF4-FFF2-40B4-BE49-F238E27FC236}">
                  <a16:creationId xmlns:a16="http://schemas.microsoft.com/office/drawing/2014/main" id="{0A4BE0AF-A8AB-443B-A28A-CDAFB37350A7}"/>
                </a:ext>
              </a:extLst>
            </p:cNvPr>
            <p:cNvCxnSpPr>
              <a:cxnSpLocks/>
              <a:stCxn id="4" idx="2"/>
              <a:endCxn id="14" idx="0"/>
            </p:cNvCxnSpPr>
            <p:nvPr/>
          </p:nvCxnSpPr>
          <p:spPr>
            <a:xfrm rot="16200000" flipH="1">
              <a:off x="8175456" y="-602348"/>
              <a:ext cx="952646" cy="5111558"/>
            </a:xfrm>
            <a:prstGeom prst="curvedConnector3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: angular 16">
              <a:extLst>
                <a:ext uri="{FF2B5EF4-FFF2-40B4-BE49-F238E27FC236}">
                  <a16:creationId xmlns:a16="http://schemas.microsoft.com/office/drawing/2014/main" id="{6EC6C211-5D1E-4126-93EA-BADF64EBFC24}"/>
                </a:ext>
              </a:extLst>
            </p:cNvPr>
            <p:cNvCxnSpPr>
              <a:cxnSpLocks/>
              <a:stCxn id="4" idx="2"/>
              <a:endCxn id="12" idx="0"/>
            </p:cNvCxnSpPr>
            <p:nvPr/>
          </p:nvCxnSpPr>
          <p:spPr>
            <a:xfrm>
              <a:off x="6096000" y="1477108"/>
              <a:ext cx="14360" cy="952646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94147ADE-0A6C-40D5-AD5D-2F14BA3410BE}"/>
                </a:ext>
              </a:extLst>
            </p:cNvPr>
            <p:cNvSpPr/>
            <p:nvPr/>
          </p:nvSpPr>
          <p:spPr>
            <a:xfrm>
              <a:off x="5221360" y="4326845"/>
              <a:ext cx="1778000" cy="680540"/>
            </a:xfrm>
            <a:prstGeom prst="roundRect">
              <a:avLst>
                <a:gd name="adj" fmla="val 50000"/>
              </a:avLst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 dolor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sit</a:t>
              </a:r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amet</a:t>
              </a:r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 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21E7BDB8-10A9-4813-B937-8F2876C81AAF}"/>
                </a:ext>
              </a:extLst>
            </p:cNvPr>
            <p:cNvSpPr/>
            <p:nvPr/>
          </p:nvSpPr>
          <p:spPr>
            <a:xfrm>
              <a:off x="231923" y="4004762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7A38873B-1E7B-46AF-9910-7EEBA5332015}"/>
                </a:ext>
              </a:extLst>
            </p:cNvPr>
            <p:cNvSpPr/>
            <p:nvPr/>
          </p:nvSpPr>
          <p:spPr>
            <a:xfrm>
              <a:off x="1175428" y="4004762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29756533-3145-4537-AF83-26150865B2FA}"/>
                </a:ext>
              </a:extLst>
            </p:cNvPr>
            <p:cNvSpPr/>
            <p:nvPr/>
          </p:nvSpPr>
          <p:spPr>
            <a:xfrm>
              <a:off x="435121" y="5591705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C3586149-3B4E-4008-BEEA-C44F8CA5A432}"/>
                </a:ext>
              </a:extLst>
            </p:cNvPr>
            <p:cNvSpPr/>
            <p:nvPr/>
          </p:nvSpPr>
          <p:spPr>
            <a:xfrm>
              <a:off x="2983719" y="3539840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B9D22845-8689-4BC3-99FC-C7918E66F567}"/>
                </a:ext>
              </a:extLst>
            </p:cNvPr>
            <p:cNvSpPr/>
            <p:nvPr/>
          </p:nvSpPr>
          <p:spPr>
            <a:xfrm>
              <a:off x="2989047" y="4716959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6B812C3C-F0D0-4DA1-A82D-F982C6AE0BA2}"/>
                </a:ext>
              </a:extLst>
            </p:cNvPr>
            <p:cNvSpPr/>
            <p:nvPr/>
          </p:nvSpPr>
          <p:spPr>
            <a:xfrm>
              <a:off x="5800871" y="3298947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BCD6C98F-E778-4AAC-9FBB-C3632981369F}"/>
                </a:ext>
              </a:extLst>
            </p:cNvPr>
            <p:cNvSpPr/>
            <p:nvPr/>
          </p:nvSpPr>
          <p:spPr>
            <a:xfrm>
              <a:off x="5543057" y="5944195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7DF0B94D-2796-4641-B8F6-EA4822C68914}"/>
                </a:ext>
              </a:extLst>
            </p:cNvPr>
            <p:cNvSpPr/>
            <p:nvPr/>
          </p:nvSpPr>
          <p:spPr>
            <a:xfrm>
              <a:off x="4065274" y="5944195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3EA65C51-EDAF-47BD-9216-42CA7A9356E6}"/>
                </a:ext>
              </a:extLst>
            </p:cNvPr>
            <p:cNvSpPr/>
            <p:nvPr/>
          </p:nvSpPr>
          <p:spPr>
            <a:xfrm>
              <a:off x="6999360" y="5944195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4B1AD7D-85AE-4295-9102-F3C17A07A096}"/>
                </a:ext>
              </a:extLst>
            </p:cNvPr>
            <p:cNvSpPr/>
            <p:nvPr/>
          </p:nvSpPr>
          <p:spPr>
            <a:xfrm>
              <a:off x="7432193" y="3383586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5A6AFF1-8423-4034-8A75-B5D039B75D3B}"/>
                </a:ext>
              </a:extLst>
            </p:cNvPr>
            <p:cNvSpPr/>
            <p:nvPr/>
          </p:nvSpPr>
          <p:spPr>
            <a:xfrm>
              <a:off x="8755880" y="3383586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C016ECA0-50FE-4FC7-9E0D-5709B037D7F9}"/>
                </a:ext>
              </a:extLst>
            </p:cNvPr>
            <p:cNvSpPr/>
            <p:nvPr/>
          </p:nvSpPr>
          <p:spPr>
            <a:xfrm>
              <a:off x="8080915" y="4331380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8A9AA38-92CB-431F-A73F-63B0F997045E}"/>
                </a:ext>
              </a:extLst>
            </p:cNvPr>
            <p:cNvSpPr/>
            <p:nvPr/>
          </p:nvSpPr>
          <p:spPr>
            <a:xfrm>
              <a:off x="10898069" y="3264251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D9DF884-81F7-42F2-8357-4E0307DD9BDA}"/>
                </a:ext>
              </a:extLst>
            </p:cNvPr>
            <p:cNvSpPr/>
            <p:nvPr/>
          </p:nvSpPr>
          <p:spPr>
            <a:xfrm>
              <a:off x="10464799" y="4268025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42EFD6F0-B38D-4176-870A-34323E2496C8}"/>
                </a:ext>
              </a:extLst>
            </p:cNvPr>
            <p:cNvSpPr/>
            <p:nvPr/>
          </p:nvSpPr>
          <p:spPr>
            <a:xfrm>
              <a:off x="11341099" y="4268025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DABBF01-0C60-436B-8D2B-667FAE562EA1}"/>
                </a:ext>
              </a:extLst>
            </p:cNvPr>
            <p:cNvSpPr/>
            <p:nvPr/>
          </p:nvSpPr>
          <p:spPr>
            <a:xfrm>
              <a:off x="10648129" y="5302735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B3F8B742-70BE-4610-8663-78ED8D74D593}"/>
                </a:ext>
              </a:extLst>
            </p:cNvPr>
            <p:cNvSpPr/>
            <p:nvPr/>
          </p:nvSpPr>
          <p:spPr>
            <a:xfrm>
              <a:off x="8182515" y="5298514"/>
              <a:ext cx="1156086" cy="314683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BEE895B6-8676-484C-B645-EF61E1A3BF6E}"/>
                </a:ext>
              </a:extLst>
            </p:cNvPr>
            <p:cNvSpPr/>
            <p:nvPr/>
          </p:nvSpPr>
          <p:spPr>
            <a:xfrm>
              <a:off x="10916683" y="6200053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32A25305-A03C-4004-8E7A-B0E5ABF677A4}"/>
                </a:ext>
              </a:extLst>
            </p:cNvPr>
            <p:cNvSpPr/>
            <p:nvPr/>
          </p:nvSpPr>
          <p:spPr>
            <a:xfrm>
              <a:off x="9602477" y="6197104"/>
              <a:ext cx="618978" cy="483960"/>
            </a:xfrm>
            <a:prstGeom prst="rect">
              <a:avLst/>
            </a:prstGeom>
            <a:solidFill>
              <a:srgbClr val="FFD13F"/>
            </a:solidFill>
            <a:ln w="28575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72000" rIns="0" bIns="72000" rtlCol="0" anchor="ctr">
              <a:spAutoFit/>
            </a:bodyPr>
            <a:lstStyle/>
            <a:p>
              <a:pPr algn="ctr"/>
              <a:r>
                <a:rPr lang="es-419" sz="1100" dirty="0">
                  <a:solidFill>
                    <a:schemeClr val="tx1"/>
                  </a:solidFill>
                  <a:latin typeface="Heavitas" pitchFamily="2" charset="0"/>
                </a:rPr>
                <a:t>Loren </a:t>
              </a:r>
              <a:r>
                <a:rPr lang="es-419" sz="1100" dirty="0" err="1">
                  <a:solidFill>
                    <a:schemeClr val="tx1"/>
                  </a:solidFill>
                  <a:latin typeface="Heavitas" pitchFamily="2" charset="0"/>
                </a:rPr>
                <a:t>ipsum</a:t>
              </a:r>
              <a:endParaRPr lang="es-419" sz="1100" dirty="0">
                <a:solidFill>
                  <a:schemeClr val="tx1"/>
                </a:solidFill>
                <a:latin typeface="Heavitas" pitchFamily="2" charset="0"/>
              </a:endParaRPr>
            </a:p>
          </p:txBody>
        </p:sp>
        <p:cxnSp>
          <p:nvCxnSpPr>
            <p:cNvPr id="50" name="Conector: angular 16">
              <a:extLst>
                <a:ext uri="{FF2B5EF4-FFF2-40B4-BE49-F238E27FC236}">
                  <a16:creationId xmlns:a16="http://schemas.microsoft.com/office/drawing/2014/main" id="{15CF2C64-6A01-4503-8CC3-663D3B1E1214}"/>
                </a:ext>
              </a:extLst>
            </p:cNvPr>
            <p:cNvCxnSpPr>
              <a:cxnSpLocks/>
              <a:stCxn id="5" idx="2"/>
              <a:endCxn id="32" idx="0"/>
            </p:cNvCxnSpPr>
            <p:nvPr/>
          </p:nvCxnSpPr>
          <p:spPr>
            <a:xfrm flipH="1">
              <a:off x="1013164" y="2744437"/>
              <a:ext cx="1" cy="2847268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: angular 16">
              <a:extLst>
                <a:ext uri="{FF2B5EF4-FFF2-40B4-BE49-F238E27FC236}">
                  <a16:creationId xmlns:a16="http://schemas.microsoft.com/office/drawing/2014/main" id="{7F3C3941-4926-44C1-8AC7-4ACEC1042EF5}"/>
                </a:ext>
              </a:extLst>
            </p:cNvPr>
            <p:cNvCxnSpPr>
              <a:cxnSpLocks/>
              <a:stCxn id="5" idx="3"/>
              <a:endCxn id="11" idx="1"/>
            </p:cNvCxnSpPr>
            <p:nvPr/>
          </p:nvCxnSpPr>
          <p:spPr>
            <a:xfrm>
              <a:off x="1591207" y="2587096"/>
              <a:ext cx="1392512" cy="0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: angular 16">
              <a:extLst>
                <a:ext uri="{FF2B5EF4-FFF2-40B4-BE49-F238E27FC236}">
                  <a16:creationId xmlns:a16="http://schemas.microsoft.com/office/drawing/2014/main" id="{46096D20-B684-4A99-98D7-8250F1A6DDCA}"/>
                </a:ext>
              </a:extLst>
            </p:cNvPr>
            <p:cNvCxnSpPr>
              <a:cxnSpLocks/>
              <a:stCxn id="14" idx="1"/>
              <a:endCxn id="13" idx="3"/>
            </p:cNvCxnSpPr>
            <p:nvPr/>
          </p:nvCxnSpPr>
          <p:spPr>
            <a:xfrm flipH="1">
              <a:off x="9237001" y="2587096"/>
              <a:ext cx="1392514" cy="0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: angular 16">
              <a:extLst>
                <a:ext uri="{FF2B5EF4-FFF2-40B4-BE49-F238E27FC236}">
                  <a16:creationId xmlns:a16="http://schemas.microsoft.com/office/drawing/2014/main" id="{B8540A42-DF20-4879-AE5E-DF1CEC36EB66}"/>
                </a:ext>
              </a:extLst>
            </p:cNvPr>
            <p:cNvCxnSpPr>
              <a:cxnSpLocks/>
              <a:stCxn id="12" idx="2"/>
              <a:endCxn id="35" idx="0"/>
            </p:cNvCxnSpPr>
            <p:nvPr/>
          </p:nvCxnSpPr>
          <p:spPr>
            <a:xfrm>
              <a:off x="6110360" y="2744437"/>
              <a:ext cx="0" cy="554510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ector: angular 16">
              <a:extLst>
                <a:ext uri="{FF2B5EF4-FFF2-40B4-BE49-F238E27FC236}">
                  <a16:creationId xmlns:a16="http://schemas.microsoft.com/office/drawing/2014/main" id="{F23973BB-3386-4F08-A2D4-D752BA3D9C8C}"/>
                </a:ext>
              </a:extLst>
            </p:cNvPr>
            <p:cNvCxnSpPr>
              <a:cxnSpLocks/>
              <a:stCxn id="11" idx="2"/>
              <a:endCxn id="33" idx="0"/>
            </p:cNvCxnSpPr>
            <p:nvPr/>
          </p:nvCxnSpPr>
          <p:spPr>
            <a:xfrm>
              <a:off x="3561762" y="2744437"/>
              <a:ext cx="0" cy="795403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ector: angular 16">
              <a:extLst>
                <a:ext uri="{FF2B5EF4-FFF2-40B4-BE49-F238E27FC236}">
                  <a16:creationId xmlns:a16="http://schemas.microsoft.com/office/drawing/2014/main" id="{CC972FCC-2266-4376-8C19-BD5409AE6D19}"/>
                </a:ext>
              </a:extLst>
            </p:cNvPr>
            <p:cNvCxnSpPr>
              <a:cxnSpLocks/>
              <a:stCxn id="13" idx="2"/>
              <a:endCxn id="39" idx="0"/>
            </p:cNvCxnSpPr>
            <p:nvPr/>
          </p:nvCxnSpPr>
          <p:spPr>
            <a:xfrm rot="5400000">
              <a:off x="8015023" y="2739650"/>
              <a:ext cx="639149" cy="648722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ector: angular 16">
              <a:extLst>
                <a:ext uri="{FF2B5EF4-FFF2-40B4-BE49-F238E27FC236}">
                  <a16:creationId xmlns:a16="http://schemas.microsoft.com/office/drawing/2014/main" id="{64CCC059-1108-4CBB-9149-03EB9D67CCFB}"/>
                </a:ext>
              </a:extLst>
            </p:cNvPr>
            <p:cNvCxnSpPr>
              <a:cxnSpLocks/>
              <a:stCxn id="13" idx="2"/>
              <a:endCxn id="40" idx="0"/>
            </p:cNvCxnSpPr>
            <p:nvPr/>
          </p:nvCxnSpPr>
          <p:spPr>
            <a:xfrm rot="16200000" flipH="1">
              <a:off x="8676866" y="2726528"/>
              <a:ext cx="639149" cy="674965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ector: angular 16">
              <a:extLst>
                <a:ext uri="{FF2B5EF4-FFF2-40B4-BE49-F238E27FC236}">
                  <a16:creationId xmlns:a16="http://schemas.microsoft.com/office/drawing/2014/main" id="{E4F85016-692F-411E-87EC-DD0EA095DAAB}"/>
                </a:ext>
              </a:extLst>
            </p:cNvPr>
            <p:cNvCxnSpPr>
              <a:cxnSpLocks/>
              <a:stCxn id="39" idx="2"/>
              <a:endCxn id="41" idx="0"/>
            </p:cNvCxnSpPr>
            <p:nvPr/>
          </p:nvCxnSpPr>
          <p:spPr>
            <a:xfrm rot="16200000" flipH="1">
              <a:off x="8018042" y="3690463"/>
              <a:ext cx="633111" cy="648722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Conector: angular 16">
              <a:extLst>
                <a:ext uri="{FF2B5EF4-FFF2-40B4-BE49-F238E27FC236}">
                  <a16:creationId xmlns:a16="http://schemas.microsoft.com/office/drawing/2014/main" id="{EDE8EE67-18FC-4B1A-B180-731F6274A766}"/>
                </a:ext>
              </a:extLst>
            </p:cNvPr>
            <p:cNvCxnSpPr>
              <a:cxnSpLocks/>
              <a:stCxn id="23" idx="2"/>
              <a:endCxn id="38" idx="0"/>
            </p:cNvCxnSpPr>
            <p:nvPr/>
          </p:nvCxnSpPr>
          <p:spPr>
            <a:xfrm rot="16200000" flipH="1">
              <a:off x="6375476" y="4742268"/>
              <a:ext cx="936810" cy="1467043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Conector: angular 16">
              <a:extLst>
                <a:ext uri="{FF2B5EF4-FFF2-40B4-BE49-F238E27FC236}">
                  <a16:creationId xmlns:a16="http://schemas.microsoft.com/office/drawing/2014/main" id="{3A6C777A-12A6-4DB0-B467-3ACC24E64F12}"/>
                </a:ext>
              </a:extLst>
            </p:cNvPr>
            <p:cNvCxnSpPr>
              <a:cxnSpLocks/>
              <a:stCxn id="33" idx="2"/>
              <a:endCxn id="34" idx="0"/>
            </p:cNvCxnSpPr>
            <p:nvPr/>
          </p:nvCxnSpPr>
          <p:spPr>
            <a:xfrm>
              <a:off x="3561762" y="3854523"/>
              <a:ext cx="5328" cy="862436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ector: angular 16">
              <a:extLst>
                <a:ext uri="{FF2B5EF4-FFF2-40B4-BE49-F238E27FC236}">
                  <a16:creationId xmlns:a16="http://schemas.microsoft.com/office/drawing/2014/main" id="{09422A4E-8850-4CB7-9B0E-C95120008A39}"/>
                </a:ext>
              </a:extLst>
            </p:cNvPr>
            <p:cNvCxnSpPr>
              <a:cxnSpLocks/>
              <a:stCxn id="23" idx="2"/>
              <a:endCxn id="37" idx="0"/>
            </p:cNvCxnSpPr>
            <p:nvPr/>
          </p:nvCxnSpPr>
          <p:spPr>
            <a:xfrm rot="5400000">
              <a:off x="4908434" y="4742269"/>
              <a:ext cx="936810" cy="1467043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Conector: angular 16">
              <a:extLst>
                <a:ext uri="{FF2B5EF4-FFF2-40B4-BE49-F238E27FC236}">
                  <a16:creationId xmlns:a16="http://schemas.microsoft.com/office/drawing/2014/main" id="{8D61FADA-A236-4EF3-8939-283FDEA40E03}"/>
                </a:ext>
              </a:extLst>
            </p:cNvPr>
            <p:cNvCxnSpPr>
              <a:cxnSpLocks/>
              <a:stCxn id="32" idx="3"/>
              <a:endCxn id="34" idx="1"/>
            </p:cNvCxnSpPr>
            <p:nvPr/>
          </p:nvCxnSpPr>
          <p:spPr>
            <a:xfrm flipV="1">
              <a:off x="1591207" y="4874301"/>
              <a:ext cx="1397840" cy="874746"/>
            </a:xfrm>
            <a:prstGeom prst="bent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Conector: angular 6">
              <a:extLst>
                <a:ext uri="{FF2B5EF4-FFF2-40B4-BE49-F238E27FC236}">
                  <a16:creationId xmlns:a16="http://schemas.microsoft.com/office/drawing/2014/main" id="{A18347E8-4080-4F8A-A203-218BA0125B37}"/>
                </a:ext>
              </a:extLst>
            </p:cNvPr>
            <p:cNvCxnSpPr>
              <a:cxnSpLocks/>
              <a:stCxn id="5" idx="2"/>
              <a:endCxn id="30" idx="0"/>
            </p:cNvCxnSpPr>
            <p:nvPr/>
          </p:nvCxnSpPr>
          <p:spPr>
            <a:xfrm rot="5400000">
              <a:off x="147127" y="3138723"/>
              <a:ext cx="1260325" cy="471753"/>
            </a:xfrm>
            <a:prstGeom prst="bentConnector3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onector: angular 6">
              <a:extLst>
                <a:ext uri="{FF2B5EF4-FFF2-40B4-BE49-F238E27FC236}">
                  <a16:creationId xmlns:a16="http://schemas.microsoft.com/office/drawing/2014/main" id="{87F704CA-5FE2-4B5A-8F37-A5BB567AC6BD}"/>
                </a:ext>
              </a:extLst>
            </p:cNvPr>
            <p:cNvCxnSpPr>
              <a:cxnSpLocks/>
              <a:stCxn id="5" idx="2"/>
              <a:endCxn id="31" idx="0"/>
            </p:cNvCxnSpPr>
            <p:nvPr/>
          </p:nvCxnSpPr>
          <p:spPr>
            <a:xfrm rot="16200000" flipH="1">
              <a:off x="618879" y="3138723"/>
              <a:ext cx="1260325" cy="471752"/>
            </a:xfrm>
            <a:prstGeom prst="bentConnector3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Conector: angular 16">
              <a:extLst>
                <a:ext uri="{FF2B5EF4-FFF2-40B4-BE49-F238E27FC236}">
                  <a16:creationId xmlns:a16="http://schemas.microsoft.com/office/drawing/2014/main" id="{93FB9A1B-F3ED-453C-8380-88E28EAB9E87}"/>
                </a:ext>
              </a:extLst>
            </p:cNvPr>
            <p:cNvCxnSpPr>
              <a:cxnSpLocks/>
              <a:stCxn id="35" idx="2"/>
              <a:endCxn id="23" idx="0"/>
            </p:cNvCxnSpPr>
            <p:nvPr/>
          </p:nvCxnSpPr>
          <p:spPr>
            <a:xfrm>
              <a:off x="6110360" y="3782907"/>
              <a:ext cx="0" cy="543938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ector: angular 16">
              <a:extLst>
                <a:ext uri="{FF2B5EF4-FFF2-40B4-BE49-F238E27FC236}">
                  <a16:creationId xmlns:a16="http://schemas.microsoft.com/office/drawing/2014/main" id="{0554E4DC-44E5-405B-B2DF-385A9B45BF95}"/>
                </a:ext>
              </a:extLst>
            </p:cNvPr>
            <p:cNvCxnSpPr>
              <a:cxnSpLocks/>
              <a:stCxn id="14" idx="2"/>
              <a:endCxn id="43" idx="0"/>
            </p:cNvCxnSpPr>
            <p:nvPr/>
          </p:nvCxnSpPr>
          <p:spPr>
            <a:xfrm>
              <a:off x="11207558" y="2744437"/>
              <a:ext cx="0" cy="519814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Conector: angular 16">
              <a:extLst>
                <a:ext uri="{FF2B5EF4-FFF2-40B4-BE49-F238E27FC236}">
                  <a16:creationId xmlns:a16="http://schemas.microsoft.com/office/drawing/2014/main" id="{B2ABF56B-9C8E-4A27-ACF6-B797ED67597D}"/>
                </a:ext>
              </a:extLst>
            </p:cNvPr>
            <p:cNvCxnSpPr>
              <a:cxnSpLocks/>
              <a:stCxn id="44" idx="2"/>
              <a:endCxn id="46" idx="0"/>
            </p:cNvCxnSpPr>
            <p:nvPr/>
          </p:nvCxnSpPr>
          <p:spPr>
            <a:xfrm rot="16200000" flipH="1">
              <a:off x="10724855" y="4801418"/>
              <a:ext cx="550750" cy="451884"/>
            </a:xfrm>
            <a:prstGeom prst="curved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ector: angular 16">
              <a:extLst>
                <a:ext uri="{FF2B5EF4-FFF2-40B4-BE49-F238E27FC236}">
                  <a16:creationId xmlns:a16="http://schemas.microsoft.com/office/drawing/2014/main" id="{178F4C1E-EFA8-43B1-8897-E0899257E6CE}"/>
                </a:ext>
              </a:extLst>
            </p:cNvPr>
            <p:cNvCxnSpPr>
              <a:cxnSpLocks/>
              <a:stCxn id="45" idx="2"/>
              <a:endCxn id="46" idx="0"/>
            </p:cNvCxnSpPr>
            <p:nvPr/>
          </p:nvCxnSpPr>
          <p:spPr>
            <a:xfrm rot="5400000">
              <a:off x="11163005" y="4815152"/>
              <a:ext cx="550750" cy="424416"/>
            </a:xfrm>
            <a:prstGeom prst="curved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Conector: angular 16">
              <a:extLst>
                <a:ext uri="{FF2B5EF4-FFF2-40B4-BE49-F238E27FC236}">
                  <a16:creationId xmlns:a16="http://schemas.microsoft.com/office/drawing/2014/main" id="{ED6FF342-1CF0-4CC3-8034-32D6E3436389}"/>
                </a:ext>
              </a:extLst>
            </p:cNvPr>
            <p:cNvCxnSpPr>
              <a:cxnSpLocks/>
              <a:stCxn id="43" idx="2"/>
              <a:endCxn id="44" idx="0"/>
            </p:cNvCxnSpPr>
            <p:nvPr/>
          </p:nvCxnSpPr>
          <p:spPr>
            <a:xfrm rot="5400000">
              <a:off x="10731016" y="3791483"/>
              <a:ext cx="519814" cy="433270"/>
            </a:xfrm>
            <a:prstGeom prst="curved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Conector: angular 16">
              <a:extLst>
                <a:ext uri="{FF2B5EF4-FFF2-40B4-BE49-F238E27FC236}">
                  <a16:creationId xmlns:a16="http://schemas.microsoft.com/office/drawing/2014/main" id="{52312E20-311A-4437-8C9F-2088E2B18DF8}"/>
                </a:ext>
              </a:extLst>
            </p:cNvPr>
            <p:cNvCxnSpPr>
              <a:cxnSpLocks/>
              <a:stCxn id="43" idx="2"/>
              <a:endCxn id="45" idx="0"/>
            </p:cNvCxnSpPr>
            <p:nvPr/>
          </p:nvCxnSpPr>
          <p:spPr>
            <a:xfrm rot="16200000" flipH="1">
              <a:off x="11169166" y="3786603"/>
              <a:ext cx="519814" cy="443030"/>
            </a:xfrm>
            <a:prstGeom prst="curved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: angular 16">
              <a:extLst>
                <a:ext uri="{FF2B5EF4-FFF2-40B4-BE49-F238E27FC236}">
                  <a16:creationId xmlns:a16="http://schemas.microsoft.com/office/drawing/2014/main" id="{9F880687-7846-4F63-9A32-A34B3D1B1F93}"/>
                </a:ext>
              </a:extLst>
            </p:cNvPr>
            <p:cNvCxnSpPr>
              <a:cxnSpLocks/>
              <a:stCxn id="46" idx="2"/>
              <a:endCxn id="49" idx="0"/>
            </p:cNvCxnSpPr>
            <p:nvPr/>
          </p:nvCxnSpPr>
          <p:spPr>
            <a:xfrm rot="5400000">
              <a:off x="10279226" y="5250158"/>
              <a:ext cx="579686" cy="1314206"/>
            </a:xfrm>
            <a:prstGeom prst="curvedConnector3">
              <a:avLst>
                <a:gd name="adj1" fmla="val 50000"/>
              </a:avLst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: angular 16">
              <a:extLst>
                <a:ext uri="{FF2B5EF4-FFF2-40B4-BE49-F238E27FC236}">
                  <a16:creationId xmlns:a16="http://schemas.microsoft.com/office/drawing/2014/main" id="{BCA69657-B549-4B17-A736-8A0060FABFD4}"/>
                </a:ext>
              </a:extLst>
            </p:cNvPr>
            <p:cNvCxnSpPr>
              <a:cxnSpLocks/>
              <a:stCxn id="46" idx="2"/>
              <a:endCxn id="48" idx="0"/>
            </p:cNvCxnSpPr>
            <p:nvPr/>
          </p:nvCxnSpPr>
          <p:spPr>
            <a:xfrm>
              <a:off x="11226172" y="5617418"/>
              <a:ext cx="0" cy="582635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: angular 16">
              <a:extLst>
                <a:ext uri="{FF2B5EF4-FFF2-40B4-BE49-F238E27FC236}">
                  <a16:creationId xmlns:a16="http://schemas.microsoft.com/office/drawing/2014/main" id="{F5AD16C4-3C2E-4E06-BDFB-1EFE0087FC84}"/>
                </a:ext>
              </a:extLst>
            </p:cNvPr>
            <p:cNvCxnSpPr>
              <a:cxnSpLocks/>
              <a:stCxn id="46" idx="1"/>
              <a:endCxn id="47" idx="3"/>
            </p:cNvCxnSpPr>
            <p:nvPr/>
          </p:nvCxnSpPr>
          <p:spPr>
            <a:xfrm flipH="1" flipV="1">
              <a:off x="9338601" y="5455856"/>
              <a:ext cx="1309528" cy="4221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: angular 16">
              <a:extLst>
                <a:ext uri="{FF2B5EF4-FFF2-40B4-BE49-F238E27FC236}">
                  <a16:creationId xmlns:a16="http://schemas.microsoft.com/office/drawing/2014/main" id="{1D8923D8-4BF0-4A50-BBA8-2F31080D1642}"/>
                </a:ext>
              </a:extLst>
            </p:cNvPr>
            <p:cNvCxnSpPr>
              <a:cxnSpLocks/>
              <a:stCxn id="23" idx="2"/>
              <a:endCxn id="36" idx="0"/>
            </p:cNvCxnSpPr>
            <p:nvPr/>
          </p:nvCxnSpPr>
          <p:spPr>
            <a:xfrm>
              <a:off x="6110360" y="5007385"/>
              <a:ext cx="10740" cy="936810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A0AD3DAA-AF80-4A6C-8FDA-3D7253EE4BD5}"/>
                </a:ext>
              </a:extLst>
            </p:cNvPr>
            <p:cNvSpPr/>
            <p:nvPr/>
          </p:nvSpPr>
          <p:spPr>
            <a:xfrm>
              <a:off x="5801062" y="1971541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0DC5A46D-35CD-4CCF-82E3-3FC1CAE0E02F}"/>
                </a:ext>
              </a:extLst>
            </p:cNvPr>
            <p:cNvSpPr/>
            <p:nvPr/>
          </p:nvSpPr>
          <p:spPr>
            <a:xfrm>
              <a:off x="4323279" y="1799543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DE321DFC-C7FB-458C-8E5F-07378178B510}"/>
                </a:ext>
              </a:extLst>
            </p:cNvPr>
            <p:cNvSpPr/>
            <p:nvPr/>
          </p:nvSpPr>
          <p:spPr>
            <a:xfrm>
              <a:off x="7191916" y="1799543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C6EA0047-C483-48C7-ADCE-8FFAB1E28030}"/>
                </a:ext>
              </a:extLst>
            </p:cNvPr>
            <p:cNvSpPr/>
            <p:nvPr/>
          </p:nvSpPr>
          <p:spPr>
            <a:xfrm>
              <a:off x="1967424" y="2510151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3" name="Rectángulo 152">
              <a:extLst>
                <a:ext uri="{FF2B5EF4-FFF2-40B4-BE49-F238E27FC236}">
                  <a16:creationId xmlns:a16="http://schemas.microsoft.com/office/drawing/2014/main" id="{C12AF295-E53E-4185-BC1F-A47D7858E1E9}"/>
                </a:ext>
              </a:extLst>
            </p:cNvPr>
            <p:cNvSpPr/>
            <p:nvPr/>
          </p:nvSpPr>
          <p:spPr>
            <a:xfrm>
              <a:off x="703677" y="3305457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4" name="Rectángulo 153">
              <a:extLst>
                <a:ext uri="{FF2B5EF4-FFF2-40B4-BE49-F238E27FC236}">
                  <a16:creationId xmlns:a16="http://schemas.microsoft.com/office/drawing/2014/main" id="{19FD9D1E-47EC-414F-BAD2-6692CC443DF3}"/>
                </a:ext>
              </a:extLst>
            </p:cNvPr>
            <p:cNvSpPr/>
            <p:nvPr/>
          </p:nvSpPr>
          <p:spPr>
            <a:xfrm>
              <a:off x="3269151" y="3059119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4D8F0AB7-5A8E-45B1-BC9A-72480925C54A}"/>
                </a:ext>
              </a:extLst>
            </p:cNvPr>
            <p:cNvSpPr/>
            <p:nvPr/>
          </p:nvSpPr>
          <p:spPr>
            <a:xfrm>
              <a:off x="3234545" y="4239583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6" name="Rectángulo 155">
              <a:extLst>
                <a:ext uri="{FF2B5EF4-FFF2-40B4-BE49-F238E27FC236}">
                  <a16:creationId xmlns:a16="http://schemas.microsoft.com/office/drawing/2014/main" id="{2E2A94F9-5C83-4597-B411-138997854C08}"/>
                </a:ext>
              </a:extLst>
            </p:cNvPr>
            <p:cNvSpPr/>
            <p:nvPr/>
          </p:nvSpPr>
          <p:spPr>
            <a:xfrm>
              <a:off x="2002655" y="5249497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id="{558D6CF2-E95A-4AC8-84AB-94BA9718F824}"/>
                </a:ext>
              </a:extLst>
            </p:cNvPr>
            <p:cNvSpPr/>
            <p:nvPr/>
          </p:nvSpPr>
          <p:spPr>
            <a:xfrm>
              <a:off x="5801062" y="5393116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333935C-432E-4A5F-A912-AD2BD07A438A}"/>
                </a:ext>
              </a:extLst>
            </p:cNvPr>
            <p:cNvSpPr/>
            <p:nvPr/>
          </p:nvSpPr>
          <p:spPr>
            <a:xfrm>
              <a:off x="5800871" y="3972793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8840D8B-60AD-45B6-B56B-79CC1D6E3EFC}"/>
                </a:ext>
              </a:extLst>
            </p:cNvPr>
            <p:cNvSpPr/>
            <p:nvPr/>
          </p:nvSpPr>
          <p:spPr>
            <a:xfrm>
              <a:off x="5816563" y="2928075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C66AE43A-31C6-4B46-9754-89B76DA607E7}"/>
                </a:ext>
              </a:extLst>
            </p:cNvPr>
            <p:cNvSpPr/>
            <p:nvPr/>
          </p:nvSpPr>
          <p:spPr>
            <a:xfrm>
              <a:off x="10887520" y="2895990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717E1C1D-77F3-410A-A1E0-4071F04E3E3C}"/>
                </a:ext>
              </a:extLst>
            </p:cNvPr>
            <p:cNvSpPr/>
            <p:nvPr/>
          </p:nvSpPr>
          <p:spPr>
            <a:xfrm>
              <a:off x="8331741" y="2982175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id="{98E6E348-A0D6-422E-92CE-30964618FA0F}"/>
                </a:ext>
              </a:extLst>
            </p:cNvPr>
            <p:cNvSpPr/>
            <p:nvPr/>
          </p:nvSpPr>
          <p:spPr>
            <a:xfrm>
              <a:off x="7865011" y="3910807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:a16="http://schemas.microsoft.com/office/drawing/2014/main" id="{82B06EC2-3C22-4FB1-AAA4-EBCE05E96E7B}"/>
                </a:ext>
              </a:extLst>
            </p:cNvPr>
            <p:cNvSpPr/>
            <p:nvPr/>
          </p:nvSpPr>
          <p:spPr>
            <a:xfrm>
              <a:off x="10876971" y="3828608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FE927293-A6BE-4305-A1F4-7400EA898B85}"/>
                </a:ext>
              </a:extLst>
            </p:cNvPr>
            <p:cNvSpPr/>
            <p:nvPr/>
          </p:nvSpPr>
          <p:spPr>
            <a:xfrm>
              <a:off x="10514899" y="4857530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C4384C66-C7D5-4A18-9FA4-6801DC77C49E}"/>
                </a:ext>
              </a:extLst>
            </p:cNvPr>
            <p:cNvSpPr/>
            <p:nvPr/>
          </p:nvSpPr>
          <p:spPr>
            <a:xfrm>
              <a:off x="11281134" y="4857530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:a16="http://schemas.microsoft.com/office/drawing/2014/main" id="{6CA424D1-AB92-450E-94FE-A7B95958EB78}"/>
                </a:ext>
              </a:extLst>
            </p:cNvPr>
            <p:cNvSpPr/>
            <p:nvPr/>
          </p:nvSpPr>
          <p:spPr>
            <a:xfrm>
              <a:off x="9673327" y="5378623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3919D575-BED7-4046-AD5F-591A3032A23A}"/>
                </a:ext>
              </a:extLst>
            </p:cNvPr>
            <p:cNvSpPr/>
            <p:nvPr/>
          </p:nvSpPr>
          <p:spPr>
            <a:xfrm>
              <a:off x="10169971" y="5831791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4DF65D64-1ABC-459D-9710-157B4B02FEE5}"/>
                </a:ext>
              </a:extLst>
            </p:cNvPr>
            <p:cNvSpPr/>
            <p:nvPr/>
          </p:nvSpPr>
          <p:spPr>
            <a:xfrm>
              <a:off x="10916683" y="5867251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sp>
          <p:nvSpPr>
            <p:cNvPr id="169" name="Rectángulo: esquinas redondeadas 168">
              <a:extLst>
                <a:ext uri="{FF2B5EF4-FFF2-40B4-BE49-F238E27FC236}">
                  <a16:creationId xmlns:a16="http://schemas.microsoft.com/office/drawing/2014/main" id="{B4A185FA-48B7-4325-8F5A-2AB69900296D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D2A000"/>
                </a:gs>
                <a:gs pos="100000">
                  <a:srgbClr val="FFC000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pic>
          <p:nvPicPr>
            <p:cNvPr id="170" name="Imagen 169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EE22A626-1AD5-4952-88C0-93C66AA08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D38822EA-3FF7-4336-BF42-5C8AD093E049}"/>
                </a:ext>
              </a:extLst>
            </p:cNvPr>
            <p:cNvSpPr/>
            <p:nvPr/>
          </p:nvSpPr>
          <p:spPr>
            <a:xfrm>
              <a:off x="9621899" y="2515130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  <p:cxnSp>
          <p:nvCxnSpPr>
            <p:cNvPr id="172" name="Conector: angular 16">
              <a:extLst>
                <a:ext uri="{FF2B5EF4-FFF2-40B4-BE49-F238E27FC236}">
                  <a16:creationId xmlns:a16="http://schemas.microsoft.com/office/drawing/2014/main" id="{9095F2F4-03C4-491B-9E9B-F0C8C34C8AE4}"/>
                </a:ext>
              </a:extLst>
            </p:cNvPr>
            <p:cNvCxnSpPr>
              <a:cxnSpLocks/>
              <a:stCxn id="39" idx="1"/>
              <a:endCxn id="35" idx="3"/>
            </p:cNvCxnSpPr>
            <p:nvPr/>
          </p:nvCxnSpPr>
          <p:spPr>
            <a:xfrm flipH="1" flipV="1">
              <a:off x="6419849" y="3540927"/>
              <a:ext cx="1012344" cy="1"/>
            </a:xfrm>
            <a:prstGeom prst="straightConnector1">
              <a:avLst/>
            </a:prstGeom>
            <a:ln w="28575" cap="rnd">
              <a:solidFill>
                <a:schemeClr val="dk1"/>
              </a:solidFill>
              <a:round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A838F762-7BEB-487D-BBE5-F748BA4DD345}"/>
                </a:ext>
              </a:extLst>
            </p:cNvPr>
            <p:cNvSpPr/>
            <p:nvPr/>
          </p:nvSpPr>
          <p:spPr>
            <a:xfrm>
              <a:off x="6624516" y="3472926"/>
              <a:ext cx="640076" cy="153888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s-419" sz="1000" dirty="0">
                  <a:solidFill>
                    <a:schemeClr val="tx1"/>
                  </a:solidFill>
                  <a:latin typeface="Heavitas" pitchFamily="2" charset="0"/>
                </a:rPr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145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82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Facile Sans</vt:lpstr>
      <vt:lpstr>Heavitas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7</cp:revision>
  <dcterms:created xsi:type="dcterms:W3CDTF">2021-09-20T01:10:36Z</dcterms:created>
  <dcterms:modified xsi:type="dcterms:W3CDTF">2021-10-07T02:03:08Z</dcterms:modified>
</cp:coreProperties>
</file>