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6309"/>
    <a:srgbClr val="01978A"/>
    <a:srgbClr val="EE4266"/>
    <a:srgbClr val="3A26BA"/>
    <a:srgbClr val="F69238"/>
    <a:srgbClr val="F7A155"/>
    <a:srgbClr val="FFFFFF"/>
    <a:srgbClr val="FBCFA7"/>
    <a:srgbClr val="3CFEEC"/>
    <a:srgbClr val="F58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26B1-8BC3-452E-8E52-C5C9C48B1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C3077-D06D-4E4D-A791-3A2BC82629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913344-2F30-49A3-8225-CAE5746E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FC3260-60E3-4E5F-9826-08FD980C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89F21E-D791-4839-8E65-4617D4ACC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5012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0EB9-1FE3-465B-8176-F0F30FE9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A7997-9E51-428B-BA22-2F87C29FE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8E5DC3-C715-410D-9F03-71B234798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ADD0F-BD5D-4A45-931B-81130614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4BA76-B672-4052-BE87-46BF8C58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6697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499C87-DE03-4C74-9F14-9D86A1A399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A3E313-2F98-4D74-9ABF-014E38160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2DE38-8E2C-46D0-B491-EBE9B943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19677-A483-4DB7-AE97-3304DB1B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34BB8-2113-4F59-9F7A-DF8B184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5580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456C9-126F-4F21-A37A-AC5E67811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B6CBE-8EB4-4FE5-819B-B99AF257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4FD6C-E5B0-46E6-BF62-0C586FD03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2CAA8-A806-48E9-991A-0E96158C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6ADA9-A759-4A3E-A29E-731E5F4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5277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2DC05-F829-4B08-A331-70567F4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D269D6-40D4-476E-93D8-C52D1A65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5FC7D-EC17-42FE-806E-D0CC2689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8E2B5-2E4C-4E68-9F55-B0115B69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653D4-EDC0-4C9D-8A35-CBB40347A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9297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A1C0F-A9FC-4452-81E5-832D874A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D8F19E-AF7A-4AAD-900B-7BAA96430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86C852-E677-414E-8C7F-6963E1549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F13801-1EDB-4774-B3F7-39A342AE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2E5C51-127A-42B2-B72C-D4AC3625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F01C6-4E06-4175-AEAA-DB47317E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377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42018-B6CF-47D6-B08B-E53292906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6EC92F-C43D-4CA7-9412-21A8C50B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3B5A75-0A28-4D1A-810C-82A4A330F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ABA5E8-356D-4F29-9F23-920A7C1BC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735070-250A-4CDB-B382-611ED2308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7FDC1-214D-4604-B978-8C9049FE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BD241B-045C-4F2B-AC9D-E35DF2E8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8E7F55-36E6-46A0-992F-45678064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2952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9D0A8-C515-4939-BFA2-87559D29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337FB-05E3-4591-B0EC-9A96E6A24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9C3B5C-7C42-47D6-BA35-B9CC7FFF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A1165D-9ACB-4C10-8460-5F4045F9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51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E273D0-0111-4219-B8EF-B4B2C190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777D03-4E6A-4090-8C2C-EF267816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2AED0-C6A7-4470-832A-A4F28AD2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94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D348-7094-4D10-8B6C-457C0B571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96FEAF-6C31-405E-9E81-B683D861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CF3A98-D086-4AFC-B470-BCB49393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78412A-B92D-412B-9043-9D8EAE26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4C5926-A9A2-4697-B440-410E54B1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804105-E483-4AD4-B527-9CA6B23D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0505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B6466-6CCD-46A8-A36E-CA9D23B6F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BE02483-4C5B-4FCD-B810-E84EED240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88402A-616E-4DA8-901D-D46AB122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DC0ADD-FE33-4D94-ABD6-FDBBD966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D1D6E-5F58-41B2-A058-DD8D86082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DE32F0-76AD-4B75-AF44-240AE406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5719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4D094F-F648-4B72-8527-F036A035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9C009-DCF5-4616-87BE-E7679B25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BDA34D-D313-4430-B7B7-63E744278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FE8E-CAAE-4FEA-A29D-86744F0B5869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FD5326-E3B4-4D99-9B78-914AD1C68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FCABA-29BC-4FDA-9469-42FB49498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B7FE-C687-47A2-B000-9E0A0A4E5B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732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pasconceptualesymentales.site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F753A154-C915-4C3C-9EEB-BB120F7849AE}"/>
              </a:ext>
            </a:extLst>
          </p:cNvPr>
          <p:cNvGrpSpPr/>
          <p:nvPr/>
        </p:nvGrpSpPr>
        <p:grpSpPr>
          <a:xfrm>
            <a:off x="175997" y="79616"/>
            <a:ext cx="11906653" cy="6762331"/>
            <a:chOff x="175997" y="79616"/>
            <a:chExt cx="11906653" cy="6762331"/>
          </a:xfrm>
        </p:grpSpPr>
        <p:cxnSp>
          <p:nvCxnSpPr>
            <p:cNvPr id="141" name="Conector recto 140">
              <a:extLst>
                <a:ext uri="{FF2B5EF4-FFF2-40B4-BE49-F238E27FC236}">
                  <a16:creationId xmlns:a16="http://schemas.microsoft.com/office/drawing/2014/main" id="{E563B513-438A-4883-B8F1-48245C22B4D3}"/>
                </a:ext>
              </a:extLst>
            </p:cNvPr>
            <p:cNvCxnSpPr>
              <a:cxnSpLocks/>
              <a:stCxn id="242" idx="2"/>
              <a:endCxn id="241" idx="2"/>
            </p:cNvCxnSpPr>
            <p:nvPr/>
          </p:nvCxnSpPr>
          <p:spPr>
            <a:xfrm flipV="1">
              <a:off x="7693414" y="3654706"/>
              <a:ext cx="0" cy="1301113"/>
            </a:xfrm>
            <a:prstGeom prst="line">
              <a:avLst/>
            </a:prstGeom>
            <a:ln w="38100">
              <a:solidFill>
                <a:srgbClr val="01978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FB6FEB64-6DED-4303-A8DD-060EFA41227A}"/>
                </a:ext>
              </a:extLst>
            </p:cNvPr>
            <p:cNvCxnSpPr>
              <a:cxnSpLocks/>
              <a:stCxn id="244" idx="2"/>
              <a:endCxn id="246" idx="2"/>
            </p:cNvCxnSpPr>
            <p:nvPr/>
          </p:nvCxnSpPr>
          <p:spPr>
            <a:xfrm>
              <a:off x="10586805" y="3123718"/>
              <a:ext cx="0" cy="2337017"/>
            </a:xfrm>
            <a:prstGeom prst="line">
              <a:avLst/>
            </a:prstGeom>
            <a:ln w="38100">
              <a:solidFill>
                <a:srgbClr val="F7A15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0CFA505B-0ADA-4C8F-851A-E01662F5C320}"/>
                </a:ext>
              </a:extLst>
            </p:cNvPr>
            <p:cNvCxnSpPr>
              <a:cxnSpLocks/>
              <a:stCxn id="239" idx="2"/>
              <a:endCxn id="238" idx="2"/>
            </p:cNvCxnSpPr>
            <p:nvPr/>
          </p:nvCxnSpPr>
          <p:spPr>
            <a:xfrm flipV="1">
              <a:off x="4584624" y="3654704"/>
              <a:ext cx="0" cy="1301115"/>
            </a:xfrm>
            <a:prstGeom prst="line">
              <a:avLst/>
            </a:prstGeom>
            <a:ln w="38100">
              <a:solidFill>
                <a:srgbClr val="EE4266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68070130-3C47-4631-98F7-4058EB318760}"/>
                </a:ext>
              </a:extLst>
            </p:cNvPr>
            <p:cNvCxnSpPr>
              <a:cxnSpLocks/>
              <a:stCxn id="237" idx="2"/>
              <a:endCxn id="75" idx="2"/>
            </p:cNvCxnSpPr>
            <p:nvPr/>
          </p:nvCxnSpPr>
          <p:spPr>
            <a:xfrm flipV="1">
              <a:off x="1477198" y="3152681"/>
              <a:ext cx="0" cy="2308054"/>
            </a:xfrm>
            <a:prstGeom prst="line">
              <a:avLst/>
            </a:prstGeom>
            <a:ln w="38100">
              <a:solidFill>
                <a:srgbClr val="3A26B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ángulo: esquinas redondeadas 70">
              <a:extLst>
                <a:ext uri="{FF2B5EF4-FFF2-40B4-BE49-F238E27FC236}">
                  <a16:creationId xmlns:a16="http://schemas.microsoft.com/office/drawing/2014/main" id="{92FCBB16-BFC8-47D1-8FBC-331B59E1755D}"/>
                </a:ext>
              </a:extLst>
            </p:cNvPr>
            <p:cNvSpPr/>
            <p:nvPr/>
          </p:nvSpPr>
          <p:spPr>
            <a:xfrm>
              <a:off x="4601124" y="85885"/>
              <a:ext cx="2989752" cy="703829"/>
            </a:xfrm>
            <a:prstGeom prst="roundRect">
              <a:avLst/>
            </a:prstGeom>
            <a:solidFill>
              <a:srgbClr val="FFCC00"/>
            </a:solidFill>
            <a:ln w="28575">
              <a:solidFill>
                <a:schemeClr val="accent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>
                  <a:solidFill>
                    <a:schemeClr val="tx1"/>
                  </a:solidFill>
                  <a:latin typeface="Heavitas" pitchFamily="2" charset="0"/>
                </a:rPr>
                <a:t>MAPA CONCEPTUAL</a:t>
              </a:r>
            </a:p>
          </p:txBody>
        </p:sp>
        <p:sp>
          <p:nvSpPr>
            <p:cNvPr id="75" name="Rectángulo: esquinas redondeadas 74">
              <a:extLst>
                <a:ext uri="{FF2B5EF4-FFF2-40B4-BE49-F238E27FC236}">
                  <a16:creationId xmlns:a16="http://schemas.microsoft.com/office/drawing/2014/main" id="{27DD87DC-7A69-4A33-A2A7-662FCFD90A9A}"/>
                </a:ext>
              </a:extLst>
            </p:cNvPr>
            <p:cNvSpPr/>
            <p:nvPr/>
          </p:nvSpPr>
          <p:spPr>
            <a:xfrm>
              <a:off x="481490" y="2578626"/>
              <a:ext cx="1991416" cy="574055"/>
            </a:xfrm>
            <a:prstGeom prst="roundRect">
              <a:avLst/>
            </a:prstGeom>
            <a:solidFill>
              <a:srgbClr val="8B7C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5" name="Rectángulo: esquinas redondeadas 234">
              <a:extLst>
                <a:ext uri="{FF2B5EF4-FFF2-40B4-BE49-F238E27FC236}">
                  <a16:creationId xmlns:a16="http://schemas.microsoft.com/office/drawing/2014/main" id="{BD991BBA-5D3B-4B21-B38E-0D2860B73CFD}"/>
                </a:ext>
              </a:extLst>
            </p:cNvPr>
            <p:cNvSpPr/>
            <p:nvPr/>
          </p:nvSpPr>
          <p:spPr>
            <a:xfrm>
              <a:off x="481490" y="3732653"/>
              <a:ext cx="1991416" cy="574055"/>
            </a:xfrm>
            <a:prstGeom prst="roundRect">
              <a:avLst/>
            </a:prstGeom>
            <a:solidFill>
              <a:srgbClr val="8B7C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7" name="Rectángulo: esquinas redondeadas 236">
              <a:extLst>
                <a:ext uri="{FF2B5EF4-FFF2-40B4-BE49-F238E27FC236}">
                  <a16:creationId xmlns:a16="http://schemas.microsoft.com/office/drawing/2014/main" id="{7B039200-5516-44D0-8C4D-63329A132D6E}"/>
                </a:ext>
              </a:extLst>
            </p:cNvPr>
            <p:cNvSpPr/>
            <p:nvPr/>
          </p:nvSpPr>
          <p:spPr>
            <a:xfrm>
              <a:off x="481490" y="4886680"/>
              <a:ext cx="1991416" cy="574055"/>
            </a:xfrm>
            <a:prstGeom prst="roundRect">
              <a:avLst/>
            </a:prstGeom>
            <a:solidFill>
              <a:srgbClr val="8B7C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8" name="Rectángulo: esquinas redondeadas 237">
              <a:extLst>
                <a:ext uri="{FF2B5EF4-FFF2-40B4-BE49-F238E27FC236}">
                  <a16:creationId xmlns:a16="http://schemas.microsoft.com/office/drawing/2014/main" id="{D506BC56-F9DD-4381-83C8-BC2D31F25107}"/>
                </a:ext>
              </a:extLst>
            </p:cNvPr>
            <p:cNvSpPr/>
            <p:nvPr/>
          </p:nvSpPr>
          <p:spPr>
            <a:xfrm>
              <a:off x="3588916" y="3080649"/>
              <a:ext cx="1991416" cy="574055"/>
            </a:xfrm>
            <a:prstGeom prst="roundRect">
              <a:avLst/>
            </a:prstGeom>
            <a:solidFill>
              <a:srgbClr val="F58B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9" name="Rectángulo: esquinas redondeadas 238">
              <a:extLst>
                <a:ext uri="{FF2B5EF4-FFF2-40B4-BE49-F238E27FC236}">
                  <a16:creationId xmlns:a16="http://schemas.microsoft.com/office/drawing/2014/main" id="{CB5A16CE-6210-438B-8E36-076C1FC72C78}"/>
                </a:ext>
              </a:extLst>
            </p:cNvPr>
            <p:cNvSpPr/>
            <p:nvPr/>
          </p:nvSpPr>
          <p:spPr>
            <a:xfrm>
              <a:off x="3588916" y="4381764"/>
              <a:ext cx="1991416" cy="574055"/>
            </a:xfrm>
            <a:prstGeom prst="roundRect">
              <a:avLst/>
            </a:prstGeom>
            <a:solidFill>
              <a:srgbClr val="F58B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41" name="Rectángulo: esquinas redondeadas 240">
              <a:extLst>
                <a:ext uri="{FF2B5EF4-FFF2-40B4-BE49-F238E27FC236}">
                  <a16:creationId xmlns:a16="http://schemas.microsoft.com/office/drawing/2014/main" id="{C484CB5E-1B60-45B4-B83B-7FB676F71F70}"/>
                </a:ext>
              </a:extLst>
            </p:cNvPr>
            <p:cNvSpPr/>
            <p:nvPr/>
          </p:nvSpPr>
          <p:spPr>
            <a:xfrm>
              <a:off x="6697706" y="3080651"/>
              <a:ext cx="1991416" cy="574055"/>
            </a:xfrm>
            <a:prstGeom prst="roundRect">
              <a:avLst/>
            </a:prstGeom>
            <a:solidFill>
              <a:srgbClr val="3CF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42" name="Rectángulo: esquinas redondeadas 241">
              <a:extLst>
                <a:ext uri="{FF2B5EF4-FFF2-40B4-BE49-F238E27FC236}">
                  <a16:creationId xmlns:a16="http://schemas.microsoft.com/office/drawing/2014/main" id="{07D6B504-1C6D-4CBC-BD12-6ACD44001347}"/>
                </a:ext>
              </a:extLst>
            </p:cNvPr>
            <p:cNvSpPr/>
            <p:nvPr/>
          </p:nvSpPr>
          <p:spPr>
            <a:xfrm>
              <a:off x="6697706" y="4381764"/>
              <a:ext cx="1991416" cy="574055"/>
            </a:xfrm>
            <a:prstGeom prst="roundRect">
              <a:avLst/>
            </a:prstGeom>
            <a:solidFill>
              <a:srgbClr val="3CF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44" name="Rectángulo: esquinas redondeadas 243">
              <a:extLst>
                <a:ext uri="{FF2B5EF4-FFF2-40B4-BE49-F238E27FC236}">
                  <a16:creationId xmlns:a16="http://schemas.microsoft.com/office/drawing/2014/main" id="{D0C8FD99-CAC3-494C-82DB-1CA4A5561873}"/>
                </a:ext>
              </a:extLst>
            </p:cNvPr>
            <p:cNvSpPr/>
            <p:nvPr/>
          </p:nvSpPr>
          <p:spPr>
            <a:xfrm>
              <a:off x="9591097" y="2549663"/>
              <a:ext cx="1991416" cy="574055"/>
            </a:xfrm>
            <a:prstGeom prst="roundRect">
              <a:avLst/>
            </a:prstGeom>
            <a:solidFill>
              <a:srgbClr val="FBC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45" name="Rectángulo: esquinas redondeadas 244">
              <a:extLst>
                <a:ext uri="{FF2B5EF4-FFF2-40B4-BE49-F238E27FC236}">
                  <a16:creationId xmlns:a16="http://schemas.microsoft.com/office/drawing/2014/main" id="{B441ABE6-34FE-4CA7-BAB7-1B6CC76DF035}"/>
                </a:ext>
              </a:extLst>
            </p:cNvPr>
            <p:cNvSpPr/>
            <p:nvPr/>
          </p:nvSpPr>
          <p:spPr>
            <a:xfrm>
              <a:off x="9591097" y="3718171"/>
              <a:ext cx="1991416" cy="574055"/>
            </a:xfrm>
            <a:prstGeom prst="roundRect">
              <a:avLst/>
            </a:prstGeom>
            <a:solidFill>
              <a:srgbClr val="FBC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46" name="Rectángulo: esquinas redondeadas 245">
              <a:extLst>
                <a:ext uri="{FF2B5EF4-FFF2-40B4-BE49-F238E27FC236}">
                  <a16:creationId xmlns:a16="http://schemas.microsoft.com/office/drawing/2014/main" id="{95E8429B-738E-4ADC-87C2-60A4D9101422}"/>
                </a:ext>
              </a:extLst>
            </p:cNvPr>
            <p:cNvSpPr/>
            <p:nvPr/>
          </p:nvSpPr>
          <p:spPr>
            <a:xfrm>
              <a:off x="9591097" y="4886680"/>
              <a:ext cx="1991416" cy="574055"/>
            </a:xfrm>
            <a:prstGeom prst="roundRect">
              <a:avLst/>
            </a:prstGeom>
            <a:solidFill>
              <a:srgbClr val="FBC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b="1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252" name="Conector recto 251">
              <a:extLst>
                <a:ext uri="{FF2B5EF4-FFF2-40B4-BE49-F238E27FC236}">
                  <a16:creationId xmlns:a16="http://schemas.microsoft.com/office/drawing/2014/main" id="{908CE654-A34D-4492-919F-3477C1DA52DF}"/>
                </a:ext>
              </a:extLst>
            </p:cNvPr>
            <p:cNvCxnSpPr>
              <a:cxnSpLocks/>
              <a:stCxn id="71" idx="2"/>
              <a:endCxn id="11" idx="0"/>
            </p:cNvCxnSpPr>
            <p:nvPr/>
          </p:nvCxnSpPr>
          <p:spPr>
            <a:xfrm flipH="1">
              <a:off x="1477198" y="789714"/>
              <a:ext cx="4618802" cy="504693"/>
            </a:xfrm>
            <a:prstGeom prst="line">
              <a:avLst/>
            </a:prstGeom>
            <a:ln w="38100">
              <a:solidFill>
                <a:srgbClr val="3A26B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>
              <a:extLst>
                <a:ext uri="{FF2B5EF4-FFF2-40B4-BE49-F238E27FC236}">
                  <a16:creationId xmlns:a16="http://schemas.microsoft.com/office/drawing/2014/main" id="{7C0B4946-C698-4890-A168-70C2D1A754F8}"/>
                </a:ext>
              </a:extLst>
            </p:cNvPr>
            <p:cNvCxnSpPr>
              <a:cxnSpLocks/>
              <a:stCxn id="71" idx="2"/>
              <a:endCxn id="4" idx="0"/>
            </p:cNvCxnSpPr>
            <p:nvPr/>
          </p:nvCxnSpPr>
          <p:spPr>
            <a:xfrm flipH="1">
              <a:off x="4584625" y="789714"/>
              <a:ext cx="1511375" cy="993817"/>
            </a:xfrm>
            <a:prstGeom prst="line">
              <a:avLst/>
            </a:prstGeom>
            <a:ln w="38100">
              <a:solidFill>
                <a:srgbClr val="EE426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>
              <a:extLst>
                <a:ext uri="{FF2B5EF4-FFF2-40B4-BE49-F238E27FC236}">
                  <a16:creationId xmlns:a16="http://schemas.microsoft.com/office/drawing/2014/main" id="{D3EC09B1-D323-40DE-AE49-F53F1CFD0123}"/>
                </a:ext>
              </a:extLst>
            </p:cNvPr>
            <p:cNvCxnSpPr>
              <a:cxnSpLocks/>
              <a:stCxn id="52" idx="0"/>
              <a:endCxn id="71" idx="2"/>
            </p:cNvCxnSpPr>
            <p:nvPr/>
          </p:nvCxnSpPr>
          <p:spPr>
            <a:xfrm flipH="1" flipV="1">
              <a:off x="6096000" y="789714"/>
              <a:ext cx="1597415" cy="993817"/>
            </a:xfrm>
            <a:prstGeom prst="line">
              <a:avLst/>
            </a:prstGeom>
            <a:ln w="38100">
              <a:solidFill>
                <a:srgbClr val="01978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ector recto 113">
              <a:extLst>
                <a:ext uri="{FF2B5EF4-FFF2-40B4-BE49-F238E27FC236}">
                  <a16:creationId xmlns:a16="http://schemas.microsoft.com/office/drawing/2014/main" id="{DA946207-4B71-4D52-AB2F-46BAB05A65B2}"/>
                </a:ext>
              </a:extLst>
            </p:cNvPr>
            <p:cNvCxnSpPr>
              <a:cxnSpLocks/>
              <a:stCxn id="28" idx="0"/>
              <a:endCxn id="71" idx="2"/>
            </p:cNvCxnSpPr>
            <p:nvPr/>
          </p:nvCxnSpPr>
          <p:spPr>
            <a:xfrm flipH="1" flipV="1">
              <a:off x="6096000" y="789714"/>
              <a:ext cx="4490806" cy="475601"/>
            </a:xfrm>
            <a:prstGeom prst="line">
              <a:avLst/>
            </a:prstGeom>
            <a:ln w="38100">
              <a:solidFill>
                <a:srgbClr val="F7A15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ector recto 115">
              <a:extLst>
                <a:ext uri="{FF2B5EF4-FFF2-40B4-BE49-F238E27FC236}">
                  <a16:creationId xmlns:a16="http://schemas.microsoft.com/office/drawing/2014/main" id="{6788D351-BF63-471B-9ACF-417133CE70D3}"/>
                </a:ext>
              </a:extLst>
            </p:cNvPr>
            <p:cNvCxnSpPr>
              <a:cxnSpLocks/>
              <a:stCxn id="11" idx="2"/>
              <a:endCxn id="75" idx="0"/>
            </p:cNvCxnSpPr>
            <p:nvPr/>
          </p:nvCxnSpPr>
          <p:spPr>
            <a:xfrm>
              <a:off x="1477198" y="2082635"/>
              <a:ext cx="0" cy="495991"/>
            </a:xfrm>
            <a:prstGeom prst="line">
              <a:avLst/>
            </a:prstGeom>
            <a:ln w="38100">
              <a:solidFill>
                <a:srgbClr val="3A26B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3A38D92E-F066-4D41-98A8-AF382EAFD9FE}"/>
                </a:ext>
              </a:extLst>
            </p:cNvPr>
            <p:cNvCxnSpPr>
              <a:cxnSpLocks/>
              <a:stCxn id="238" idx="0"/>
              <a:endCxn id="4" idx="2"/>
            </p:cNvCxnSpPr>
            <p:nvPr/>
          </p:nvCxnSpPr>
          <p:spPr>
            <a:xfrm flipV="1">
              <a:off x="4584624" y="2571759"/>
              <a:ext cx="1" cy="508890"/>
            </a:xfrm>
            <a:prstGeom prst="line">
              <a:avLst/>
            </a:prstGeom>
            <a:ln w="38100">
              <a:solidFill>
                <a:srgbClr val="EE4266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ector recto 127">
              <a:extLst>
                <a:ext uri="{FF2B5EF4-FFF2-40B4-BE49-F238E27FC236}">
                  <a16:creationId xmlns:a16="http://schemas.microsoft.com/office/drawing/2014/main" id="{F7ED3D05-D136-4F84-BCFE-D68D988E16DE}"/>
                </a:ext>
              </a:extLst>
            </p:cNvPr>
            <p:cNvCxnSpPr>
              <a:cxnSpLocks/>
              <a:stCxn id="52" idx="2"/>
              <a:endCxn id="241" idx="0"/>
            </p:cNvCxnSpPr>
            <p:nvPr/>
          </p:nvCxnSpPr>
          <p:spPr>
            <a:xfrm flipH="1">
              <a:off x="7693414" y="2571759"/>
              <a:ext cx="1" cy="508892"/>
            </a:xfrm>
            <a:prstGeom prst="line">
              <a:avLst/>
            </a:prstGeom>
            <a:ln w="38100">
              <a:solidFill>
                <a:srgbClr val="01978A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1CBF5618-C15F-448D-96CF-2068AA1D60E1}"/>
                </a:ext>
              </a:extLst>
            </p:cNvPr>
            <p:cNvCxnSpPr>
              <a:cxnSpLocks/>
              <a:stCxn id="244" idx="0"/>
              <a:endCxn id="28" idx="2"/>
            </p:cNvCxnSpPr>
            <p:nvPr/>
          </p:nvCxnSpPr>
          <p:spPr>
            <a:xfrm flipV="1">
              <a:off x="10586805" y="2053543"/>
              <a:ext cx="1" cy="496120"/>
            </a:xfrm>
            <a:prstGeom prst="line">
              <a:avLst/>
            </a:prstGeom>
            <a:ln w="38100">
              <a:solidFill>
                <a:srgbClr val="F7A15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B8570DE0-5ED1-4A42-B219-CCCA6EE40C6F}"/>
                </a:ext>
              </a:extLst>
            </p:cNvPr>
            <p:cNvGrpSpPr/>
            <p:nvPr/>
          </p:nvGrpSpPr>
          <p:grpSpPr>
            <a:xfrm>
              <a:off x="481490" y="1294407"/>
              <a:ext cx="1991416" cy="788228"/>
              <a:chOff x="710326" y="1676741"/>
              <a:chExt cx="1991416" cy="788228"/>
            </a:xfrm>
          </p:grpSpPr>
          <p:grpSp>
            <p:nvGrpSpPr>
              <p:cNvPr id="232" name="Grupo 231">
                <a:extLst>
                  <a:ext uri="{FF2B5EF4-FFF2-40B4-BE49-F238E27FC236}">
                    <a16:creationId xmlns:a16="http://schemas.microsoft.com/office/drawing/2014/main" id="{AF1C4F62-D2C4-4450-A44A-458577111AA9}"/>
                  </a:ext>
                </a:extLst>
              </p:cNvPr>
              <p:cNvGrpSpPr/>
              <p:nvPr/>
            </p:nvGrpSpPr>
            <p:grpSpPr>
              <a:xfrm>
                <a:off x="710326" y="1676741"/>
                <a:ext cx="1991416" cy="788228"/>
                <a:chOff x="1454149" y="2889250"/>
                <a:chExt cx="1991416" cy="788228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" name="Rectángulo: esquinas redondeadas 10">
                  <a:extLst>
                    <a:ext uri="{FF2B5EF4-FFF2-40B4-BE49-F238E27FC236}">
                      <a16:creationId xmlns:a16="http://schemas.microsoft.com/office/drawing/2014/main" id="{E01C76B7-20EB-424C-9CE6-80CD0821B9E8}"/>
                    </a:ext>
                  </a:extLst>
                </p:cNvPr>
                <p:cNvSpPr/>
                <p:nvPr/>
              </p:nvSpPr>
              <p:spPr>
                <a:xfrm>
                  <a:off x="1454149" y="2889250"/>
                  <a:ext cx="1991416" cy="788228"/>
                </a:xfrm>
                <a:prstGeom prst="roundRect">
                  <a:avLst/>
                </a:prstGeom>
                <a:solidFill>
                  <a:srgbClr val="3A26B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dirty="0"/>
                </a:p>
              </p:txBody>
            </p:sp>
            <p:sp>
              <p:nvSpPr>
                <p:cNvPr id="15" name="Elipse 14">
                  <a:extLst>
                    <a:ext uri="{FF2B5EF4-FFF2-40B4-BE49-F238E27FC236}">
                      <a16:creationId xmlns:a16="http://schemas.microsoft.com/office/drawing/2014/main" id="{B90AEE8D-8C7C-4421-91F8-C4190BA637A8}"/>
                    </a:ext>
                  </a:extLst>
                </p:cNvPr>
                <p:cNvSpPr/>
                <p:nvPr/>
              </p:nvSpPr>
              <p:spPr>
                <a:xfrm>
                  <a:off x="1530873" y="2984036"/>
                  <a:ext cx="615902" cy="598654"/>
                </a:xfrm>
                <a:prstGeom prst="ellipse">
                  <a:avLst/>
                </a:prstGeom>
                <a:solidFill>
                  <a:srgbClr val="22166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pic>
              <p:nvPicPr>
                <p:cNvPr id="19" name="Imagen 18">
                  <a:extLst>
                    <a:ext uri="{FF2B5EF4-FFF2-40B4-BE49-F238E27FC236}">
                      <a16:creationId xmlns:a16="http://schemas.microsoft.com/office/drawing/2014/main" id="{A40CBB67-BCD6-4FE6-8001-E0DB39DAD0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30873" y="3054389"/>
                  <a:ext cx="615903" cy="404560"/>
                </a:xfrm>
                <a:prstGeom prst="rect">
                  <a:avLst/>
                </a:prstGeom>
              </p:spPr>
            </p:pic>
          </p:grpSp>
          <p:sp>
            <p:nvSpPr>
              <p:cNvPr id="79" name="CuadroTexto 78">
                <a:extLst>
                  <a:ext uri="{FF2B5EF4-FFF2-40B4-BE49-F238E27FC236}">
                    <a16:creationId xmlns:a16="http://schemas.microsoft.com/office/drawing/2014/main" id="{D2A31D0D-60D5-48EA-8172-56288F4361B4}"/>
                  </a:ext>
                </a:extLst>
              </p:cNvPr>
              <p:cNvSpPr txBox="1"/>
              <p:nvPr/>
            </p:nvSpPr>
            <p:spPr>
              <a:xfrm>
                <a:off x="1433608" y="1872486"/>
                <a:ext cx="12661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600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5A5B2D9-51F9-4798-9099-9D13115E86F0}"/>
                </a:ext>
              </a:extLst>
            </p:cNvPr>
            <p:cNvGrpSpPr/>
            <p:nvPr/>
          </p:nvGrpSpPr>
          <p:grpSpPr>
            <a:xfrm>
              <a:off x="3588916" y="1783531"/>
              <a:ext cx="1991417" cy="788228"/>
              <a:chOff x="3404402" y="2726067"/>
              <a:chExt cx="1991417" cy="788228"/>
            </a:xfrm>
          </p:grpSpPr>
          <p:grpSp>
            <p:nvGrpSpPr>
              <p:cNvPr id="233" name="Grupo 232">
                <a:extLst>
                  <a:ext uri="{FF2B5EF4-FFF2-40B4-BE49-F238E27FC236}">
                    <a16:creationId xmlns:a16="http://schemas.microsoft.com/office/drawing/2014/main" id="{C66283CE-6DD4-464A-B73B-F0ACF671F0E1}"/>
                  </a:ext>
                </a:extLst>
              </p:cNvPr>
              <p:cNvGrpSpPr/>
              <p:nvPr/>
            </p:nvGrpSpPr>
            <p:grpSpPr>
              <a:xfrm>
                <a:off x="3404402" y="2726067"/>
                <a:ext cx="1991417" cy="788228"/>
                <a:chOff x="1400807" y="1542498"/>
                <a:chExt cx="1991417" cy="788228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" name="Rectángulo: esquinas redondeadas 3">
                  <a:extLst>
                    <a:ext uri="{FF2B5EF4-FFF2-40B4-BE49-F238E27FC236}">
                      <a16:creationId xmlns:a16="http://schemas.microsoft.com/office/drawing/2014/main" id="{3A23F189-4984-4A1E-8090-827B21CAFD99}"/>
                    </a:ext>
                  </a:extLst>
                </p:cNvPr>
                <p:cNvSpPr/>
                <p:nvPr/>
              </p:nvSpPr>
              <p:spPr>
                <a:xfrm>
                  <a:off x="1400807" y="1542498"/>
                  <a:ext cx="1991417" cy="788228"/>
                </a:xfrm>
                <a:prstGeom prst="roundRect">
                  <a:avLst/>
                </a:prstGeom>
                <a:solidFill>
                  <a:srgbClr val="EE42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sp>
              <p:nvSpPr>
                <p:cNvPr id="14" name="Elipse 13">
                  <a:extLst>
                    <a:ext uri="{FF2B5EF4-FFF2-40B4-BE49-F238E27FC236}">
                      <a16:creationId xmlns:a16="http://schemas.microsoft.com/office/drawing/2014/main" id="{D10614A7-6B9B-4602-9C5B-CA2E8C11FC58}"/>
                    </a:ext>
                  </a:extLst>
                </p:cNvPr>
                <p:cNvSpPr/>
                <p:nvPr/>
              </p:nvSpPr>
              <p:spPr>
                <a:xfrm>
                  <a:off x="1467267" y="1637284"/>
                  <a:ext cx="615903" cy="598654"/>
                </a:xfrm>
                <a:prstGeom prst="ellipse">
                  <a:avLst/>
                </a:prstGeom>
                <a:solidFill>
                  <a:srgbClr val="BB113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pic>
              <p:nvPicPr>
                <p:cNvPr id="17" name="Imagen 16">
                  <a:extLst>
                    <a:ext uri="{FF2B5EF4-FFF2-40B4-BE49-F238E27FC236}">
                      <a16:creationId xmlns:a16="http://schemas.microsoft.com/office/drawing/2014/main" id="{710A8495-A3EF-4B79-AFB0-C5ED9892EA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06401" y="1699436"/>
                  <a:ext cx="617828" cy="405825"/>
                </a:xfrm>
                <a:prstGeom prst="rect">
                  <a:avLst/>
                </a:prstGeom>
              </p:spPr>
            </p:pic>
          </p:grp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FB9A1B95-063F-413E-8259-BADB2C8E3CCE}"/>
                  </a:ext>
                </a:extLst>
              </p:cNvPr>
              <p:cNvSpPr txBox="1"/>
              <p:nvPr/>
            </p:nvSpPr>
            <p:spPr>
              <a:xfrm>
                <a:off x="4070116" y="2946402"/>
                <a:ext cx="12661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6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Lorem ipsum</a:t>
                </a:r>
              </a:p>
            </p:txBody>
          </p:sp>
        </p:grpSp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D291F1FA-A1FC-4B5C-935A-AE5C368BA032}"/>
                </a:ext>
              </a:extLst>
            </p:cNvPr>
            <p:cNvGrpSpPr/>
            <p:nvPr/>
          </p:nvGrpSpPr>
          <p:grpSpPr>
            <a:xfrm>
              <a:off x="6697706" y="1783531"/>
              <a:ext cx="1991417" cy="788228"/>
              <a:chOff x="6796182" y="2726067"/>
              <a:chExt cx="1991417" cy="788228"/>
            </a:xfrm>
          </p:grpSpPr>
          <p:grpSp>
            <p:nvGrpSpPr>
              <p:cNvPr id="231" name="Grupo 230">
                <a:extLst>
                  <a:ext uri="{FF2B5EF4-FFF2-40B4-BE49-F238E27FC236}">
                    <a16:creationId xmlns:a16="http://schemas.microsoft.com/office/drawing/2014/main" id="{AD832CF1-BF90-4454-9279-77D6396DEDE5}"/>
                  </a:ext>
                </a:extLst>
              </p:cNvPr>
              <p:cNvGrpSpPr/>
              <p:nvPr/>
            </p:nvGrpSpPr>
            <p:grpSpPr>
              <a:xfrm>
                <a:off x="6796182" y="2726067"/>
                <a:ext cx="1991417" cy="788228"/>
                <a:chOff x="4159247" y="1651528"/>
                <a:chExt cx="1991417" cy="788228"/>
              </a:xfr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2" name="Rectángulo: esquinas redondeadas 51">
                  <a:extLst>
                    <a:ext uri="{FF2B5EF4-FFF2-40B4-BE49-F238E27FC236}">
                      <a16:creationId xmlns:a16="http://schemas.microsoft.com/office/drawing/2014/main" id="{81998E95-4DE1-4A7E-BE8B-14FF98E2F88E}"/>
                    </a:ext>
                  </a:extLst>
                </p:cNvPr>
                <p:cNvSpPr/>
                <p:nvPr/>
              </p:nvSpPr>
              <p:spPr>
                <a:xfrm>
                  <a:off x="4159247" y="1651528"/>
                  <a:ext cx="1991417" cy="788228"/>
                </a:xfrm>
                <a:prstGeom prst="roundRect">
                  <a:avLst/>
                </a:prstGeom>
                <a:solidFill>
                  <a:srgbClr val="01978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dirty="0"/>
                </a:p>
              </p:txBody>
            </p:sp>
            <p:sp>
              <p:nvSpPr>
                <p:cNvPr id="53" name="Elipse 52">
                  <a:extLst>
                    <a:ext uri="{FF2B5EF4-FFF2-40B4-BE49-F238E27FC236}">
                      <a16:creationId xmlns:a16="http://schemas.microsoft.com/office/drawing/2014/main" id="{53EF5750-0D67-4898-BD01-54AFC473F435}"/>
                    </a:ext>
                  </a:extLst>
                </p:cNvPr>
                <p:cNvSpPr/>
                <p:nvPr/>
              </p:nvSpPr>
              <p:spPr>
                <a:xfrm>
                  <a:off x="4243170" y="1746314"/>
                  <a:ext cx="615903" cy="598654"/>
                </a:xfrm>
                <a:prstGeom prst="ellipse">
                  <a:avLst/>
                </a:prstGeom>
                <a:solidFill>
                  <a:srgbClr val="015B5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pic>
              <p:nvPicPr>
                <p:cNvPr id="225" name="Imagen 224">
                  <a:extLst>
                    <a:ext uri="{FF2B5EF4-FFF2-40B4-BE49-F238E27FC236}">
                      <a16:creationId xmlns:a16="http://schemas.microsoft.com/office/drawing/2014/main" id="{0D26D1A8-3447-41F2-8190-A05CF8F375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275794" y="1860993"/>
                  <a:ext cx="564229" cy="381295"/>
                </a:xfrm>
                <a:prstGeom prst="rect">
                  <a:avLst/>
                </a:prstGeom>
              </p:spPr>
            </p:pic>
          </p:grp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42B3259B-0F7E-49DF-8531-AA5BAD21EFF8}"/>
                  </a:ext>
                </a:extLst>
              </p:cNvPr>
              <p:cNvSpPr txBox="1"/>
              <p:nvPr/>
            </p:nvSpPr>
            <p:spPr>
              <a:xfrm>
                <a:off x="7476958" y="2946689"/>
                <a:ext cx="12661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600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</p:grpSp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3C6EC2C2-2AFC-4A73-A038-74319752CF4E}"/>
                </a:ext>
              </a:extLst>
            </p:cNvPr>
            <p:cNvGrpSpPr/>
            <p:nvPr/>
          </p:nvGrpSpPr>
          <p:grpSpPr>
            <a:xfrm>
              <a:off x="9591097" y="1265315"/>
              <a:ext cx="1991417" cy="788228"/>
              <a:chOff x="9944232" y="1477509"/>
              <a:chExt cx="1991417" cy="788228"/>
            </a:xfrm>
          </p:grpSpPr>
          <p:sp>
            <p:nvSpPr>
              <p:cNvPr id="28" name="Rectángulo: esquinas redondeadas 27">
                <a:extLst>
                  <a:ext uri="{FF2B5EF4-FFF2-40B4-BE49-F238E27FC236}">
                    <a16:creationId xmlns:a16="http://schemas.microsoft.com/office/drawing/2014/main" id="{BC9B0C53-9450-4304-AE45-C0B2F2A0C8EC}"/>
                  </a:ext>
                </a:extLst>
              </p:cNvPr>
              <p:cNvSpPr/>
              <p:nvPr/>
            </p:nvSpPr>
            <p:spPr>
              <a:xfrm>
                <a:off x="9944232" y="1477509"/>
                <a:ext cx="1991417" cy="788228"/>
              </a:xfrm>
              <a:prstGeom prst="roundRect">
                <a:avLst/>
              </a:prstGeom>
              <a:solidFill>
                <a:srgbClr val="F69238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30" name="Elipse 29">
                <a:extLst>
                  <a:ext uri="{FF2B5EF4-FFF2-40B4-BE49-F238E27FC236}">
                    <a16:creationId xmlns:a16="http://schemas.microsoft.com/office/drawing/2014/main" id="{6E608527-ACB4-4269-B5C3-9D3425132C06}"/>
                  </a:ext>
                </a:extLst>
              </p:cNvPr>
              <p:cNvSpPr/>
              <p:nvPr/>
            </p:nvSpPr>
            <p:spPr>
              <a:xfrm>
                <a:off x="10030739" y="1594316"/>
                <a:ext cx="615903" cy="598654"/>
              </a:xfrm>
              <a:prstGeom prst="ellipse">
                <a:avLst/>
              </a:prstGeom>
              <a:solidFill>
                <a:srgbClr val="C76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pic>
            <p:nvPicPr>
              <p:cNvPr id="228" name="Imagen 227">
                <a:extLst>
                  <a:ext uri="{FF2B5EF4-FFF2-40B4-BE49-F238E27FC236}">
                    <a16:creationId xmlns:a16="http://schemas.microsoft.com/office/drawing/2014/main" id="{7BA0EDAE-6123-4DDE-90A6-A3EAFA286B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32759" y="1685534"/>
                <a:ext cx="615904" cy="416217"/>
              </a:xfrm>
              <a:prstGeom prst="rect">
                <a:avLst/>
              </a:prstGeom>
            </p:spPr>
          </p:pic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0B2AC9C1-5E3C-48CB-B46C-D4F82440D6FE}"/>
                  </a:ext>
                </a:extLst>
              </p:cNvPr>
              <p:cNvSpPr txBox="1"/>
              <p:nvPr/>
            </p:nvSpPr>
            <p:spPr>
              <a:xfrm>
                <a:off x="10646642" y="1716443"/>
                <a:ext cx="12661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600" dirty="0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</p:grpSp>
        <p:sp>
          <p:nvSpPr>
            <p:cNvPr id="123" name="CuadroTexto 122">
              <a:extLst>
                <a:ext uri="{FF2B5EF4-FFF2-40B4-BE49-F238E27FC236}">
                  <a16:creationId xmlns:a16="http://schemas.microsoft.com/office/drawing/2014/main" id="{D062AB70-78E1-4494-B138-9524ED06805A}"/>
                </a:ext>
              </a:extLst>
            </p:cNvPr>
            <p:cNvSpPr txBox="1"/>
            <p:nvPr/>
          </p:nvSpPr>
          <p:spPr>
            <a:xfrm>
              <a:off x="3363346" y="911676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3A26BA"/>
                  </a:solidFill>
                </a:rPr>
                <a:t>Enlace</a:t>
              </a:r>
            </a:p>
          </p:txBody>
        </p:sp>
        <p:pic>
          <p:nvPicPr>
            <p:cNvPr id="73" name="Imagen 72">
              <a:hlinkClick r:id="rId6"/>
              <a:hlinkHover r:id="rId6"/>
              <a:extLst>
                <a:ext uri="{FF2B5EF4-FFF2-40B4-BE49-F238E27FC236}">
                  <a16:creationId xmlns:a16="http://schemas.microsoft.com/office/drawing/2014/main" id="{42F8662E-C9B2-4258-B48D-3918485C726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4" name="Rectángulo: esquinas redondeadas 73">
              <a:extLst>
                <a:ext uri="{FF2B5EF4-FFF2-40B4-BE49-F238E27FC236}">
                  <a16:creationId xmlns:a16="http://schemas.microsoft.com/office/drawing/2014/main" id="{08D6322E-EEF0-4528-B8A1-73843A52E49C}"/>
                </a:ext>
              </a:extLst>
            </p:cNvPr>
            <p:cNvSpPr/>
            <p:nvPr/>
          </p:nvSpPr>
          <p:spPr>
            <a:xfrm>
              <a:off x="4878185" y="6645563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67207FDC-4385-4DCF-8FDE-035C2D04769E}"/>
                </a:ext>
              </a:extLst>
            </p:cNvPr>
            <p:cNvSpPr txBox="1"/>
            <p:nvPr/>
          </p:nvSpPr>
          <p:spPr>
            <a:xfrm>
              <a:off x="4887720" y="1251429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EE4266"/>
                  </a:solidFill>
                </a:rPr>
                <a:t>Enlace</a:t>
              </a:r>
            </a:p>
          </p:txBody>
        </p:sp>
        <p:sp>
          <p:nvSpPr>
            <p:cNvPr id="107" name="CuadroTexto 106">
              <a:extLst>
                <a:ext uri="{FF2B5EF4-FFF2-40B4-BE49-F238E27FC236}">
                  <a16:creationId xmlns:a16="http://schemas.microsoft.com/office/drawing/2014/main" id="{A8008334-A224-4FD4-88D9-878E8DAD87FB}"/>
                </a:ext>
              </a:extLst>
            </p:cNvPr>
            <p:cNvSpPr txBox="1"/>
            <p:nvPr/>
          </p:nvSpPr>
          <p:spPr>
            <a:xfrm>
              <a:off x="6758417" y="1247059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01978A"/>
                  </a:solidFill>
                </a:rPr>
                <a:t>Enlace</a:t>
              </a:r>
            </a:p>
          </p:txBody>
        </p:sp>
        <p:sp>
          <p:nvSpPr>
            <p:cNvPr id="110" name="CuadroTexto 109">
              <a:extLst>
                <a:ext uri="{FF2B5EF4-FFF2-40B4-BE49-F238E27FC236}">
                  <a16:creationId xmlns:a16="http://schemas.microsoft.com/office/drawing/2014/main" id="{AAD19953-14B3-4544-8E50-22846B582C1C}"/>
                </a:ext>
              </a:extLst>
            </p:cNvPr>
            <p:cNvSpPr txBox="1"/>
            <p:nvPr/>
          </p:nvSpPr>
          <p:spPr>
            <a:xfrm>
              <a:off x="8207719" y="911676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C76309"/>
                  </a:solidFill>
                </a:rPr>
                <a:t>Enlace</a:t>
              </a:r>
            </a:p>
          </p:txBody>
        </p:sp>
        <p:sp>
          <p:nvSpPr>
            <p:cNvPr id="119" name="Rectángulo: esquinas redondeadas 118">
              <a:extLst>
                <a:ext uri="{FF2B5EF4-FFF2-40B4-BE49-F238E27FC236}">
                  <a16:creationId xmlns:a16="http://schemas.microsoft.com/office/drawing/2014/main" id="{627377AB-2C76-4045-BE33-CBEE092DCC9C}"/>
                </a:ext>
              </a:extLst>
            </p:cNvPr>
            <p:cNvSpPr/>
            <p:nvPr/>
          </p:nvSpPr>
          <p:spPr>
            <a:xfrm>
              <a:off x="1812809" y="6180500"/>
              <a:ext cx="1033917" cy="574055"/>
            </a:xfrm>
            <a:prstGeom prst="roundRect">
              <a:avLst/>
            </a:prstGeom>
            <a:solidFill>
              <a:srgbClr val="8B7C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21" name="Rectángulo: esquinas redondeadas 120">
              <a:extLst>
                <a:ext uri="{FF2B5EF4-FFF2-40B4-BE49-F238E27FC236}">
                  <a16:creationId xmlns:a16="http://schemas.microsoft.com/office/drawing/2014/main" id="{15D54F75-0560-45AE-9506-DE8AA87D4173}"/>
                </a:ext>
              </a:extLst>
            </p:cNvPr>
            <p:cNvSpPr/>
            <p:nvPr/>
          </p:nvSpPr>
          <p:spPr>
            <a:xfrm>
              <a:off x="175997" y="6180500"/>
              <a:ext cx="1033917" cy="574055"/>
            </a:xfrm>
            <a:prstGeom prst="roundRect">
              <a:avLst/>
            </a:prstGeom>
            <a:solidFill>
              <a:srgbClr val="8B7C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27" name="Rectángulo: esquinas redondeadas 126">
              <a:extLst>
                <a:ext uri="{FF2B5EF4-FFF2-40B4-BE49-F238E27FC236}">
                  <a16:creationId xmlns:a16="http://schemas.microsoft.com/office/drawing/2014/main" id="{5967BA14-B435-464C-A54F-34F49E2DF56C}"/>
                </a:ext>
              </a:extLst>
            </p:cNvPr>
            <p:cNvSpPr/>
            <p:nvPr/>
          </p:nvSpPr>
          <p:spPr>
            <a:xfrm>
              <a:off x="11001798" y="6180500"/>
              <a:ext cx="1033917" cy="574055"/>
            </a:xfrm>
            <a:prstGeom prst="roundRect">
              <a:avLst/>
            </a:prstGeom>
            <a:solidFill>
              <a:srgbClr val="FBC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81CEED92-BA77-403C-B34E-9CB49313C57C}"/>
                </a:ext>
              </a:extLst>
            </p:cNvPr>
            <p:cNvSpPr/>
            <p:nvPr/>
          </p:nvSpPr>
          <p:spPr>
            <a:xfrm>
              <a:off x="4977410" y="5782306"/>
              <a:ext cx="1033917" cy="574055"/>
            </a:xfrm>
            <a:prstGeom prst="roundRect">
              <a:avLst/>
            </a:prstGeom>
            <a:solidFill>
              <a:srgbClr val="F58B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2" name="Rectángulo: esquinas redondeadas 131">
              <a:extLst>
                <a:ext uri="{FF2B5EF4-FFF2-40B4-BE49-F238E27FC236}">
                  <a16:creationId xmlns:a16="http://schemas.microsoft.com/office/drawing/2014/main" id="{660E1DC0-9D88-4923-B0EA-A7D41416560E}"/>
                </a:ext>
              </a:extLst>
            </p:cNvPr>
            <p:cNvSpPr/>
            <p:nvPr/>
          </p:nvSpPr>
          <p:spPr>
            <a:xfrm>
              <a:off x="3256192" y="5782306"/>
              <a:ext cx="1033917" cy="574055"/>
            </a:xfrm>
            <a:prstGeom prst="roundRect">
              <a:avLst/>
            </a:prstGeom>
            <a:solidFill>
              <a:srgbClr val="F58B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3" name="Rectángulo: esquinas redondeadas 132">
              <a:extLst>
                <a:ext uri="{FF2B5EF4-FFF2-40B4-BE49-F238E27FC236}">
                  <a16:creationId xmlns:a16="http://schemas.microsoft.com/office/drawing/2014/main" id="{B1923435-DCB1-43CC-8EBC-4B98DA94F715}"/>
                </a:ext>
              </a:extLst>
            </p:cNvPr>
            <p:cNvSpPr/>
            <p:nvPr/>
          </p:nvSpPr>
          <p:spPr>
            <a:xfrm>
              <a:off x="8038171" y="5787453"/>
              <a:ext cx="1033917" cy="574055"/>
            </a:xfrm>
            <a:prstGeom prst="roundRect">
              <a:avLst/>
            </a:prstGeom>
            <a:solidFill>
              <a:srgbClr val="3CF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34" name="Rectángulo: esquinas redondeadas 133">
              <a:extLst>
                <a:ext uri="{FF2B5EF4-FFF2-40B4-BE49-F238E27FC236}">
                  <a16:creationId xmlns:a16="http://schemas.microsoft.com/office/drawing/2014/main" id="{3C3C982D-BC99-4F7B-AEDD-0B01002518C1}"/>
                </a:ext>
              </a:extLst>
            </p:cNvPr>
            <p:cNvSpPr/>
            <p:nvPr/>
          </p:nvSpPr>
          <p:spPr>
            <a:xfrm>
              <a:off x="6373226" y="5787453"/>
              <a:ext cx="1033917" cy="574055"/>
            </a:xfrm>
            <a:prstGeom prst="roundRect">
              <a:avLst/>
            </a:prstGeom>
            <a:solidFill>
              <a:srgbClr val="3CFE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E9549A84-8F1A-4437-B7D7-C86C7A4FB90D}"/>
                </a:ext>
              </a:extLst>
            </p:cNvPr>
            <p:cNvCxnSpPr>
              <a:cxnSpLocks/>
              <a:stCxn id="121" idx="0"/>
              <a:endCxn id="237" idx="2"/>
            </p:cNvCxnSpPr>
            <p:nvPr/>
          </p:nvCxnSpPr>
          <p:spPr>
            <a:xfrm flipV="1">
              <a:off x="692956" y="5460735"/>
              <a:ext cx="784242" cy="719765"/>
            </a:xfrm>
            <a:prstGeom prst="line">
              <a:avLst/>
            </a:prstGeom>
            <a:ln w="38100">
              <a:solidFill>
                <a:srgbClr val="3A26B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1CACF69A-0626-4084-AD23-91E33EB507E7}"/>
                </a:ext>
              </a:extLst>
            </p:cNvPr>
            <p:cNvCxnSpPr>
              <a:cxnSpLocks/>
              <a:stCxn id="119" idx="0"/>
              <a:endCxn id="237" idx="2"/>
            </p:cNvCxnSpPr>
            <p:nvPr/>
          </p:nvCxnSpPr>
          <p:spPr>
            <a:xfrm flipH="1" flipV="1">
              <a:off x="1477198" y="5460735"/>
              <a:ext cx="852570" cy="719765"/>
            </a:xfrm>
            <a:prstGeom prst="line">
              <a:avLst/>
            </a:prstGeom>
            <a:ln w="38100">
              <a:solidFill>
                <a:srgbClr val="3A26B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E144E171-D8D0-477E-AEA7-7CBB89F3A0B7}"/>
                </a:ext>
              </a:extLst>
            </p:cNvPr>
            <p:cNvCxnSpPr>
              <a:cxnSpLocks/>
              <a:stCxn id="132" idx="0"/>
              <a:endCxn id="239" idx="2"/>
            </p:cNvCxnSpPr>
            <p:nvPr/>
          </p:nvCxnSpPr>
          <p:spPr>
            <a:xfrm flipV="1">
              <a:off x="3773151" y="4955819"/>
              <a:ext cx="811473" cy="826487"/>
            </a:xfrm>
            <a:prstGeom prst="line">
              <a:avLst/>
            </a:prstGeom>
            <a:ln w="38100">
              <a:solidFill>
                <a:srgbClr val="EE4266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 recto 139">
              <a:extLst>
                <a:ext uri="{FF2B5EF4-FFF2-40B4-BE49-F238E27FC236}">
                  <a16:creationId xmlns:a16="http://schemas.microsoft.com/office/drawing/2014/main" id="{492C5356-C305-48CE-B387-F378807550A7}"/>
                </a:ext>
              </a:extLst>
            </p:cNvPr>
            <p:cNvCxnSpPr>
              <a:cxnSpLocks/>
              <a:stCxn id="130" idx="0"/>
              <a:endCxn id="239" idx="2"/>
            </p:cNvCxnSpPr>
            <p:nvPr/>
          </p:nvCxnSpPr>
          <p:spPr>
            <a:xfrm flipH="1" flipV="1">
              <a:off x="4584624" y="4955819"/>
              <a:ext cx="909745" cy="826487"/>
            </a:xfrm>
            <a:prstGeom prst="line">
              <a:avLst/>
            </a:prstGeom>
            <a:ln w="38100">
              <a:solidFill>
                <a:srgbClr val="EE4266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recto 141">
              <a:extLst>
                <a:ext uri="{FF2B5EF4-FFF2-40B4-BE49-F238E27FC236}">
                  <a16:creationId xmlns:a16="http://schemas.microsoft.com/office/drawing/2014/main" id="{AC1C5CE7-6D21-4C98-A49D-AE070C4C97B9}"/>
                </a:ext>
              </a:extLst>
            </p:cNvPr>
            <p:cNvCxnSpPr>
              <a:cxnSpLocks/>
              <a:stCxn id="134" idx="0"/>
              <a:endCxn id="242" idx="2"/>
            </p:cNvCxnSpPr>
            <p:nvPr/>
          </p:nvCxnSpPr>
          <p:spPr>
            <a:xfrm flipV="1">
              <a:off x="6890185" y="4955819"/>
              <a:ext cx="803229" cy="831634"/>
            </a:xfrm>
            <a:prstGeom prst="line">
              <a:avLst/>
            </a:prstGeom>
            <a:ln w="38100">
              <a:solidFill>
                <a:srgbClr val="01978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F8DD84E3-5A4D-4A94-BE0D-D765272C2516}"/>
                </a:ext>
              </a:extLst>
            </p:cNvPr>
            <p:cNvCxnSpPr>
              <a:cxnSpLocks/>
              <a:stCxn id="133" idx="0"/>
              <a:endCxn id="242" idx="2"/>
            </p:cNvCxnSpPr>
            <p:nvPr/>
          </p:nvCxnSpPr>
          <p:spPr>
            <a:xfrm flipH="1" flipV="1">
              <a:off x="7693414" y="4955819"/>
              <a:ext cx="861716" cy="831634"/>
            </a:xfrm>
            <a:prstGeom prst="line">
              <a:avLst/>
            </a:prstGeom>
            <a:ln w="38100">
              <a:solidFill>
                <a:srgbClr val="01978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ector recto 143">
              <a:extLst>
                <a:ext uri="{FF2B5EF4-FFF2-40B4-BE49-F238E27FC236}">
                  <a16:creationId xmlns:a16="http://schemas.microsoft.com/office/drawing/2014/main" id="{6E982836-F738-4C6E-960B-88854D8ECC8C}"/>
                </a:ext>
              </a:extLst>
            </p:cNvPr>
            <p:cNvCxnSpPr>
              <a:cxnSpLocks/>
              <a:stCxn id="246" idx="2"/>
              <a:endCxn id="127" idx="0"/>
            </p:cNvCxnSpPr>
            <p:nvPr/>
          </p:nvCxnSpPr>
          <p:spPr>
            <a:xfrm>
              <a:off x="10586805" y="5460735"/>
              <a:ext cx="931952" cy="719765"/>
            </a:xfrm>
            <a:prstGeom prst="line">
              <a:avLst/>
            </a:prstGeom>
            <a:ln w="38100">
              <a:solidFill>
                <a:srgbClr val="F7A15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ectángulo: esquinas redondeadas 144">
              <a:extLst>
                <a:ext uri="{FF2B5EF4-FFF2-40B4-BE49-F238E27FC236}">
                  <a16:creationId xmlns:a16="http://schemas.microsoft.com/office/drawing/2014/main" id="{703C4AED-28BF-4A1F-AAD1-7109EA9EF5BE}"/>
                </a:ext>
              </a:extLst>
            </p:cNvPr>
            <p:cNvSpPr/>
            <p:nvPr/>
          </p:nvSpPr>
          <p:spPr>
            <a:xfrm>
              <a:off x="9255661" y="6171249"/>
              <a:ext cx="1033917" cy="574055"/>
            </a:xfrm>
            <a:prstGeom prst="roundRect">
              <a:avLst/>
            </a:prstGeom>
            <a:solidFill>
              <a:srgbClr val="FBCF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>
                  <a:solidFill>
                    <a:schemeClr val="tx1"/>
                  </a:solidFill>
                </a:rPr>
                <a:t>Lorem ipsum</a:t>
              </a:r>
            </a:p>
          </p:txBody>
        </p:sp>
        <p:cxnSp>
          <p:nvCxnSpPr>
            <p:cNvPr id="146" name="Conector recto 145">
              <a:extLst>
                <a:ext uri="{FF2B5EF4-FFF2-40B4-BE49-F238E27FC236}">
                  <a16:creationId xmlns:a16="http://schemas.microsoft.com/office/drawing/2014/main" id="{E6D8D00B-2A6D-4B93-9614-8C92F51D58C2}"/>
                </a:ext>
              </a:extLst>
            </p:cNvPr>
            <p:cNvCxnSpPr>
              <a:cxnSpLocks/>
              <a:stCxn id="145" idx="0"/>
              <a:endCxn id="246" idx="2"/>
            </p:cNvCxnSpPr>
            <p:nvPr/>
          </p:nvCxnSpPr>
          <p:spPr>
            <a:xfrm flipV="1">
              <a:off x="9772620" y="5460735"/>
              <a:ext cx="814185" cy="710514"/>
            </a:xfrm>
            <a:prstGeom prst="line">
              <a:avLst/>
            </a:prstGeom>
            <a:ln w="38100">
              <a:solidFill>
                <a:srgbClr val="F7A155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CuadroTexto 146">
              <a:extLst>
                <a:ext uri="{FF2B5EF4-FFF2-40B4-BE49-F238E27FC236}">
                  <a16:creationId xmlns:a16="http://schemas.microsoft.com/office/drawing/2014/main" id="{2F78E993-7991-43C8-99E7-648148B9328B}"/>
                </a:ext>
              </a:extLst>
            </p:cNvPr>
            <p:cNvSpPr txBox="1"/>
            <p:nvPr/>
          </p:nvSpPr>
          <p:spPr>
            <a:xfrm>
              <a:off x="1231528" y="2186695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3A26BA"/>
                  </a:solidFill>
                </a:rPr>
                <a:t>Enlace</a:t>
              </a:r>
            </a:p>
          </p:txBody>
        </p:sp>
        <p:sp>
          <p:nvSpPr>
            <p:cNvPr id="148" name="CuadroTexto 147">
              <a:extLst>
                <a:ext uri="{FF2B5EF4-FFF2-40B4-BE49-F238E27FC236}">
                  <a16:creationId xmlns:a16="http://schemas.microsoft.com/office/drawing/2014/main" id="{B26DA726-4571-47F8-82A4-FD18EDCA775C}"/>
                </a:ext>
              </a:extLst>
            </p:cNvPr>
            <p:cNvSpPr txBox="1"/>
            <p:nvPr/>
          </p:nvSpPr>
          <p:spPr>
            <a:xfrm>
              <a:off x="1206214" y="3298391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3A26BA"/>
                  </a:solidFill>
                </a:rPr>
                <a:t>Enlace</a:t>
              </a:r>
            </a:p>
          </p:txBody>
        </p:sp>
        <p:sp>
          <p:nvSpPr>
            <p:cNvPr id="149" name="CuadroTexto 148">
              <a:extLst>
                <a:ext uri="{FF2B5EF4-FFF2-40B4-BE49-F238E27FC236}">
                  <a16:creationId xmlns:a16="http://schemas.microsoft.com/office/drawing/2014/main" id="{F4545924-65CF-49A9-B234-18D624AC8C93}"/>
                </a:ext>
              </a:extLst>
            </p:cNvPr>
            <p:cNvSpPr txBox="1"/>
            <p:nvPr/>
          </p:nvSpPr>
          <p:spPr>
            <a:xfrm>
              <a:off x="1229807" y="4485542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3A26BA"/>
                  </a:solidFill>
                </a:rPr>
                <a:t>Enlace</a:t>
              </a:r>
            </a:p>
          </p:txBody>
        </p:sp>
        <p:sp>
          <p:nvSpPr>
            <p:cNvPr id="150" name="CuadroTexto 149">
              <a:extLst>
                <a:ext uri="{FF2B5EF4-FFF2-40B4-BE49-F238E27FC236}">
                  <a16:creationId xmlns:a16="http://schemas.microsoft.com/office/drawing/2014/main" id="{E7E324F3-FE7D-4F06-B1B1-81A8CA49F4A6}"/>
                </a:ext>
              </a:extLst>
            </p:cNvPr>
            <p:cNvSpPr txBox="1"/>
            <p:nvPr/>
          </p:nvSpPr>
          <p:spPr>
            <a:xfrm>
              <a:off x="743043" y="5727333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3A26BA"/>
                  </a:solidFill>
                </a:rPr>
                <a:t>Enlace</a:t>
              </a:r>
            </a:p>
          </p:txBody>
        </p:sp>
        <p:sp>
          <p:nvSpPr>
            <p:cNvPr id="151" name="CuadroTexto 150">
              <a:extLst>
                <a:ext uri="{FF2B5EF4-FFF2-40B4-BE49-F238E27FC236}">
                  <a16:creationId xmlns:a16="http://schemas.microsoft.com/office/drawing/2014/main" id="{5F63A83A-AE94-44FD-BB85-50A2DFCE4C10}"/>
                </a:ext>
              </a:extLst>
            </p:cNvPr>
            <p:cNvSpPr txBox="1"/>
            <p:nvPr/>
          </p:nvSpPr>
          <p:spPr>
            <a:xfrm>
              <a:off x="1763786" y="5730704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3A26BA"/>
                  </a:solidFill>
                </a:rPr>
                <a:t>Enlace</a:t>
              </a:r>
            </a:p>
          </p:txBody>
        </p:sp>
        <p:sp>
          <p:nvSpPr>
            <p:cNvPr id="153" name="CuadroTexto 152">
              <a:extLst>
                <a:ext uri="{FF2B5EF4-FFF2-40B4-BE49-F238E27FC236}">
                  <a16:creationId xmlns:a16="http://schemas.microsoft.com/office/drawing/2014/main" id="{E5BA10F2-264C-400F-882A-F14353D23E1B}"/>
                </a:ext>
              </a:extLst>
            </p:cNvPr>
            <p:cNvSpPr txBox="1"/>
            <p:nvPr/>
          </p:nvSpPr>
          <p:spPr>
            <a:xfrm>
              <a:off x="4330219" y="2714467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EE4266"/>
                  </a:solidFill>
                </a:rPr>
                <a:t>Enlace</a:t>
              </a:r>
            </a:p>
          </p:txBody>
        </p:sp>
        <p:sp>
          <p:nvSpPr>
            <p:cNvPr id="154" name="CuadroTexto 153">
              <a:extLst>
                <a:ext uri="{FF2B5EF4-FFF2-40B4-BE49-F238E27FC236}">
                  <a16:creationId xmlns:a16="http://schemas.microsoft.com/office/drawing/2014/main" id="{BF1C9988-FEB3-4D4F-B865-A134FD6F2350}"/>
                </a:ext>
              </a:extLst>
            </p:cNvPr>
            <p:cNvSpPr txBox="1"/>
            <p:nvPr/>
          </p:nvSpPr>
          <p:spPr>
            <a:xfrm>
              <a:off x="4328354" y="3895123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EE4266"/>
                  </a:solidFill>
                </a:rPr>
                <a:t>Enlace</a:t>
              </a:r>
            </a:p>
          </p:txBody>
        </p: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3CC7D5BC-4604-4528-9BEB-5D9180A62CCC}"/>
                </a:ext>
              </a:extLst>
            </p:cNvPr>
            <p:cNvSpPr txBox="1"/>
            <p:nvPr/>
          </p:nvSpPr>
          <p:spPr>
            <a:xfrm>
              <a:off x="3830345" y="5306746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EE4266"/>
                  </a:solidFill>
                </a:rPr>
                <a:t>Enlace</a:t>
              </a:r>
            </a:p>
          </p:txBody>
        </p:sp>
        <p:sp>
          <p:nvSpPr>
            <p:cNvPr id="156" name="CuadroTexto 155">
              <a:extLst>
                <a:ext uri="{FF2B5EF4-FFF2-40B4-BE49-F238E27FC236}">
                  <a16:creationId xmlns:a16="http://schemas.microsoft.com/office/drawing/2014/main" id="{BFB746C7-5401-4DEF-8F5E-1A6117433211}"/>
                </a:ext>
              </a:extLst>
            </p:cNvPr>
            <p:cNvSpPr txBox="1"/>
            <p:nvPr/>
          </p:nvSpPr>
          <p:spPr>
            <a:xfrm>
              <a:off x="4834300" y="5306745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EE4266"/>
                  </a:solidFill>
                </a:rPr>
                <a:t>Enlace</a:t>
              </a:r>
            </a:p>
          </p:txBody>
        </p:sp>
        <p:sp>
          <p:nvSpPr>
            <p:cNvPr id="157" name="CuadroTexto 156">
              <a:extLst>
                <a:ext uri="{FF2B5EF4-FFF2-40B4-BE49-F238E27FC236}">
                  <a16:creationId xmlns:a16="http://schemas.microsoft.com/office/drawing/2014/main" id="{3BE9DB2B-A4E7-4957-855F-1C57E2562C97}"/>
                </a:ext>
              </a:extLst>
            </p:cNvPr>
            <p:cNvSpPr txBox="1"/>
            <p:nvPr/>
          </p:nvSpPr>
          <p:spPr>
            <a:xfrm>
              <a:off x="7444977" y="2693966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01978A"/>
                  </a:solidFill>
                </a:rPr>
                <a:t>Enlace</a:t>
              </a:r>
            </a:p>
          </p:txBody>
        </p:sp>
        <p:sp>
          <p:nvSpPr>
            <p:cNvPr id="158" name="CuadroTexto 157">
              <a:extLst>
                <a:ext uri="{FF2B5EF4-FFF2-40B4-BE49-F238E27FC236}">
                  <a16:creationId xmlns:a16="http://schemas.microsoft.com/office/drawing/2014/main" id="{DD9DC3DB-C929-4358-94D7-72D5E212E419}"/>
                </a:ext>
              </a:extLst>
            </p:cNvPr>
            <p:cNvSpPr txBox="1"/>
            <p:nvPr/>
          </p:nvSpPr>
          <p:spPr>
            <a:xfrm>
              <a:off x="7430412" y="3895122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01978A"/>
                  </a:solidFill>
                </a:rPr>
                <a:t>Enlace</a:t>
              </a:r>
            </a:p>
          </p:txBody>
        </p:sp>
        <p:sp>
          <p:nvSpPr>
            <p:cNvPr id="159" name="CuadroTexto 158">
              <a:extLst>
                <a:ext uri="{FF2B5EF4-FFF2-40B4-BE49-F238E27FC236}">
                  <a16:creationId xmlns:a16="http://schemas.microsoft.com/office/drawing/2014/main" id="{5FF9374B-68CE-407F-BDE9-0AAF0870AD7D}"/>
                </a:ext>
              </a:extLst>
            </p:cNvPr>
            <p:cNvSpPr txBox="1"/>
            <p:nvPr/>
          </p:nvSpPr>
          <p:spPr>
            <a:xfrm>
              <a:off x="6965568" y="5337624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01978A"/>
                  </a:solidFill>
                </a:rPr>
                <a:t>Enlace</a:t>
              </a:r>
            </a:p>
          </p:txBody>
        </p:sp>
        <p:sp>
          <p:nvSpPr>
            <p:cNvPr id="160" name="CuadroTexto 159">
              <a:extLst>
                <a:ext uri="{FF2B5EF4-FFF2-40B4-BE49-F238E27FC236}">
                  <a16:creationId xmlns:a16="http://schemas.microsoft.com/office/drawing/2014/main" id="{987D2AE7-2366-4AA7-BB72-CE800059BB4D}"/>
                </a:ext>
              </a:extLst>
            </p:cNvPr>
            <p:cNvSpPr txBox="1"/>
            <p:nvPr/>
          </p:nvSpPr>
          <p:spPr>
            <a:xfrm>
              <a:off x="7946812" y="5337623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01978A"/>
                  </a:solidFill>
                </a:rPr>
                <a:t>Enlace</a:t>
              </a:r>
            </a:p>
          </p:txBody>
        </p:sp>
        <p:sp>
          <p:nvSpPr>
            <p:cNvPr id="161" name="CuadroTexto 160">
              <a:extLst>
                <a:ext uri="{FF2B5EF4-FFF2-40B4-BE49-F238E27FC236}">
                  <a16:creationId xmlns:a16="http://schemas.microsoft.com/office/drawing/2014/main" id="{D5BD139A-92AA-4CF4-8E00-E7DB3B419AAF}"/>
                </a:ext>
              </a:extLst>
            </p:cNvPr>
            <p:cNvSpPr txBox="1"/>
            <p:nvPr/>
          </p:nvSpPr>
          <p:spPr>
            <a:xfrm>
              <a:off x="10311889" y="2156739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C76309"/>
                  </a:solidFill>
                </a:rPr>
                <a:t>Enlace</a:t>
              </a:r>
            </a:p>
          </p:txBody>
        </p:sp>
        <p:sp>
          <p:nvSpPr>
            <p:cNvPr id="162" name="CuadroTexto 161">
              <a:extLst>
                <a:ext uri="{FF2B5EF4-FFF2-40B4-BE49-F238E27FC236}">
                  <a16:creationId xmlns:a16="http://schemas.microsoft.com/office/drawing/2014/main" id="{F94DDC37-128E-40DB-8B92-F56196B76E06}"/>
                </a:ext>
              </a:extLst>
            </p:cNvPr>
            <p:cNvSpPr txBox="1"/>
            <p:nvPr/>
          </p:nvSpPr>
          <p:spPr>
            <a:xfrm>
              <a:off x="10311889" y="3287241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C76309"/>
                  </a:solidFill>
                </a:rPr>
                <a:t>Enlace</a:t>
              </a:r>
            </a:p>
          </p:txBody>
        </p:sp>
        <p:sp>
          <p:nvSpPr>
            <p:cNvPr id="163" name="CuadroTexto 162">
              <a:extLst>
                <a:ext uri="{FF2B5EF4-FFF2-40B4-BE49-F238E27FC236}">
                  <a16:creationId xmlns:a16="http://schemas.microsoft.com/office/drawing/2014/main" id="{88BAD36C-78D4-4F28-A510-2100A43DB5F3}"/>
                </a:ext>
              </a:extLst>
            </p:cNvPr>
            <p:cNvSpPr txBox="1"/>
            <p:nvPr/>
          </p:nvSpPr>
          <p:spPr>
            <a:xfrm>
              <a:off x="10311889" y="4466342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C76309"/>
                  </a:solidFill>
                </a:rPr>
                <a:t>Enlace</a:t>
              </a:r>
            </a:p>
          </p:txBody>
        </p:sp>
        <p:sp>
          <p:nvSpPr>
            <p:cNvPr id="164" name="CuadroTexto 163">
              <a:extLst>
                <a:ext uri="{FF2B5EF4-FFF2-40B4-BE49-F238E27FC236}">
                  <a16:creationId xmlns:a16="http://schemas.microsoft.com/office/drawing/2014/main" id="{566A3EDF-B047-43C7-8278-B8D841A95746}"/>
                </a:ext>
              </a:extLst>
            </p:cNvPr>
            <p:cNvSpPr txBox="1"/>
            <p:nvPr/>
          </p:nvSpPr>
          <p:spPr>
            <a:xfrm>
              <a:off x="9860233" y="5727332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C76309"/>
                  </a:solidFill>
                </a:rPr>
                <a:t>Enlace</a:t>
              </a:r>
            </a:p>
          </p:txBody>
        </p:sp>
        <p:sp>
          <p:nvSpPr>
            <p:cNvPr id="165" name="CuadroTexto 164">
              <a:extLst>
                <a:ext uri="{FF2B5EF4-FFF2-40B4-BE49-F238E27FC236}">
                  <a16:creationId xmlns:a16="http://schemas.microsoft.com/office/drawing/2014/main" id="{B77B74DE-FC62-41B1-A533-A411CB4A7EAF}"/>
                </a:ext>
              </a:extLst>
            </p:cNvPr>
            <p:cNvSpPr txBox="1"/>
            <p:nvPr/>
          </p:nvSpPr>
          <p:spPr>
            <a:xfrm>
              <a:off x="10884032" y="5723539"/>
              <a:ext cx="5498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s-419" sz="1600" b="1" dirty="0">
                  <a:solidFill>
                    <a:srgbClr val="C76309"/>
                  </a:solidFill>
                </a:rPr>
                <a:t>Enlace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0680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73</Words>
  <Application>Microsoft Office PowerPoint</Application>
  <PresentationFormat>Panorámica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Heavitas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52</cp:revision>
  <dcterms:created xsi:type="dcterms:W3CDTF">2020-09-24T02:13:35Z</dcterms:created>
  <dcterms:modified xsi:type="dcterms:W3CDTF">2021-10-07T02:04:48Z</dcterms:modified>
</cp:coreProperties>
</file>