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A7F"/>
    <a:srgbClr val="FDA525"/>
    <a:srgbClr val="E7EC00"/>
    <a:srgbClr val="FF50A6"/>
    <a:srgbClr val="FF5555"/>
    <a:srgbClr val="5555FF"/>
    <a:srgbClr val="2D2D2D"/>
    <a:srgbClr val="373837"/>
    <a:srgbClr val="FFFFFF"/>
    <a:srgbClr val="666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A6FF7-FC99-44BC-8779-41F7194DE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787DEA-52D3-4239-B8D8-87A113C44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7D4482-B7FA-44D3-A739-9F32ACAF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7C47B-0F6E-471F-84D2-EE0A7DA6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39B828-59E1-4179-8694-FDE0E55E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522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1E1A9-2A19-477B-8C90-EBDC0D7F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A6B347-096B-4AC6-A6B6-43AF5E8DC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22CE4-E120-42A7-B74D-C49C6E86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2DF35-3372-4A95-9189-924593D9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9A7E65-0FCD-43D9-BBC7-F1CF0834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3151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31C0F5-89E1-4901-B3D7-C84A50C1B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8DBC24-C4FE-44BF-924E-74EB17F3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4EBBE9-0E03-4238-9E3E-50316AF7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E59003-8741-430A-91E8-4F410EB7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AA626-3232-4456-BABA-F6675D9D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0219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DA4B9-03D6-47B3-B898-23F9EAE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7A4D27-8369-4597-9838-8BB8FECBC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EDEC7F-8F93-470A-B55B-EA4A537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81444-1C4B-4B96-94F4-B24EA86C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6F0614-D815-4DC1-A46D-9658A699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7309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80570-FBD4-44D0-9A5D-D66EF4F1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AA0175-ADD9-4510-892F-DE7B46BF1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2F846D-64FA-4448-A4AF-2623B910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ECD978-B291-452E-B8AE-7E76CBDE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0009E4-3C46-4C50-B067-0AB217A8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7384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BC85D-3E3A-4806-928C-5126EA25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86554-38C2-4E80-AC92-83BA58B9F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84AF4B-E7FD-4A21-8022-7C9DE50EE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0196B-B1C5-4C6E-B597-CF06CC5B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147D95-A60A-49DC-BCD1-06996B3A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106EB1-02C5-4B04-BC96-E2F30A13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9334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AB2A0-3064-4CAF-A70F-D730C140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54E4E6-5193-4390-8452-CF2A2D7BA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5CFEE0-0740-4816-803A-7664C1D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AC71AC-84FC-4932-9FB1-A5E3059EE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FBE3A6-17E8-4D5B-97D5-623439024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DB81F1-867A-44B0-9698-F08D7557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A7246F-B9BA-404B-9F5F-60D13330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A3A252-331B-4297-A9F9-6309B914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2254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56973-EA94-48C0-A175-5B2B6E870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0A0CFE-A1F0-4DD1-B4DE-DFDF6BD3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6D1581-97A5-48EB-AAA6-E43CEB7E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528BE0-1137-46BB-8CC9-9EB4D97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7612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95DEC8-ECD2-4E2B-8C56-63996901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CEFACC-A911-4164-B601-CBC43C34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F5941A-E374-4282-BB66-2BFFA821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769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B34F8-BE6E-4E7E-B510-A03809EA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1CE0D-B22A-410E-A749-ABBE410A2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6E4BBF-4EDB-48CA-95E1-70A2948EB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292C10-A992-48BB-AD27-0EAD9B45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9A5CFA-CFF7-44B8-966C-C9E18F8A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4B9E96-7368-4440-87D3-0D7EA86F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1318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EA153-5008-44EF-A931-EC7359A4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F5D709-5366-46E5-B2DA-5DC1D879D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8E7A51-834F-4558-A44B-F51E43499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FB01D7-1889-4522-9D9C-CCD1EAFE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1B7B59-93E2-46EA-8735-74190545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F14680-840C-4BC5-AB79-E33E883B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1460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0D50876-5F03-46A4-A8C6-275BCDEF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9F6C71-CBC9-4AE4-8BB2-5D4CD7A57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7BE353-2A4B-44EB-B916-AA4FB301A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2F47-D8F5-4DE3-BEB7-E70CF07C465C}" type="datetimeFigureOut">
              <a:rPr lang="es-419" smtClean="0"/>
              <a:t>6/10/2021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A44E3-66E2-4B89-B900-FEF911C4C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D31FFB-5C1F-4901-A4F9-DEB243670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2227-9F60-45C7-8DA5-DF58C7176EE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473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asconceptualesymentales.sit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2317F3-0E74-43E4-A40F-ADC6956954E9}"/>
              </a:ext>
            </a:extLst>
          </p:cNvPr>
          <p:cNvGrpSpPr/>
          <p:nvPr/>
        </p:nvGrpSpPr>
        <p:grpSpPr>
          <a:xfrm>
            <a:off x="243268" y="79616"/>
            <a:ext cx="11839382" cy="6767599"/>
            <a:chOff x="243268" y="79616"/>
            <a:chExt cx="11839382" cy="6767599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FA4B3C3C-E5F3-4875-8F99-98F522E6B2E6}"/>
                </a:ext>
              </a:extLst>
            </p:cNvPr>
            <p:cNvSpPr/>
            <p:nvPr/>
          </p:nvSpPr>
          <p:spPr>
            <a:xfrm>
              <a:off x="311872" y="647843"/>
              <a:ext cx="1907906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600" dirty="0">
                  <a:solidFill>
                    <a:srgbClr val="FDA5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6CE6D640-CA8E-4864-917F-CA84DF5F633C}"/>
                </a:ext>
              </a:extLst>
            </p:cNvPr>
            <p:cNvSpPr/>
            <p:nvPr/>
          </p:nvSpPr>
          <p:spPr>
            <a:xfrm>
              <a:off x="9972222" y="647843"/>
              <a:ext cx="1907906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600" dirty="0">
                  <a:solidFill>
                    <a:srgbClr val="FF55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65E05D10-3E8C-42B8-B827-509F6A394090}"/>
                </a:ext>
              </a:extLst>
            </p:cNvPr>
            <p:cNvSpPr/>
            <p:nvPr/>
          </p:nvSpPr>
          <p:spPr>
            <a:xfrm>
              <a:off x="2635064" y="1621798"/>
              <a:ext cx="1907906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600" dirty="0">
                  <a:solidFill>
                    <a:srgbClr val="E7E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786E1B1B-375E-45E1-91A6-43D2B2674A8F}"/>
                </a:ext>
              </a:extLst>
            </p:cNvPr>
            <p:cNvSpPr/>
            <p:nvPr/>
          </p:nvSpPr>
          <p:spPr>
            <a:xfrm>
              <a:off x="7649032" y="1621798"/>
              <a:ext cx="1907906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600" dirty="0">
                  <a:solidFill>
                    <a:srgbClr val="FF50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908FD420-2719-4496-94AD-5A2D7A519FD3}"/>
                </a:ext>
              </a:extLst>
            </p:cNvPr>
            <p:cNvSpPr/>
            <p:nvPr/>
          </p:nvSpPr>
          <p:spPr>
            <a:xfrm>
              <a:off x="4905828" y="113384"/>
              <a:ext cx="2380343" cy="711200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Mapa conceptual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94D13931-A5AC-4882-A788-132E9750D734}"/>
                </a:ext>
              </a:extLst>
            </p:cNvPr>
            <p:cNvSpPr/>
            <p:nvPr/>
          </p:nvSpPr>
          <p:spPr>
            <a:xfrm>
              <a:off x="4991984" y="6650831"/>
              <a:ext cx="2422372" cy="196384"/>
            </a:xfrm>
            <a:prstGeom prst="roundRect">
              <a:avLst>
                <a:gd name="adj" fmla="val 6379"/>
              </a:avLst>
            </a:prstGeom>
            <a:gradFill flip="none" rotWithShape="1">
              <a:gsLst>
                <a:gs pos="37000">
                  <a:srgbClr val="345866">
                    <a:lumMod val="5000"/>
                  </a:srgbClr>
                </a:gs>
                <a:gs pos="77000">
                  <a:schemeClr val="tx1">
                    <a:lumMod val="85000"/>
                    <a:lumOff val="15000"/>
                    <a:alpha val="67000"/>
                  </a:schemeClr>
                </a:gs>
                <a:gs pos="100000">
                  <a:srgbClr val="6E7A7F">
                    <a:alpha val="4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900" dirty="0">
                  <a:solidFill>
                    <a:srgbClr val="C0D3DA"/>
                  </a:solidFill>
                </a:rPr>
                <a:t>www.mapasconceptualesymentales.site</a:t>
              </a:r>
            </a:p>
          </p:txBody>
        </p:sp>
        <p:pic>
          <p:nvPicPr>
            <p:cNvPr id="10" name="Imagen 9">
              <a:hlinkClick r:id="rId3"/>
              <a:hlinkHover r:id="rId3"/>
              <a:extLst>
                <a:ext uri="{FF2B5EF4-FFF2-40B4-BE49-F238E27FC236}">
                  <a16:creationId xmlns:a16="http://schemas.microsoft.com/office/drawing/2014/main" id="{5E023126-1A52-4990-93AC-B4868AFD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975" y="79616"/>
              <a:ext cx="1820675" cy="4034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018248D7-A0FA-4D21-84F2-1591871B5513}"/>
                </a:ext>
              </a:extLst>
            </p:cNvPr>
            <p:cNvSpPr/>
            <p:nvPr/>
          </p:nvSpPr>
          <p:spPr>
            <a:xfrm>
              <a:off x="5142046" y="2104383"/>
              <a:ext cx="1907906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6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cxnSp>
          <p:nvCxnSpPr>
            <p:cNvPr id="12" name="Conector: curvado 11">
              <a:extLst>
                <a:ext uri="{FF2B5EF4-FFF2-40B4-BE49-F238E27FC236}">
                  <a16:creationId xmlns:a16="http://schemas.microsoft.com/office/drawing/2014/main" id="{4ED82519-A7E2-4867-86AB-F204F55D3DF7}"/>
                </a:ext>
              </a:extLst>
            </p:cNvPr>
            <p:cNvCxnSpPr>
              <a:cxnSpLocks/>
              <a:stCxn id="4" idx="2"/>
              <a:endCxn id="16" idx="0"/>
            </p:cNvCxnSpPr>
            <p:nvPr/>
          </p:nvCxnSpPr>
          <p:spPr>
            <a:xfrm>
              <a:off x="1265825" y="1130428"/>
              <a:ext cx="1" cy="639611"/>
            </a:xfrm>
            <a:prstGeom prst="straightConnector1">
              <a:avLst/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3379DA92-199E-493F-B86F-D97F7E28E919}"/>
                </a:ext>
              </a:extLst>
            </p:cNvPr>
            <p:cNvSpPr/>
            <p:nvPr/>
          </p:nvSpPr>
          <p:spPr>
            <a:xfrm>
              <a:off x="581206" y="1770039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FDA5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629BA141-926E-4575-9688-00CE52BA67C4}"/>
                </a:ext>
              </a:extLst>
            </p:cNvPr>
            <p:cNvSpPr/>
            <p:nvPr/>
          </p:nvSpPr>
          <p:spPr>
            <a:xfrm>
              <a:off x="2917650" y="2904091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E7E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FD3C9264-7894-429B-A1F2-4BD8F786092C}"/>
                </a:ext>
              </a:extLst>
            </p:cNvPr>
            <p:cNvSpPr/>
            <p:nvPr/>
          </p:nvSpPr>
          <p:spPr>
            <a:xfrm>
              <a:off x="5411380" y="3349319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5B3015D1-E741-417F-AE80-ECB7B8425B88}"/>
                </a:ext>
              </a:extLst>
            </p:cNvPr>
            <p:cNvSpPr/>
            <p:nvPr/>
          </p:nvSpPr>
          <p:spPr>
            <a:xfrm>
              <a:off x="7918366" y="2971466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FF50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FBFAB280-5E6D-4E8C-899D-87C52DD3BF58}"/>
                </a:ext>
              </a:extLst>
            </p:cNvPr>
            <p:cNvSpPr/>
            <p:nvPr/>
          </p:nvSpPr>
          <p:spPr>
            <a:xfrm>
              <a:off x="10241556" y="1770039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FF55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435D39D7-1D34-4701-AF56-97EFADE897DD}"/>
                </a:ext>
              </a:extLst>
            </p:cNvPr>
            <p:cNvSpPr/>
            <p:nvPr/>
          </p:nvSpPr>
          <p:spPr>
            <a:xfrm>
              <a:off x="243268" y="2907513"/>
              <a:ext cx="951306" cy="619146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FDA5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14FB58AA-8659-4598-B451-05CA6D690F5F}"/>
                </a:ext>
              </a:extLst>
            </p:cNvPr>
            <p:cNvSpPr/>
            <p:nvPr/>
          </p:nvSpPr>
          <p:spPr>
            <a:xfrm>
              <a:off x="9856662" y="3556665"/>
              <a:ext cx="951306" cy="635360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FF55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03539AF7-5512-480F-ACB8-24B18232A19C}"/>
                </a:ext>
              </a:extLst>
            </p:cNvPr>
            <p:cNvSpPr/>
            <p:nvPr/>
          </p:nvSpPr>
          <p:spPr>
            <a:xfrm>
              <a:off x="1381014" y="2907513"/>
              <a:ext cx="951306" cy="619146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FDA5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CE83DA3A-E7FD-431B-AB9A-C732A0C274CE}"/>
                </a:ext>
              </a:extLst>
            </p:cNvPr>
            <p:cNvSpPr/>
            <p:nvPr/>
          </p:nvSpPr>
          <p:spPr>
            <a:xfrm>
              <a:off x="607655" y="4530923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FDA5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370D71D1-08D2-4BF2-9A7E-2B9FE21B61B0}"/>
                </a:ext>
              </a:extLst>
            </p:cNvPr>
            <p:cNvSpPr/>
            <p:nvPr/>
          </p:nvSpPr>
          <p:spPr>
            <a:xfrm>
              <a:off x="2957406" y="4351199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E7E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AF361C70-4C19-4D9B-BA58-E316002B183A}"/>
                </a:ext>
              </a:extLst>
            </p:cNvPr>
            <p:cNvSpPr/>
            <p:nvPr/>
          </p:nvSpPr>
          <p:spPr>
            <a:xfrm>
              <a:off x="1646377" y="6112827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E7E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7DBAA5D5-50E2-4FC9-8B9D-FBBA24542FA1}"/>
                </a:ext>
              </a:extLst>
            </p:cNvPr>
            <p:cNvSpPr/>
            <p:nvPr/>
          </p:nvSpPr>
          <p:spPr>
            <a:xfrm>
              <a:off x="3335296" y="5633491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E7E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43F8E453-635C-4770-8B51-D1F292C1F556}"/>
                </a:ext>
              </a:extLst>
            </p:cNvPr>
            <p:cNvSpPr/>
            <p:nvPr/>
          </p:nvSpPr>
          <p:spPr>
            <a:xfrm>
              <a:off x="5661908" y="4524573"/>
              <a:ext cx="868183" cy="555451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D42ACF97-A4D0-4B0E-A94F-E775BDD5CE5F}"/>
                </a:ext>
              </a:extLst>
            </p:cNvPr>
            <p:cNvSpPr/>
            <p:nvPr/>
          </p:nvSpPr>
          <p:spPr>
            <a:xfrm>
              <a:off x="5661908" y="5600381"/>
              <a:ext cx="868183" cy="555451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B66D41E7-4A27-4DF0-A93C-F516BCB5ED08}"/>
                </a:ext>
              </a:extLst>
            </p:cNvPr>
            <p:cNvSpPr/>
            <p:nvPr/>
          </p:nvSpPr>
          <p:spPr>
            <a:xfrm>
              <a:off x="7169451" y="5798669"/>
              <a:ext cx="868183" cy="555451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FC8A9F3E-592B-4123-9B1F-10D026D33513}"/>
                </a:ext>
              </a:extLst>
            </p:cNvPr>
            <p:cNvSpPr/>
            <p:nvPr/>
          </p:nvSpPr>
          <p:spPr>
            <a:xfrm>
              <a:off x="9157779" y="4816090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FF50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B12DD98E-A356-45AE-B681-7326270F27C0}"/>
                </a:ext>
              </a:extLst>
            </p:cNvPr>
            <p:cNvSpPr/>
            <p:nvPr/>
          </p:nvSpPr>
          <p:spPr>
            <a:xfrm>
              <a:off x="7471590" y="4351198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FF50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6DE64F85-CA22-478A-B6B4-06312C6262CC}"/>
                </a:ext>
              </a:extLst>
            </p:cNvPr>
            <p:cNvSpPr/>
            <p:nvPr/>
          </p:nvSpPr>
          <p:spPr>
            <a:xfrm>
              <a:off x="11045344" y="3132596"/>
              <a:ext cx="951306" cy="635360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FF55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708CC4A8-0BA8-4DB1-B1CE-17909E462039}"/>
                </a:ext>
              </a:extLst>
            </p:cNvPr>
            <p:cNvSpPr/>
            <p:nvPr/>
          </p:nvSpPr>
          <p:spPr>
            <a:xfrm>
              <a:off x="9183983" y="5821775"/>
              <a:ext cx="1369239" cy="482585"/>
            </a:xfrm>
            <a:prstGeom prst="roundRect">
              <a:avLst/>
            </a:prstGeom>
            <a:solidFill>
              <a:srgbClr val="373837">
                <a:alpha val="90000"/>
              </a:srgbClr>
            </a:solidFill>
            <a:ln w="57150">
              <a:solidFill>
                <a:srgbClr val="4E5656">
                  <a:alpha val="66000"/>
                </a:srgbClr>
              </a:solidFill>
            </a:ln>
            <a:effectLst>
              <a:outerShdw blurRad="114300" dist="101600" dir="5400000" sx="96000" sy="96000" algn="ctr" rotWithShape="0">
                <a:srgbClr val="37383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200" dirty="0">
                  <a:solidFill>
                    <a:srgbClr val="FF55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quel" panose="00000500000000000000" pitchFamily="2" charset="0"/>
                </a:rPr>
                <a:t>Lorem ipsum</a:t>
              </a:r>
            </a:p>
          </p:txBody>
        </p:sp>
        <p:cxnSp>
          <p:nvCxnSpPr>
            <p:cNvPr id="39" name="Conector: curvado 38">
              <a:extLst>
                <a:ext uri="{FF2B5EF4-FFF2-40B4-BE49-F238E27FC236}">
                  <a16:creationId xmlns:a16="http://schemas.microsoft.com/office/drawing/2014/main" id="{5133DE3B-4AC5-41F9-81DA-4FEB9CA63E15}"/>
                </a:ext>
              </a:extLst>
            </p:cNvPr>
            <p:cNvCxnSpPr>
              <a:cxnSpLocks/>
              <a:stCxn id="16" idx="2"/>
              <a:endCxn id="21" idx="0"/>
            </p:cNvCxnSpPr>
            <p:nvPr/>
          </p:nvCxnSpPr>
          <p:spPr>
            <a:xfrm rot="5400000">
              <a:off x="664930" y="2306616"/>
              <a:ext cx="654889" cy="546905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: curvado 44">
              <a:extLst>
                <a:ext uri="{FF2B5EF4-FFF2-40B4-BE49-F238E27FC236}">
                  <a16:creationId xmlns:a16="http://schemas.microsoft.com/office/drawing/2014/main" id="{ED48568F-65A0-4FDD-8DCF-0F3B4210A0CA}"/>
                </a:ext>
              </a:extLst>
            </p:cNvPr>
            <p:cNvCxnSpPr>
              <a:cxnSpLocks/>
              <a:stCxn id="21" idx="2"/>
              <a:endCxn id="26" idx="0"/>
            </p:cNvCxnSpPr>
            <p:nvPr/>
          </p:nvCxnSpPr>
          <p:spPr>
            <a:xfrm rot="16200000" flipH="1">
              <a:off x="503466" y="3742114"/>
              <a:ext cx="1004264" cy="573354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: curvado 47">
              <a:extLst>
                <a:ext uri="{FF2B5EF4-FFF2-40B4-BE49-F238E27FC236}">
                  <a16:creationId xmlns:a16="http://schemas.microsoft.com/office/drawing/2014/main" id="{723CF82C-778B-4780-915B-D01C54698E4C}"/>
                </a:ext>
              </a:extLst>
            </p:cNvPr>
            <p:cNvCxnSpPr>
              <a:cxnSpLocks/>
              <a:stCxn id="16" idx="2"/>
              <a:endCxn id="25" idx="0"/>
            </p:cNvCxnSpPr>
            <p:nvPr/>
          </p:nvCxnSpPr>
          <p:spPr>
            <a:xfrm rot="16200000" flipH="1">
              <a:off x="1233802" y="2284647"/>
              <a:ext cx="654889" cy="590841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: curvado 52">
              <a:extLst>
                <a:ext uri="{FF2B5EF4-FFF2-40B4-BE49-F238E27FC236}">
                  <a16:creationId xmlns:a16="http://schemas.microsoft.com/office/drawing/2014/main" id="{0CA9B4A4-C6EF-445D-AB26-EB2609039B38}"/>
                </a:ext>
              </a:extLst>
            </p:cNvPr>
            <p:cNvCxnSpPr>
              <a:cxnSpLocks/>
              <a:stCxn id="6" idx="2"/>
              <a:endCxn id="17" idx="0"/>
            </p:cNvCxnSpPr>
            <p:nvPr/>
          </p:nvCxnSpPr>
          <p:spPr>
            <a:xfrm rot="16200000" flipH="1">
              <a:off x="3195789" y="2497610"/>
              <a:ext cx="799708" cy="13253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: curvado 55">
              <a:extLst>
                <a:ext uri="{FF2B5EF4-FFF2-40B4-BE49-F238E27FC236}">
                  <a16:creationId xmlns:a16="http://schemas.microsoft.com/office/drawing/2014/main" id="{9E848017-37AA-4CB3-9712-75F9F53B722E}"/>
                </a:ext>
              </a:extLst>
            </p:cNvPr>
            <p:cNvCxnSpPr>
              <a:cxnSpLocks/>
              <a:stCxn id="17" idx="2"/>
              <a:endCxn id="27" idx="0"/>
            </p:cNvCxnSpPr>
            <p:nvPr/>
          </p:nvCxnSpPr>
          <p:spPr>
            <a:xfrm rot="16200000" flipH="1">
              <a:off x="3139887" y="3849059"/>
              <a:ext cx="964523" cy="39756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: curvado 58">
              <a:extLst>
                <a:ext uri="{FF2B5EF4-FFF2-40B4-BE49-F238E27FC236}">
                  <a16:creationId xmlns:a16="http://schemas.microsoft.com/office/drawing/2014/main" id="{D1D2553D-9552-4E97-AE60-A5B13DC8293C}"/>
                </a:ext>
              </a:extLst>
            </p:cNvPr>
            <p:cNvCxnSpPr>
              <a:cxnSpLocks/>
              <a:stCxn id="26" idx="2"/>
              <a:endCxn id="28" idx="1"/>
            </p:cNvCxnSpPr>
            <p:nvPr/>
          </p:nvCxnSpPr>
          <p:spPr>
            <a:xfrm rot="16200000" flipH="1">
              <a:off x="799020" y="5506763"/>
              <a:ext cx="1340612" cy="354102"/>
            </a:xfrm>
            <a:prstGeom prst="curvedConnector2">
              <a:avLst/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: curvado 63">
              <a:extLst>
                <a:ext uri="{FF2B5EF4-FFF2-40B4-BE49-F238E27FC236}">
                  <a16:creationId xmlns:a16="http://schemas.microsoft.com/office/drawing/2014/main" id="{E701906D-ACC0-4329-9078-F7A835DABF42}"/>
                </a:ext>
              </a:extLst>
            </p:cNvPr>
            <p:cNvCxnSpPr>
              <a:cxnSpLocks/>
              <a:stCxn id="27" idx="2"/>
              <a:endCxn id="29" idx="0"/>
            </p:cNvCxnSpPr>
            <p:nvPr/>
          </p:nvCxnSpPr>
          <p:spPr>
            <a:xfrm rot="16200000" flipH="1">
              <a:off x="3431118" y="5044692"/>
              <a:ext cx="799707" cy="377890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: curvado 66">
              <a:extLst>
                <a:ext uri="{FF2B5EF4-FFF2-40B4-BE49-F238E27FC236}">
                  <a16:creationId xmlns:a16="http://schemas.microsoft.com/office/drawing/2014/main" id="{C5329790-6A1A-4CE5-8044-2BB4F5BB1745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 rot="5400000">
              <a:off x="5456101" y="1464483"/>
              <a:ext cx="1279799" cy="1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: curvado 69">
              <a:extLst>
                <a:ext uri="{FF2B5EF4-FFF2-40B4-BE49-F238E27FC236}">
                  <a16:creationId xmlns:a16="http://schemas.microsoft.com/office/drawing/2014/main" id="{E2883D4F-78F6-46FE-90CA-9EB6A5924B3D}"/>
                </a:ext>
              </a:extLst>
            </p:cNvPr>
            <p:cNvCxnSpPr>
              <a:cxnSpLocks/>
              <a:stCxn id="11" idx="2"/>
              <a:endCxn id="18" idx="0"/>
            </p:cNvCxnSpPr>
            <p:nvPr/>
          </p:nvCxnSpPr>
          <p:spPr>
            <a:xfrm rot="16200000" flipH="1">
              <a:off x="5714824" y="2968142"/>
              <a:ext cx="762351" cy="1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: curvado 72">
              <a:extLst>
                <a:ext uri="{FF2B5EF4-FFF2-40B4-BE49-F238E27FC236}">
                  <a16:creationId xmlns:a16="http://schemas.microsoft.com/office/drawing/2014/main" id="{20F84655-C5D9-418F-AFB6-5714D1F740A2}"/>
                </a:ext>
              </a:extLst>
            </p:cNvPr>
            <p:cNvCxnSpPr>
              <a:cxnSpLocks/>
              <a:stCxn id="18" idx="3"/>
              <a:endCxn id="34" idx="0"/>
            </p:cNvCxnSpPr>
            <p:nvPr/>
          </p:nvCxnSpPr>
          <p:spPr>
            <a:xfrm>
              <a:off x="6780619" y="3590612"/>
              <a:ext cx="1375591" cy="760586"/>
            </a:xfrm>
            <a:prstGeom prst="curvedConnector2">
              <a:avLst/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: curvado 77">
              <a:extLst>
                <a:ext uri="{FF2B5EF4-FFF2-40B4-BE49-F238E27FC236}">
                  <a16:creationId xmlns:a16="http://schemas.microsoft.com/office/drawing/2014/main" id="{B82C636C-B590-4909-9413-C5D67E6CC509}"/>
                </a:ext>
              </a:extLst>
            </p:cNvPr>
            <p:cNvCxnSpPr>
              <a:cxnSpLocks/>
              <a:stCxn id="7" idx="2"/>
              <a:endCxn id="19" idx="0"/>
            </p:cNvCxnSpPr>
            <p:nvPr/>
          </p:nvCxnSpPr>
          <p:spPr>
            <a:xfrm rot="16200000" flipH="1">
              <a:off x="8169444" y="2537923"/>
              <a:ext cx="867083" cy="1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: curvado 80">
              <a:extLst>
                <a:ext uri="{FF2B5EF4-FFF2-40B4-BE49-F238E27FC236}">
                  <a16:creationId xmlns:a16="http://schemas.microsoft.com/office/drawing/2014/main" id="{168260F5-252F-4958-8144-9C8DC41B57CF}"/>
                </a:ext>
              </a:extLst>
            </p:cNvPr>
            <p:cNvCxnSpPr>
              <a:cxnSpLocks/>
              <a:stCxn id="19" idx="2"/>
              <a:endCxn id="33" idx="0"/>
            </p:cNvCxnSpPr>
            <p:nvPr/>
          </p:nvCxnSpPr>
          <p:spPr>
            <a:xfrm rot="16200000" flipH="1">
              <a:off x="8541673" y="3515363"/>
              <a:ext cx="1362039" cy="1239413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: curvado 84">
              <a:extLst>
                <a:ext uri="{FF2B5EF4-FFF2-40B4-BE49-F238E27FC236}">
                  <a16:creationId xmlns:a16="http://schemas.microsoft.com/office/drawing/2014/main" id="{A5BEBACE-4656-46A5-89D0-20469099B656}"/>
                </a:ext>
              </a:extLst>
            </p:cNvPr>
            <p:cNvCxnSpPr>
              <a:cxnSpLocks/>
              <a:stCxn id="5" idx="2"/>
              <a:endCxn id="20" idx="0"/>
            </p:cNvCxnSpPr>
            <p:nvPr/>
          </p:nvCxnSpPr>
          <p:spPr>
            <a:xfrm rot="16200000" flipH="1">
              <a:off x="10606370" y="1450232"/>
              <a:ext cx="639611" cy="1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: curvado 87">
              <a:extLst>
                <a:ext uri="{FF2B5EF4-FFF2-40B4-BE49-F238E27FC236}">
                  <a16:creationId xmlns:a16="http://schemas.microsoft.com/office/drawing/2014/main" id="{1A1DCCCE-A48E-4E62-A0C2-5AAF88FA3A7A}"/>
                </a:ext>
              </a:extLst>
            </p:cNvPr>
            <p:cNvCxnSpPr>
              <a:cxnSpLocks/>
              <a:stCxn id="20" idx="2"/>
              <a:endCxn id="35" idx="0"/>
            </p:cNvCxnSpPr>
            <p:nvPr/>
          </p:nvCxnSpPr>
          <p:spPr>
            <a:xfrm rot="16200000" flipH="1">
              <a:off x="10783600" y="2395199"/>
              <a:ext cx="879972" cy="594821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: curvado 91">
              <a:extLst>
                <a:ext uri="{FF2B5EF4-FFF2-40B4-BE49-F238E27FC236}">
                  <a16:creationId xmlns:a16="http://schemas.microsoft.com/office/drawing/2014/main" id="{FD8A3594-3CF3-49AA-9933-8A8119244A20}"/>
                </a:ext>
              </a:extLst>
            </p:cNvPr>
            <p:cNvCxnSpPr>
              <a:cxnSpLocks/>
              <a:stCxn id="20" idx="2"/>
              <a:endCxn id="24" idx="0"/>
            </p:cNvCxnSpPr>
            <p:nvPr/>
          </p:nvCxnSpPr>
          <p:spPr>
            <a:xfrm rot="5400000">
              <a:off x="9977226" y="2607714"/>
              <a:ext cx="1304041" cy="593861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: curvado 94">
              <a:extLst>
                <a:ext uri="{FF2B5EF4-FFF2-40B4-BE49-F238E27FC236}">
                  <a16:creationId xmlns:a16="http://schemas.microsoft.com/office/drawing/2014/main" id="{A65F6D9F-73A7-42FB-BE14-2ED776353EC1}"/>
                </a:ext>
              </a:extLst>
            </p:cNvPr>
            <p:cNvCxnSpPr>
              <a:cxnSpLocks/>
              <a:stCxn id="35" idx="2"/>
              <a:endCxn id="36" idx="3"/>
            </p:cNvCxnSpPr>
            <p:nvPr/>
          </p:nvCxnSpPr>
          <p:spPr>
            <a:xfrm rot="5400000">
              <a:off x="9889554" y="4431625"/>
              <a:ext cx="2295112" cy="967775"/>
            </a:xfrm>
            <a:prstGeom prst="curvedConnector2">
              <a:avLst/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: curvado 99">
              <a:extLst>
                <a:ext uri="{FF2B5EF4-FFF2-40B4-BE49-F238E27FC236}">
                  <a16:creationId xmlns:a16="http://schemas.microsoft.com/office/drawing/2014/main" id="{CA119D5E-8458-45F3-A745-FAF2FB3E88E0}"/>
                </a:ext>
              </a:extLst>
            </p:cNvPr>
            <p:cNvCxnSpPr>
              <a:cxnSpLocks/>
              <a:stCxn id="30" idx="3"/>
              <a:endCxn id="32" idx="0"/>
            </p:cNvCxnSpPr>
            <p:nvPr/>
          </p:nvCxnSpPr>
          <p:spPr>
            <a:xfrm>
              <a:off x="6530091" y="4802299"/>
              <a:ext cx="1073452" cy="996370"/>
            </a:xfrm>
            <a:prstGeom prst="curvedConnector2">
              <a:avLst/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: curvado 102">
              <a:extLst>
                <a:ext uri="{FF2B5EF4-FFF2-40B4-BE49-F238E27FC236}">
                  <a16:creationId xmlns:a16="http://schemas.microsoft.com/office/drawing/2014/main" id="{BFF42157-25C1-422C-B8F4-3EC0BDAA868C}"/>
                </a:ext>
              </a:extLst>
            </p:cNvPr>
            <p:cNvCxnSpPr>
              <a:cxnSpLocks/>
              <a:stCxn id="18" idx="2"/>
              <a:endCxn id="30" idx="0"/>
            </p:cNvCxnSpPr>
            <p:nvPr/>
          </p:nvCxnSpPr>
          <p:spPr>
            <a:xfrm rot="5400000">
              <a:off x="5749666" y="4178238"/>
              <a:ext cx="692669" cy="12700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: curvado 105">
              <a:extLst>
                <a:ext uri="{FF2B5EF4-FFF2-40B4-BE49-F238E27FC236}">
                  <a16:creationId xmlns:a16="http://schemas.microsoft.com/office/drawing/2014/main" id="{5B9493CD-38C4-4916-B73D-5FB9F00BE686}"/>
                </a:ext>
              </a:extLst>
            </p:cNvPr>
            <p:cNvCxnSpPr>
              <a:cxnSpLocks/>
              <a:stCxn id="29" idx="3"/>
              <a:endCxn id="31" idx="1"/>
            </p:cNvCxnSpPr>
            <p:nvPr/>
          </p:nvCxnSpPr>
          <p:spPr>
            <a:xfrm>
              <a:off x="4704535" y="5874784"/>
              <a:ext cx="957373" cy="3323"/>
            </a:xfrm>
            <a:prstGeom prst="straightConnector1">
              <a:avLst/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: curvado 110">
              <a:extLst>
                <a:ext uri="{FF2B5EF4-FFF2-40B4-BE49-F238E27FC236}">
                  <a16:creationId xmlns:a16="http://schemas.microsoft.com/office/drawing/2014/main" id="{60441278-AB1C-4EFE-A2C6-5D7AD4117B46}"/>
                </a:ext>
              </a:extLst>
            </p:cNvPr>
            <p:cNvCxnSpPr>
              <a:cxnSpLocks/>
              <a:stCxn id="32" idx="3"/>
              <a:endCxn id="36" idx="1"/>
            </p:cNvCxnSpPr>
            <p:nvPr/>
          </p:nvCxnSpPr>
          <p:spPr>
            <a:xfrm flipV="1">
              <a:off x="8037634" y="6063068"/>
              <a:ext cx="1146349" cy="13327"/>
            </a:xfrm>
            <a:prstGeom prst="straightConnector1">
              <a:avLst/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: curvado 126">
              <a:extLst>
                <a:ext uri="{FF2B5EF4-FFF2-40B4-BE49-F238E27FC236}">
                  <a16:creationId xmlns:a16="http://schemas.microsoft.com/office/drawing/2014/main" id="{310672DA-3661-4F59-8D76-6288FBE88526}"/>
                </a:ext>
              </a:extLst>
            </p:cNvPr>
            <p:cNvCxnSpPr>
              <a:cxnSpLocks/>
              <a:stCxn id="8" idx="1"/>
              <a:endCxn id="4" idx="3"/>
            </p:cNvCxnSpPr>
            <p:nvPr/>
          </p:nvCxnSpPr>
          <p:spPr>
            <a:xfrm rot="10800000" flipV="1">
              <a:off x="2219778" y="468984"/>
              <a:ext cx="2686050" cy="420152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: curvado 129">
              <a:extLst>
                <a:ext uri="{FF2B5EF4-FFF2-40B4-BE49-F238E27FC236}">
                  <a16:creationId xmlns:a16="http://schemas.microsoft.com/office/drawing/2014/main" id="{C26F62E5-0BF9-4D35-BF4F-0ADD80AAE14D}"/>
                </a:ext>
              </a:extLst>
            </p:cNvPr>
            <p:cNvCxnSpPr>
              <a:cxnSpLocks/>
              <a:stCxn id="8" idx="1"/>
              <a:endCxn id="6" idx="0"/>
            </p:cNvCxnSpPr>
            <p:nvPr/>
          </p:nvCxnSpPr>
          <p:spPr>
            <a:xfrm rot="10800000" flipV="1">
              <a:off x="3589018" y="468984"/>
              <a:ext cx="1316811" cy="1152814"/>
            </a:xfrm>
            <a:prstGeom prst="curvedConnector2">
              <a:avLst/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: curvado 132">
              <a:extLst>
                <a:ext uri="{FF2B5EF4-FFF2-40B4-BE49-F238E27FC236}">
                  <a16:creationId xmlns:a16="http://schemas.microsoft.com/office/drawing/2014/main" id="{DC841A7E-3A69-4394-A4AA-ACF46354701E}"/>
                </a:ext>
              </a:extLst>
            </p:cNvPr>
            <p:cNvCxnSpPr>
              <a:cxnSpLocks/>
              <a:stCxn id="8" idx="3"/>
              <a:endCxn id="7" idx="0"/>
            </p:cNvCxnSpPr>
            <p:nvPr/>
          </p:nvCxnSpPr>
          <p:spPr>
            <a:xfrm>
              <a:off x="7286171" y="468984"/>
              <a:ext cx="1316814" cy="1152814"/>
            </a:xfrm>
            <a:prstGeom prst="curvedConnector2">
              <a:avLst/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: curvado 135">
              <a:extLst>
                <a:ext uri="{FF2B5EF4-FFF2-40B4-BE49-F238E27FC236}">
                  <a16:creationId xmlns:a16="http://schemas.microsoft.com/office/drawing/2014/main" id="{09977B92-5C99-4BC0-9513-5D548C5F330B}"/>
                </a:ext>
              </a:extLst>
            </p:cNvPr>
            <p:cNvCxnSpPr>
              <a:cxnSpLocks/>
              <a:stCxn id="8" idx="3"/>
              <a:endCxn id="5" idx="1"/>
            </p:cNvCxnSpPr>
            <p:nvPr/>
          </p:nvCxnSpPr>
          <p:spPr>
            <a:xfrm>
              <a:off x="7286171" y="468984"/>
              <a:ext cx="2686051" cy="420152"/>
            </a:xfrm>
            <a:prstGeom prst="curvedConnector3">
              <a:avLst>
                <a:gd name="adj1" fmla="val 50000"/>
              </a:avLst>
            </a:prstGeom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CuadroTexto 138">
              <a:extLst>
                <a:ext uri="{FF2B5EF4-FFF2-40B4-BE49-F238E27FC236}">
                  <a16:creationId xmlns:a16="http://schemas.microsoft.com/office/drawing/2014/main" id="{4C57E083-3661-40E2-BDFE-4F0F5F4C4C94}"/>
                </a:ext>
              </a:extLst>
            </p:cNvPr>
            <p:cNvSpPr txBox="1"/>
            <p:nvPr/>
          </p:nvSpPr>
          <p:spPr>
            <a:xfrm>
              <a:off x="2917650" y="621245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40" name="CuadroTexto 139">
              <a:extLst>
                <a:ext uri="{FF2B5EF4-FFF2-40B4-BE49-F238E27FC236}">
                  <a16:creationId xmlns:a16="http://schemas.microsoft.com/office/drawing/2014/main" id="{1B0F12C1-D576-4FC9-A67A-B4B62EAAADFC}"/>
                </a:ext>
              </a:extLst>
            </p:cNvPr>
            <p:cNvSpPr txBox="1"/>
            <p:nvPr/>
          </p:nvSpPr>
          <p:spPr>
            <a:xfrm>
              <a:off x="3335296" y="999657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B1FCC21C-C897-411F-BC45-C0E265A179B7}"/>
                </a:ext>
              </a:extLst>
            </p:cNvPr>
            <p:cNvSpPr txBox="1"/>
            <p:nvPr/>
          </p:nvSpPr>
          <p:spPr>
            <a:xfrm>
              <a:off x="938651" y="1276656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42" name="CuadroTexto 141">
              <a:extLst>
                <a:ext uri="{FF2B5EF4-FFF2-40B4-BE49-F238E27FC236}">
                  <a16:creationId xmlns:a16="http://schemas.microsoft.com/office/drawing/2014/main" id="{0F6B339F-AF4C-4B51-936F-3B0234D7E467}"/>
                </a:ext>
              </a:extLst>
            </p:cNvPr>
            <p:cNvSpPr txBox="1"/>
            <p:nvPr/>
          </p:nvSpPr>
          <p:spPr>
            <a:xfrm>
              <a:off x="923442" y="2355417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43" name="CuadroTexto 142">
              <a:extLst>
                <a:ext uri="{FF2B5EF4-FFF2-40B4-BE49-F238E27FC236}">
                  <a16:creationId xmlns:a16="http://schemas.microsoft.com/office/drawing/2014/main" id="{1E5BBBF1-9EF3-4871-85EC-5293B20D521B}"/>
                </a:ext>
              </a:extLst>
            </p:cNvPr>
            <p:cNvSpPr txBox="1"/>
            <p:nvPr/>
          </p:nvSpPr>
          <p:spPr>
            <a:xfrm>
              <a:off x="718920" y="3890291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36C06B4F-AA9B-45DB-9433-8A7ECA845A95}"/>
                </a:ext>
              </a:extLst>
            </p:cNvPr>
            <p:cNvSpPr txBox="1"/>
            <p:nvPr/>
          </p:nvSpPr>
          <p:spPr>
            <a:xfrm>
              <a:off x="1067025" y="5505067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94E197B2-5C58-4064-A4F4-B5AFAC760F5E}"/>
                </a:ext>
              </a:extLst>
            </p:cNvPr>
            <p:cNvSpPr txBox="1"/>
            <p:nvPr/>
          </p:nvSpPr>
          <p:spPr>
            <a:xfrm>
              <a:off x="3268525" y="2269292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46" name="CuadroTexto 145">
              <a:extLst>
                <a:ext uri="{FF2B5EF4-FFF2-40B4-BE49-F238E27FC236}">
                  <a16:creationId xmlns:a16="http://schemas.microsoft.com/office/drawing/2014/main" id="{1982F078-9D22-4A5B-A09C-057355759C27}"/>
                </a:ext>
              </a:extLst>
            </p:cNvPr>
            <p:cNvSpPr txBox="1"/>
            <p:nvPr/>
          </p:nvSpPr>
          <p:spPr>
            <a:xfrm>
              <a:off x="3209180" y="3730437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37C00BF5-A400-44C9-B765-641D62BD9575}"/>
                </a:ext>
              </a:extLst>
            </p:cNvPr>
            <p:cNvSpPr txBox="1"/>
            <p:nvPr/>
          </p:nvSpPr>
          <p:spPr>
            <a:xfrm>
              <a:off x="3477348" y="5078672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332C731F-9DF5-4B20-BF63-CAE0F8A926CA}"/>
                </a:ext>
              </a:extLst>
            </p:cNvPr>
            <p:cNvSpPr txBox="1"/>
            <p:nvPr/>
          </p:nvSpPr>
          <p:spPr>
            <a:xfrm>
              <a:off x="5749309" y="1297027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49" name="CuadroTexto 148">
              <a:extLst>
                <a:ext uri="{FF2B5EF4-FFF2-40B4-BE49-F238E27FC236}">
                  <a16:creationId xmlns:a16="http://schemas.microsoft.com/office/drawing/2014/main" id="{219CFD9A-A553-400B-8888-CABACA03F306}"/>
                </a:ext>
              </a:extLst>
            </p:cNvPr>
            <p:cNvSpPr txBox="1"/>
            <p:nvPr/>
          </p:nvSpPr>
          <p:spPr>
            <a:xfrm>
              <a:off x="8065568" y="962602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200B1BD5-9404-41E7-B065-6F8DC3452F3C}"/>
                </a:ext>
              </a:extLst>
            </p:cNvPr>
            <p:cNvSpPr txBox="1"/>
            <p:nvPr/>
          </p:nvSpPr>
          <p:spPr>
            <a:xfrm>
              <a:off x="5729306" y="2784739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51" name="CuadroTexto 150">
              <a:extLst>
                <a:ext uri="{FF2B5EF4-FFF2-40B4-BE49-F238E27FC236}">
                  <a16:creationId xmlns:a16="http://schemas.microsoft.com/office/drawing/2014/main" id="{5BED040F-C5C3-48F1-9AA1-338900E86FC3}"/>
                </a:ext>
              </a:extLst>
            </p:cNvPr>
            <p:cNvSpPr txBox="1"/>
            <p:nvPr/>
          </p:nvSpPr>
          <p:spPr>
            <a:xfrm>
              <a:off x="8257185" y="2363718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52" name="CuadroTexto 151">
              <a:extLst>
                <a:ext uri="{FF2B5EF4-FFF2-40B4-BE49-F238E27FC236}">
                  <a16:creationId xmlns:a16="http://schemas.microsoft.com/office/drawing/2014/main" id="{5050B436-CD85-4239-9E10-231894699A25}"/>
                </a:ext>
              </a:extLst>
            </p:cNvPr>
            <p:cNvSpPr txBox="1"/>
            <p:nvPr/>
          </p:nvSpPr>
          <p:spPr>
            <a:xfrm>
              <a:off x="8818204" y="3968077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53" name="CuadroTexto 152">
              <a:extLst>
                <a:ext uri="{FF2B5EF4-FFF2-40B4-BE49-F238E27FC236}">
                  <a16:creationId xmlns:a16="http://schemas.microsoft.com/office/drawing/2014/main" id="{F3F77FE2-2147-4EAE-BAD4-C502FB40590C}"/>
                </a:ext>
              </a:extLst>
            </p:cNvPr>
            <p:cNvSpPr txBox="1"/>
            <p:nvPr/>
          </p:nvSpPr>
          <p:spPr>
            <a:xfrm>
              <a:off x="7249919" y="3603132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54" name="CuadroTexto 153">
              <a:extLst>
                <a:ext uri="{FF2B5EF4-FFF2-40B4-BE49-F238E27FC236}">
                  <a16:creationId xmlns:a16="http://schemas.microsoft.com/office/drawing/2014/main" id="{5A5DF7F6-0BBB-4C63-898C-511626551001}"/>
                </a:ext>
              </a:extLst>
            </p:cNvPr>
            <p:cNvSpPr txBox="1"/>
            <p:nvPr/>
          </p:nvSpPr>
          <p:spPr>
            <a:xfrm>
              <a:off x="5742376" y="4042914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86FC5387-752A-4907-A783-5A63BF761950}"/>
                </a:ext>
              </a:extLst>
            </p:cNvPr>
            <p:cNvSpPr txBox="1"/>
            <p:nvPr/>
          </p:nvSpPr>
          <p:spPr>
            <a:xfrm>
              <a:off x="6969596" y="5023485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56" name="CuadroTexto 155">
              <a:extLst>
                <a:ext uri="{FF2B5EF4-FFF2-40B4-BE49-F238E27FC236}">
                  <a16:creationId xmlns:a16="http://schemas.microsoft.com/office/drawing/2014/main" id="{298F4C62-FE45-4FF3-9321-91F0C6FABF7C}"/>
                </a:ext>
              </a:extLst>
            </p:cNvPr>
            <p:cNvSpPr txBox="1"/>
            <p:nvPr/>
          </p:nvSpPr>
          <p:spPr>
            <a:xfrm>
              <a:off x="4817960" y="5736283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57" name="CuadroTexto 156">
              <a:extLst>
                <a:ext uri="{FF2B5EF4-FFF2-40B4-BE49-F238E27FC236}">
                  <a16:creationId xmlns:a16="http://schemas.microsoft.com/office/drawing/2014/main" id="{541AD8CE-E5E8-4864-ACD2-3CAE83907960}"/>
                </a:ext>
              </a:extLst>
            </p:cNvPr>
            <p:cNvSpPr txBox="1"/>
            <p:nvPr/>
          </p:nvSpPr>
          <p:spPr>
            <a:xfrm>
              <a:off x="8372716" y="532444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58" name="CuadroTexto 157">
              <a:extLst>
                <a:ext uri="{FF2B5EF4-FFF2-40B4-BE49-F238E27FC236}">
                  <a16:creationId xmlns:a16="http://schemas.microsoft.com/office/drawing/2014/main" id="{B07AE642-8A28-4635-B725-12436E342711}"/>
                </a:ext>
              </a:extLst>
            </p:cNvPr>
            <p:cNvSpPr txBox="1"/>
            <p:nvPr/>
          </p:nvSpPr>
          <p:spPr>
            <a:xfrm>
              <a:off x="10572552" y="1246939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59" name="CuadroTexto 158">
              <a:extLst>
                <a:ext uri="{FF2B5EF4-FFF2-40B4-BE49-F238E27FC236}">
                  <a16:creationId xmlns:a16="http://schemas.microsoft.com/office/drawing/2014/main" id="{76EB972E-E0C4-4E9D-8769-D2F83C07A7FC}"/>
                </a:ext>
              </a:extLst>
            </p:cNvPr>
            <p:cNvSpPr txBox="1"/>
            <p:nvPr/>
          </p:nvSpPr>
          <p:spPr>
            <a:xfrm>
              <a:off x="10635654" y="2362150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60" name="CuadroTexto 159">
              <a:extLst>
                <a:ext uri="{FF2B5EF4-FFF2-40B4-BE49-F238E27FC236}">
                  <a16:creationId xmlns:a16="http://schemas.microsoft.com/office/drawing/2014/main" id="{70354002-BF06-45D7-85B8-73E8995044E2}"/>
                </a:ext>
              </a:extLst>
            </p:cNvPr>
            <p:cNvSpPr txBox="1"/>
            <p:nvPr/>
          </p:nvSpPr>
          <p:spPr>
            <a:xfrm>
              <a:off x="11009965" y="4806939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  <p:sp>
          <p:nvSpPr>
            <p:cNvPr id="161" name="CuadroTexto 160">
              <a:extLst>
                <a:ext uri="{FF2B5EF4-FFF2-40B4-BE49-F238E27FC236}">
                  <a16:creationId xmlns:a16="http://schemas.microsoft.com/office/drawing/2014/main" id="{291EA16F-D1A4-411A-A246-AFA3781150C7}"/>
                </a:ext>
              </a:extLst>
            </p:cNvPr>
            <p:cNvSpPr txBox="1"/>
            <p:nvPr/>
          </p:nvSpPr>
          <p:spPr>
            <a:xfrm>
              <a:off x="8216207" y="5931231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solidFill>
                    <a:schemeClr val="bg1"/>
                  </a:solidFill>
                  <a:latin typeface="Sequel" panose="00000500000000000000" pitchFamily="2" charset="0"/>
                </a:rPr>
                <a:t>Enlace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592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78</Words>
  <Application>Microsoft Office PowerPoint</Application>
  <PresentationFormat>Panorámica</PresentationFormat>
  <Paragraphs>49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Sequel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Yatmar Peraza Mora</dc:creator>
  <cp:lastModifiedBy>Jose Yatmar Peraza Mora</cp:lastModifiedBy>
  <cp:revision>5</cp:revision>
  <dcterms:created xsi:type="dcterms:W3CDTF">2021-10-04T22:59:55Z</dcterms:created>
  <dcterms:modified xsi:type="dcterms:W3CDTF">2021-10-07T02:08:52Z</dcterms:modified>
</cp:coreProperties>
</file>