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ED3"/>
    <a:srgbClr val="E2E8E0"/>
    <a:srgbClr val="EF527A"/>
    <a:srgbClr val="EBD250"/>
    <a:srgbClr val="FFFF66"/>
    <a:srgbClr val="3864B2"/>
    <a:srgbClr val="252B39"/>
    <a:srgbClr val="D1A66F"/>
    <a:srgbClr val="6F82DF"/>
    <a:srgbClr val="A79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sconceptualesymentales.s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51177F11-0F6D-4217-8337-3D11380237FC}"/>
              </a:ext>
            </a:extLst>
          </p:cNvPr>
          <p:cNvGrpSpPr/>
          <p:nvPr/>
        </p:nvGrpSpPr>
        <p:grpSpPr>
          <a:xfrm>
            <a:off x="315709" y="70340"/>
            <a:ext cx="11766941" cy="6776875"/>
            <a:chOff x="315709" y="70340"/>
            <a:chExt cx="11766941" cy="6776875"/>
          </a:xfrm>
        </p:grpSpPr>
        <p:pic>
          <p:nvPicPr>
            <p:cNvPr id="69" name="Imagen 68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C9262907-3155-42E5-BB3C-F42CD1AF5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DD998FA4-2B1B-444C-90D5-110A9CC705AE}"/>
                </a:ext>
              </a:extLst>
            </p:cNvPr>
            <p:cNvGrpSpPr/>
            <p:nvPr/>
          </p:nvGrpSpPr>
          <p:grpSpPr>
            <a:xfrm>
              <a:off x="4815313" y="70340"/>
              <a:ext cx="2561373" cy="795984"/>
              <a:chOff x="4070350" y="1055076"/>
              <a:chExt cx="1619250" cy="538774"/>
            </a:xfrm>
          </p:grpSpPr>
          <p:sp>
            <p:nvSpPr>
              <p:cNvPr id="4" name="Rectángulo: esquinas redondeadas 3">
                <a:extLst>
                  <a:ext uri="{FF2B5EF4-FFF2-40B4-BE49-F238E27FC236}">
                    <a16:creationId xmlns:a16="http://schemas.microsoft.com/office/drawing/2014/main" id="{1C4BB420-BECA-40E9-A633-40DA6790F3C5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5" name="Rectángulo: esquinas redondeadas 4">
                <a:extLst>
                  <a:ext uri="{FF2B5EF4-FFF2-40B4-BE49-F238E27FC236}">
                    <a16:creationId xmlns:a16="http://schemas.microsoft.com/office/drawing/2014/main" id="{3D2764CB-5D61-4900-B18A-93A4BABAB2D0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Mapa conceptual</a:t>
                </a:r>
              </a:p>
            </p:txBody>
          </p:sp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7261092B-0A46-422D-9D34-3D05EF2A3F55}"/>
                </a:ext>
              </a:extLst>
            </p:cNvPr>
            <p:cNvGrpSpPr/>
            <p:nvPr/>
          </p:nvGrpSpPr>
          <p:grpSpPr>
            <a:xfrm>
              <a:off x="9235974" y="1711813"/>
              <a:ext cx="1790700" cy="538774"/>
              <a:chOff x="4070350" y="1055076"/>
              <a:chExt cx="1619250" cy="538774"/>
            </a:xfrm>
          </p:grpSpPr>
          <p:sp>
            <p:nvSpPr>
              <p:cNvPr id="7" name="Rectángulo: esquinas redondeadas 6">
                <a:extLst>
                  <a:ext uri="{FF2B5EF4-FFF2-40B4-BE49-F238E27FC236}">
                    <a16:creationId xmlns:a16="http://schemas.microsoft.com/office/drawing/2014/main" id="{2489C4A5-E421-4D89-98CA-5AA51C427D6B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solidFill>
                <a:srgbClr val="00B0F0"/>
              </a:soli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8" name="Rectángulo: esquinas redondeadas 7">
                <a:extLst>
                  <a:ext uri="{FF2B5EF4-FFF2-40B4-BE49-F238E27FC236}">
                    <a16:creationId xmlns:a16="http://schemas.microsoft.com/office/drawing/2014/main" id="{92A52291-30CB-4290-8E12-7FA1BDDC69F4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95DE68DA-9D4C-4319-B46A-0F1956E6D399}"/>
                </a:ext>
              </a:extLst>
            </p:cNvPr>
            <p:cNvGrpSpPr/>
            <p:nvPr/>
          </p:nvGrpSpPr>
          <p:grpSpPr>
            <a:xfrm>
              <a:off x="1256940" y="1711813"/>
              <a:ext cx="1790700" cy="538774"/>
              <a:chOff x="4070350" y="1055076"/>
              <a:chExt cx="1619250" cy="538774"/>
            </a:xfrm>
          </p:grpSpPr>
          <p:sp>
            <p:nvSpPr>
              <p:cNvPr id="12" name="Rectángulo: esquinas redondeadas 11">
                <a:extLst>
                  <a:ext uri="{FF2B5EF4-FFF2-40B4-BE49-F238E27FC236}">
                    <a16:creationId xmlns:a16="http://schemas.microsoft.com/office/drawing/2014/main" id="{C964EC87-3EB4-4147-858E-92925BDB8E0F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13" name="Rectángulo: esquinas redondeadas 12">
                <a:extLst>
                  <a:ext uri="{FF2B5EF4-FFF2-40B4-BE49-F238E27FC236}">
                    <a16:creationId xmlns:a16="http://schemas.microsoft.com/office/drawing/2014/main" id="{2AF16D65-D87A-49E3-BBF2-1C3E150223A1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80F14024-FA65-48BF-8136-B20D42A1F2ED}"/>
                </a:ext>
              </a:extLst>
            </p:cNvPr>
            <p:cNvGrpSpPr/>
            <p:nvPr/>
          </p:nvGrpSpPr>
          <p:grpSpPr>
            <a:xfrm>
              <a:off x="5200649" y="1711813"/>
              <a:ext cx="1790700" cy="538774"/>
              <a:chOff x="4070350" y="1055076"/>
              <a:chExt cx="1619250" cy="538774"/>
            </a:xfrm>
          </p:grpSpPr>
          <p:sp>
            <p:nvSpPr>
              <p:cNvPr id="15" name="Rectángulo: esquinas redondeadas 14">
                <a:extLst>
                  <a:ext uri="{FF2B5EF4-FFF2-40B4-BE49-F238E27FC236}">
                    <a16:creationId xmlns:a16="http://schemas.microsoft.com/office/drawing/2014/main" id="{B3094174-78ED-479C-B8FC-9198B5F8E6F5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solidFill>
                <a:srgbClr val="EF527A"/>
              </a:soli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16" name="Rectángulo: esquinas redondeadas 15">
                <a:extLst>
                  <a:ext uri="{FF2B5EF4-FFF2-40B4-BE49-F238E27FC236}">
                    <a16:creationId xmlns:a16="http://schemas.microsoft.com/office/drawing/2014/main" id="{806C63A4-C866-4201-A583-EADC5BE8A909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E431A4C8-04B8-4D1F-9663-9AB76CD08563}"/>
                </a:ext>
              </a:extLst>
            </p:cNvPr>
            <p:cNvGrpSpPr/>
            <p:nvPr/>
          </p:nvGrpSpPr>
          <p:grpSpPr>
            <a:xfrm>
              <a:off x="4398556" y="3435068"/>
              <a:ext cx="1524001" cy="538774"/>
              <a:chOff x="4070350" y="1055076"/>
              <a:chExt cx="1619250" cy="538774"/>
            </a:xfrm>
          </p:grpSpPr>
          <p:sp>
            <p:nvSpPr>
              <p:cNvPr id="18" name="Rectángulo: esquinas redondeadas 17">
                <a:extLst>
                  <a:ext uri="{FF2B5EF4-FFF2-40B4-BE49-F238E27FC236}">
                    <a16:creationId xmlns:a16="http://schemas.microsoft.com/office/drawing/2014/main" id="{770E3DA9-F48B-4C1F-8C70-3A32964A62ED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19" name="Rectángulo: esquinas redondeadas 18">
                <a:extLst>
                  <a:ext uri="{FF2B5EF4-FFF2-40B4-BE49-F238E27FC236}">
                    <a16:creationId xmlns:a16="http://schemas.microsoft.com/office/drawing/2014/main" id="{59A94B80-1B15-44F0-B69F-9188DB2BE820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641A0EA0-86B0-445D-9846-826876953379}"/>
                </a:ext>
              </a:extLst>
            </p:cNvPr>
            <p:cNvGrpSpPr/>
            <p:nvPr/>
          </p:nvGrpSpPr>
          <p:grpSpPr>
            <a:xfrm>
              <a:off x="10245167" y="5044853"/>
              <a:ext cx="1790700" cy="538774"/>
              <a:chOff x="4070350" y="1055076"/>
              <a:chExt cx="1619250" cy="538774"/>
            </a:xfrm>
          </p:grpSpPr>
          <p:sp>
            <p:nvSpPr>
              <p:cNvPr id="21" name="Rectángulo: esquinas redondeadas 20">
                <a:extLst>
                  <a:ext uri="{FF2B5EF4-FFF2-40B4-BE49-F238E27FC236}">
                    <a16:creationId xmlns:a16="http://schemas.microsoft.com/office/drawing/2014/main" id="{5333D804-7342-468A-BD88-9AB766204EAB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22" name="Rectángulo: esquinas redondeadas 21">
                <a:extLst>
                  <a:ext uri="{FF2B5EF4-FFF2-40B4-BE49-F238E27FC236}">
                    <a16:creationId xmlns:a16="http://schemas.microsoft.com/office/drawing/2014/main" id="{290E3E2C-1E94-44FF-8FBF-E9606823B680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2E391F66-6FE4-4719-8105-28DCD58D8892}"/>
                </a:ext>
              </a:extLst>
            </p:cNvPr>
            <p:cNvGrpSpPr/>
            <p:nvPr/>
          </p:nvGrpSpPr>
          <p:grpSpPr>
            <a:xfrm>
              <a:off x="8386944" y="3435068"/>
              <a:ext cx="1524001" cy="538774"/>
              <a:chOff x="4070350" y="1055076"/>
              <a:chExt cx="1619250" cy="538774"/>
            </a:xfrm>
          </p:grpSpPr>
          <p:sp>
            <p:nvSpPr>
              <p:cNvPr id="24" name="Rectángulo: esquinas redondeadas 23">
                <a:extLst>
                  <a:ext uri="{FF2B5EF4-FFF2-40B4-BE49-F238E27FC236}">
                    <a16:creationId xmlns:a16="http://schemas.microsoft.com/office/drawing/2014/main" id="{DF7A5887-9217-4020-8CB3-6B985F1FCD32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25" name="Rectángulo: esquinas redondeadas 24">
                <a:extLst>
                  <a:ext uri="{FF2B5EF4-FFF2-40B4-BE49-F238E27FC236}">
                    <a16:creationId xmlns:a16="http://schemas.microsoft.com/office/drawing/2014/main" id="{13980FB7-AFE1-4484-8174-A6F6FA5F0738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DB4FBADE-E569-403E-9BA2-3B54E33B365F}"/>
                </a:ext>
              </a:extLst>
            </p:cNvPr>
            <p:cNvGrpSpPr/>
            <p:nvPr/>
          </p:nvGrpSpPr>
          <p:grpSpPr>
            <a:xfrm>
              <a:off x="2276036" y="6152915"/>
              <a:ext cx="1790700" cy="538774"/>
              <a:chOff x="4070350" y="1055076"/>
              <a:chExt cx="1619250" cy="538774"/>
            </a:xfrm>
          </p:grpSpPr>
          <p:sp>
            <p:nvSpPr>
              <p:cNvPr id="27" name="Rectángulo: esquinas redondeadas 26">
                <a:extLst>
                  <a:ext uri="{FF2B5EF4-FFF2-40B4-BE49-F238E27FC236}">
                    <a16:creationId xmlns:a16="http://schemas.microsoft.com/office/drawing/2014/main" id="{7F7EFC75-16A0-41CB-890C-A74B0C79DFBB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28" name="Rectángulo: esquinas redondeadas 27">
                <a:extLst>
                  <a:ext uri="{FF2B5EF4-FFF2-40B4-BE49-F238E27FC236}">
                    <a16:creationId xmlns:a16="http://schemas.microsoft.com/office/drawing/2014/main" id="{063E0611-7FEA-4FE9-87D1-5901C7EADA0C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F8F1557D-14BC-455C-B4F5-46AD7392C7A7}"/>
                </a:ext>
              </a:extLst>
            </p:cNvPr>
            <p:cNvGrpSpPr/>
            <p:nvPr/>
          </p:nvGrpSpPr>
          <p:grpSpPr>
            <a:xfrm>
              <a:off x="7229912" y="5048528"/>
              <a:ext cx="1790700" cy="538774"/>
              <a:chOff x="4070350" y="1055076"/>
              <a:chExt cx="1619250" cy="538774"/>
            </a:xfrm>
          </p:grpSpPr>
          <p:sp>
            <p:nvSpPr>
              <p:cNvPr id="30" name="Rectángulo: esquinas redondeadas 29">
                <a:extLst>
                  <a:ext uri="{FF2B5EF4-FFF2-40B4-BE49-F238E27FC236}">
                    <a16:creationId xmlns:a16="http://schemas.microsoft.com/office/drawing/2014/main" id="{44CEB4C8-AF19-43DA-B3A3-C23E254BB11E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31" name="Rectángulo: esquinas redondeadas 30">
                <a:extLst>
                  <a:ext uri="{FF2B5EF4-FFF2-40B4-BE49-F238E27FC236}">
                    <a16:creationId xmlns:a16="http://schemas.microsoft.com/office/drawing/2014/main" id="{60CC807E-B4CF-4800-9691-9CF045FC5B2A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0B391742-747A-49BF-9DCB-F4A95BBE910E}"/>
                </a:ext>
              </a:extLst>
            </p:cNvPr>
            <p:cNvGrpSpPr/>
            <p:nvPr/>
          </p:nvGrpSpPr>
          <p:grpSpPr>
            <a:xfrm>
              <a:off x="315709" y="5044853"/>
              <a:ext cx="1790700" cy="538774"/>
              <a:chOff x="4070350" y="1055076"/>
              <a:chExt cx="1619250" cy="538774"/>
            </a:xfrm>
          </p:grpSpPr>
          <p:sp>
            <p:nvSpPr>
              <p:cNvPr id="33" name="Rectángulo: esquinas redondeadas 32">
                <a:extLst>
                  <a:ext uri="{FF2B5EF4-FFF2-40B4-BE49-F238E27FC236}">
                    <a16:creationId xmlns:a16="http://schemas.microsoft.com/office/drawing/2014/main" id="{F354AC00-6DB3-4D7B-8C13-F33E92C4F14B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E42B644D-673C-4725-9854-619053C6E8F2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BC4481C3-E38A-42F5-8AC4-60F33ED59DD4}"/>
                </a:ext>
              </a:extLst>
            </p:cNvPr>
            <p:cNvGrpSpPr/>
            <p:nvPr/>
          </p:nvGrpSpPr>
          <p:grpSpPr>
            <a:xfrm>
              <a:off x="2404362" y="3435068"/>
              <a:ext cx="1524001" cy="538774"/>
              <a:chOff x="4070350" y="1055076"/>
              <a:chExt cx="1619250" cy="538774"/>
            </a:xfrm>
          </p:grpSpPr>
          <p:sp>
            <p:nvSpPr>
              <p:cNvPr id="36" name="Rectángulo: esquinas redondeadas 35">
                <a:extLst>
                  <a:ext uri="{FF2B5EF4-FFF2-40B4-BE49-F238E27FC236}">
                    <a16:creationId xmlns:a16="http://schemas.microsoft.com/office/drawing/2014/main" id="{3153D869-DFC9-4DE0-8719-A4B6B00F9365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37" name="Rectángulo: esquinas redondeadas 36">
                <a:extLst>
                  <a:ext uri="{FF2B5EF4-FFF2-40B4-BE49-F238E27FC236}">
                    <a16:creationId xmlns:a16="http://schemas.microsoft.com/office/drawing/2014/main" id="{58AC3CD8-D440-489E-84EB-EE8C58CB5694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D6F38D-3BA6-4002-8F03-6D311E5B803B}"/>
                </a:ext>
              </a:extLst>
            </p:cNvPr>
            <p:cNvGrpSpPr/>
            <p:nvPr/>
          </p:nvGrpSpPr>
          <p:grpSpPr>
            <a:xfrm>
              <a:off x="449059" y="3435068"/>
              <a:ext cx="1524001" cy="538774"/>
              <a:chOff x="4070350" y="1055076"/>
              <a:chExt cx="1619250" cy="538774"/>
            </a:xfrm>
          </p:grpSpPr>
          <p:sp>
            <p:nvSpPr>
              <p:cNvPr id="39" name="Rectángulo: esquinas redondeadas 38">
                <a:extLst>
                  <a:ext uri="{FF2B5EF4-FFF2-40B4-BE49-F238E27FC236}">
                    <a16:creationId xmlns:a16="http://schemas.microsoft.com/office/drawing/2014/main" id="{2241F5EC-4A98-4BC1-86AD-9A4E23253590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40" name="Rectángulo: esquinas redondeadas 39">
                <a:extLst>
                  <a:ext uri="{FF2B5EF4-FFF2-40B4-BE49-F238E27FC236}">
                    <a16:creationId xmlns:a16="http://schemas.microsoft.com/office/drawing/2014/main" id="{396CBED1-C67A-4B9A-870B-85253A34AD2D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B69B6C2A-DA8B-4346-807C-9902A5FF7A65}"/>
                </a:ext>
              </a:extLst>
            </p:cNvPr>
            <p:cNvGrpSpPr/>
            <p:nvPr/>
          </p:nvGrpSpPr>
          <p:grpSpPr>
            <a:xfrm>
              <a:off x="3319307" y="5048528"/>
              <a:ext cx="1790700" cy="538774"/>
              <a:chOff x="4070350" y="1055076"/>
              <a:chExt cx="1619250" cy="538774"/>
            </a:xfrm>
          </p:grpSpPr>
          <p:sp>
            <p:nvSpPr>
              <p:cNvPr id="42" name="Rectángulo: esquinas redondeadas 41">
                <a:extLst>
                  <a:ext uri="{FF2B5EF4-FFF2-40B4-BE49-F238E27FC236}">
                    <a16:creationId xmlns:a16="http://schemas.microsoft.com/office/drawing/2014/main" id="{79412100-16F9-4FE7-9EC2-1A1E0675710F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43" name="Rectángulo: esquinas redondeadas 42">
                <a:extLst>
                  <a:ext uri="{FF2B5EF4-FFF2-40B4-BE49-F238E27FC236}">
                    <a16:creationId xmlns:a16="http://schemas.microsoft.com/office/drawing/2014/main" id="{CF8C60C2-1CFC-403D-9301-17472D8F9882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cxnSp>
          <p:nvCxnSpPr>
            <p:cNvPr id="44" name="Conector: curvado 43">
              <a:extLst>
                <a:ext uri="{FF2B5EF4-FFF2-40B4-BE49-F238E27FC236}">
                  <a16:creationId xmlns:a16="http://schemas.microsoft.com/office/drawing/2014/main" id="{094CBF24-105E-4C6C-9D11-4144EFCB9C3C}"/>
                </a:ext>
              </a:extLst>
            </p:cNvPr>
            <p:cNvCxnSpPr>
              <a:stCxn id="4" idx="2"/>
              <a:endCxn id="12" idx="0"/>
            </p:cNvCxnSpPr>
            <p:nvPr/>
          </p:nvCxnSpPr>
          <p:spPr>
            <a:xfrm flipH="1">
              <a:off x="2152290" y="866324"/>
              <a:ext cx="3943710" cy="845489"/>
            </a:xfrm>
            <a:prstGeom prst="straightConnector1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: curvado 45">
              <a:extLst>
                <a:ext uri="{FF2B5EF4-FFF2-40B4-BE49-F238E27FC236}">
                  <a16:creationId xmlns:a16="http://schemas.microsoft.com/office/drawing/2014/main" id="{FE761FA1-CBF6-4D14-9132-A9D06EF227F4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>
              <a:off x="6096000" y="866324"/>
              <a:ext cx="4035324" cy="845489"/>
            </a:xfrm>
            <a:prstGeom prst="straightConnector1">
              <a:avLst/>
            </a:prstGeom>
            <a:ln w="1270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ector: curvado 48">
              <a:extLst>
                <a:ext uri="{FF2B5EF4-FFF2-40B4-BE49-F238E27FC236}">
                  <a16:creationId xmlns:a16="http://schemas.microsoft.com/office/drawing/2014/main" id="{B30AFEC8-64C4-48BB-8A1A-AABD8D2DA64F}"/>
                </a:ext>
              </a:extLst>
            </p:cNvPr>
            <p:cNvCxnSpPr>
              <a:cxnSpLocks/>
              <a:stCxn id="13" idx="2"/>
              <a:endCxn id="39" idx="0"/>
            </p:cNvCxnSpPr>
            <p:nvPr/>
          </p:nvCxnSpPr>
          <p:spPr>
            <a:xfrm rot="5400000">
              <a:off x="1056341" y="2339119"/>
              <a:ext cx="1250668" cy="941230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ector: curvado 51">
              <a:extLst>
                <a:ext uri="{FF2B5EF4-FFF2-40B4-BE49-F238E27FC236}">
                  <a16:creationId xmlns:a16="http://schemas.microsoft.com/office/drawing/2014/main" id="{EAD927D5-2F14-43C9-902C-418C7562A087}"/>
                </a:ext>
              </a:extLst>
            </p:cNvPr>
            <p:cNvCxnSpPr>
              <a:cxnSpLocks/>
              <a:stCxn id="13" idx="2"/>
              <a:endCxn id="36" idx="0"/>
            </p:cNvCxnSpPr>
            <p:nvPr/>
          </p:nvCxnSpPr>
          <p:spPr>
            <a:xfrm rot="16200000" flipH="1">
              <a:off x="2033992" y="2302697"/>
              <a:ext cx="1250668" cy="1014073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: curvado 55">
              <a:extLst>
                <a:ext uri="{FF2B5EF4-FFF2-40B4-BE49-F238E27FC236}">
                  <a16:creationId xmlns:a16="http://schemas.microsoft.com/office/drawing/2014/main" id="{1F3481A8-998E-4BD1-9027-1DAE67AC6F65}"/>
                </a:ext>
              </a:extLst>
            </p:cNvPr>
            <p:cNvCxnSpPr>
              <a:cxnSpLocks/>
              <a:stCxn id="37" idx="2"/>
              <a:endCxn id="43" idx="0"/>
            </p:cNvCxnSpPr>
            <p:nvPr/>
          </p:nvCxnSpPr>
          <p:spPr>
            <a:xfrm rot="16200000" flipH="1">
              <a:off x="3086979" y="3987037"/>
              <a:ext cx="1207060" cy="1048295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ector: curvado 48">
              <a:extLst>
                <a:ext uri="{FF2B5EF4-FFF2-40B4-BE49-F238E27FC236}">
                  <a16:creationId xmlns:a16="http://schemas.microsoft.com/office/drawing/2014/main" id="{AA04B2C5-55CF-412A-A2F7-6B819EE8981F}"/>
                </a:ext>
              </a:extLst>
            </p:cNvPr>
            <p:cNvCxnSpPr>
              <a:cxnSpLocks/>
              <a:stCxn id="16" idx="2"/>
              <a:endCxn id="19" idx="0"/>
            </p:cNvCxnSpPr>
            <p:nvPr/>
          </p:nvCxnSpPr>
          <p:spPr>
            <a:xfrm rot="5400000">
              <a:off x="4969851" y="2375106"/>
              <a:ext cx="1316855" cy="935443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: curvado 48">
              <a:extLst>
                <a:ext uri="{FF2B5EF4-FFF2-40B4-BE49-F238E27FC236}">
                  <a16:creationId xmlns:a16="http://schemas.microsoft.com/office/drawing/2014/main" id="{6AC30F7F-89C5-425C-B572-61C1AA799D44}"/>
                </a:ext>
              </a:extLst>
            </p:cNvPr>
            <p:cNvCxnSpPr>
              <a:cxnSpLocks/>
              <a:stCxn id="87" idx="2"/>
              <a:endCxn id="21" idx="0"/>
            </p:cNvCxnSpPr>
            <p:nvPr/>
          </p:nvCxnSpPr>
          <p:spPr>
            <a:xfrm flipH="1">
              <a:off x="11140517" y="3907655"/>
              <a:ext cx="2623" cy="1137198"/>
            </a:xfrm>
            <a:prstGeom prst="straightConnector1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ector: curvado 48">
              <a:extLst>
                <a:ext uri="{FF2B5EF4-FFF2-40B4-BE49-F238E27FC236}">
                  <a16:creationId xmlns:a16="http://schemas.microsoft.com/office/drawing/2014/main" id="{69CAD165-260A-4773-9B80-2D3F80C09CF0}"/>
                </a:ext>
              </a:extLst>
            </p:cNvPr>
            <p:cNvCxnSpPr>
              <a:cxnSpLocks/>
              <a:stCxn id="4" idx="2"/>
              <a:endCxn id="15" idx="0"/>
            </p:cNvCxnSpPr>
            <p:nvPr/>
          </p:nvCxnSpPr>
          <p:spPr>
            <a:xfrm flipH="1">
              <a:off x="6095999" y="866324"/>
              <a:ext cx="1" cy="845489"/>
            </a:xfrm>
            <a:prstGeom prst="straightConnector1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ector: curvado 48">
              <a:extLst>
                <a:ext uri="{FF2B5EF4-FFF2-40B4-BE49-F238E27FC236}">
                  <a16:creationId xmlns:a16="http://schemas.microsoft.com/office/drawing/2014/main" id="{67723004-222E-4654-9AB2-4FCCFD23D2E5}"/>
                </a:ext>
              </a:extLst>
            </p:cNvPr>
            <p:cNvCxnSpPr>
              <a:cxnSpLocks/>
              <a:stCxn id="8" idx="2"/>
              <a:endCxn id="25" idx="0"/>
            </p:cNvCxnSpPr>
            <p:nvPr/>
          </p:nvCxnSpPr>
          <p:spPr>
            <a:xfrm rot="5400000">
              <a:off x="8981707" y="2351637"/>
              <a:ext cx="1316855" cy="982380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ector: curvado 48">
              <a:extLst>
                <a:ext uri="{FF2B5EF4-FFF2-40B4-BE49-F238E27FC236}">
                  <a16:creationId xmlns:a16="http://schemas.microsoft.com/office/drawing/2014/main" id="{55A9EDEB-4569-44A7-9C5E-11377AC0DC6C}"/>
                </a:ext>
              </a:extLst>
            </p:cNvPr>
            <p:cNvCxnSpPr>
              <a:cxnSpLocks/>
              <a:stCxn id="39" idx="2"/>
              <a:endCxn id="34" idx="0"/>
            </p:cNvCxnSpPr>
            <p:nvPr/>
          </p:nvCxnSpPr>
          <p:spPr>
            <a:xfrm flipH="1">
              <a:off x="1211059" y="3973842"/>
              <a:ext cx="1" cy="1137198"/>
            </a:xfrm>
            <a:prstGeom prst="straightConnector1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ector: curvado 48">
              <a:extLst>
                <a:ext uri="{FF2B5EF4-FFF2-40B4-BE49-F238E27FC236}">
                  <a16:creationId xmlns:a16="http://schemas.microsoft.com/office/drawing/2014/main" id="{99FF3FFC-12CC-4197-B12F-A78752E2216A}"/>
                </a:ext>
              </a:extLst>
            </p:cNvPr>
            <p:cNvCxnSpPr>
              <a:cxnSpLocks/>
              <a:stCxn id="25" idx="2"/>
              <a:endCxn id="31" idx="0"/>
            </p:cNvCxnSpPr>
            <p:nvPr/>
          </p:nvCxnSpPr>
          <p:spPr>
            <a:xfrm rot="5400000">
              <a:off x="8033573" y="3999344"/>
              <a:ext cx="1207060" cy="1023682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Conector: curvado 48">
              <a:extLst>
                <a:ext uri="{FF2B5EF4-FFF2-40B4-BE49-F238E27FC236}">
                  <a16:creationId xmlns:a16="http://schemas.microsoft.com/office/drawing/2014/main" id="{286C44CD-8286-495A-8418-74126F3E0099}"/>
                </a:ext>
              </a:extLst>
            </p:cNvPr>
            <p:cNvCxnSpPr>
              <a:cxnSpLocks/>
              <a:stCxn id="84" idx="2"/>
              <a:endCxn id="31" idx="0"/>
            </p:cNvCxnSpPr>
            <p:nvPr/>
          </p:nvCxnSpPr>
          <p:spPr>
            <a:xfrm rot="16200000" flipH="1">
              <a:off x="7036476" y="4025929"/>
              <a:ext cx="1207060" cy="970512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8" name="Grupo 87">
              <a:extLst>
                <a:ext uri="{FF2B5EF4-FFF2-40B4-BE49-F238E27FC236}">
                  <a16:creationId xmlns:a16="http://schemas.microsoft.com/office/drawing/2014/main" id="{5DF4726A-89C4-4D31-8D85-E647D7987D2B}"/>
                </a:ext>
              </a:extLst>
            </p:cNvPr>
            <p:cNvGrpSpPr/>
            <p:nvPr/>
          </p:nvGrpSpPr>
          <p:grpSpPr>
            <a:xfrm>
              <a:off x="5200649" y="5979644"/>
              <a:ext cx="1790700" cy="538774"/>
              <a:chOff x="4070350" y="1055076"/>
              <a:chExt cx="1619250" cy="538774"/>
            </a:xfrm>
          </p:grpSpPr>
          <p:sp>
            <p:nvSpPr>
              <p:cNvPr id="89" name="Rectángulo: esquinas redondeadas 88">
                <a:extLst>
                  <a:ext uri="{FF2B5EF4-FFF2-40B4-BE49-F238E27FC236}">
                    <a16:creationId xmlns:a16="http://schemas.microsoft.com/office/drawing/2014/main" id="{7B5E32F2-D5B7-4570-8A25-E3FD4FE55B22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90" name="Rectángulo: esquinas redondeadas 89">
                <a:extLst>
                  <a:ext uri="{FF2B5EF4-FFF2-40B4-BE49-F238E27FC236}">
                    <a16:creationId xmlns:a16="http://schemas.microsoft.com/office/drawing/2014/main" id="{6EA22309-3211-48B5-8A20-72841183247F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cxnSp>
          <p:nvCxnSpPr>
            <p:cNvPr id="91" name="Conector: curvado 55">
              <a:extLst>
                <a:ext uri="{FF2B5EF4-FFF2-40B4-BE49-F238E27FC236}">
                  <a16:creationId xmlns:a16="http://schemas.microsoft.com/office/drawing/2014/main" id="{8D6BBC8F-0B9A-4B77-A351-28BDF2C9A9AD}"/>
                </a:ext>
              </a:extLst>
            </p:cNvPr>
            <p:cNvCxnSpPr>
              <a:cxnSpLocks/>
              <a:stCxn id="43" idx="2"/>
              <a:endCxn id="90" idx="0"/>
            </p:cNvCxnSpPr>
            <p:nvPr/>
          </p:nvCxnSpPr>
          <p:spPr>
            <a:xfrm>
              <a:off x="4214657" y="5521115"/>
              <a:ext cx="1881342" cy="524716"/>
            </a:xfrm>
            <a:prstGeom prst="straightConnector1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60585B3A-B8B4-453B-93D0-91007D26A555}"/>
                </a:ext>
              </a:extLst>
            </p:cNvPr>
            <p:cNvSpPr txBox="1"/>
            <p:nvPr/>
          </p:nvSpPr>
          <p:spPr>
            <a:xfrm>
              <a:off x="5476331" y="1181834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48D34887-3046-46AA-9C2E-2F03BE4560E2}"/>
                </a:ext>
              </a:extLst>
            </p:cNvPr>
            <p:cNvSpPr txBox="1"/>
            <p:nvPr/>
          </p:nvSpPr>
          <p:spPr>
            <a:xfrm>
              <a:off x="3690509" y="981291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1A08F570-892D-4A20-94FB-A3D33A09D459}"/>
                </a:ext>
              </a:extLst>
            </p:cNvPr>
            <p:cNvSpPr txBox="1"/>
            <p:nvPr/>
          </p:nvSpPr>
          <p:spPr>
            <a:xfrm>
              <a:off x="7942772" y="981290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B452F29F-B262-4B88-9F70-03CC33C9DF5B}"/>
                </a:ext>
              </a:extLst>
            </p:cNvPr>
            <p:cNvSpPr txBox="1"/>
            <p:nvPr/>
          </p:nvSpPr>
          <p:spPr>
            <a:xfrm>
              <a:off x="2180255" y="2557302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58EA9433-73CD-48A1-8506-4A91D0585C85}"/>
                </a:ext>
              </a:extLst>
            </p:cNvPr>
            <p:cNvSpPr txBox="1"/>
            <p:nvPr/>
          </p:nvSpPr>
          <p:spPr>
            <a:xfrm>
              <a:off x="1158892" y="4384304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0FF3BE73-9178-4BF8-B36D-F4B21BBDF553}"/>
                </a:ext>
              </a:extLst>
            </p:cNvPr>
            <p:cNvSpPr txBox="1"/>
            <p:nvPr/>
          </p:nvSpPr>
          <p:spPr>
            <a:xfrm>
              <a:off x="5062570" y="5546693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919DDFFD-16EF-459C-B0CB-F30A45CA436F}"/>
                </a:ext>
              </a:extLst>
            </p:cNvPr>
            <p:cNvSpPr txBox="1"/>
            <p:nvPr/>
          </p:nvSpPr>
          <p:spPr>
            <a:xfrm>
              <a:off x="7798316" y="4225321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6EE14A7E-7D16-42C9-A58D-BE9FC78F38D1}"/>
                </a:ext>
              </a:extLst>
            </p:cNvPr>
            <p:cNvSpPr txBox="1"/>
            <p:nvPr/>
          </p:nvSpPr>
          <p:spPr>
            <a:xfrm>
              <a:off x="10505543" y="4280541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60AF208F-BA3B-4EC6-B1D0-42A0FBE46BED}"/>
                </a:ext>
              </a:extLst>
            </p:cNvPr>
            <p:cNvGrpSpPr/>
            <p:nvPr/>
          </p:nvGrpSpPr>
          <p:grpSpPr>
            <a:xfrm>
              <a:off x="6392750" y="3435068"/>
              <a:ext cx="1524001" cy="538774"/>
              <a:chOff x="4070350" y="1055076"/>
              <a:chExt cx="1619250" cy="538774"/>
            </a:xfrm>
          </p:grpSpPr>
          <p:sp>
            <p:nvSpPr>
              <p:cNvPr id="83" name="Rectángulo: esquinas redondeadas 82">
                <a:extLst>
                  <a:ext uri="{FF2B5EF4-FFF2-40B4-BE49-F238E27FC236}">
                    <a16:creationId xmlns:a16="http://schemas.microsoft.com/office/drawing/2014/main" id="{B24EB7B2-DC36-4371-AE06-09A7CDAA0B33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84" name="Rectángulo: esquinas redondeadas 83">
                <a:extLst>
                  <a:ext uri="{FF2B5EF4-FFF2-40B4-BE49-F238E27FC236}">
                    <a16:creationId xmlns:a16="http://schemas.microsoft.com/office/drawing/2014/main" id="{03F87B13-52AD-4C28-8288-9BF696BE9B23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9C5A5087-73C8-4CDF-8F61-CA7A87ACFEF3}"/>
                </a:ext>
              </a:extLst>
            </p:cNvPr>
            <p:cNvGrpSpPr/>
            <p:nvPr/>
          </p:nvGrpSpPr>
          <p:grpSpPr>
            <a:xfrm>
              <a:off x="10381140" y="3435068"/>
              <a:ext cx="1524001" cy="538774"/>
              <a:chOff x="4070350" y="1055076"/>
              <a:chExt cx="1619250" cy="538774"/>
            </a:xfrm>
          </p:grpSpPr>
          <p:sp>
            <p:nvSpPr>
              <p:cNvPr id="86" name="Rectángulo: esquinas redondeadas 85">
                <a:extLst>
                  <a:ext uri="{FF2B5EF4-FFF2-40B4-BE49-F238E27FC236}">
                    <a16:creationId xmlns:a16="http://schemas.microsoft.com/office/drawing/2014/main" id="{9FA4ACF1-25DB-442F-B750-DF2880707CE9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87" name="Rectángulo: esquinas redondeadas 86">
                <a:extLst>
                  <a:ext uri="{FF2B5EF4-FFF2-40B4-BE49-F238E27FC236}">
                    <a16:creationId xmlns:a16="http://schemas.microsoft.com/office/drawing/2014/main" id="{0899BE18-FECF-4CCE-91C9-0D382C68D6F6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cxnSp>
          <p:nvCxnSpPr>
            <p:cNvPr id="92" name="Conector: curvado 48">
              <a:extLst>
                <a:ext uri="{FF2B5EF4-FFF2-40B4-BE49-F238E27FC236}">
                  <a16:creationId xmlns:a16="http://schemas.microsoft.com/office/drawing/2014/main" id="{C2A38E47-BE96-467C-B2B3-106A913D28CF}"/>
                </a:ext>
              </a:extLst>
            </p:cNvPr>
            <p:cNvCxnSpPr>
              <a:cxnSpLocks/>
              <a:stCxn id="7" idx="2"/>
              <a:endCxn id="86" idx="0"/>
            </p:cNvCxnSpPr>
            <p:nvPr/>
          </p:nvCxnSpPr>
          <p:spPr>
            <a:xfrm rot="16200000" flipH="1">
              <a:off x="10044992" y="2336918"/>
              <a:ext cx="1184481" cy="1011817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9F528E8C-779C-425F-908F-A09E06F1914E}"/>
                </a:ext>
              </a:extLst>
            </p:cNvPr>
            <p:cNvSpPr txBox="1"/>
            <p:nvPr/>
          </p:nvSpPr>
          <p:spPr>
            <a:xfrm>
              <a:off x="10181356" y="2557286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cxnSp>
          <p:nvCxnSpPr>
            <p:cNvPr id="96" name="Conector: curvado 48">
              <a:extLst>
                <a:ext uri="{FF2B5EF4-FFF2-40B4-BE49-F238E27FC236}">
                  <a16:creationId xmlns:a16="http://schemas.microsoft.com/office/drawing/2014/main" id="{C3683699-8981-4911-97BE-026611B93D29}"/>
                </a:ext>
              </a:extLst>
            </p:cNvPr>
            <p:cNvCxnSpPr>
              <a:cxnSpLocks/>
              <a:stCxn id="16" idx="2"/>
              <a:endCxn id="83" idx="0"/>
            </p:cNvCxnSpPr>
            <p:nvPr/>
          </p:nvCxnSpPr>
          <p:spPr>
            <a:xfrm rot="16200000" flipH="1">
              <a:off x="6000041" y="2280358"/>
              <a:ext cx="1250668" cy="1058752"/>
            </a:xfrm>
            <a:prstGeom prst="bentConnector3">
              <a:avLst>
                <a:gd name="adj1" fmla="val 52475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28A84697-4DBA-4299-B3CD-F7D49C9EE48D}"/>
                </a:ext>
              </a:extLst>
            </p:cNvPr>
            <p:cNvSpPr txBox="1"/>
            <p:nvPr/>
          </p:nvSpPr>
          <p:spPr>
            <a:xfrm>
              <a:off x="6115689" y="2551686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cxnSp>
          <p:nvCxnSpPr>
            <p:cNvPr id="99" name="Conector: curvado 55">
              <a:extLst>
                <a:ext uri="{FF2B5EF4-FFF2-40B4-BE49-F238E27FC236}">
                  <a16:creationId xmlns:a16="http://schemas.microsoft.com/office/drawing/2014/main" id="{3374AEA6-4014-44D0-96C7-F3AA90DC66CA}"/>
                </a:ext>
              </a:extLst>
            </p:cNvPr>
            <p:cNvCxnSpPr>
              <a:cxnSpLocks/>
              <a:stCxn id="19" idx="2"/>
              <a:endCxn id="43" idx="0"/>
            </p:cNvCxnSpPr>
            <p:nvPr/>
          </p:nvCxnSpPr>
          <p:spPr>
            <a:xfrm rot="5400000">
              <a:off x="4084077" y="4038236"/>
              <a:ext cx="1207060" cy="945899"/>
            </a:xfrm>
            <a:prstGeom prst="bentConnector3">
              <a:avLst>
                <a:gd name="adj1" fmla="val 50000"/>
              </a:avLst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CCEB5BE6-4325-43A0-B7D7-2584C5FEC750}"/>
                </a:ext>
              </a:extLst>
            </p:cNvPr>
            <p:cNvSpPr txBox="1"/>
            <p:nvPr/>
          </p:nvSpPr>
          <p:spPr>
            <a:xfrm>
              <a:off x="3874331" y="4236501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cxnSp>
          <p:nvCxnSpPr>
            <p:cNvPr id="59" name="Conector: curvado 58">
              <a:extLst>
                <a:ext uri="{FF2B5EF4-FFF2-40B4-BE49-F238E27FC236}">
                  <a16:creationId xmlns:a16="http://schemas.microsoft.com/office/drawing/2014/main" id="{27B5EAEC-1DE7-402D-A8C3-0FE70F8FC9B2}"/>
                </a:ext>
              </a:extLst>
            </p:cNvPr>
            <p:cNvCxnSpPr>
              <a:cxnSpLocks/>
              <a:stCxn id="31" idx="2"/>
              <a:endCxn id="90" idx="0"/>
            </p:cNvCxnSpPr>
            <p:nvPr/>
          </p:nvCxnSpPr>
          <p:spPr>
            <a:xfrm flipH="1">
              <a:off x="6095999" y="5521115"/>
              <a:ext cx="2029263" cy="524716"/>
            </a:xfrm>
            <a:prstGeom prst="straightConnector1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1" name="Grupo 120">
              <a:extLst>
                <a:ext uri="{FF2B5EF4-FFF2-40B4-BE49-F238E27FC236}">
                  <a16:creationId xmlns:a16="http://schemas.microsoft.com/office/drawing/2014/main" id="{03898127-A963-4D65-B019-D24A3457EA51}"/>
                </a:ext>
              </a:extLst>
            </p:cNvPr>
            <p:cNvGrpSpPr/>
            <p:nvPr/>
          </p:nvGrpSpPr>
          <p:grpSpPr>
            <a:xfrm>
              <a:off x="8253594" y="6189401"/>
              <a:ext cx="1790700" cy="538774"/>
              <a:chOff x="4070350" y="1055076"/>
              <a:chExt cx="1619250" cy="538774"/>
            </a:xfrm>
          </p:grpSpPr>
          <p:sp>
            <p:nvSpPr>
              <p:cNvPr id="122" name="Rectángulo: esquinas redondeadas 121">
                <a:extLst>
                  <a:ext uri="{FF2B5EF4-FFF2-40B4-BE49-F238E27FC236}">
                    <a16:creationId xmlns:a16="http://schemas.microsoft.com/office/drawing/2014/main" id="{E2A50797-424B-41D9-A7FF-ED8EE719101D}"/>
                  </a:ext>
                </a:extLst>
              </p:cNvPr>
              <p:cNvSpPr/>
              <p:nvPr/>
            </p:nvSpPr>
            <p:spPr>
              <a:xfrm>
                <a:off x="4070350" y="1055076"/>
                <a:ext cx="1619250" cy="538774"/>
              </a:xfrm>
              <a:prstGeom prst="roundRect">
                <a:avLst/>
              </a:prstGeom>
              <a:gradFill>
                <a:gsLst>
                  <a:gs pos="0">
                    <a:srgbClr val="958D90"/>
                  </a:gs>
                  <a:gs pos="50000">
                    <a:srgbClr val="B3B3B0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innerShdw blurRad="50800" dist="38100" dir="18900000">
                  <a:prstClr val="black">
                    <a:alpha val="26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latin typeface="Berlin Sans FB" panose="020E0602020502020306" pitchFamily="34" charset="0"/>
                </a:endParaRPr>
              </a:p>
            </p:txBody>
          </p:sp>
          <p:sp>
            <p:nvSpPr>
              <p:cNvPr id="123" name="Rectángulo: esquinas redondeadas 122">
                <a:extLst>
                  <a:ext uri="{FF2B5EF4-FFF2-40B4-BE49-F238E27FC236}">
                    <a16:creationId xmlns:a16="http://schemas.microsoft.com/office/drawing/2014/main" id="{BBF30B63-C117-443E-933A-CFAF47CD4C7B}"/>
                  </a:ext>
                </a:extLst>
              </p:cNvPr>
              <p:cNvSpPr/>
              <p:nvPr/>
            </p:nvSpPr>
            <p:spPr>
              <a:xfrm>
                <a:off x="4143375" y="1121263"/>
                <a:ext cx="1473200" cy="406400"/>
              </a:xfrm>
              <a:prstGeom prst="roundRect">
                <a:avLst/>
              </a:prstGeom>
              <a:gradFill>
                <a:gsLst>
                  <a:gs pos="0">
                    <a:srgbClr val="E1EBDB"/>
                  </a:gs>
                  <a:gs pos="100000">
                    <a:srgbClr val="D1D8D1"/>
                  </a:gs>
                </a:gsLst>
                <a:lin ang="189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>
                    <a:solidFill>
                      <a:schemeClr val="tx1"/>
                    </a:solidFill>
                    <a:latin typeface="Berlin Sans FB" panose="020E0602020502020306" pitchFamily="34" charset="0"/>
                  </a:rPr>
                  <a:t>Lorem ipsu</a:t>
                </a:r>
              </a:p>
            </p:txBody>
          </p:sp>
        </p:grpSp>
        <p:cxnSp>
          <p:nvCxnSpPr>
            <p:cNvPr id="124" name="Conector: curvado 55">
              <a:extLst>
                <a:ext uri="{FF2B5EF4-FFF2-40B4-BE49-F238E27FC236}">
                  <a16:creationId xmlns:a16="http://schemas.microsoft.com/office/drawing/2014/main" id="{19A3E8D3-ADB1-407C-B6CD-DA63CAE5FC83}"/>
                </a:ext>
              </a:extLst>
            </p:cNvPr>
            <p:cNvCxnSpPr>
              <a:cxnSpLocks/>
              <a:stCxn id="33" idx="2"/>
              <a:endCxn id="27" idx="1"/>
            </p:cNvCxnSpPr>
            <p:nvPr/>
          </p:nvCxnSpPr>
          <p:spPr>
            <a:xfrm rot="16200000" flipH="1">
              <a:off x="1324210" y="5470475"/>
              <a:ext cx="838675" cy="1064977"/>
            </a:xfrm>
            <a:prstGeom prst="bentConnector2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: curvado 55">
              <a:extLst>
                <a:ext uri="{FF2B5EF4-FFF2-40B4-BE49-F238E27FC236}">
                  <a16:creationId xmlns:a16="http://schemas.microsoft.com/office/drawing/2014/main" id="{213166AA-292F-4E5C-ADEC-CCADF83C5923}"/>
                </a:ext>
              </a:extLst>
            </p:cNvPr>
            <p:cNvCxnSpPr>
              <a:cxnSpLocks/>
              <a:stCxn id="22" idx="2"/>
              <a:endCxn id="123" idx="3"/>
            </p:cNvCxnSpPr>
            <p:nvPr/>
          </p:nvCxnSpPr>
          <p:spPr>
            <a:xfrm rot="5400000">
              <a:off x="10081353" y="5399624"/>
              <a:ext cx="941348" cy="1176980"/>
            </a:xfrm>
            <a:prstGeom prst="bentConnector2">
              <a:avLst/>
            </a:prstGeom>
            <a:ln w="19050">
              <a:headEnd type="oval" w="med" len="med"/>
              <a:tailEnd type="triangle" w="med" len="med"/>
            </a:ln>
            <a:effectLst>
              <a:outerShdw blurRad="38100" dist="38100" dir="5400000" algn="t" rotWithShape="0">
                <a:prstClr val="black">
                  <a:alpha val="9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BEFBE0FE-67D6-446B-943C-52AFA8456702}"/>
                </a:ext>
              </a:extLst>
            </p:cNvPr>
            <p:cNvSpPr txBox="1"/>
            <p:nvPr/>
          </p:nvSpPr>
          <p:spPr>
            <a:xfrm>
              <a:off x="1167201" y="5885419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D642FFCF-B288-482D-9AD2-B91B68667640}"/>
                </a:ext>
              </a:extLst>
            </p:cNvPr>
            <p:cNvSpPr txBox="1"/>
            <p:nvPr/>
          </p:nvSpPr>
          <p:spPr>
            <a:xfrm>
              <a:off x="6502252" y="5570770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130" name="CuadroTexto 129">
              <a:extLst>
                <a:ext uri="{FF2B5EF4-FFF2-40B4-BE49-F238E27FC236}">
                  <a16:creationId xmlns:a16="http://schemas.microsoft.com/office/drawing/2014/main" id="{D0466396-AFD5-48C6-9095-548BF866AFBD}"/>
                </a:ext>
              </a:extLst>
            </p:cNvPr>
            <p:cNvSpPr txBox="1"/>
            <p:nvPr/>
          </p:nvSpPr>
          <p:spPr>
            <a:xfrm>
              <a:off x="10505009" y="5854040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>
                  <a:latin typeface="Berlin Sans FB" panose="020E0602020502020306" pitchFamily="34" charset="0"/>
                </a:rPr>
                <a:t>Enlace</a:t>
              </a:r>
              <a:endParaRPr lang="es-419" dirty="0">
                <a:latin typeface="Berlin Sans FB" panose="020E0602020502020306" pitchFamily="34" charset="0"/>
              </a:endParaRPr>
            </a:p>
          </p:txBody>
        </p:sp>
        <p:sp>
          <p:nvSpPr>
            <p:cNvPr id="93" name="Rectángulo: esquinas redondeadas 92">
              <a:extLst>
                <a:ext uri="{FF2B5EF4-FFF2-40B4-BE49-F238E27FC236}">
                  <a16:creationId xmlns:a16="http://schemas.microsoft.com/office/drawing/2014/main" id="{5ABB4470-429B-4993-B299-DDF7F6379B4F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D6DED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53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11</cp:revision>
  <dcterms:created xsi:type="dcterms:W3CDTF">2021-08-30T02:33:07Z</dcterms:created>
  <dcterms:modified xsi:type="dcterms:W3CDTF">2021-10-07T02:09:49Z</dcterms:modified>
</cp:coreProperties>
</file>