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C55F"/>
    <a:srgbClr val="F3F6E6"/>
    <a:srgbClr val="FFCE1F"/>
    <a:srgbClr val="6C6C6C"/>
    <a:srgbClr val="B8B8B8"/>
    <a:srgbClr val="DDE3FB"/>
    <a:srgbClr val="ECD8EB"/>
    <a:srgbClr val="F5D8E6"/>
    <a:srgbClr val="FED3DD"/>
    <a:srgbClr val="3535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5" autoAdjust="0"/>
    <p:restoredTop sz="94660"/>
  </p:normalViewPr>
  <p:slideViewPr>
    <p:cSldViewPr snapToGrid="0">
      <p:cViewPr varScale="1">
        <p:scale>
          <a:sx n="68" d="100"/>
          <a:sy n="68" d="100"/>
        </p:scale>
        <p:origin x="9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71AA59-77A9-4E1B-AE2F-B3E70F500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C6DC28-2526-48AE-9B7D-DF142B0B3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8D36EE-46DD-4798-8E94-54E9AA933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20/9/2021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FE4382-6844-4F59-AE5A-BE795BBB9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A4DBA8-34E5-4EC5-86BE-53D2910EA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809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A340DE-6461-41A1-9997-7E86ED3FF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693889-856A-4A7B-AC0B-CF33B211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6B0273-2FB8-43C4-9311-7618F7A78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20/9/2021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AFC356-4BC7-4958-B184-428D12CCA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D8EC88-0825-4B1C-9838-D5D555F9E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1584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ECA664-7120-40B9-98CA-6C4491CB7B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FBB5D7F-A054-4C19-B34C-F27B251B0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C02122-B890-43A4-B784-846EDDFD4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20/9/2021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5DB118-5382-4019-91CE-37101F2A7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E6741E-A3DC-4234-A33D-D42398FA4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4091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6799A3-A99E-4BFF-9685-2F5465F95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B829B1-D91A-4C8B-AEB6-17C0DADCE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02194C-CE6A-4E0E-BE3E-80F3280C5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20/9/2021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17FC5D-4EF1-471B-83A6-328BAC9DF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557B69-ABAF-4A20-AA15-1B78F24B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7101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B96F7E-69C8-44CE-B05B-A765FDB10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81716C-55B7-4A4F-B8A9-6DE246530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C9F584-806C-48E8-87D1-430F425F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20/9/2021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5FDABB-D2D1-45E2-A8DA-47C42AE18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1A5C94-0516-4049-A727-91E1AD32F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8859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9CFC4-DED5-4DF6-9123-C80BF6159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F71977-F2A2-4E60-BB96-186700539D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1AA275-035D-4534-A9F6-6AC0B8D9B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6DA3A5-308F-4346-A22B-1065F3169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20/9/2021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CDC180-6F3D-4B96-95B0-31315B4F5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31E8A9-EE75-4557-9543-FA1F5C90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95780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5849F8-53B2-4EB0-B7ED-AAB3A3406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C9A557-F755-4636-B206-59E091B88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30BE88-7A77-4077-9B90-EC5F2740E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C20576F-AC2C-4442-9317-3EB7380E4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FB00E74-8A5C-4CB0-83CD-60664CD63D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FDAB1E-0781-4E67-961B-BEFF97804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20/9/2021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865DC2-C17D-4A19-9D1B-F4B15546C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84EDB52-6F9C-4643-BC0D-5A2445D7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2515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38155F-1357-436F-A913-8C18FCE45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68D198D-E83C-455B-BD81-DB3A79C75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20/9/2021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D5DBB27-2008-4230-BA40-9B8346536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AC538A1-29C6-4EFE-BABD-9BF525A20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7848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52D87E2-E53A-4FA2-BB34-CFDF7F705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20/9/2021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25D079D-7D23-4CE8-BDD6-67C0CC0D9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A6F11A9-885E-43EA-A8EB-76A8B87CA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888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BCDA0-C203-4668-9E15-D63F5A54D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7F514B-A6A9-4043-8AE4-B64CD2F61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1305E5-9123-49B7-8BD9-64CF35E4A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BE3AA6-BDC0-4C86-A72C-65AC73355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20/9/2021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919B35-559F-4F6C-8CAF-299F504AF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F1F62F-6054-49EC-AFE8-8FC000396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6939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829B8E-F044-4DD9-9F3D-73DD6CE7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B837A69-790D-40F9-99A1-8CA5C3940A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3C92EB-6766-485F-9569-2EEEBEFD8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525C38-5BA5-4986-9379-25012CFF6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20/9/2021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0279D9-CDCF-4320-A70B-DC33B1196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1FC9D5-F8A4-481C-9E27-177ACED34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802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B612048-B225-47D2-B471-3D2F455ED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745DE0-923F-43E6-82AB-CB697CC83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669E50-BE34-4105-B59C-53CA14132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E61CD-D0A8-4596-B0F0-4194ABA7D7D4}" type="datetimeFigureOut">
              <a:rPr lang="es-419" smtClean="0"/>
              <a:t>20/9/2021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D17EB6-B420-42F8-AAEE-CFDB1AD69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F07E9C-376B-433B-8AAA-57252DA59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8436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mapasconceptualesymentales.sit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ángulo: esquinas redondeadas 49">
            <a:extLst>
              <a:ext uri="{FF2B5EF4-FFF2-40B4-BE49-F238E27FC236}">
                <a16:creationId xmlns:a16="http://schemas.microsoft.com/office/drawing/2014/main" id="{CFEBF042-C92D-46E2-AEA5-58632EBC54A6}"/>
              </a:ext>
            </a:extLst>
          </p:cNvPr>
          <p:cNvSpPr/>
          <p:nvPr/>
        </p:nvSpPr>
        <p:spPr>
          <a:xfrm>
            <a:off x="4991984" y="6650831"/>
            <a:ext cx="2422372" cy="196384"/>
          </a:xfrm>
          <a:prstGeom prst="roundRect">
            <a:avLst>
              <a:gd name="adj" fmla="val 6379"/>
            </a:avLst>
          </a:prstGeom>
          <a:gradFill flip="none" rotWithShape="1">
            <a:gsLst>
              <a:gs pos="42000">
                <a:srgbClr val="345866">
                  <a:lumMod val="5000"/>
                </a:srgbClr>
              </a:gs>
              <a:gs pos="84000">
                <a:srgbClr val="B2C55F">
                  <a:alpha val="64000"/>
                </a:srgbClr>
              </a:gs>
              <a:gs pos="100000">
                <a:srgbClr val="F3F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900" dirty="0">
                <a:solidFill>
                  <a:srgbClr val="C0D3DA"/>
                </a:solidFill>
              </a:rPr>
              <a:t>www.mapasconceptualesymentales.site</a:t>
            </a:r>
          </a:p>
        </p:txBody>
      </p:sp>
      <p:pic>
        <p:nvPicPr>
          <p:cNvPr id="52" name="Imagen 51">
            <a:hlinkClick r:id="rId2"/>
            <a:hlinkHover r:id="rId2"/>
            <a:extLst>
              <a:ext uri="{FF2B5EF4-FFF2-40B4-BE49-F238E27FC236}">
                <a16:creationId xmlns:a16="http://schemas.microsoft.com/office/drawing/2014/main" id="{FFC07DA3-8885-434F-81F1-5E2089AFE2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975" y="79616"/>
            <a:ext cx="1820675" cy="4034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61B49E1B-1493-4086-98CA-2BD077A4FA34}"/>
              </a:ext>
            </a:extLst>
          </p:cNvPr>
          <p:cNvGrpSpPr/>
          <p:nvPr/>
        </p:nvGrpSpPr>
        <p:grpSpPr>
          <a:xfrm>
            <a:off x="509806" y="145414"/>
            <a:ext cx="11200653" cy="6491533"/>
            <a:chOff x="87773" y="145414"/>
            <a:chExt cx="11200653" cy="6491533"/>
          </a:xfrm>
        </p:grpSpPr>
        <p:cxnSp>
          <p:nvCxnSpPr>
            <p:cNvPr id="10" name="Conector: angular 9">
              <a:extLst>
                <a:ext uri="{FF2B5EF4-FFF2-40B4-BE49-F238E27FC236}">
                  <a16:creationId xmlns:a16="http://schemas.microsoft.com/office/drawing/2014/main" id="{9F3541E2-BABB-4B67-9977-E787AFE5DB5F}"/>
                </a:ext>
              </a:extLst>
            </p:cNvPr>
            <p:cNvCxnSpPr>
              <a:cxnSpLocks/>
              <a:stCxn id="29" idx="2"/>
              <a:endCxn id="17" idx="0"/>
            </p:cNvCxnSpPr>
            <p:nvPr/>
          </p:nvCxnSpPr>
          <p:spPr>
            <a:xfrm flipH="1">
              <a:off x="3213011" y="2398203"/>
              <a:ext cx="1173110" cy="0"/>
            </a:xfrm>
            <a:prstGeom prst="straightConnector1">
              <a:avLst/>
            </a:prstGeom>
            <a:ln w="38100">
              <a:solidFill>
                <a:srgbClr val="6C6C6C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ectángulo: esquinas diagonales cortadas 14">
              <a:extLst>
                <a:ext uri="{FF2B5EF4-FFF2-40B4-BE49-F238E27FC236}">
                  <a16:creationId xmlns:a16="http://schemas.microsoft.com/office/drawing/2014/main" id="{DC059528-5898-4FCE-97D5-8E610B345F8B}"/>
                </a:ext>
              </a:extLst>
            </p:cNvPr>
            <p:cNvSpPr/>
            <p:nvPr/>
          </p:nvSpPr>
          <p:spPr>
            <a:xfrm>
              <a:off x="5229224" y="145414"/>
              <a:ext cx="2546349" cy="588858"/>
            </a:xfrm>
            <a:prstGeom prst="snip2DiagRect">
              <a:avLst>
                <a:gd name="adj1" fmla="val 50000"/>
                <a:gd name="adj2" fmla="val 50000"/>
              </a:avLst>
            </a:prstGeom>
            <a:solidFill>
              <a:srgbClr val="FFCE1F"/>
            </a:solidFill>
            <a:ln>
              <a:noFill/>
            </a:ln>
            <a:effectLst>
              <a:outerShdw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Mapa conceptual</a:t>
              </a:r>
            </a:p>
          </p:txBody>
        </p:sp>
        <p:sp>
          <p:nvSpPr>
            <p:cNvPr id="17" name="Rectángulo: esquinas diagonales cortadas 16">
              <a:extLst>
                <a:ext uri="{FF2B5EF4-FFF2-40B4-BE49-F238E27FC236}">
                  <a16:creationId xmlns:a16="http://schemas.microsoft.com/office/drawing/2014/main" id="{074BE55F-1882-44FF-9DA2-DDB16F8DB73B}"/>
                </a:ext>
              </a:extLst>
            </p:cNvPr>
            <p:cNvSpPr/>
            <p:nvPr/>
          </p:nvSpPr>
          <p:spPr>
            <a:xfrm>
              <a:off x="1027809" y="2123338"/>
              <a:ext cx="2185202" cy="549729"/>
            </a:xfrm>
            <a:prstGeom prst="snip2DiagRect">
              <a:avLst>
                <a:gd name="adj1" fmla="val 50000"/>
                <a:gd name="adj2" fmla="val 50000"/>
              </a:avLst>
            </a:prstGeom>
            <a:solidFill>
              <a:srgbClr val="FFCE1F"/>
            </a:solidFill>
            <a:ln>
              <a:noFill/>
            </a:ln>
            <a:effectLst>
              <a:outerShdw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Lorem</a:t>
              </a:r>
              <a:r>
                <a:rPr lang="es-419" sz="1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ipsum</a:t>
              </a:r>
              <a:r>
                <a:rPr lang="es-419" sz="1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 dolor</a:t>
              </a:r>
            </a:p>
          </p:txBody>
        </p:sp>
        <p:sp>
          <p:nvSpPr>
            <p:cNvPr id="27" name="Rectángulo: esquinas diagonales cortadas 26">
              <a:extLst>
                <a:ext uri="{FF2B5EF4-FFF2-40B4-BE49-F238E27FC236}">
                  <a16:creationId xmlns:a16="http://schemas.microsoft.com/office/drawing/2014/main" id="{51C35FEE-512E-49F8-803C-AFA6F6CD5814}"/>
                </a:ext>
              </a:extLst>
            </p:cNvPr>
            <p:cNvSpPr/>
            <p:nvPr/>
          </p:nvSpPr>
          <p:spPr>
            <a:xfrm>
              <a:off x="1027809" y="4982090"/>
              <a:ext cx="2185202" cy="549729"/>
            </a:xfrm>
            <a:prstGeom prst="snip2DiagRect">
              <a:avLst>
                <a:gd name="adj1" fmla="val 50000"/>
                <a:gd name="adj2" fmla="val 50000"/>
              </a:avLst>
            </a:prstGeom>
            <a:solidFill>
              <a:srgbClr val="FFCE1F"/>
            </a:solidFill>
            <a:ln>
              <a:noFill/>
            </a:ln>
            <a:effectLst>
              <a:outerShdw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Lorem</a:t>
              </a:r>
              <a:r>
                <a:rPr lang="es-419" sz="1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ipsum</a:t>
              </a:r>
              <a:r>
                <a:rPr lang="es-419" sz="1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 dolor</a:t>
              </a:r>
            </a:p>
          </p:txBody>
        </p:sp>
        <p:sp>
          <p:nvSpPr>
            <p:cNvPr id="28" name="Rectángulo: esquinas diagonales cortadas 27">
              <a:extLst>
                <a:ext uri="{FF2B5EF4-FFF2-40B4-BE49-F238E27FC236}">
                  <a16:creationId xmlns:a16="http://schemas.microsoft.com/office/drawing/2014/main" id="{F5B85543-4E40-4E87-8D87-2B08692F1F1F}"/>
                </a:ext>
              </a:extLst>
            </p:cNvPr>
            <p:cNvSpPr/>
            <p:nvPr/>
          </p:nvSpPr>
          <p:spPr>
            <a:xfrm>
              <a:off x="1027809" y="3556907"/>
              <a:ext cx="2185202" cy="549729"/>
            </a:xfrm>
            <a:prstGeom prst="snip2DiagRect">
              <a:avLst>
                <a:gd name="adj1" fmla="val 50000"/>
                <a:gd name="adj2" fmla="val 50000"/>
              </a:avLst>
            </a:prstGeom>
            <a:solidFill>
              <a:srgbClr val="FFCE1F"/>
            </a:solidFill>
            <a:ln>
              <a:noFill/>
            </a:ln>
            <a:effectLst>
              <a:outerShdw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Lorem</a:t>
              </a:r>
              <a:r>
                <a:rPr lang="es-419" sz="1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ipsum</a:t>
              </a:r>
              <a:r>
                <a:rPr lang="es-419" sz="1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 dolor</a:t>
              </a:r>
            </a:p>
          </p:txBody>
        </p:sp>
        <p:sp>
          <p:nvSpPr>
            <p:cNvPr id="29" name="Rectángulo: esquinas diagonales cortadas 28">
              <a:extLst>
                <a:ext uri="{FF2B5EF4-FFF2-40B4-BE49-F238E27FC236}">
                  <a16:creationId xmlns:a16="http://schemas.microsoft.com/office/drawing/2014/main" id="{6499DE3D-2B85-4194-8B93-0570F2718388}"/>
                </a:ext>
              </a:extLst>
            </p:cNvPr>
            <p:cNvSpPr/>
            <p:nvPr/>
          </p:nvSpPr>
          <p:spPr>
            <a:xfrm>
              <a:off x="4386121" y="2123338"/>
              <a:ext cx="1844116" cy="549729"/>
            </a:xfrm>
            <a:prstGeom prst="snip2DiagRect">
              <a:avLst>
                <a:gd name="adj1" fmla="val 50000"/>
                <a:gd name="adj2" fmla="val 50000"/>
              </a:avLst>
            </a:prstGeom>
            <a:solidFill>
              <a:srgbClr val="FFCE1F"/>
            </a:solidFill>
            <a:ln>
              <a:noFill/>
            </a:ln>
            <a:effectLst>
              <a:outerShdw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Lorem</a:t>
              </a:r>
              <a:r>
                <a:rPr lang="es-419" sz="1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ipsum</a:t>
              </a:r>
              <a:endParaRPr lang="es-419" sz="14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30" name="Rectángulo: esquinas diagonales cortadas 29">
              <a:extLst>
                <a:ext uri="{FF2B5EF4-FFF2-40B4-BE49-F238E27FC236}">
                  <a16:creationId xmlns:a16="http://schemas.microsoft.com/office/drawing/2014/main" id="{1AA86E41-5D2C-469B-A56E-821D09EFB454}"/>
                </a:ext>
              </a:extLst>
            </p:cNvPr>
            <p:cNvSpPr/>
            <p:nvPr/>
          </p:nvSpPr>
          <p:spPr>
            <a:xfrm>
              <a:off x="6915216" y="2123338"/>
              <a:ext cx="1844116" cy="549729"/>
            </a:xfrm>
            <a:prstGeom prst="snip2DiagRect">
              <a:avLst>
                <a:gd name="adj1" fmla="val 50000"/>
                <a:gd name="adj2" fmla="val 50000"/>
              </a:avLst>
            </a:prstGeom>
            <a:solidFill>
              <a:srgbClr val="FFCE1F"/>
            </a:solidFill>
            <a:ln>
              <a:noFill/>
            </a:ln>
            <a:effectLst>
              <a:outerShdw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Lorem</a:t>
              </a:r>
              <a:r>
                <a:rPr lang="es-419" sz="1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ipsum</a:t>
              </a:r>
              <a:endParaRPr lang="es-419" sz="14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31" name="Rectángulo: esquinas diagonales cortadas 30">
              <a:extLst>
                <a:ext uri="{FF2B5EF4-FFF2-40B4-BE49-F238E27FC236}">
                  <a16:creationId xmlns:a16="http://schemas.microsoft.com/office/drawing/2014/main" id="{C4291844-BBFA-4A61-A7C5-8A63D65C5CFC}"/>
                </a:ext>
              </a:extLst>
            </p:cNvPr>
            <p:cNvSpPr/>
            <p:nvPr/>
          </p:nvSpPr>
          <p:spPr>
            <a:xfrm>
              <a:off x="9444310" y="1963680"/>
              <a:ext cx="1844116" cy="861333"/>
            </a:xfrm>
            <a:prstGeom prst="snip2DiagRect">
              <a:avLst>
                <a:gd name="adj1" fmla="val 50000"/>
                <a:gd name="adj2" fmla="val 50000"/>
              </a:avLst>
            </a:prstGeom>
            <a:solidFill>
              <a:srgbClr val="FFCE1F"/>
            </a:solidFill>
            <a:ln>
              <a:noFill/>
            </a:ln>
            <a:effectLst>
              <a:outerShdw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Lorem</a:t>
              </a:r>
              <a:r>
                <a:rPr lang="es-419" sz="1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ipsum</a:t>
              </a:r>
              <a:endParaRPr lang="es-419" sz="14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algn="ctr"/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sit</a:t>
              </a:r>
              <a:r>
                <a:rPr lang="es-419" sz="1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amet</a:t>
              </a:r>
              <a:r>
                <a:rPr lang="es-419" sz="1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 </a:t>
              </a:r>
            </a:p>
          </p:txBody>
        </p:sp>
        <p:sp>
          <p:nvSpPr>
            <p:cNvPr id="32" name="Rectángulo: esquinas diagonales cortadas 31">
              <a:extLst>
                <a:ext uri="{FF2B5EF4-FFF2-40B4-BE49-F238E27FC236}">
                  <a16:creationId xmlns:a16="http://schemas.microsoft.com/office/drawing/2014/main" id="{5D060866-C420-40BC-ACA4-8A16DDD08D67}"/>
                </a:ext>
              </a:extLst>
            </p:cNvPr>
            <p:cNvSpPr/>
            <p:nvPr/>
          </p:nvSpPr>
          <p:spPr>
            <a:xfrm>
              <a:off x="9444310" y="3561784"/>
              <a:ext cx="1844116" cy="861333"/>
            </a:xfrm>
            <a:prstGeom prst="snip2DiagRect">
              <a:avLst>
                <a:gd name="adj1" fmla="val 50000"/>
                <a:gd name="adj2" fmla="val 50000"/>
              </a:avLst>
            </a:prstGeom>
            <a:solidFill>
              <a:srgbClr val="FFCE1F"/>
            </a:solidFill>
            <a:ln>
              <a:noFill/>
            </a:ln>
            <a:effectLst>
              <a:outerShdw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Lorem</a:t>
              </a:r>
              <a:r>
                <a:rPr lang="es-419" sz="1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ipsum</a:t>
              </a:r>
              <a:endParaRPr lang="es-419" sz="14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algn="ctr"/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sit</a:t>
              </a:r>
              <a:r>
                <a:rPr lang="es-419" sz="1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amet</a:t>
              </a:r>
              <a:r>
                <a:rPr lang="es-419" sz="1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 </a:t>
              </a:r>
            </a:p>
          </p:txBody>
        </p:sp>
        <p:sp>
          <p:nvSpPr>
            <p:cNvPr id="33" name="Rectángulo: esquinas diagonales cortadas 32">
              <a:extLst>
                <a:ext uri="{FF2B5EF4-FFF2-40B4-BE49-F238E27FC236}">
                  <a16:creationId xmlns:a16="http://schemas.microsoft.com/office/drawing/2014/main" id="{9C5E0AA5-1E90-42A3-853C-8A061ED3A3CE}"/>
                </a:ext>
              </a:extLst>
            </p:cNvPr>
            <p:cNvSpPr/>
            <p:nvPr/>
          </p:nvSpPr>
          <p:spPr>
            <a:xfrm>
              <a:off x="5295689" y="3366238"/>
              <a:ext cx="2529094" cy="861333"/>
            </a:xfrm>
            <a:prstGeom prst="snip2DiagRect">
              <a:avLst>
                <a:gd name="adj1" fmla="val 50000"/>
                <a:gd name="adj2" fmla="val 50000"/>
              </a:avLst>
            </a:prstGeom>
            <a:solidFill>
              <a:srgbClr val="FFCE1F"/>
            </a:solidFill>
            <a:ln>
              <a:noFill/>
            </a:ln>
            <a:effectLst>
              <a:outerShdw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Lorem</a:t>
              </a:r>
              <a:r>
                <a:rPr lang="es-419" sz="1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ipsum</a:t>
              </a:r>
              <a:endParaRPr lang="es-419" sz="14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algn="ctr"/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sit</a:t>
              </a:r>
              <a:r>
                <a:rPr lang="es-419" sz="1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amet</a:t>
              </a:r>
              <a:r>
                <a:rPr lang="es-419" sz="1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n-US" sz="1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Lorem ipsum dolor sit am</a:t>
              </a:r>
            </a:p>
          </p:txBody>
        </p:sp>
        <p:sp>
          <p:nvSpPr>
            <p:cNvPr id="36" name="Rectángulo: esquinas diagonales cortadas 35">
              <a:extLst>
                <a:ext uri="{FF2B5EF4-FFF2-40B4-BE49-F238E27FC236}">
                  <a16:creationId xmlns:a16="http://schemas.microsoft.com/office/drawing/2014/main" id="{C5CBB428-2CC4-411C-86D6-42B82D558A55}"/>
                </a:ext>
              </a:extLst>
            </p:cNvPr>
            <p:cNvSpPr/>
            <p:nvPr/>
          </p:nvSpPr>
          <p:spPr>
            <a:xfrm>
              <a:off x="4386121" y="5030168"/>
              <a:ext cx="1844116" cy="549729"/>
            </a:xfrm>
            <a:prstGeom prst="snip2DiagRect">
              <a:avLst>
                <a:gd name="adj1" fmla="val 50000"/>
                <a:gd name="adj2" fmla="val 50000"/>
              </a:avLst>
            </a:prstGeom>
            <a:solidFill>
              <a:srgbClr val="FFCE1F"/>
            </a:solidFill>
            <a:ln>
              <a:noFill/>
            </a:ln>
            <a:effectLst>
              <a:outerShdw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Lorem</a:t>
              </a:r>
              <a:r>
                <a:rPr lang="es-419" sz="1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ipsum</a:t>
              </a:r>
              <a:endParaRPr lang="es-419" sz="14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37" name="Rectángulo: esquinas diagonales cortadas 36">
              <a:extLst>
                <a:ext uri="{FF2B5EF4-FFF2-40B4-BE49-F238E27FC236}">
                  <a16:creationId xmlns:a16="http://schemas.microsoft.com/office/drawing/2014/main" id="{C4473C2D-A189-4809-B5F1-7350404350BD}"/>
                </a:ext>
              </a:extLst>
            </p:cNvPr>
            <p:cNvSpPr/>
            <p:nvPr/>
          </p:nvSpPr>
          <p:spPr>
            <a:xfrm>
              <a:off x="6915216" y="5030168"/>
              <a:ext cx="1844116" cy="549729"/>
            </a:xfrm>
            <a:prstGeom prst="snip2DiagRect">
              <a:avLst>
                <a:gd name="adj1" fmla="val 50000"/>
                <a:gd name="adj2" fmla="val 50000"/>
              </a:avLst>
            </a:prstGeom>
            <a:solidFill>
              <a:srgbClr val="FFCE1F"/>
            </a:solidFill>
            <a:ln>
              <a:noFill/>
            </a:ln>
            <a:effectLst>
              <a:outerShdw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Lorem</a:t>
              </a:r>
              <a:r>
                <a:rPr lang="es-419" sz="1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ipsum</a:t>
              </a:r>
              <a:endParaRPr lang="es-419" sz="14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38" name="Rectángulo: esquinas diagonales cortadas 37">
              <a:extLst>
                <a:ext uri="{FF2B5EF4-FFF2-40B4-BE49-F238E27FC236}">
                  <a16:creationId xmlns:a16="http://schemas.microsoft.com/office/drawing/2014/main" id="{C7FBD39C-6EF6-42D2-8E78-04F234546355}"/>
                </a:ext>
              </a:extLst>
            </p:cNvPr>
            <p:cNvSpPr/>
            <p:nvPr/>
          </p:nvSpPr>
          <p:spPr>
            <a:xfrm>
              <a:off x="9444310" y="5159888"/>
              <a:ext cx="1844116" cy="861333"/>
            </a:xfrm>
            <a:prstGeom prst="snip2DiagRect">
              <a:avLst>
                <a:gd name="adj1" fmla="val 50000"/>
                <a:gd name="adj2" fmla="val 50000"/>
              </a:avLst>
            </a:prstGeom>
            <a:solidFill>
              <a:srgbClr val="FFCE1F"/>
            </a:solidFill>
            <a:ln>
              <a:noFill/>
            </a:ln>
            <a:effectLst>
              <a:outerShdw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Lorem</a:t>
              </a:r>
              <a:r>
                <a:rPr lang="es-419" sz="1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ipsum</a:t>
              </a:r>
              <a:endParaRPr lang="es-419" sz="14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algn="ctr"/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sit</a:t>
              </a:r>
              <a:r>
                <a:rPr lang="es-419" sz="1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amet</a:t>
              </a:r>
              <a:r>
                <a:rPr lang="es-419" sz="1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 </a:t>
              </a:r>
            </a:p>
          </p:txBody>
        </p:sp>
        <p:cxnSp>
          <p:nvCxnSpPr>
            <p:cNvPr id="39" name="Conector: angular 38">
              <a:extLst>
                <a:ext uri="{FF2B5EF4-FFF2-40B4-BE49-F238E27FC236}">
                  <a16:creationId xmlns:a16="http://schemas.microsoft.com/office/drawing/2014/main" id="{104024EC-22F1-4AA6-A6C6-2F37EF5E2FA2}"/>
                </a:ext>
              </a:extLst>
            </p:cNvPr>
            <p:cNvCxnSpPr>
              <a:cxnSpLocks/>
              <a:stCxn id="15" idx="1"/>
              <a:endCxn id="29" idx="3"/>
            </p:cNvCxnSpPr>
            <p:nvPr/>
          </p:nvCxnSpPr>
          <p:spPr>
            <a:xfrm rot="5400000">
              <a:off x="5210756" y="831695"/>
              <a:ext cx="1389066" cy="1194220"/>
            </a:xfrm>
            <a:prstGeom prst="curvedConnector3">
              <a:avLst/>
            </a:prstGeom>
            <a:ln w="38100">
              <a:solidFill>
                <a:srgbClr val="6C6C6C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Conector: angular 41">
              <a:extLst>
                <a:ext uri="{FF2B5EF4-FFF2-40B4-BE49-F238E27FC236}">
                  <a16:creationId xmlns:a16="http://schemas.microsoft.com/office/drawing/2014/main" id="{2D0C3226-1F65-41C6-8B20-DC89A9624B14}"/>
                </a:ext>
              </a:extLst>
            </p:cNvPr>
            <p:cNvCxnSpPr>
              <a:cxnSpLocks/>
              <a:stCxn id="15" idx="1"/>
              <a:endCxn id="30" idx="3"/>
            </p:cNvCxnSpPr>
            <p:nvPr/>
          </p:nvCxnSpPr>
          <p:spPr>
            <a:xfrm rot="16200000" flipH="1">
              <a:off x="6475303" y="761367"/>
              <a:ext cx="1389066" cy="1334875"/>
            </a:xfrm>
            <a:prstGeom prst="curvedConnector3">
              <a:avLst/>
            </a:prstGeom>
            <a:ln w="38100">
              <a:solidFill>
                <a:srgbClr val="6C6C6C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Conector: angular 44">
              <a:extLst>
                <a:ext uri="{FF2B5EF4-FFF2-40B4-BE49-F238E27FC236}">
                  <a16:creationId xmlns:a16="http://schemas.microsoft.com/office/drawing/2014/main" id="{5F34305A-EFF9-4461-A2C0-07A99AB2B11C}"/>
                </a:ext>
              </a:extLst>
            </p:cNvPr>
            <p:cNvCxnSpPr>
              <a:cxnSpLocks/>
              <a:stCxn id="15" idx="1"/>
              <a:endCxn id="31" idx="3"/>
            </p:cNvCxnSpPr>
            <p:nvPr/>
          </p:nvCxnSpPr>
          <p:spPr>
            <a:xfrm rot="16200000" flipH="1">
              <a:off x="7819679" y="-583009"/>
              <a:ext cx="1229408" cy="3863969"/>
            </a:xfrm>
            <a:prstGeom prst="curvedConnector3">
              <a:avLst/>
            </a:prstGeom>
            <a:ln w="38100">
              <a:solidFill>
                <a:srgbClr val="6C6C6C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Conector: angular 50">
              <a:extLst>
                <a:ext uri="{FF2B5EF4-FFF2-40B4-BE49-F238E27FC236}">
                  <a16:creationId xmlns:a16="http://schemas.microsoft.com/office/drawing/2014/main" id="{2E76718F-0495-4640-A75A-D8C3F4BB152A}"/>
                </a:ext>
              </a:extLst>
            </p:cNvPr>
            <p:cNvCxnSpPr>
              <a:cxnSpLocks/>
              <a:stCxn id="29" idx="1"/>
              <a:endCxn id="33" idx="3"/>
            </p:cNvCxnSpPr>
            <p:nvPr/>
          </p:nvCxnSpPr>
          <p:spPr>
            <a:xfrm rot="16200000" flipH="1">
              <a:off x="5587622" y="2393623"/>
              <a:ext cx="693171" cy="1252057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6C6C6C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Conector: angular 53">
              <a:extLst>
                <a:ext uri="{FF2B5EF4-FFF2-40B4-BE49-F238E27FC236}">
                  <a16:creationId xmlns:a16="http://schemas.microsoft.com/office/drawing/2014/main" id="{91DCAA4A-EE9F-4D07-B09C-11BCF9AED6C5}"/>
                </a:ext>
              </a:extLst>
            </p:cNvPr>
            <p:cNvCxnSpPr>
              <a:cxnSpLocks/>
              <a:stCxn id="30" idx="1"/>
              <a:endCxn id="33" idx="3"/>
            </p:cNvCxnSpPr>
            <p:nvPr/>
          </p:nvCxnSpPr>
          <p:spPr>
            <a:xfrm rot="5400000">
              <a:off x="6852170" y="2381133"/>
              <a:ext cx="693171" cy="1277038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6C6C6C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Conector: angular 56">
              <a:extLst>
                <a:ext uri="{FF2B5EF4-FFF2-40B4-BE49-F238E27FC236}">
                  <a16:creationId xmlns:a16="http://schemas.microsoft.com/office/drawing/2014/main" id="{E078C86F-4ED6-4D1B-A519-7A7E2E122536}"/>
                </a:ext>
              </a:extLst>
            </p:cNvPr>
            <p:cNvCxnSpPr>
              <a:cxnSpLocks/>
              <a:stCxn id="33" idx="1"/>
              <a:endCxn id="36" idx="3"/>
            </p:cNvCxnSpPr>
            <p:nvPr/>
          </p:nvCxnSpPr>
          <p:spPr>
            <a:xfrm rot="5400000">
              <a:off x="5532910" y="4002841"/>
              <a:ext cx="802597" cy="1252057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6C6C6C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Conector: angular 59">
              <a:extLst>
                <a:ext uri="{FF2B5EF4-FFF2-40B4-BE49-F238E27FC236}">
                  <a16:creationId xmlns:a16="http://schemas.microsoft.com/office/drawing/2014/main" id="{20C22894-57AC-4F90-94BA-94E78EC76BEC}"/>
                </a:ext>
              </a:extLst>
            </p:cNvPr>
            <p:cNvCxnSpPr>
              <a:cxnSpLocks/>
              <a:stCxn id="33" idx="1"/>
              <a:endCxn id="37" idx="3"/>
            </p:cNvCxnSpPr>
            <p:nvPr/>
          </p:nvCxnSpPr>
          <p:spPr>
            <a:xfrm rot="16200000" flipH="1">
              <a:off x="6797457" y="3990350"/>
              <a:ext cx="802597" cy="1277038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6C6C6C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Conector: angular 62">
              <a:extLst>
                <a:ext uri="{FF2B5EF4-FFF2-40B4-BE49-F238E27FC236}">
                  <a16:creationId xmlns:a16="http://schemas.microsoft.com/office/drawing/2014/main" id="{315CBD54-32FD-4943-9C70-2045D990D8CD}"/>
                </a:ext>
              </a:extLst>
            </p:cNvPr>
            <p:cNvCxnSpPr>
              <a:cxnSpLocks/>
              <a:stCxn id="17" idx="1"/>
              <a:endCxn id="28" idx="3"/>
            </p:cNvCxnSpPr>
            <p:nvPr/>
          </p:nvCxnSpPr>
          <p:spPr>
            <a:xfrm>
              <a:off x="2120410" y="2673067"/>
              <a:ext cx="0" cy="883840"/>
            </a:xfrm>
            <a:prstGeom prst="straightConnector1">
              <a:avLst/>
            </a:prstGeom>
            <a:ln w="38100">
              <a:solidFill>
                <a:srgbClr val="6C6C6C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Conector: angular 62">
              <a:extLst>
                <a:ext uri="{FF2B5EF4-FFF2-40B4-BE49-F238E27FC236}">
                  <a16:creationId xmlns:a16="http://schemas.microsoft.com/office/drawing/2014/main" id="{A81D3CC6-E57C-42A7-84DE-010E3D82E061}"/>
                </a:ext>
              </a:extLst>
            </p:cNvPr>
            <p:cNvCxnSpPr>
              <a:cxnSpLocks/>
              <a:stCxn id="28" idx="1"/>
              <a:endCxn id="27" idx="3"/>
            </p:cNvCxnSpPr>
            <p:nvPr/>
          </p:nvCxnSpPr>
          <p:spPr>
            <a:xfrm>
              <a:off x="2120410" y="4106636"/>
              <a:ext cx="0" cy="875454"/>
            </a:xfrm>
            <a:prstGeom prst="straightConnector1">
              <a:avLst/>
            </a:prstGeom>
            <a:ln w="38100">
              <a:solidFill>
                <a:srgbClr val="6C6C6C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Conector: angular 62">
              <a:extLst>
                <a:ext uri="{FF2B5EF4-FFF2-40B4-BE49-F238E27FC236}">
                  <a16:creationId xmlns:a16="http://schemas.microsoft.com/office/drawing/2014/main" id="{CF7D7C20-50C2-4F31-A80D-C8D96D45CB70}"/>
                </a:ext>
              </a:extLst>
            </p:cNvPr>
            <p:cNvCxnSpPr>
              <a:cxnSpLocks/>
              <a:stCxn id="31" idx="1"/>
              <a:endCxn id="32" idx="3"/>
            </p:cNvCxnSpPr>
            <p:nvPr/>
          </p:nvCxnSpPr>
          <p:spPr>
            <a:xfrm>
              <a:off x="10366368" y="2825013"/>
              <a:ext cx="0" cy="736771"/>
            </a:xfrm>
            <a:prstGeom prst="straightConnector1">
              <a:avLst/>
            </a:prstGeom>
            <a:ln w="38100">
              <a:solidFill>
                <a:srgbClr val="6C6C6C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Conector: angular 62">
              <a:extLst>
                <a:ext uri="{FF2B5EF4-FFF2-40B4-BE49-F238E27FC236}">
                  <a16:creationId xmlns:a16="http://schemas.microsoft.com/office/drawing/2014/main" id="{9135B86F-CD8B-41BA-9476-09B0C5AECD96}"/>
                </a:ext>
              </a:extLst>
            </p:cNvPr>
            <p:cNvCxnSpPr>
              <a:cxnSpLocks/>
              <a:stCxn id="32" idx="1"/>
              <a:endCxn id="38" idx="3"/>
            </p:cNvCxnSpPr>
            <p:nvPr/>
          </p:nvCxnSpPr>
          <p:spPr>
            <a:xfrm>
              <a:off x="10366368" y="4423117"/>
              <a:ext cx="0" cy="736771"/>
            </a:xfrm>
            <a:prstGeom prst="straightConnector1">
              <a:avLst/>
            </a:prstGeom>
            <a:ln w="38100">
              <a:solidFill>
                <a:srgbClr val="6C6C6C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5" name="Rectángulo: esquinas diagonales cortadas 74">
              <a:extLst>
                <a:ext uri="{FF2B5EF4-FFF2-40B4-BE49-F238E27FC236}">
                  <a16:creationId xmlns:a16="http://schemas.microsoft.com/office/drawing/2014/main" id="{88015F17-8DDB-4B81-8E50-B91577CDA651}"/>
                </a:ext>
              </a:extLst>
            </p:cNvPr>
            <p:cNvSpPr/>
            <p:nvPr/>
          </p:nvSpPr>
          <p:spPr>
            <a:xfrm>
              <a:off x="670690" y="6087218"/>
              <a:ext cx="1399215" cy="549729"/>
            </a:xfrm>
            <a:prstGeom prst="snip2DiagRect">
              <a:avLst>
                <a:gd name="adj1" fmla="val 50000"/>
                <a:gd name="adj2" fmla="val 50000"/>
              </a:avLst>
            </a:prstGeom>
            <a:solidFill>
              <a:srgbClr val="FFCE1F"/>
            </a:solidFill>
            <a:ln>
              <a:noFill/>
            </a:ln>
            <a:effectLst>
              <a:outerShdw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Lorem</a:t>
              </a:r>
              <a:r>
                <a:rPr lang="es-419" sz="1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ipsum</a:t>
              </a:r>
              <a:endParaRPr lang="es-419" sz="14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76" name="Rectángulo: esquinas diagonales cortadas 75">
              <a:extLst>
                <a:ext uri="{FF2B5EF4-FFF2-40B4-BE49-F238E27FC236}">
                  <a16:creationId xmlns:a16="http://schemas.microsoft.com/office/drawing/2014/main" id="{1C09C1B7-F4AA-4014-AB08-E062EF0C892F}"/>
                </a:ext>
              </a:extLst>
            </p:cNvPr>
            <p:cNvSpPr/>
            <p:nvPr/>
          </p:nvSpPr>
          <p:spPr>
            <a:xfrm>
              <a:off x="2240944" y="6083873"/>
              <a:ext cx="1399215" cy="549729"/>
            </a:xfrm>
            <a:prstGeom prst="snip2DiagRect">
              <a:avLst>
                <a:gd name="adj1" fmla="val 50000"/>
                <a:gd name="adj2" fmla="val 50000"/>
              </a:avLst>
            </a:prstGeom>
            <a:solidFill>
              <a:srgbClr val="FFCE1F"/>
            </a:solidFill>
            <a:ln>
              <a:noFill/>
            </a:ln>
            <a:effectLst>
              <a:outerShdw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Lorem</a:t>
              </a:r>
              <a:r>
                <a:rPr lang="es-419" sz="1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ipsum</a:t>
              </a:r>
              <a:endParaRPr lang="es-419" sz="14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cxnSp>
          <p:nvCxnSpPr>
            <p:cNvPr id="77" name="Conector: angular 76">
              <a:extLst>
                <a:ext uri="{FF2B5EF4-FFF2-40B4-BE49-F238E27FC236}">
                  <a16:creationId xmlns:a16="http://schemas.microsoft.com/office/drawing/2014/main" id="{E0820F9C-CC2A-45EF-B872-EBA62ACF9402}"/>
                </a:ext>
              </a:extLst>
            </p:cNvPr>
            <p:cNvCxnSpPr>
              <a:cxnSpLocks/>
              <a:stCxn id="27" idx="1"/>
              <a:endCxn id="75" idx="3"/>
            </p:cNvCxnSpPr>
            <p:nvPr/>
          </p:nvCxnSpPr>
          <p:spPr>
            <a:xfrm rot="5400000">
              <a:off x="1467655" y="5434462"/>
              <a:ext cx="555399" cy="750112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6C6C6C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Conector: angular 79">
              <a:extLst>
                <a:ext uri="{FF2B5EF4-FFF2-40B4-BE49-F238E27FC236}">
                  <a16:creationId xmlns:a16="http://schemas.microsoft.com/office/drawing/2014/main" id="{9FCF37A5-554A-4C9F-B9B8-35E1885A90CD}"/>
                </a:ext>
              </a:extLst>
            </p:cNvPr>
            <p:cNvCxnSpPr>
              <a:cxnSpLocks/>
              <a:stCxn id="27" idx="1"/>
              <a:endCxn id="76" idx="3"/>
            </p:cNvCxnSpPr>
            <p:nvPr/>
          </p:nvCxnSpPr>
          <p:spPr>
            <a:xfrm rot="16200000" flipH="1">
              <a:off x="2254454" y="5397775"/>
              <a:ext cx="552054" cy="820142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6C6C6C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Rectángulo: esquinas diagonales cortadas 82">
              <a:extLst>
                <a:ext uri="{FF2B5EF4-FFF2-40B4-BE49-F238E27FC236}">
                  <a16:creationId xmlns:a16="http://schemas.microsoft.com/office/drawing/2014/main" id="{47346972-A2F8-41E9-996C-628AF71E19AA}"/>
                </a:ext>
              </a:extLst>
            </p:cNvPr>
            <p:cNvSpPr/>
            <p:nvPr/>
          </p:nvSpPr>
          <p:spPr>
            <a:xfrm>
              <a:off x="5934207" y="5985609"/>
              <a:ext cx="1399215" cy="549729"/>
            </a:xfrm>
            <a:prstGeom prst="snip2DiagRect">
              <a:avLst>
                <a:gd name="adj1" fmla="val 50000"/>
                <a:gd name="adj2" fmla="val 50000"/>
              </a:avLst>
            </a:prstGeom>
            <a:solidFill>
              <a:srgbClr val="FFCE1F"/>
            </a:solidFill>
            <a:ln>
              <a:noFill/>
            </a:ln>
            <a:effectLst>
              <a:outerShdw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Lorem</a:t>
              </a:r>
              <a:r>
                <a:rPr lang="es-419" sz="1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ipsum</a:t>
              </a:r>
              <a:endParaRPr lang="es-419" sz="14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cxnSp>
          <p:nvCxnSpPr>
            <p:cNvPr id="84" name="Conector: angular 83">
              <a:extLst>
                <a:ext uri="{FF2B5EF4-FFF2-40B4-BE49-F238E27FC236}">
                  <a16:creationId xmlns:a16="http://schemas.microsoft.com/office/drawing/2014/main" id="{D568B74F-1FC7-418A-87E7-E1E06CE71156}"/>
                </a:ext>
              </a:extLst>
            </p:cNvPr>
            <p:cNvCxnSpPr>
              <a:cxnSpLocks/>
              <a:stCxn id="83" idx="0"/>
              <a:endCxn id="37" idx="1"/>
            </p:cNvCxnSpPr>
            <p:nvPr/>
          </p:nvCxnSpPr>
          <p:spPr>
            <a:xfrm flipV="1">
              <a:off x="7333422" y="5579897"/>
              <a:ext cx="503852" cy="680577"/>
            </a:xfrm>
            <a:prstGeom prst="curvedConnector2">
              <a:avLst/>
            </a:prstGeom>
            <a:ln w="38100">
              <a:solidFill>
                <a:srgbClr val="6C6C6C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2" name="Rectángulo: esquinas diagonales cortadas 91">
              <a:extLst>
                <a:ext uri="{FF2B5EF4-FFF2-40B4-BE49-F238E27FC236}">
                  <a16:creationId xmlns:a16="http://schemas.microsoft.com/office/drawing/2014/main" id="{A1D56909-19D6-4EC2-92B5-4A9E2CB4EECE}"/>
                </a:ext>
              </a:extLst>
            </p:cNvPr>
            <p:cNvSpPr/>
            <p:nvPr/>
          </p:nvSpPr>
          <p:spPr>
            <a:xfrm>
              <a:off x="1198351" y="889479"/>
              <a:ext cx="1844116" cy="549729"/>
            </a:xfrm>
            <a:prstGeom prst="snip2DiagRect">
              <a:avLst>
                <a:gd name="adj1" fmla="val 50000"/>
                <a:gd name="adj2" fmla="val 50000"/>
              </a:avLst>
            </a:prstGeom>
            <a:solidFill>
              <a:srgbClr val="FFCE1F"/>
            </a:solidFill>
            <a:ln>
              <a:noFill/>
            </a:ln>
            <a:effectLst>
              <a:outerShdw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Lorem</a:t>
              </a:r>
              <a:r>
                <a:rPr lang="es-419" sz="1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s-419" sz="1400" b="1" dirty="0" err="1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ipsum</a:t>
              </a:r>
              <a:endParaRPr lang="es-419" sz="14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cxnSp>
          <p:nvCxnSpPr>
            <p:cNvPr id="93" name="Conector: angular 38">
              <a:extLst>
                <a:ext uri="{FF2B5EF4-FFF2-40B4-BE49-F238E27FC236}">
                  <a16:creationId xmlns:a16="http://schemas.microsoft.com/office/drawing/2014/main" id="{7AD34EDC-C00B-4F67-B3F7-4A819B5B4A37}"/>
                </a:ext>
              </a:extLst>
            </p:cNvPr>
            <p:cNvCxnSpPr>
              <a:cxnSpLocks/>
              <a:stCxn id="15" idx="1"/>
              <a:endCxn id="92" idx="0"/>
            </p:cNvCxnSpPr>
            <p:nvPr/>
          </p:nvCxnSpPr>
          <p:spPr>
            <a:xfrm rot="5400000">
              <a:off x="4557397" y="-780658"/>
              <a:ext cx="430072" cy="3459932"/>
            </a:xfrm>
            <a:prstGeom prst="curvedConnector2">
              <a:avLst/>
            </a:prstGeom>
            <a:ln w="38100">
              <a:solidFill>
                <a:srgbClr val="6C6C6C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Conector: angular 38">
              <a:extLst>
                <a:ext uri="{FF2B5EF4-FFF2-40B4-BE49-F238E27FC236}">
                  <a16:creationId xmlns:a16="http://schemas.microsoft.com/office/drawing/2014/main" id="{B68E837A-D1BD-4930-B1F3-184A7CC3999C}"/>
                </a:ext>
              </a:extLst>
            </p:cNvPr>
            <p:cNvCxnSpPr>
              <a:cxnSpLocks/>
              <a:stCxn id="92" idx="2"/>
              <a:endCxn id="27" idx="2"/>
            </p:cNvCxnSpPr>
            <p:nvPr/>
          </p:nvCxnSpPr>
          <p:spPr>
            <a:xfrm rot="10800000" flipV="1">
              <a:off x="1027809" y="1164343"/>
              <a:ext cx="170542" cy="4092611"/>
            </a:xfrm>
            <a:prstGeom prst="curvedConnector3">
              <a:avLst>
                <a:gd name="adj1" fmla="val 440263"/>
              </a:avLst>
            </a:prstGeom>
            <a:ln w="28575">
              <a:solidFill>
                <a:srgbClr val="6C6C6C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1" name="CuadroTexto 100">
              <a:extLst>
                <a:ext uri="{FF2B5EF4-FFF2-40B4-BE49-F238E27FC236}">
                  <a16:creationId xmlns:a16="http://schemas.microsoft.com/office/drawing/2014/main" id="{59B252E5-CAF4-43BA-BEEF-5CF1D7278218}"/>
                </a:ext>
              </a:extLst>
            </p:cNvPr>
            <p:cNvSpPr txBox="1"/>
            <p:nvPr/>
          </p:nvSpPr>
          <p:spPr>
            <a:xfrm>
              <a:off x="4111173" y="964635"/>
              <a:ext cx="696024" cy="276999"/>
            </a:xfrm>
            <a:prstGeom prst="rect">
              <a:avLst/>
            </a:prstGeom>
            <a:solidFill>
              <a:srgbClr val="F3F6E6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>
                  <a:latin typeface="Arial Rounded MT Bold" panose="020F0704030504030204" pitchFamily="34" charset="0"/>
                </a:rPr>
                <a:t>Enlace</a:t>
              </a:r>
            </a:p>
          </p:txBody>
        </p:sp>
        <p:sp>
          <p:nvSpPr>
            <p:cNvPr id="102" name="CuadroTexto 101">
              <a:extLst>
                <a:ext uri="{FF2B5EF4-FFF2-40B4-BE49-F238E27FC236}">
                  <a16:creationId xmlns:a16="http://schemas.microsoft.com/office/drawing/2014/main" id="{FED85381-4BA5-4FB1-A4E6-AEE17B08D5BD}"/>
                </a:ext>
              </a:extLst>
            </p:cNvPr>
            <p:cNvSpPr txBox="1"/>
            <p:nvPr/>
          </p:nvSpPr>
          <p:spPr>
            <a:xfrm>
              <a:off x="5232328" y="1378460"/>
              <a:ext cx="696024" cy="276999"/>
            </a:xfrm>
            <a:prstGeom prst="rect">
              <a:avLst/>
            </a:prstGeom>
            <a:solidFill>
              <a:srgbClr val="F3F6E6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>
                  <a:latin typeface="Arial Rounded MT Bold" panose="020F0704030504030204" pitchFamily="34" charset="0"/>
                </a:rPr>
                <a:t>Enlace</a:t>
              </a:r>
            </a:p>
          </p:txBody>
        </p:sp>
        <p:sp>
          <p:nvSpPr>
            <p:cNvPr id="103" name="CuadroTexto 102">
              <a:extLst>
                <a:ext uri="{FF2B5EF4-FFF2-40B4-BE49-F238E27FC236}">
                  <a16:creationId xmlns:a16="http://schemas.microsoft.com/office/drawing/2014/main" id="{ACE296B3-0527-41E0-872C-2BBE30D2636D}"/>
                </a:ext>
              </a:extLst>
            </p:cNvPr>
            <p:cNvSpPr txBox="1"/>
            <p:nvPr/>
          </p:nvSpPr>
          <p:spPr>
            <a:xfrm>
              <a:off x="7187972" y="1427443"/>
              <a:ext cx="696024" cy="276999"/>
            </a:xfrm>
            <a:prstGeom prst="rect">
              <a:avLst/>
            </a:prstGeom>
            <a:solidFill>
              <a:srgbClr val="F3F6E6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>
                  <a:latin typeface="Arial Rounded MT Bold" panose="020F0704030504030204" pitchFamily="34" charset="0"/>
                </a:rPr>
                <a:t>Enlace</a:t>
              </a:r>
            </a:p>
          </p:txBody>
        </p:sp>
        <p:sp>
          <p:nvSpPr>
            <p:cNvPr id="104" name="CuadroTexto 103">
              <a:extLst>
                <a:ext uri="{FF2B5EF4-FFF2-40B4-BE49-F238E27FC236}">
                  <a16:creationId xmlns:a16="http://schemas.microsoft.com/office/drawing/2014/main" id="{80D00611-2B0C-46A9-952A-225C95F25B1F}"/>
                </a:ext>
              </a:extLst>
            </p:cNvPr>
            <p:cNvSpPr txBox="1"/>
            <p:nvPr/>
          </p:nvSpPr>
          <p:spPr>
            <a:xfrm>
              <a:off x="8387883" y="1195086"/>
              <a:ext cx="696024" cy="276999"/>
            </a:xfrm>
            <a:prstGeom prst="rect">
              <a:avLst/>
            </a:prstGeom>
            <a:solidFill>
              <a:srgbClr val="F3F6E6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>
                  <a:latin typeface="Arial Rounded MT Bold" panose="020F0704030504030204" pitchFamily="34" charset="0"/>
                </a:rPr>
                <a:t>Enlace</a:t>
              </a:r>
            </a:p>
          </p:txBody>
        </p:sp>
        <p:sp>
          <p:nvSpPr>
            <p:cNvPr id="105" name="CuadroTexto 104">
              <a:extLst>
                <a:ext uri="{FF2B5EF4-FFF2-40B4-BE49-F238E27FC236}">
                  <a16:creationId xmlns:a16="http://schemas.microsoft.com/office/drawing/2014/main" id="{8717C8BC-E4E0-4F16-B44B-8F9F093E05B1}"/>
                </a:ext>
              </a:extLst>
            </p:cNvPr>
            <p:cNvSpPr txBox="1"/>
            <p:nvPr/>
          </p:nvSpPr>
          <p:spPr>
            <a:xfrm>
              <a:off x="6168141" y="2865762"/>
              <a:ext cx="696024" cy="276999"/>
            </a:xfrm>
            <a:prstGeom prst="rect">
              <a:avLst/>
            </a:prstGeom>
            <a:solidFill>
              <a:srgbClr val="F3F6E6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>
                  <a:latin typeface="Arial Rounded MT Bold" panose="020F0704030504030204" pitchFamily="34" charset="0"/>
                </a:rPr>
                <a:t>Enlace</a:t>
              </a:r>
            </a:p>
          </p:txBody>
        </p:sp>
        <p:sp>
          <p:nvSpPr>
            <p:cNvPr id="106" name="CuadroTexto 105">
              <a:extLst>
                <a:ext uri="{FF2B5EF4-FFF2-40B4-BE49-F238E27FC236}">
                  <a16:creationId xmlns:a16="http://schemas.microsoft.com/office/drawing/2014/main" id="{06EC21B1-1169-42BD-87F0-6B864D068F99}"/>
                </a:ext>
              </a:extLst>
            </p:cNvPr>
            <p:cNvSpPr txBox="1"/>
            <p:nvPr/>
          </p:nvSpPr>
          <p:spPr>
            <a:xfrm>
              <a:off x="6230237" y="4465935"/>
              <a:ext cx="696024" cy="276999"/>
            </a:xfrm>
            <a:prstGeom prst="rect">
              <a:avLst/>
            </a:prstGeom>
            <a:solidFill>
              <a:srgbClr val="F3F6E6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>
                  <a:latin typeface="Arial Rounded MT Bold" panose="020F0704030504030204" pitchFamily="34" charset="0"/>
                </a:rPr>
                <a:t>Enlace</a:t>
              </a:r>
            </a:p>
          </p:txBody>
        </p:sp>
        <p:sp>
          <p:nvSpPr>
            <p:cNvPr id="107" name="CuadroTexto 106">
              <a:extLst>
                <a:ext uri="{FF2B5EF4-FFF2-40B4-BE49-F238E27FC236}">
                  <a16:creationId xmlns:a16="http://schemas.microsoft.com/office/drawing/2014/main" id="{B22DA16E-EA1B-49CA-9CCD-4A7FF9BE9EE5}"/>
                </a:ext>
              </a:extLst>
            </p:cNvPr>
            <p:cNvSpPr txBox="1"/>
            <p:nvPr/>
          </p:nvSpPr>
          <p:spPr>
            <a:xfrm>
              <a:off x="1745354" y="2954244"/>
              <a:ext cx="696024" cy="276999"/>
            </a:xfrm>
            <a:prstGeom prst="rect">
              <a:avLst/>
            </a:prstGeom>
            <a:solidFill>
              <a:srgbClr val="F3F6E6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>
                  <a:latin typeface="Arial Rounded MT Bold" panose="020F0704030504030204" pitchFamily="34" charset="0"/>
                </a:rPr>
                <a:t>Enlace</a:t>
              </a:r>
            </a:p>
          </p:txBody>
        </p:sp>
        <p:sp>
          <p:nvSpPr>
            <p:cNvPr id="108" name="CuadroTexto 107">
              <a:extLst>
                <a:ext uri="{FF2B5EF4-FFF2-40B4-BE49-F238E27FC236}">
                  <a16:creationId xmlns:a16="http://schemas.microsoft.com/office/drawing/2014/main" id="{F24FDA6F-8548-4707-91D4-08D5D0007627}"/>
                </a:ext>
              </a:extLst>
            </p:cNvPr>
            <p:cNvSpPr txBox="1"/>
            <p:nvPr/>
          </p:nvSpPr>
          <p:spPr>
            <a:xfrm>
              <a:off x="1745354" y="4350913"/>
              <a:ext cx="696024" cy="276999"/>
            </a:xfrm>
            <a:prstGeom prst="rect">
              <a:avLst/>
            </a:prstGeom>
            <a:solidFill>
              <a:srgbClr val="F3F6E6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>
                  <a:latin typeface="Arial Rounded MT Bold" panose="020F0704030504030204" pitchFamily="34" charset="0"/>
                </a:rPr>
                <a:t>Enlace</a:t>
              </a:r>
            </a:p>
          </p:txBody>
        </p:sp>
        <p:sp>
          <p:nvSpPr>
            <p:cNvPr id="109" name="CuadroTexto 108">
              <a:extLst>
                <a:ext uri="{FF2B5EF4-FFF2-40B4-BE49-F238E27FC236}">
                  <a16:creationId xmlns:a16="http://schemas.microsoft.com/office/drawing/2014/main" id="{8313739F-874C-489B-A644-9398C6C6681C}"/>
                </a:ext>
              </a:extLst>
            </p:cNvPr>
            <p:cNvSpPr txBox="1"/>
            <p:nvPr/>
          </p:nvSpPr>
          <p:spPr>
            <a:xfrm>
              <a:off x="1772397" y="5643186"/>
              <a:ext cx="696024" cy="276999"/>
            </a:xfrm>
            <a:prstGeom prst="rect">
              <a:avLst/>
            </a:prstGeom>
            <a:solidFill>
              <a:srgbClr val="F3F6E6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>
                  <a:latin typeface="Arial Rounded MT Bold" panose="020F0704030504030204" pitchFamily="34" charset="0"/>
                </a:rPr>
                <a:t>Enlace</a:t>
              </a:r>
            </a:p>
          </p:txBody>
        </p:sp>
        <p:sp>
          <p:nvSpPr>
            <p:cNvPr id="110" name="CuadroTexto 109">
              <a:extLst>
                <a:ext uri="{FF2B5EF4-FFF2-40B4-BE49-F238E27FC236}">
                  <a16:creationId xmlns:a16="http://schemas.microsoft.com/office/drawing/2014/main" id="{3F932600-2EDB-43F7-B980-9123E24B1242}"/>
                </a:ext>
              </a:extLst>
            </p:cNvPr>
            <p:cNvSpPr txBox="1"/>
            <p:nvPr/>
          </p:nvSpPr>
          <p:spPr>
            <a:xfrm>
              <a:off x="7383478" y="5806419"/>
              <a:ext cx="696024" cy="276999"/>
            </a:xfrm>
            <a:prstGeom prst="rect">
              <a:avLst/>
            </a:prstGeom>
            <a:solidFill>
              <a:srgbClr val="F3F6E6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>
                  <a:latin typeface="Arial Rounded MT Bold" panose="020F0704030504030204" pitchFamily="34" charset="0"/>
                </a:rPr>
                <a:t>Enlace</a:t>
              </a:r>
            </a:p>
          </p:txBody>
        </p:sp>
        <p:sp>
          <p:nvSpPr>
            <p:cNvPr id="111" name="CuadroTexto 110">
              <a:extLst>
                <a:ext uri="{FF2B5EF4-FFF2-40B4-BE49-F238E27FC236}">
                  <a16:creationId xmlns:a16="http://schemas.microsoft.com/office/drawing/2014/main" id="{9C1941BD-4078-4477-BB8C-E4F0B2B06008}"/>
                </a:ext>
              </a:extLst>
            </p:cNvPr>
            <p:cNvSpPr txBox="1"/>
            <p:nvPr/>
          </p:nvSpPr>
          <p:spPr>
            <a:xfrm>
              <a:off x="9974273" y="3019650"/>
              <a:ext cx="696024" cy="276999"/>
            </a:xfrm>
            <a:prstGeom prst="rect">
              <a:avLst/>
            </a:prstGeom>
            <a:solidFill>
              <a:srgbClr val="F3F6E6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>
                  <a:latin typeface="Arial Rounded MT Bold" panose="020F0704030504030204" pitchFamily="34" charset="0"/>
                </a:rPr>
                <a:t>Enlace</a:t>
              </a:r>
            </a:p>
          </p:txBody>
        </p:sp>
        <p:sp>
          <p:nvSpPr>
            <p:cNvPr id="112" name="CuadroTexto 111">
              <a:extLst>
                <a:ext uri="{FF2B5EF4-FFF2-40B4-BE49-F238E27FC236}">
                  <a16:creationId xmlns:a16="http://schemas.microsoft.com/office/drawing/2014/main" id="{3691A0FC-9EB4-4943-87BC-1D9E736CB2B9}"/>
                </a:ext>
              </a:extLst>
            </p:cNvPr>
            <p:cNvSpPr txBox="1"/>
            <p:nvPr/>
          </p:nvSpPr>
          <p:spPr>
            <a:xfrm>
              <a:off x="9974272" y="4641865"/>
              <a:ext cx="696024" cy="276999"/>
            </a:xfrm>
            <a:prstGeom prst="rect">
              <a:avLst/>
            </a:prstGeom>
            <a:solidFill>
              <a:srgbClr val="F3F6E6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>
                  <a:latin typeface="Arial Rounded MT Bold" panose="020F0704030504030204" pitchFamily="34" charset="0"/>
                </a:rPr>
                <a:t>Enlace</a:t>
              </a:r>
            </a:p>
          </p:txBody>
        </p:sp>
        <p:sp>
          <p:nvSpPr>
            <p:cNvPr id="113" name="CuadroTexto 112">
              <a:extLst>
                <a:ext uri="{FF2B5EF4-FFF2-40B4-BE49-F238E27FC236}">
                  <a16:creationId xmlns:a16="http://schemas.microsoft.com/office/drawing/2014/main" id="{739B5A5F-12A5-44CD-A2C9-27DC16A7BA32}"/>
                </a:ext>
              </a:extLst>
            </p:cNvPr>
            <p:cNvSpPr txBox="1"/>
            <p:nvPr/>
          </p:nvSpPr>
          <p:spPr>
            <a:xfrm>
              <a:off x="87773" y="3249130"/>
              <a:ext cx="784189" cy="307777"/>
            </a:xfrm>
            <a:prstGeom prst="rect">
              <a:avLst/>
            </a:prstGeom>
            <a:solidFill>
              <a:srgbClr val="F3F6E6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Arial Rounded MT Bold" panose="020F0704030504030204" pitchFamily="34" charset="0"/>
                </a:rPr>
                <a:t>Enlace</a:t>
              </a:r>
            </a:p>
          </p:txBody>
        </p:sp>
        <p:cxnSp>
          <p:nvCxnSpPr>
            <p:cNvPr id="48" name="Conector: angular 44">
              <a:extLst>
                <a:ext uri="{FF2B5EF4-FFF2-40B4-BE49-F238E27FC236}">
                  <a16:creationId xmlns:a16="http://schemas.microsoft.com/office/drawing/2014/main" id="{EF70C14C-933B-4498-9178-973A9739EF22}"/>
                </a:ext>
              </a:extLst>
            </p:cNvPr>
            <p:cNvCxnSpPr>
              <a:cxnSpLocks/>
              <a:stCxn id="33" idx="2"/>
              <a:endCxn id="27" idx="0"/>
            </p:cNvCxnSpPr>
            <p:nvPr/>
          </p:nvCxnSpPr>
          <p:spPr>
            <a:xfrm rot="10800000" flipV="1">
              <a:off x="3213011" y="3796905"/>
              <a:ext cx="2082678" cy="1460050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rgbClr val="6C6C6C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D888B7A1-A2CF-4D65-9432-E27A74E570A6}"/>
                </a:ext>
              </a:extLst>
            </p:cNvPr>
            <p:cNvSpPr txBox="1"/>
            <p:nvPr/>
          </p:nvSpPr>
          <p:spPr>
            <a:xfrm>
              <a:off x="3935849" y="4373041"/>
              <a:ext cx="696024" cy="276999"/>
            </a:xfrm>
            <a:prstGeom prst="rect">
              <a:avLst/>
            </a:prstGeom>
            <a:solidFill>
              <a:srgbClr val="F3F6E6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>
                  <a:latin typeface="Arial Rounded MT Bold" panose="020F0704030504030204" pitchFamily="34" charset="0"/>
                </a:rPr>
                <a:t>Enlace</a:t>
              </a:r>
            </a:p>
          </p:txBody>
        </p:sp>
        <p:sp>
          <p:nvSpPr>
            <p:cNvPr id="53" name="CuadroTexto 52">
              <a:extLst>
                <a:ext uri="{FF2B5EF4-FFF2-40B4-BE49-F238E27FC236}">
                  <a16:creationId xmlns:a16="http://schemas.microsoft.com/office/drawing/2014/main" id="{C1DADA77-3D15-4E71-B954-E4D9112EA47F}"/>
                </a:ext>
              </a:extLst>
            </p:cNvPr>
            <p:cNvSpPr txBox="1"/>
            <p:nvPr/>
          </p:nvSpPr>
          <p:spPr>
            <a:xfrm>
              <a:off x="3537521" y="2245978"/>
              <a:ext cx="696024" cy="276999"/>
            </a:xfrm>
            <a:prstGeom prst="rect">
              <a:avLst/>
            </a:prstGeom>
            <a:solidFill>
              <a:srgbClr val="F3F6E6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>
                  <a:latin typeface="Arial Rounded MT Bold" panose="020F0704030504030204" pitchFamily="34" charset="0"/>
                </a:rPr>
                <a:t>Enlace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42368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68</Words>
  <Application>Microsoft Office PowerPoint</Application>
  <PresentationFormat>Panorámica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Yatmar Peraza Mora</dc:creator>
  <cp:lastModifiedBy>Jose Yatmar Peraza Mora</cp:lastModifiedBy>
  <cp:revision>25</cp:revision>
  <dcterms:created xsi:type="dcterms:W3CDTF">2021-08-30T02:33:07Z</dcterms:created>
  <dcterms:modified xsi:type="dcterms:W3CDTF">2021-09-20T18:32:18Z</dcterms:modified>
</cp:coreProperties>
</file>