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7DD4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2026B1-8BC3-452E-8E52-C5C9C48B1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AC3077-D06D-4E4D-A791-3A2BC82629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913344-2F30-49A3-8225-CAE5746E3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FC3260-60E3-4E5F-9826-08FD980C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89F21E-D791-4839-8E65-4617D4ACC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5012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330EB9-1FE3-465B-8176-F0F30FE9A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9A7997-9E51-428B-BA22-2F87C29FE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8E5DC3-C715-410D-9F03-71B234798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2ADD0F-BD5D-4A45-931B-811306140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C4BA76-B672-4052-BE87-46BF8C588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6697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9499C87-DE03-4C74-9F14-9D86A1A399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A3E313-2F98-4D74-9ABF-014E38160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B2DE38-8E2C-46D0-B491-EBE9B943D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919677-A483-4DB7-AE97-3304DB1B5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234BB8-2113-4F59-9F7A-DF8B184B5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95580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1456C9-126F-4F21-A37A-AC5E67811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6B6CBE-8EB4-4FE5-819B-B99AF2579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64FD6C-E5B0-46E6-BF62-0C586FD03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82CAA8-A806-48E9-991A-0E96158CE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E6ADA9-A759-4A3E-A29E-731E5F494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5277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2DC05-F829-4B08-A331-70567F477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D269D6-40D4-476E-93D8-C52D1A654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E5FC7D-EC17-42FE-806E-D0CC2689B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98E2B5-2E4C-4E68-9F55-B0115B69D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C653D4-EDC0-4C9D-8A35-CBB40347A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92978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AA1C0F-A9FC-4452-81E5-832D874AE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D8F19E-AF7A-4AAD-900B-7BAA96430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D86C852-E677-414E-8C7F-6963E1549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F13801-1EDB-4774-B3F7-39A342AE3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2E5C51-127A-42B2-B72C-D4AC3625C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9F01C6-4E06-4175-AEAA-DB47317E9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3770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A42018-B6CF-47D6-B08B-E53292906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6EC92F-C43D-4CA7-9412-21A8C50B9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3B5A75-0A28-4D1A-810C-82A4A330F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9ABA5E8-356D-4F29-9F23-920A7C1BC2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8735070-250A-4CDB-B382-611ED23084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B97FDC1-214D-4604-B978-8C9049FE8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1BD241B-045C-4F2B-AC9D-E35DF2E80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A8E7F55-36E6-46A0-992F-45678064E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2952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39D0A8-C515-4939-BFA2-87559D29A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E8337FB-05E3-4591-B0EC-9A96E6A24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B9C3B5C-7C42-47D6-BA35-B9CC7FFFE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A1165D-9ACB-4C10-8460-5F4045F98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5118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9E273D0-0111-4219-B8EF-B4B2C1904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A777D03-4E6A-4090-8C2C-EF267816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A82AED0-C6A7-4470-832A-A4F28AD2B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82946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24D348-7094-4D10-8B6C-457C0B571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96FEAF-6C31-405E-9E81-B683D8615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8CF3A98-D086-4AFC-B470-BCB49393C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78412A-B92D-412B-9043-9D8EAE26D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4C5926-A9A2-4697-B440-410E54B10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804105-E483-4AD4-B527-9CA6B23DE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05053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EB6466-6CCD-46A8-A36E-CA9D23B6F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BE02483-4C5B-4FCD-B810-E84EED240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788402A-616E-4DA8-901D-D46AB1223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DC0ADD-FE33-4D94-ABD6-FDBBD9665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1D1D6E-5F58-41B2-A058-DD8D86082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DE32F0-76AD-4B75-AF44-240AE406B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5719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A4D094F-F648-4B72-8527-F036A035B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29C009-DCF5-4616-87BE-E7679B25B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BDA34D-D313-4430-B7B7-63E7442782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FD5326-E3B4-4D99-9B78-914AD1C68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5FCABA-29BC-4FDA-9469-42FB49498C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7321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pasconceptualesymentales.sit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52F12CBE-EC3C-452F-BAC7-9BBC284CECD1}"/>
              </a:ext>
            </a:extLst>
          </p:cNvPr>
          <p:cNvGrpSpPr/>
          <p:nvPr/>
        </p:nvGrpSpPr>
        <p:grpSpPr>
          <a:xfrm>
            <a:off x="286424" y="79616"/>
            <a:ext cx="11796226" cy="6754062"/>
            <a:chOff x="286424" y="79616"/>
            <a:chExt cx="11796226" cy="6754062"/>
          </a:xfrm>
        </p:grpSpPr>
        <p:cxnSp>
          <p:nvCxnSpPr>
            <p:cNvPr id="83" name="34 Conector angular">
              <a:extLst>
                <a:ext uri="{FF2B5EF4-FFF2-40B4-BE49-F238E27FC236}">
                  <a16:creationId xmlns:a16="http://schemas.microsoft.com/office/drawing/2014/main" id="{B148EC8A-8BCC-4497-A1BB-15C5CF0A2804}"/>
                </a:ext>
              </a:extLst>
            </p:cNvPr>
            <p:cNvCxnSpPr>
              <a:cxnSpLocks/>
              <a:stCxn id="87" idx="1"/>
              <a:endCxn id="67" idx="0"/>
            </p:cNvCxnSpPr>
            <p:nvPr/>
          </p:nvCxnSpPr>
          <p:spPr>
            <a:xfrm rot="10800000" flipV="1">
              <a:off x="1123531" y="1936043"/>
              <a:ext cx="639148" cy="1721968"/>
            </a:xfrm>
            <a:prstGeom prst="bentConnector2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33 Conector recto">
              <a:extLst>
                <a:ext uri="{FF2B5EF4-FFF2-40B4-BE49-F238E27FC236}">
                  <a16:creationId xmlns:a16="http://schemas.microsoft.com/office/drawing/2014/main" id="{F30DF332-57F6-4A3D-A526-A3FC75471AC9}"/>
                </a:ext>
              </a:extLst>
            </p:cNvPr>
            <p:cNvCxnSpPr>
              <a:cxnSpLocks/>
              <a:stCxn id="120" idx="0"/>
              <a:endCxn id="64" idx="2"/>
            </p:cNvCxnSpPr>
            <p:nvPr/>
          </p:nvCxnSpPr>
          <p:spPr>
            <a:xfrm flipH="1" flipV="1">
              <a:off x="6104375" y="2242214"/>
              <a:ext cx="1" cy="794732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276F2DA1-32EA-4728-9D28-84B146F14E0A}"/>
                </a:ext>
              </a:extLst>
            </p:cNvPr>
            <p:cNvSpPr/>
            <p:nvPr/>
          </p:nvSpPr>
          <p:spPr>
            <a:xfrm>
              <a:off x="4832786" y="80079"/>
              <a:ext cx="2543179" cy="651041"/>
            </a:xfrm>
            <a:prstGeom prst="rect">
              <a:avLst/>
            </a:prstGeom>
            <a:solidFill>
              <a:srgbClr val="0094C8"/>
            </a:solidFill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2400" dirty="0">
                  <a:latin typeface="BROOKLINE" pitchFamily="2" charset="-18"/>
                </a:rPr>
                <a:t>MAPA </a:t>
              </a:r>
              <a:r>
                <a:rPr lang="es-419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OOKLINE" pitchFamily="2" charset="-18"/>
                </a:rPr>
                <a:t>CONCEPTUAL</a:t>
              </a:r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870FC7AF-D987-4E64-9A49-C562465CF895}"/>
                </a:ext>
              </a:extLst>
            </p:cNvPr>
            <p:cNvSpPr/>
            <p:nvPr/>
          </p:nvSpPr>
          <p:spPr>
            <a:xfrm>
              <a:off x="1762679" y="1619447"/>
              <a:ext cx="1974424" cy="633192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800" dirty="0">
                  <a:solidFill>
                    <a:schemeClr val="tx1"/>
                  </a:solidFill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LOREM IPSUM</a:t>
              </a:r>
              <a:endParaRPr lang="es-419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60" name="Imagen 59">
              <a:hlinkClick r:id="rId3"/>
              <a:hlinkHover r:id="rId3"/>
              <a:extLst>
                <a:ext uri="{FF2B5EF4-FFF2-40B4-BE49-F238E27FC236}">
                  <a16:creationId xmlns:a16="http://schemas.microsoft.com/office/drawing/2014/main" id="{D7ED2D47-E711-4C2F-8A7E-30012A798EE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1975" y="79616"/>
              <a:ext cx="1820675" cy="40342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61" name="Rectángulo: esquinas redondeadas 60">
              <a:extLst>
                <a:ext uri="{FF2B5EF4-FFF2-40B4-BE49-F238E27FC236}">
                  <a16:creationId xmlns:a16="http://schemas.microsoft.com/office/drawing/2014/main" id="{584824F2-7EE3-43CE-8177-0BDECFE8DC25}"/>
                </a:ext>
              </a:extLst>
            </p:cNvPr>
            <p:cNvSpPr/>
            <p:nvPr/>
          </p:nvSpPr>
          <p:spPr>
            <a:xfrm>
              <a:off x="4654779" y="6637294"/>
              <a:ext cx="2422372" cy="196384"/>
            </a:xfrm>
            <a:prstGeom prst="roundRect">
              <a:avLst>
                <a:gd name="adj" fmla="val 6379"/>
              </a:avLst>
            </a:prstGeom>
            <a:gradFill flip="none" rotWithShape="1">
              <a:gsLst>
                <a:gs pos="42000">
                  <a:srgbClr val="345866">
                    <a:lumMod val="5000"/>
                  </a:srgbClr>
                </a:gs>
                <a:gs pos="84000">
                  <a:schemeClr val="bg1">
                    <a:lumMod val="50000"/>
                  </a:schemeClr>
                </a:gs>
                <a:gs pos="100000">
                  <a:srgbClr val="F3F4F8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900" dirty="0">
                  <a:solidFill>
                    <a:srgbClr val="C0D3DA"/>
                  </a:solidFill>
                </a:rPr>
                <a:t>www.mapasconceptualesymentales.site</a:t>
              </a: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5743F6C3-3532-479E-964D-B325168C44FF}"/>
                </a:ext>
              </a:extLst>
            </p:cNvPr>
            <p:cNvSpPr/>
            <p:nvPr/>
          </p:nvSpPr>
          <p:spPr>
            <a:xfrm>
              <a:off x="8471647" y="1608616"/>
              <a:ext cx="1974424" cy="633192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800" dirty="0">
                  <a:solidFill>
                    <a:schemeClr val="tx1"/>
                  </a:solidFill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LOREM IPSUM</a:t>
              </a:r>
              <a:endParaRPr lang="es-419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5935AA82-11E0-42E4-8559-A4442330D76B}"/>
                </a:ext>
              </a:extLst>
            </p:cNvPr>
            <p:cNvSpPr/>
            <p:nvPr/>
          </p:nvSpPr>
          <p:spPr>
            <a:xfrm>
              <a:off x="5117163" y="1609022"/>
              <a:ext cx="1974424" cy="633192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800" dirty="0">
                  <a:solidFill>
                    <a:schemeClr val="tx1"/>
                  </a:solidFill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LOREM IPSUM</a:t>
              </a:r>
              <a:endParaRPr lang="es-419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65064A87-958D-40B9-A394-8D6371552C5B}"/>
                </a:ext>
              </a:extLst>
            </p:cNvPr>
            <p:cNvSpPr/>
            <p:nvPr/>
          </p:nvSpPr>
          <p:spPr>
            <a:xfrm>
              <a:off x="2899997" y="3658011"/>
              <a:ext cx="1674211" cy="429237"/>
            </a:xfrm>
            <a:prstGeom prst="rect">
              <a:avLst/>
            </a:prstGeom>
            <a:solidFill>
              <a:srgbClr val="66CCFF"/>
            </a:solidFill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600" dirty="0">
                  <a:solidFill>
                    <a:schemeClr val="tx1"/>
                  </a:solidFill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LOREM IPSUM</a:t>
              </a:r>
              <a:endParaRPr lang="es-419" sz="10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573479A0-9324-44B8-9469-22B772892ED5}"/>
                </a:ext>
              </a:extLst>
            </p:cNvPr>
            <p:cNvSpPr/>
            <p:nvPr/>
          </p:nvSpPr>
          <p:spPr>
            <a:xfrm>
              <a:off x="286426" y="6354407"/>
              <a:ext cx="1674211" cy="395432"/>
            </a:xfrm>
            <a:prstGeom prst="rect">
              <a:avLst/>
            </a:prstGeom>
            <a:solidFill>
              <a:srgbClr val="7DD4FF"/>
            </a:solidFill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600" dirty="0">
                  <a:solidFill>
                    <a:schemeClr val="tx1"/>
                  </a:solidFill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LOREM IPSUM</a:t>
              </a:r>
              <a:endParaRPr lang="es-419" sz="10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A9BC9E5-2F53-473F-B02A-63C506E0558B}"/>
                </a:ext>
              </a:extLst>
            </p:cNvPr>
            <p:cNvSpPr/>
            <p:nvPr/>
          </p:nvSpPr>
          <p:spPr>
            <a:xfrm>
              <a:off x="286425" y="3658011"/>
              <a:ext cx="1674211" cy="430005"/>
            </a:xfrm>
            <a:prstGeom prst="rect">
              <a:avLst/>
            </a:prstGeom>
            <a:solidFill>
              <a:srgbClr val="66CCFF"/>
            </a:solidFill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600" dirty="0">
                  <a:solidFill>
                    <a:schemeClr val="tx1"/>
                  </a:solidFill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LOREM IPSUM</a:t>
              </a:r>
              <a:endParaRPr lang="es-419" sz="10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685BF46-182B-48F6-8E5E-99C2CF91426D}"/>
                </a:ext>
              </a:extLst>
            </p:cNvPr>
            <p:cNvSpPr/>
            <p:nvPr/>
          </p:nvSpPr>
          <p:spPr>
            <a:xfrm>
              <a:off x="2901945" y="4760868"/>
              <a:ext cx="1674211" cy="429237"/>
            </a:xfrm>
            <a:prstGeom prst="rect">
              <a:avLst/>
            </a:prstGeom>
            <a:solidFill>
              <a:srgbClr val="66CCFF"/>
            </a:solidFill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600" dirty="0">
                  <a:solidFill>
                    <a:schemeClr val="tx1"/>
                  </a:solidFill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LOREM IPSUM</a:t>
              </a:r>
              <a:endParaRPr lang="es-419" sz="10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FB829684-FB7D-4920-A061-E154F646549F}"/>
                </a:ext>
              </a:extLst>
            </p:cNvPr>
            <p:cNvSpPr/>
            <p:nvPr/>
          </p:nvSpPr>
          <p:spPr>
            <a:xfrm>
              <a:off x="286424" y="4760869"/>
              <a:ext cx="1674211" cy="429237"/>
            </a:xfrm>
            <a:prstGeom prst="rect">
              <a:avLst/>
            </a:prstGeom>
            <a:solidFill>
              <a:srgbClr val="66CCFF"/>
            </a:solidFill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600" dirty="0">
                  <a:solidFill>
                    <a:schemeClr val="tx1"/>
                  </a:solidFill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LOREM IPSUM</a:t>
              </a:r>
              <a:endParaRPr lang="es-419" sz="10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6" name="33 Conector recto">
              <a:extLst>
                <a:ext uri="{FF2B5EF4-FFF2-40B4-BE49-F238E27FC236}">
                  <a16:creationId xmlns:a16="http://schemas.microsoft.com/office/drawing/2014/main" id="{FA8A1FF9-7092-4F1B-96A0-580F0F68EEFE}"/>
                </a:ext>
              </a:extLst>
            </p:cNvPr>
            <p:cNvCxnSpPr>
              <a:cxnSpLocks/>
              <a:stCxn id="85" idx="2"/>
              <a:endCxn id="64" idx="0"/>
            </p:cNvCxnSpPr>
            <p:nvPr/>
          </p:nvCxnSpPr>
          <p:spPr>
            <a:xfrm flipH="1">
              <a:off x="6104375" y="731120"/>
              <a:ext cx="1" cy="877902"/>
            </a:xfrm>
            <a:prstGeom prst="line">
              <a:avLst/>
            </a:prstGeom>
            <a:ln w="57150">
              <a:solidFill>
                <a:srgbClr val="59595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A2A96741-90E4-451F-8F62-CFDF4099C246}"/>
                </a:ext>
              </a:extLst>
            </p:cNvPr>
            <p:cNvSpPr/>
            <p:nvPr/>
          </p:nvSpPr>
          <p:spPr>
            <a:xfrm>
              <a:off x="3995680" y="5642409"/>
              <a:ext cx="1674211" cy="395432"/>
            </a:xfrm>
            <a:prstGeom prst="rect">
              <a:avLst/>
            </a:prstGeom>
            <a:solidFill>
              <a:srgbClr val="7DD4FF"/>
            </a:solidFill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600" dirty="0">
                  <a:solidFill>
                    <a:schemeClr val="tx1"/>
                  </a:solidFill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LOREM IPSUM</a:t>
              </a:r>
              <a:endParaRPr lang="es-419" sz="10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52DCE570-7E40-4D2B-96CA-96A1DEAA42B7}"/>
                </a:ext>
              </a:extLst>
            </p:cNvPr>
            <p:cNvSpPr/>
            <p:nvPr/>
          </p:nvSpPr>
          <p:spPr>
            <a:xfrm>
              <a:off x="6538859" y="5642409"/>
              <a:ext cx="1674211" cy="395432"/>
            </a:xfrm>
            <a:prstGeom prst="rect">
              <a:avLst/>
            </a:prstGeom>
            <a:solidFill>
              <a:srgbClr val="7DD4FF"/>
            </a:solidFill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600" dirty="0">
                  <a:solidFill>
                    <a:schemeClr val="tx1"/>
                  </a:solidFill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LOREM IPSUM</a:t>
              </a:r>
              <a:endParaRPr lang="es-419" sz="10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6E17FA9D-396E-451B-8A08-DB50DFC4F0F0}"/>
                </a:ext>
              </a:extLst>
            </p:cNvPr>
            <p:cNvSpPr/>
            <p:nvPr/>
          </p:nvSpPr>
          <p:spPr>
            <a:xfrm>
              <a:off x="10231363" y="6354407"/>
              <a:ext cx="1674211" cy="395432"/>
            </a:xfrm>
            <a:prstGeom prst="rect">
              <a:avLst/>
            </a:prstGeom>
            <a:solidFill>
              <a:srgbClr val="7DD4FF"/>
            </a:solidFill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600" dirty="0">
                  <a:solidFill>
                    <a:schemeClr val="tx1"/>
                  </a:solidFill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LOREM IPSUM</a:t>
              </a:r>
              <a:endParaRPr lang="es-419" sz="10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5F923915-9EB4-4F17-9656-C863BC34DBB3}"/>
                </a:ext>
              </a:extLst>
            </p:cNvPr>
            <p:cNvSpPr/>
            <p:nvPr/>
          </p:nvSpPr>
          <p:spPr>
            <a:xfrm>
              <a:off x="10229415" y="3664132"/>
              <a:ext cx="1674211" cy="429237"/>
            </a:xfrm>
            <a:prstGeom prst="rect">
              <a:avLst/>
            </a:prstGeom>
            <a:solidFill>
              <a:srgbClr val="66CCFF"/>
            </a:solidFill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600" dirty="0">
                  <a:solidFill>
                    <a:schemeClr val="tx1"/>
                  </a:solidFill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LOREM IPSUM</a:t>
              </a:r>
              <a:endParaRPr lang="es-419" sz="10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B23584EE-BF1E-4219-A4F9-8A1629CB6525}"/>
                </a:ext>
              </a:extLst>
            </p:cNvPr>
            <p:cNvSpPr/>
            <p:nvPr/>
          </p:nvSpPr>
          <p:spPr>
            <a:xfrm>
              <a:off x="7615843" y="3664132"/>
              <a:ext cx="1674211" cy="430005"/>
            </a:xfrm>
            <a:prstGeom prst="rect">
              <a:avLst/>
            </a:prstGeom>
            <a:solidFill>
              <a:srgbClr val="66CCFF"/>
            </a:solidFill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600" dirty="0">
                  <a:solidFill>
                    <a:schemeClr val="tx1"/>
                  </a:solidFill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LOREM IPSUM</a:t>
              </a:r>
              <a:endParaRPr lang="es-419" sz="10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1C8AA658-038A-4D26-85E3-3B7349FC123E}"/>
                </a:ext>
              </a:extLst>
            </p:cNvPr>
            <p:cNvSpPr/>
            <p:nvPr/>
          </p:nvSpPr>
          <p:spPr>
            <a:xfrm>
              <a:off x="10231363" y="4766989"/>
              <a:ext cx="1674211" cy="429237"/>
            </a:xfrm>
            <a:prstGeom prst="rect">
              <a:avLst/>
            </a:prstGeom>
            <a:solidFill>
              <a:srgbClr val="66CCFF"/>
            </a:solidFill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600" dirty="0">
                  <a:solidFill>
                    <a:schemeClr val="tx1"/>
                  </a:solidFill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LOREM IPSUM</a:t>
              </a:r>
              <a:endParaRPr lang="es-419" sz="10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B6954863-45FF-44B8-9F81-CC434C6D17F8}"/>
                </a:ext>
              </a:extLst>
            </p:cNvPr>
            <p:cNvSpPr/>
            <p:nvPr/>
          </p:nvSpPr>
          <p:spPr>
            <a:xfrm>
              <a:off x="7615842" y="4766990"/>
              <a:ext cx="1674211" cy="429237"/>
            </a:xfrm>
            <a:prstGeom prst="rect">
              <a:avLst/>
            </a:prstGeom>
            <a:solidFill>
              <a:srgbClr val="66CCFF"/>
            </a:solidFill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600" dirty="0">
                  <a:solidFill>
                    <a:schemeClr val="tx1"/>
                  </a:solidFill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LOREM IPSUM</a:t>
              </a:r>
              <a:endParaRPr lang="es-419" sz="10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id="{894285A9-4125-425D-B613-193AB36BE061}"/>
                </a:ext>
              </a:extLst>
            </p:cNvPr>
            <p:cNvSpPr/>
            <p:nvPr/>
          </p:nvSpPr>
          <p:spPr>
            <a:xfrm>
              <a:off x="5267270" y="3036946"/>
              <a:ext cx="1674211" cy="429237"/>
            </a:xfrm>
            <a:prstGeom prst="rect">
              <a:avLst/>
            </a:prstGeom>
            <a:solidFill>
              <a:srgbClr val="66CCFF"/>
            </a:solidFill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600" dirty="0">
                  <a:solidFill>
                    <a:schemeClr val="tx1"/>
                  </a:solidFill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LOREM IPSUM</a:t>
              </a:r>
              <a:endParaRPr lang="es-419" sz="10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0A470061-814C-4A36-889A-1EAB72457863}"/>
                </a:ext>
              </a:extLst>
            </p:cNvPr>
            <p:cNvSpPr/>
            <p:nvPr/>
          </p:nvSpPr>
          <p:spPr>
            <a:xfrm>
              <a:off x="5267270" y="4326150"/>
              <a:ext cx="1674211" cy="429237"/>
            </a:xfrm>
            <a:prstGeom prst="rect">
              <a:avLst/>
            </a:prstGeom>
            <a:solidFill>
              <a:srgbClr val="66CCFF"/>
            </a:solidFill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600" dirty="0">
                  <a:solidFill>
                    <a:schemeClr val="tx1"/>
                  </a:solidFill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LOREM IPSUM</a:t>
              </a:r>
              <a:endParaRPr lang="es-419" sz="10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4" name="33 Conector recto">
              <a:extLst>
                <a:ext uri="{FF2B5EF4-FFF2-40B4-BE49-F238E27FC236}">
                  <a16:creationId xmlns:a16="http://schemas.microsoft.com/office/drawing/2014/main" id="{82ECFED2-9121-4D55-AE40-AC1EE9F011F0}"/>
                </a:ext>
              </a:extLst>
            </p:cNvPr>
            <p:cNvCxnSpPr>
              <a:cxnSpLocks/>
              <a:stCxn id="122" idx="0"/>
              <a:endCxn id="120" idx="2"/>
            </p:cNvCxnSpPr>
            <p:nvPr/>
          </p:nvCxnSpPr>
          <p:spPr>
            <a:xfrm flipV="1">
              <a:off x="6104376" y="3466183"/>
              <a:ext cx="0" cy="859967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34 Conector angular">
              <a:extLst>
                <a:ext uri="{FF2B5EF4-FFF2-40B4-BE49-F238E27FC236}">
                  <a16:creationId xmlns:a16="http://schemas.microsoft.com/office/drawing/2014/main" id="{6E975F1E-737D-4BF8-AFD0-44C2F10EFC2B}"/>
                </a:ext>
              </a:extLst>
            </p:cNvPr>
            <p:cNvCxnSpPr>
              <a:cxnSpLocks/>
              <a:stCxn id="122" idx="2"/>
              <a:endCxn id="82" idx="0"/>
            </p:cNvCxnSpPr>
            <p:nvPr/>
          </p:nvCxnSpPr>
          <p:spPr>
            <a:xfrm flipH="1">
              <a:off x="4832786" y="4755387"/>
              <a:ext cx="1271590" cy="887022"/>
            </a:xfrm>
            <a:prstGeom prst="straightConnector1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34 Conector angular">
              <a:extLst>
                <a:ext uri="{FF2B5EF4-FFF2-40B4-BE49-F238E27FC236}">
                  <a16:creationId xmlns:a16="http://schemas.microsoft.com/office/drawing/2014/main" id="{F81C722B-A4AB-49FE-A461-194C8DE02EDE}"/>
                </a:ext>
              </a:extLst>
            </p:cNvPr>
            <p:cNvCxnSpPr>
              <a:cxnSpLocks/>
              <a:stCxn id="122" idx="2"/>
              <a:endCxn id="113" idx="0"/>
            </p:cNvCxnSpPr>
            <p:nvPr/>
          </p:nvCxnSpPr>
          <p:spPr>
            <a:xfrm>
              <a:off x="6104376" y="4755387"/>
              <a:ext cx="1271589" cy="887022"/>
            </a:xfrm>
            <a:prstGeom prst="straightConnector1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34 Conector angular">
              <a:extLst>
                <a:ext uri="{FF2B5EF4-FFF2-40B4-BE49-F238E27FC236}">
                  <a16:creationId xmlns:a16="http://schemas.microsoft.com/office/drawing/2014/main" id="{B3453C3A-A429-49B9-89ED-8DE0AFD69411}"/>
                </a:ext>
              </a:extLst>
            </p:cNvPr>
            <p:cNvCxnSpPr>
              <a:cxnSpLocks/>
              <a:stCxn id="73" idx="1"/>
              <a:endCxn id="67" idx="3"/>
            </p:cNvCxnSpPr>
            <p:nvPr/>
          </p:nvCxnSpPr>
          <p:spPr>
            <a:xfrm flipH="1" flipV="1">
              <a:off x="1960636" y="3873014"/>
              <a:ext cx="941309" cy="1102473"/>
            </a:xfrm>
            <a:prstGeom prst="straightConnector1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34 Conector angular">
              <a:extLst>
                <a:ext uri="{FF2B5EF4-FFF2-40B4-BE49-F238E27FC236}">
                  <a16:creationId xmlns:a16="http://schemas.microsoft.com/office/drawing/2014/main" id="{2BED33E9-CD30-4279-9733-B1FFA6F155AA}"/>
                </a:ext>
              </a:extLst>
            </p:cNvPr>
            <p:cNvCxnSpPr>
              <a:cxnSpLocks/>
              <a:stCxn id="65" idx="1"/>
              <a:endCxn id="74" idx="3"/>
            </p:cNvCxnSpPr>
            <p:nvPr/>
          </p:nvCxnSpPr>
          <p:spPr>
            <a:xfrm flipH="1">
              <a:off x="1960635" y="3872630"/>
              <a:ext cx="939362" cy="1102858"/>
            </a:xfrm>
            <a:prstGeom prst="straightConnector1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34 Conector angular">
              <a:extLst>
                <a:ext uri="{FF2B5EF4-FFF2-40B4-BE49-F238E27FC236}">
                  <a16:creationId xmlns:a16="http://schemas.microsoft.com/office/drawing/2014/main" id="{580622A2-3083-4042-BC39-C81E9C711250}"/>
                </a:ext>
              </a:extLst>
            </p:cNvPr>
            <p:cNvCxnSpPr>
              <a:cxnSpLocks/>
              <a:stCxn id="116" idx="3"/>
              <a:endCxn id="117" idx="1"/>
            </p:cNvCxnSpPr>
            <p:nvPr/>
          </p:nvCxnSpPr>
          <p:spPr>
            <a:xfrm>
              <a:off x="9290054" y="3879135"/>
              <a:ext cx="941309" cy="1102473"/>
            </a:xfrm>
            <a:prstGeom prst="straightConnector1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34 Conector angular">
              <a:extLst>
                <a:ext uri="{FF2B5EF4-FFF2-40B4-BE49-F238E27FC236}">
                  <a16:creationId xmlns:a16="http://schemas.microsoft.com/office/drawing/2014/main" id="{CA2A2B2E-401A-4E2A-8F80-FC2041BCE62F}"/>
                </a:ext>
              </a:extLst>
            </p:cNvPr>
            <p:cNvCxnSpPr>
              <a:cxnSpLocks/>
              <a:stCxn id="118" idx="3"/>
              <a:endCxn id="115" idx="1"/>
            </p:cNvCxnSpPr>
            <p:nvPr/>
          </p:nvCxnSpPr>
          <p:spPr>
            <a:xfrm flipV="1">
              <a:off x="9290053" y="3878751"/>
              <a:ext cx="939362" cy="1102858"/>
            </a:xfrm>
            <a:prstGeom prst="straightConnector1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34 Conector angular">
              <a:extLst>
                <a:ext uri="{FF2B5EF4-FFF2-40B4-BE49-F238E27FC236}">
                  <a16:creationId xmlns:a16="http://schemas.microsoft.com/office/drawing/2014/main" id="{33381CF8-B0FF-4068-A0D8-1684A72B08C2}"/>
                </a:ext>
              </a:extLst>
            </p:cNvPr>
            <p:cNvCxnSpPr>
              <a:cxnSpLocks/>
              <a:stCxn id="63" idx="3"/>
              <a:endCxn id="115" idx="0"/>
            </p:cNvCxnSpPr>
            <p:nvPr/>
          </p:nvCxnSpPr>
          <p:spPr>
            <a:xfrm>
              <a:off x="10446071" y="1925212"/>
              <a:ext cx="620450" cy="1738920"/>
            </a:xfrm>
            <a:prstGeom prst="bentConnector2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33 Conector recto">
              <a:extLst>
                <a:ext uri="{FF2B5EF4-FFF2-40B4-BE49-F238E27FC236}">
                  <a16:creationId xmlns:a16="http://schemas.microsoft.com/office/drawing/2014/main" id="{2826C502-47E5-4D29-A15A-2E60E39BDD69}"/>
                </a:ext>
              </a:extLst>
            </p:cNvPr>
            <p:cNvCxnSpPr>
              <a:cxnSpLocks/>
              <a:stCxn id="64" idx="1"/>
              <a:endCxn id="87" idx="3"/>
            </p:cNvCxnSpPr>
            <p:nvPr/>
          </p:nvCxnSpPr>
          <p:spPr>
            <a:xfrm flipH="1">
              <a:off x="3737103" y="1925618"/>
              <a:ext cx="1380060" cy="10425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33 Conector recto">
              <a:extLst>
                <a:ext uri="{FF2B5EF4-FFF2-40B4-BE49-F238E27FC236}">
                  <a16:creationId xmlns:a16="http://schemas.microsoft.com/office/drawing/2014/main" id="{DEC0860F-FF8F-4540-8031-CD5EF4575D22}"/>
                </a:ext>
              </a:extLst>
            </p:cNvPr>
            <p:cNvCxnSpPr>
              <a:cxnSpLocks/>
              <a:stCxn id="63" idx="1"/>
              <a:endCxn id="64" idx="3"/>
            </p:cNvCxnSpPr>
            <p:nvPr/>
          </p:nvCxnSpPr>
          <p:spPr>
            <a:xfrm flipH="1">
              <a:off x="7091587" y="1925212"/>
              <a:ext cx="1380060" cy="406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34 Conector angular">
              <a:extLst>
                <a:ext uri="{FF2B5EF4-FFF2-40B4-BE49-F238E27FC236}">
                  <a16:creationId xmlns:a16="http://schemas.microsoft.com/office/drawing/2014/main" id="{20B80D51-D96F-4CD0-A059-98716C59FCA9}"/>
                </a:ext>
              </a:extLst>
            </p:cNvPr>
            <p:cNvCxnSpPr>
              <a:cxnSpLocks/>
              <a:stCxn id="82" idx="1"/>
              <a:endCxn id="66" idx="0"/>
            </p:cNvCxnSpPr>
            <p:nvPr/>
          </p:nvCxnSpPr>
          <p:spPr>
            <a:xfrm rot="10800000" flipV="1">
              <a:off x="1123532" y="5840125"/>
              <a:ext cx="2872148" cy="514282"/>
            </a:xfrm>
            <a:prstGeom prst="curvedConnector2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34 Conector angular">
              <a:extLst>
                <a:ext uri="{FF2B5EF4-FFF2-40B4-BE49-F238E27FC236}">
                  <a16:creationId xmlns:a16="http://schemas.microsoft.com/office/drawing/2014/main" id="{2457B832-553B-4B08-970A-5FEEF47BC95F}"/>
                </a:ext>
              </a:extLst>
            </p:cNvPr>
            <p:cNvCxnSpPr>
              <a:cxnSpLocks/>
              <a:stCxn id="113" idx="3"/>
              <a:endCxn id="114" idx="0"/>
            </p:cNvCxnSpPr>
            <p:nvPr/>
          </p:nvCxnSpPr>
          <p:spPr>
            <a:xfrm>
              <a:off x="8213070" y="5840125"/>
              <a:ext cx="2855399" cy="514282"/>
            </a:xfrm>
            <a:prstGeom prst="curvedConnector2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CuadroTexto 42">
              <a:extLst>
                <a:ext uri="{FF2B5EF4-FFF2-40B4-BE49-F238E27FC236}">
                  <a16:creationId xmlns:a16="http://schemas.microsoft.com/office/drawing/2014/main" id="{D238371B-AAD0-4BFB-AC61-5CB29743C253}"/>
                </a:ext>
              </a:extLst>
            </p:cNvPr>
            <p:cNvSpPr txBox="1"/>
            <p:nvPr/>
          </p:nvSpPr>
          <p:spPr>
            <a:xfrm>
              <a:off x="5689920" y="1000194"/>
              <a:ext cx="79541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/>
                <a:t>Enlace</a:t>
              </a:r>
            </a:p>
          </p:txBody>
        </p:sp>
        <p:sp>
          <p:nvSpPr>
            <p:cNvPr id="144" name="CuadroTexto 143">
              <a:extLst>
                <a:ext uri="{FF2B5EF4-FFF2-40B4-BE49-F238E27FC236}">
                  <a16:creationId xmlns:a16="http://schemas.microsoft.com/office/drawing/2014/main" id="{7E62F056-B7BF-4126-8C1D-D71C5EE456D6}"/>
                </a:ext>
              </a:extLst>
            </p:cNvPr>
            <p:cNvSpPr txBox="1"/>
            <p:nvPr/>
          </p:nvSpPr>
          <p:spPr>
            <a:xfrm>
              <a:off x="4029427" y="1720274"/>
              <a:ext cx="79541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/>
                <a:t>Enlace</a:t>
              </a:r>
            </a:p>
          </p:txBody>
        </p:sp>
        <p:sp>
          <p:nvSpPr>
            <p:cNvPr id="145" name="CuadroTexto 144">
              <a:extLst>
                <a:ext uri="{FF2B5EF4-FFF2-40B4-BE49-F238E27FC236}">
                  <a16:creationId xmlns:a16="http://schemas.microsoft.com/office/drawing/2014/main" id="{9D977852-AF38-4951-8DA8-03981BA30365}"/>
                </a:ext>
              </a:extLst>
            </p:cNvPr>
            <p:cNvSpPr txBox="1"/>
            <p:nvPr/>
          </p:nvSpPr>
          <p:spPr>
            <a:xfrm>
              <a:off x="7383911" y="1740546"/>
              <a:ext cx="79541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/>
                <a:t>Enlace</a:t>
              </a:r>
            </a:p>
          </p:txBody>
        </p:sp>
        <p:sp>
          <p:nvSpPr>
            <p:cNvPr id="146" name="CuadroTexto 145">
              <a:extLst>
                <a:ext uri="{FF2B5EF4-FFF2-40B4-BE49-F238E27FC236}">
                  <a16:creationId xmlns:a16="http://schemas.microsoft.com/office/drawing/2014/main" id="{67CB1F92-5212-4A67-AB1E-9D703CF326FE}"/>
                </a:ext>
              </a:extLst>
            </p:cNvPr>
            <p:cNvSpPr txBox="1"/>
            <p:nvPr/>
          </p:nvSpPr>
          <p:spPr>
            <a:xfrm>
              <a:off x="725823" y="2427695"/>
              <a:ext cx="79541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/>
                <a:t>Enlace</a:t>
              </a:r>
            </a:p>
          </p:txBody>
        </p:sp>
        <p:sp>
          <p:nvSpPr>
            <p:cNvPr id="147" name="CuadroTexto 146">
              <a:extLst>
                <a:ext uri="{FF2B5EF4-FFF2-40B4-BE49-F238E27FC236}">
                  <a16:creationId xmlns:a16="http://schemas.microsoft.com/office/drawing/2014/main" id="{4102097C-F4B4-4A04-B0F6-1679C4821546}"/>
                </a:ext>
              </a:extLst>
            </p:cNvPr>
            <p:cNvSpPr txBox="1"/>
            <p:nvPr/>
          </p:nvSpPr>
          <p:spPr>
            <a:xfrm>
              <a:off x="10689662" y="2454914"/>
              <a:ext cx="79541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/>
                <a:t>Enlace</a:t>
              </a:r>
            </a:p>
          </p:txBody>
        </p:sp>
        <p:sp>
          <p:nvSpPr>
            <p:cNvPr id="148" name="CuadroTexto 147">
              <a:extLst>
                <a:ext uri="{FF2B5EF4-FFF2-40B4-BE49-F238E27FC236}">
                  <a16:creationId xmlns:a16="http://schemas.microsoft.com/office/drawing/2014/main" id="{4F9A98D1-BEC8-4DF3-BE7A-328556858C27}"/>
                </a:ext>
              </a:extLst>
            </p:cNvPr>
            <p:cNvSpPr txBox="1"/>
            <p:nvPr/>
          </p:nvSpPr>
          <p:spPr>
            <a:xfrm>
              <a:off x="5698294" y="2433920"/>
              <a:ext cx="79541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/>
                <a:t>Enlace</a:t>
              </a:r>
            </a:p>
          </p:txBody>
        </p:sp>
        <p:sp>
          <p:nvSpPr>
            <p:cNvPr id="149" name="CuadroTexto 148">
              <a:extLst>
                <a:ext uri="{FF2B5EF4-FFF2-40B4-BE49-F238E27FC236}">
                  <a16:creationId xmlns:a16="http://schemas.microsoft.com/office/drawing/2014/main" id="{B4D9AABD-4EA2-43B9-BEAA-44B2700FAFB4}"/>
                </a:ext>
              </a:extLst>
            </p:cNvPr>
            <p:cNvSpPr txBox="1"/>
            <p:nvPr/>
          </p:nvSpPr>
          <p:spPr>
            <a:xfrm>
              <a:off x="2030544" y="4239393"/>
              <a:ext cx="79541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/>
                <a:t>Enlace</a:t>
              </a:r>
            </a:p>
          </p:txBody>
        </p:sp>
        <p:sp>
          <p:nvSpPr>
            <p:cNvPr id="150" name="CuadroTexto 149">
              <a:extLst>
                <a:ext uri="{FF2B5EF4-FFF2-40B4-BE49-F238E27FC236}">
                  <a16:creationId xmlns:a16="http://schemas.microsoft.com/office/drawing/2014/main" id="{E862E09B-C645-4E5B-82FF-18232BAC70AA}"/>
                </a:ext>
              </a:extLst>
            </p:cNvPr>
            <p:cNvSpPr txBox="1"/>
            <p:nvPr/>
          </p:nvSpPr>
          <p:spPr>
            <a:xfrm>
              <a:off x="9380238" y="4186891"/>
              <a:ext cx="79541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/>
                <a:t>Enlace</a:t>
              </a:r>
            </a:p>
          </p:txBody>
        </p:sp>
        <p:sp>
          <p:nvSpPr>
            <p:cNvPr id="151" name="CuadroTexto 150">
              <a:extLst>
                <a:ext uri="{FF2B5EF4-FFF2-40B4-BE49-F238E27FC236}">
                  <a16:creationId xmlns:a16="http://schemas.microsoft.com/office/drawing/2014/main" id="{609713B5-80C6-416B-9FA8-9F5D5C588933}"/>
                </a:ext>
              </a:extLst>
            </p:cNvPr>
            <p:cNvSpPr txBox="1"/>
            <p:nvPr/>
          </p:nvSpPr>
          <p:spPr>
            <a:xfrm>
              <a:off x="4994817" y="5025743"/>
              <a:ext cx="79541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/>
                <a:t>Enlace</a:t>
              </a:r>
            </a:p>
          </p:txBody>
        </p:sp>
        <p:sp>
          <p:nvSpPr>
            <p:cNvPr id="152" name="CuadroTexto 151">
              <a:extLst>
                <a:ext uri="{FF2B5EF4-FFF2-40B4-BE49-F238E27FC236}">
                  <a16:creationId xmlns:a16="http://schemas.microsoft.com/office/drawing/2014/main" id="{E9405F31-50C3-4871-8239-397028D6B2B5}"/>
                </a:ext>
              </a:extLst>
            </p:cNvPr>
            <p:cNvSpPr txBox="1"/>
            <p:nvPr/>
          </p:nvSpPr>
          <p:spPr>
            <a:xfrm>
              <a:off x="6361006" y="5010230"/>
              <a:ext cx="79541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/>
                <a:t>Enlace</a:t>
              </a:r>
            </a:p>
          </p:txBody>
        </p:sp>
        <p:sp>
          <p:nvSpPr>
            <p:cNvPr id="153" name="CuadroTexto 152">
              <a:extLst>
                <a:ext uri="{FF2B5EF4-FFF2-40B4-BE49-F238E27FC236}">
                  <a16:creationId xmlns:a16="http://schemas.microsoft.com/office/drawing/2014/main" id="{4C883CC3-7E7D-4456-9692-D9DB9F2D7EA6}"/>
                </a:ext>
              </a:extLst>
            </p:cNvPr>
            <p:cNvSpPr txBox="1"/>
            <p:nvPr/>
          </p:nvSpPr>
          <p:spPr>
            <a:xfrm>
              <a:off x="2030543" y="5776130"/>
              <a:ext cx="79541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/>
                <a:t>Enlace</a:t>
              </a:r>
            </a:p>
          </p:txBody>
        </p:sp>
        <p:sp>
          <p:nvSpPr>
            <p:cNvPr id="154" name="CuadroTexto 153">
              <a:extLst>
                <a:ext uri="{FF2B5EF4-FFF2-40B4-BE49-F238E27FC236}">
                  <a16:creationId xmlns:a16="http://schemas.microsoft.com/office/drawing/2014/main" id="{E10D6111-A810-4C35-83B6-398C336D40CB}"/>
                </a:ext>
              </a:extLst>
            </p:cNvPr>
            <p:cNvSpPr txBox="1"/>
            <p:nvPr/>
          </p:nvSpPr>
          <p:spPr>
            <a:xfrm>
              <a:off x="9380238" y="5758026"/>
              <a:ext cx="79541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/>
                <a:t>Enlace</a:t>
              </a:r>
            </a:p>
          </p:txBody>
        </p: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F0C97D-BC42-4AB0-893A-68ABECDCEE3C}"/>
                </a:ext>
              </a:extLst>
            </p:cNvPr>
            <p:cNvSpPr txBox="1"/>
            <p:nvPr/>
          </p:nvSpPr>
          <p:spPr>
            <a:xfrm>
              <a:off x="5706669" y="3682980"/>
              <a:ext cx="79541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/>
                <a:t>Enlace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50680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54</Words>
  <Application>Microsoft Office PowerPoint</Application>
  <PresentationFormat>Panorámica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BROOKLINE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Yatmar Peraza Mora</dc:creator>
  <cp:lastModifiedBy>Jose Yatmar Peraza Mora</cp:lastModifiedBy>
  <cp:revision>15</cp:revision>
  <dcterms:created xsi:type="dcterms:W3CDTF">2020-09-24T02:13:35Z</dcterms:created>
  <dcterms:modified xsi:type="dcterms:W3CDTF">2021-10-07T02:18:30Z</dcterms:modified>
</cp:coreProperties>
</file>