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B"/>
    <a:srgbClr val="FFFFFF"/>
    <a:srgbClr val="DFE4E7"/>
    <a:srgbClr val="6F0C43"/>
    <a:srgbClr val="F68121"/>
    <a:srgbClr val="EF4023"/>
    <a:srgbClr val="FDB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C160F-321C-4358-850F-B9A9488A7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6F2D5-50C8-40D2-AF15-ECF7E0ABB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E11022-39B1-4FAA-9130-0F0EE121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75A465-6FDD-41E5-BF6E-DB318D8F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27CF4-0921-44EA-9615-7A113AA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978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69C71-0378-4FCC-A1AD-3C191333B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F4D326-5656-409E-B03E-418351822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5EE8A-F078-46C0-BC89-B52B5BAD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7CB0D9-4B38-4D34-8A59-A68E08D6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356EDD-AF4A-4937-B31B-45A7202D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504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3EC5FF-A1A1-4021-AE13-FA17F458F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FDC983-F2B2-4F6D-A3BB-996E3F2B4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F445DA-D82D-4876-B7CA-0865EE00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9F9CB-4311-45AC-8FE6-D6D33784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AD2F8-93C2-4A63-970B-9BCC1E5D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1971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46A1C-883B-40C2-BF34-E7D6DE48F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C563FC-A8BB-4614-80CC-B6C0B432C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7D0BB-32BE-425A-B5B1-E1C3807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504DEC-82E0-4755-B47E-C0EE35C0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491A2-C785-4D86-81AD-12710338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5568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86F02-7C53-4974-9CC5-84DCE6829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0612E0-1371-4E77-ADA2-CD97075F6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8E224-0E0E-45E7-960B-F793B683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739A8-6E9E-494B-8F7E-92C43DD7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A1327F-3DDD-4FB6-93DC-A9CE296B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690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114B8-FB6C-4B5F-BB1B-2C02DA7A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A4FE44-B916-4677-AAA3-CBB7CBCA4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13708A-629B-4474-9FB2-0C24CB0AA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86E7E6-9584-491C-B0C5-D4CABA61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522A8D-554B-4740-8CAE-38E9E435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20E6DD-46DD-4A6A-91AE-10557C31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8549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A735C-7529-4852-9E2A-99F65BCB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F8D84A-B3E5-4666-A0CD-56329D138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7E4EA6-1EB9-4F82-8998-2DCA7FD89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CCE67E-13E3-4F2B-974F-A58C75223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491809-5271-4D72-A761-EAF23A8F7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89ACA5-AD5D-4AE8-8848-5887567C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A0425E-2372-417F-9529-56580058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DB340A-6076-4283-B985-DA04A37A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3115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872FE-719A-4AA4-B551-6AAF45B2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4736BF-C729-4AED-BB23-477B8693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1A53D7-17E4-44DF-9D1F-2D44F470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FC040D-7157-4A2B-BC25-329B3BC5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141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8851A9-D223-4E1C-A686-7FA770D2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CD2BF5-DA51-4E7A-9512-FECEC010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ED26F2-C23D-4307-94A2-288FE694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2019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6A88B-DB83-4CE1-85C6-424A8080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17C5C5-502E-4A2D-9775-7F1FD26EF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54B8C6-6401-454B-AB49-6F77BBEB8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680C9-6409-4533-8F1C-5C84C70F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515B6B-9473-43AB-AECB-5639C096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18BCB7-7A96-4B31-BFF2-D1492CAB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3315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0AE5C-E060-4AAA-84FE-2771706B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59B7D8-541B-4679-A335-0FFFD1225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EEA9C1-90E0-4DE7-83DE-507BE187B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FFCDE9-D17C-45BC-B35F-737394E0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B4CF04-EDB4-4030-973D-B6E562D8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E6824C-B63C-4423-8B84-B74E9CC4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497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1B5787-CB00-4CE6-8E66-1B341C5D9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838F4C-B61B-4CBC-B869-EEAC5AF95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93C954-0621-4FB4-8854-45E67CD8D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B942-C5FF-45A2-AB20-081138C82D7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D0FA18-A697-446A-A66D-6CE726BD8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6587ED-60AF-4CAE-A408-FE30E206E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5B49-E96F-473C-BE95-FE3786756AE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2554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FFFFFF"/>
            </a:gs>
            <a:gs pos="100000">
              <a:srgbClr val="DFE4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3B34162-69F2-4A4C-B49C-640DA7FCEC59}"/>
              </a:ext>
            </a:extLst>
          </p:cNvPr>
          <p:cNvGrpSpPr/>
          <p:nvPr/>
        </p:nvGrpSpPr>
        <p:grpSpPr>
          <a:xfrm>
            <a:off x="172816" y="79616"/>
            <a:ext cx="11909834" cy="6767599"/>
            <a:chOff x="172816" y="79616"/>
            <a:chExt cx="11909834" cy="6767599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968272FF-6765-4E7A-9355-7AD787A08997}"/>
                </a:ext>
              </a:extLst>
            </p:cNvPr>
            <p:cNvSpPr/>
            <p:nvPr/>
          </p:nvSpPr>
          <p:spPr>
            <a:xfrm>
              <a:off x="4656406" y="109357"/>
              <a:ext cx="2879188" cy="745588"/>
            </a:xfrm>
            <a:prstGeom prst="roundRect">
              <a:avLst>
                <a:gd name="adj" fmla="val 2359"/>
              </a:avLst>
            </a:prstGeom>
            <a:solidFill>
              <a:srgbClr val="6F0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400" dirty="0">
                  <a:latin typeface="BROOKLINE" pitchFamily="2" charset="-18"/>
                </a:rPr>
                <a:t>MAPA CONCEPTUAL</a:t>
              </a: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0579B5FC-37A0-4B2A-BAE4-D4C536B22429}"/>
                </a:ext>
              </a:extLst>
            </p:cNvPr>
            <p:cNvSpPr/>
            <p:nvPr/>
          </p:nvSpPr>
          <p:spPr>
            <a:xfrm>
              <a:off x="488852" y="1781678"/>
              <a:ext cx="1765660" cy="670711"/>
            </a:xfrm>
            <a:prstGeom prst="roundRect">
              <a:avLst>
                <a:gd name="adj" fmla="val 21236"/>
              </a:avLst>
            </a:prstGeom>
            <a:solidFill>
              <a:srgbClr val="6F0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dirty="0" err="1">
                  <a:latin typeface="BROOKLINE" pitchFamily="2" charset="-18"/>
                </a:rPr>
                <a:t>Lorem</a:t>
              </a:r>
              <a:r>
                <a:rPr lang="es-419" sz="2000" dirty="0">
                  <a:latin typeface="BROOKLINE" pitchFamily="2" charset="-18"/>
                </a:rPr>
                <a:t> </a:t>
              </a:r>
              <a:r>
                <a:rPr lang="es-419" sz="2000" dirty="0" err="1">
                  <a:latin typeface="BROOKLINE" pitchFamily="2" charset="-18"/>
                </a:rPr>
                <a:t>ipsum</a:t>
              </a:r>
              <a:endParaRPr lang="es-419" sz="2000" dirty="0">
                <a:latin typeface="BROOKLINE" pitchFamily="2" charset="-18"/>
              </a:endParaRP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222F788F-9528-407C-98D1-E2E7D41EE3F5}"/>
                </a:ext>
              </a:extLst>
            </p:cNvPr>
            <p:cNvSpPr/>
            <p:nvPr/>
          </p:nvSpPr>
          <p:spPr>
            <a:xfrm>
              <a:off x="172816" y="3372146"/>
              <a:ext cx="1035661" cy="670711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B466A5E7-2DEC-47C3-8FDB-8C074B8F3897}"/>
                </a:ext>
              </a:extLst>
            </p:cNvPr>
            <p:cNvSpPr/>
            <p:nvPr/>
          </p:nvSpPr>
          <p:spPr>
            <a:xfrm>
              <a:off x="983047" y="4909526"/>
              <a:ext cx="1921926" cy="670711"/>
            </a:xfrm>
            <a:prstGeom prst="roundRect">
              <a:avLst>
                <a:gd name="adj" fmla="val 27528"/>
              </a:avLst>
            </a:prstGeom>
            <a:solidFill>
              <a:srgbClr val="F6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Lorem ipsum</a:t>
              </a:r>
              <a:endParaRPr lang="es-419" sz="1800" dirty="0">
                <a:solidFill>
                  <a:schemeClr val="bg2">
                    <a:lumMod val="10000"/>
                  </a:schemeClr>
                </a:solidFill>
                <a:latin typeface="BROOKLINE" pitchFamily="2" charset="-18"/>
              </a:endParaRP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90830D84-AF9A-4985-8E68-05D3DFFEC211}"/>
                </a:ext>
              </a:extLst>
            </p:cNvPr>
            <p:cNvSpPr/>
            <p:nvPr/>
          </p:nvSpPr>
          <p:spPr>
            <a:xfrm>
              <a:off x="4843974" y="5368308"/>
              <a:ext cx="2504050" cy="1083510"/>
            </a:xfrm>
            <a:prstGeom prst="roundRect">
              <a:avLst>
                <a:gd name="adj" fmla="val 12746"/>
              </a:avLst>
            </a:prstGeom>
            <a:solidFill>
              <a:srgbClr val="FD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Lorem</a:t>
              </a:r>
              <a:r>
                <a:rPr lang="es-419" sz="1800" dirty="0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 </a:t>
              </a:r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ipsum</a:t>
              </a:r>
              <a:r>
                <a:rPr lang="es-419" sz="1800" dirty="0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 dolor </a:t>
              </a:r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sit</a:t>
              </a:r>
              <a:endParaRPr lang="es-419" sz="1800" dirty="0">
                <a:solidFill>
                  <a:schemeClr val="bg2">
                    <a:lumMod val="10000"/>
                  </a:schemeClr>
                </a:solidFill>
                <a:latin typeface="BROOKLINE" pitchFamily="2" charset="-18"/>
              </a:endParaRP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530776A7-D595-47A5-9996-2BEC360BF2B1}"/>
                </a:ext>
              </a:extLst>
            </p:cNvPr>
            <p:cNvSpPr/>
            <p:nvPr/>
          </p:nvSpPr>
          <p:spPr>
            <a:xfrm>
              <a:off x="2811944" y="1781678"/>
              <a:ext cx="1765660" cy="848975"/>
            </a:xfrm>
            <a:prstGeom prst="roundRect">
              <a:avLst>
                <a:gd name="adj" fmla="val 21236"/>
              </a:avLst>
            </a:prstGeom>
            <a:solidFill>
              <a:srgbClr val="6F0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>
                  <a:latin typeface="BROOKLINE" pitchFamily="2" charset="-18"/>
                </a:rPr>
                <a:t>Lorem ipsum</a:t>
              </a:r>
              <a:endParaRPr lang="es-419" sz="1800" dirty="0">
                <a:latin typeface="BROOKLINE" pitchFamily="2" charset="-18"/>
              </a:endParaRP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9964BCF3-3B56-45A7-A83A-95BDAACDFF31}"/>
                </a:ext>
              </a:extLst>
            </p:cNvPr>
            <p:cNvSpPr/>
            <p:nvPr/>
          </p:nvSpPr>
          <p:spPr>
            <a:xfrm>
              <a:off x="5135036" y="2194447"/>
              <a:ext cx="1921926" cy="1083510"/>
            </a:xfrm>
            <a:prstGeom prst="roundRect">
              <a:avLst>
                <a:gd name="adj" fmla="val 21236"/>
              </a:avLst>
            </a:prstGeom>
            <a:solidFill>
              <a:srgbClr val="6F0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dirty="0" err="1">
                  <a:latin typeface="BROOKLINE" pitchFamily="2" charset="-18"/>
                </a:rPr>
                <a:t>Lorem</a:t>
              </a:r>
              <a:r>
                <a:rPr lang="es-419" sz="2000" dirty="0">
                  <a:latin typeface="BROOKLINE" pitchFamily="2" charset="-18"/>
                </a:rPr>
                <a:t> </a:t>
              </a:r>
              <a:r>
                <a:rPr lang="es-419" sz="2000" dirty="0" err="1">
                  <a:latin typeface="BROOKLINE" pitchFamily="2" charset="-18"/>
                </a:rPr>
                <a:t>ipsum</a:t>
              </a:r>
              <a:r>
                <a:rPr lang="es-419" sz="2000" dirty="0">
                  <a:latin typeface="BROOKLINE" pitchFamily="2" charset="-18"/>
                </a:rPr>
                <a:t> dolor </a:t>
              </a:r>
              <a:r>
                <a:rPr lang="es-419" sz="2000" dirty="0" err="1">
                  <a:latin typeface="BROOKLINE" pitchFamily="2" charset="-18"/>
                </a:rPr>
                <a:t>sit</a:t>
              </a:r>
              <a:endParaRPr lang="es-419" sz="2000" dirty="0">
                <a:latin typeface="BROOKLINE" pitchFamily="2" charset="-18"/>
              </a:endParaRP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B37B9848-03DA-45D5-BB54-E97AC137C57E}"/>
                </a:ext>
              </a:extLst>
            </p:cNvPr>
            <p:cNvSpPr/>
            <p:nvPr/>
          </p:nvSpPr>
          <p:spPr>
            <a:xfrm>
              <a:off x="7614394" y="1781678"/>
              <a:ext cx="1765660" cy="848975"/>
            </a:xfrm>
            <a:prstGeom prst="roundRect">
              <a:avLst>
                <a:gd name="adj" fmla="val 21236"/>
              </a:avLst>
            </a:prstGeom>
            <a:solidFill>
              <a:srgbClr val="6F0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>
                  <a:latin typeface="BROOKLINE" pitchFamily="2" charset="-18"/>
                </a:rPr>
                <a:t>Lorem ipsum</a:t>
              </a:r>
              <a:endParaRPr lang="es-419" sz="1800" dirty="0">
                <a:latin typeface="BROOKLINE" pitchFamily="2" charset="-18"/>
              </a:endParaRP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2D9D5D9A-1206-48F3-AB2C-7F41D354DEEA}"/>
                </a:ext>
              </a:extLst>
            </p:cNvPr>
            <p:cNvSpPr/>
            <p:nvPr/>
          </p:nvSpPr>
          <p:spPr>
            <a:xfrm>
              <a:off x="9937488" y="1781678"/>
              <a:ext cx="1765660" cy="670711"/>
            </a:xfrm>
            <a:prstGeom prst="roundRect">
              <a:avLst>
                <a:gd name="adj" fmla="val 21236"/>
              </a:avLst>
            </a:prstGeom>
            <a:solidFill>
              <a:srgbClr val="6F0C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>
                  <a:latin typeface="BROOKLINE" pitchFamily="2" charset="-18"/>
                </a:rPr>
                <a:t>Lorem ipsum</a:t>
              </a:r>
              <a:endParaRPr lang="es-419" sz="1800" dirty="0">
                <a:latin typeface="BROOKLINE" pitchFamily="2" charset="-18"/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286EF159-89F7-4BDC-B09B-0F4B2048E0FC}"/>
                </a:ext>
              </a:extLst>
            </p:cNvPr>
            <p:cNvSpPr/>
            <p:nvPr/>
          </p:nvSpPr>
          <p:spPr>
            <a:xfrm>
              <a:off x="1426180" y="3374417"/>
              <a:ext cx="1035661" cy="670711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D234AB7C-76DE-402B-904D-44D293410DD1}"/>
                </a:ext>
              </a:extLst>
            </p:cNvPr>
            <p:cNvSpPr/>
            <p:nvPr/>
          </p:nvSpPr>
          <p:spPr>
            <a:xfrm>
              <a:off x="3034929" y="3376688"/>
              <a:ext cx="1319690" cy="1057132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7FE5EBDD-333D-42EB-92CD-B622C19F5D6B}"/>
                </a:ext>
              </a:extLst>
            </p:cNvPr>
            <p:cNvSpPr/>
            <p:nvPr/>
          </p:nvSpPr>
          <p:spPr>
            <a:xfrm>
              <a:off x="7841731" y="3376688"/>
              <a:ext cx="1319690" cy="1057132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782DA655-2F14-4FAB-9E75-AB678BF9A312}"/>
                </a:ext>
              </a:extLst>
            </p:cNvPr>
            <p:cNvSpPr/>
            <p:nvPr/>
          </p:nvSpPr>
          <p:spPr>
            <a:xfrm>
              <a:off x="9758293" y="3378159"/>
              <a:ext cx="1035661" cy="670711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660447AD-E98B-4A9C-85AE-3F0044956C66}"/>
                </a:ext>
              </a:extLst>
            </p:cNvPr>
            <p:cNvSpPr/>
            <p:nvPr/>
          </p:nvSpPr>
          <p:spPr>
            <a:xfrm>
              <a:off x="10983523" y="3380430"/>
              <a:ext cx="1035661" cy="670711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1CC20229-62FD-4D75-B248-6C07EE15B7F0}"/>
                </a:ext>
              </a:extLst>
            </p:cNvPr>
            <p:cNvSpPr/>
            <p:nvPr/>
          </p:nvSpPr>
          <p:spPr>
            <a:xfrm>
              <a:off x="9287027" y="4909526"/>
              <a:ext cx="1921926" cy="670711"/>
            </a:xfrm>
            <a:prstGeom prst="roundRect">
              <a:avLst>
                <a:gd name="adj" fmla="val 27528"/>
              </a:avLst>
            </a:prstGeom>
            <a:solidFill>
              <a:srgbClr val="F6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Lorem ipsum</a:t>
              </a:r>
              <a:endParaRPr lang="es-419" sz="1800" dirty="0">
                <a:solidFill>
                  <a:schemeClr val="bg2">
                    <a:lumMod val="10000"/>
                  </a:schemeClr>
                </a:solidFill>
                <a:latin typeface="BROOKLINE" pitchFamily="2" charset="-18"/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0E837804-0583-450A-ABC5-83D189E408F4}"/>
                </a:ext>
              </a:extLst>
            </p:cNvPr>
            <p:cNvSpPr/>
            <p:nvPr/>
          </p:nvSpPr>
          <p:spPr>
            <a:xfrm>
              <a:off x="1059586" y="6106111"/>
              <a:ext cx="1768848" cy="670711"/>
            </a:xfrm>
            <a:prstGeom prst="roundRect">
              <a:avLst>
                <a:gd name="adj" fmla="val 12746"/>
              </a:avLst>
            </a:prstGeom>
            <a:solidFill>
              <a:srgbClr val="FD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Lorem</a:t>
              </a:r>
              <a:r>
                <a:rPr lang="es-419" sz="1800" dirty="0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 </a:t>
              </a:r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ipsum</a:t>
              </a:r>
              <a:endParaRPr lang="es-419" sz="1800" dirty="0">
                <a:solidFill>
                  <a:schemeClr val="bg2">
                    <a:lumMod val="10000"/>
                  </a:schemeClr>
                </a:solidFill>
                <a:latin typeface="BROOKLINE" pitchFamily="2" charset="-18"/>
              </a:endParaRP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DB61B748-C090-4820-9942-C8985250768E}"/>
                </a:ext>
              </a:extLst>
            </p:cNvPr>
            <p:cNvSpPr/>
            <p:nvPr/>
          </p:nvSpPr>
          <p:spPr>
            <a:xfrm>
              <a:off x="9364416" y="6106111"/>
              <a:ext cx="1768848" cy="670711"/>
            </a:xfrm>
            <a:prstGeom prst="roundRect">
              <a:avLst>
                <a:gd name="adj" fmla="val 12746"/>
              </a:avLst>
            </a:prstGeom>
            <a:solidFill>
              <a:srgbClr val="FD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Lorem</a:t>
              </a:r>
              <a:r>
                <a:rPr lang="es-419" sz="1800" dirty="0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 </a:t>
              </a:r>
              <a:r>
                <a:rPr lang="es-419" sz="1800" dirty="0" err="1">
                  <a:solidFill>
                    <a:schemeClr val="bg2">
                      <a:lumMod val="10000"/>
                    </a:schemeClr>
                  </a:solidFill>
                  <a:latin typeface="BROOKLINE" pitchFamily="2" charset="-18"/>
                </a:rPr>
                <a:t>ipsum</a:t>
              </a:r>
              <a:endParaRPr lang="es-419" sz="1800" dirty="0">
                <a:solidFill>
                  <a:schemeClr val="bg2">
                    <a:lumMod val="10000"/>
                  </a:schemeClr>
                </a:solidFill>
                <a:latin typeface="BROOKLINE" pitchFamily="2" charset="-18"/>
              </a:endParaRP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288EFB98-71D3-43BE-8977-4105E738068F}"/>
                </a:ext>
              </a:extLst>
            </p:cNvPr>
            <p:cNvSpPr/>
            <p:nvPr/>
          </p:nvSpPr>
          <p:spPr>
            <a:xfrm>
              <a:off x="5350384" y="3879778"/>
              <a:ext cx="1492861" cy="538786"/>
            </a:xfrm>
            <a:prstGeom prst="roundRect">
              <a:avLst>
                <a:gd name="adj" fmla="val 2359"/>
              </a:avLst>
            </a:prstGeom>
            <a:solidFill>
              <a:srgbClr val="EF40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latin typeface="BROOKLINE" pitchFamily="2" charset="-18"/>
                </a:rPr>
                <a:t>Lorem ipsum</a:t>
              </a:r>
              <a:endParaRPr lang="es-419" sz="1600" dirty="0">
                <a:latin typeface="BROOKLINE" pitchFamily="2" charset="-18"/>
              </a:endParaRPr>
            </a:p>
          </p:txBody>
        </p:sp>
        <p:cxnSp>
          <p:nvCxnSpPr>
            <p:cNvPr id="27" name="Conector: angular 26">
              <a:extLst>
                <a:ext uri="{FF2B5EF4-FFF2-40B4-BE49-F238E27FC236}">
                  <a16:creationId xmlns:a16="http://schemas.microsoft.com/office/drawing/2014/main" id="{E5CD9251-03B5-49CD-BA44-2F89D449946A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 rot="5400000">
              <a:off x="3270475" y="-1043848"/>
              <a:ext cx="926733" cy="4724318"/>
            </a:xfrm>
            <a:prstGeom prst="bentConnector3">
              <a:avLst/>
            </a:prstGeom>
            <a:ln w="28575">
              <a:solidFill>
                <a:srgbClr val="6F0C4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: angular 27">
              <a:extLst>
                <a:ext uri="{FF2B5EF4-FFF2-40B4-BE49-F238E27FC236}">
                  <a16:creationId xmlns:a16="http://schemas.microsoft.com/office/drawing/2014/main" id="{8AB7E7A3-4BFB-4BDE-9C32-89D552D77CEC}"/>
                </a:ext>
              </a:extLst>
            </p:cNvPr>
            <p:cNvCxnSpPr>
              <a:cxnSpLocks/>
              <a:stCxn id="6" idx="2"/>
              <a:endCxn id="11" idx="0"/>
            </p:cNvCxnSpPr>
            <p:nvPr/>
          </p:nvCxnSpPr>
          <p:spPr>
            <a:xfrm rot="5400000">
              <a:off x="4432021" y="117698"/>
              <a:ext cx="926733" cy="240122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6F0C4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: angular 30">
              <a:extLst>
                <a:ext uri="{FF2B5EF4-FFF2-40B4-BE49-F238E27FC236}">
                  <a16:creationId xmlns:a16="http://schemas.microsoft.com/office/drawing/2014/main" id="{B8F389B2-218F-4153-BA78-5E3910AFFCB7}"/>
                </a:ext>
              </a:extLst>
            </p:cNvPr>
            <p:cNvCxnSpPr>
              <a:cxnSpLocks/>
              <a:stCxn id="6" idx="2"/>
              <a:endCxn id="13" idx="0"/>
            </p:cNvCxnSpPr>
            <p:nvPr/>
          </p:nvCxnSpPr>
          <p:spPr>
            <a:xfrm rot="16200000" flipH="1">
              <a:off x="6833246" y="117699"/>
              <a:ext cx="926733" cy="2401224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6F0C4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3DA36973-E6DB-460B-84AA-F9BDDC462F6F}"/>
                </a:ext>
              </a:extLst>
            </p:cNvPr>
            <p:cNvCxnSpPr>
              <a:cxnSpLocks/>
              <a:stCxn id="6" idx="2"/>
              <a:endCxn id="14" idx="0"/>
            </p:cNvCxnSpPr>
            <p:nvPr/>
          </p:nvCxnSpPr>
          <p:spPr>
            <a:xfrm rot="16200000" flipH="1">
              <a:off x="7994793" y="-1043848"/>
              <a:ext cx="926733" cy="4724318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6F0C4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: angular 36">
              <a:extLst>
                <a:ext uri="{FF2B5EF4-FFF2-40B4-BE49-F238E27FC236}">
                  <a16:creationId xmlns:a16="http://schemas.microsoft.com/office/drawing/2014/main" id="{DFDCC9C1-87A0-4834-B7DC-6FFDFA87CA5A}"/>
                </a:ext>
              </a:extLst>
            </p:cNvPr>
            <p:cNvCxnSpPr>
              <a:cxnSpLocks/>
              <a:stCxn id="6" idx="2"/>
              <a:endCxn id="12" idx="0"/>
            </p:cNvCxnSpPr>
            <p:nvPr/>
          </p:nvCxnSpPr>
          <p:spPr>
            <a:xfrm flipH="1">
              <a:off x="6095999" y="854945"/>
              <a:ext cx="1" cy="1339502"/>
            </a:xfrm>
            <a:prstGeom prst="straightConnector1">
              <a:avLst/>
            </a:prstGeom>
            <a:ln w="28575">
              <a:solidFill>
                <a:srgbClr val="6F0C4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: angular 39">
              <a:extLst>
                <a:ext uri="{FF2B5EF4-FFF2-40B4-BE49-F238E27FC236}">
                  <a16:creationId xmlns:a16="http://schemas.microsoft.com/office/drawing/2014/main" id="{8DB7EFB6-56E9-45EC-BC9F-81431543BD82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rot="5400000">
              <a:off x="571287" y="2571750"/>
              <a:ext cx="919757" cy="68103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: angular 42">
              <a:extLst>
                <a:ext uri="{FF2B5EF4-FFF2-40B4-BE49-F238E27FC236}">
                  <a16:creationId xmlns:a16="http://schemas.microsoft.com/office/drawing/2014/main" id="{2FC3BCF5-23B2-4A1D-9B03-0B46CDC46A18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 rot="16200000" flipH="1">
              <a:off x="1196832" y="2627238"/>
              <a:ext cx="922028" cy="572329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: angular 45">
              <a:extLst>
                <a:ext uri="{FF2B5EF4-FFF2-40B4-BE49-F238E27FC236}">
                  <a16:creationId xmlns:a16="http://schemas.microsoft.com/office/drawing/2014/main" id="{C9CE9B2B-9265-4B93-A2CF-FDF5E54665EF}"/>
                </a:ext>
              </a:extLst>
            </p:cNvPr>
            <p:cNvCxnSpPr>
              <a:cxnSpLocks/>
              <a:stCxn id="11" idx="2"/>
              <a:endCxn id="16" idx="0"/>
            </p:cNvCxnSpPr>
            <p:nvPr/>
          </p:nvCxnSpPr>
          <p:spPr>
            <a:xfrm>
              <a:off x="3694774" y="2630653"/>
              <a:ext cx="0" cy="746035"/>
            </a:xfrm>
            <a:prstGeom prst="straightConnector1">
              <a:avLst/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: angular 48">
              <a:extLst>
                <a:ext uri="{FF2B5EF4-FFF2-40B4-BE49-F238E27FC236}">
                  <a16:creationId xmlns:a16="http://schemas.microsoft.com/office/drawing/2014/main" id="{4EB8DDB2-F2AB-486D-A6DF-9AD46DB1273F}"/>
                </a:ext>
              </a:extLst>
            </p:cNvPr>
            <p:cNvCxnSpPr>
              <a:cxnSpLocks/>
              <a:stCxn id="14" idx="2"/>
              <a:endCxn id="19" idx="0"/>
            </p:cNvCxnSpPr>
            <p:nvPr/>
          </p:nvCxnSpPr>
          <p:spPr>
            <a:xfrm rot="5400000">
              <a:off x="10085336" y="2643177"/>
              <a:ext cx="925770" cy="54419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C17A591A-1C67-461A-905F-6D19CFB9CFC6}"/>
                </a:ext>
              </a:extLst>
            </p:cNvPr>
            <p:cNvCxnSpPr>
              <a:cxnSpLocks/>
              <a:stCxn id="14" idx="2"/>
              <a:endCxn id="20" idx="0"/>
            </p:cNvCxnSpPr>
            <p:nvPr/>
          </p:nvCxnSpPr>
          <p:spPr>
            <a:xfrm rot="16200000" flipH="1">
              <a:off x="10696816" y="2575891"/>
              <a:ext cx="928041" cy="681036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: angular 45">
              <a:extLst>
                <a:ext uri="{FF2B5EF4-FFF2-40B4-BE49-F238E27FC236}">
                  <a16:creationId xmlns:a16="http://schemas.microsoft.com/office/drawing/2014/main" id="{8FFB4C06-BB71-4FAF-B956-DC1F67877DC2}"/>
                </a:ext>
              </a:extLst>
            </p:cNvPr>
            <p:cNvCxnSpPr>
              <a:cxnSpLocks/>
              <a:stCxn id="13" idx="2"/>
              <a:endCxn id="18" idx="0"/>
            </p:cNvCxnSpPr>
            <p:nvPr/>
          </p:nvCxnSpPr>
          <p:spPr>
            <a:xfrm>
              <a:off x="8497224" y="2630653"/>
              <a:ext cx="4352" cy="746035"/>
            </a:xfrm>
            <a:prstGeom prst="straightConnector1">
              <a:avLst/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: angular 45">
              <a:extLst>
                <a:ext uri="{FF2B5EF4-FFF2-40B4-BE49-F238E27FC236}">
                  <a16:creationId xmlns:a16="http://schemas.microsoft.com/office/drawing/2014/main" id="{C5C91C80-19F5-4DE5-B7C5-41FC602A2555}"/>
                </a:ext>
              </a:extLst>
            </p:cNvPr>
            <p:cNvCxnSpPr>
              <a:cxnSpLocks/>
              <a:stCxn id="12" idx="2"/>
              <a:endCxn id="24" idx="0"/>
            </p:cNvCxnSpPr>
            <p:nvPr/>
          </p:nvCxnSpPr>
          <p:spPr>
            <a:xfrm>
              <a:off x="6095999" y="3277957"/>
              <a:ext cx="816" cy="601821"/>
            </a:xfrm>
            <a:prstGeom prst="straightConnector1">
              <a:avLst/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: angular 45">
              <a:extLst>
                <a:ext uri="{FF2B5EF4-FFF2-40B4-BE49-F238E27FC236}">
                  <a16:creationId xmlns:a16="http://schemas.microsoft.com/office/drawing/2014/main" id="{AB89B1B0-308E-490C-911C-E785207F31A4}"/>
                </a:ext>
              </a:extLst>
            </p:cNvPr>
            <p:cNvCxnSpPr>
              <a:cxnSpLocks/>
              <a:stCxn id="8" idx="2"/>
              <a:endCxn id="9" idx="0"/>
            </p:cNvCxnSpPr>
            <p:nvPr/>
          </p:nvCxnSpPr>
          <p:spPr>
            <a:xfrm rot="16200000" flipH="1">
              <a:off x="883994" y="3849509"/>
              <a:ext cx="866669" cy="125336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681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: angular 45">
              <a:extLst>
                <a:ext uri="{FF2B5EF4-FFF2-40B4-BE49-F238E27FC236}">
                  <a16:creationId xmlns:a16="http://schemas.microsoft.com/office/drawing/2014/main" id="{9A88ACBF-8422-4C84-9120-AB40BAB032F1}"/>
                </a:ext>
              </a:extLst>
            </p:cNvPr>
            <p:cNvCxnSpPr>
              <a:cxnSpLocks/>
              <a:stCxn id="20" idx="2"/>
              <a:endCxn id="21" idx="0"/>
            </p:cNvCxnSpPr>
            <p:nvPr/>
          </p:nvCxnSpPr>
          <p:spPr>
            <a:xfrm rot="5400000">
              <a:off x="10445480" y="3853651"/>
              <a:ext cx="858385" cy="125336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681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: angular 45">
              <a:extLst>
                <a:ext uri="{FF2B5EF4-FFF2-40B4-BE49-F238E27FC236}">
                  <a16:creationId xmlns:a16="http://schemas.microsoft.com/office/drawing/2014/main" id="{D37494D9-A7DE-4A77-8479-A18C044EF1CB}"/>
                </a:ext>
              </a:extLst>
            </p:cNvPr>
            <p:cNvCxnSpPr>
              <a:cxnSpLocks/>
              <a:stCxn id="18" idx="2"/>
              <a:endCxn id="10" idx="3"/>
            </p:cNvCxnSpPr>
            <p:nvPr/>
          </p:nvCxnSpPr>
          <p:spPr>
            <a:xfrm rot="5400000">
              <a:off x="7186679" y="4595165"/>
              <a:ext cx="1476243" cy="1153552"/>
            </a:xfrm>
            <a:prstGeom prst="bentConnector2">
              <a:avLst/>
            </a:prstGeom>
            <a:ln w="19050">
              <a:solidFill>
                <a:srgbClr val="F681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: angular 45">
              <a:extLst>
                <a:ext uri="{FF2B5EF4-FFF2-40B4-BE49-F238E27FC236}">
                  <a16:creationId xmlns:a16="http://schemas.microsoft.com/office/drawing/2014/main" id="{B11D745C-9646-4FA0-AF83-7AA539540AF1}"/>
                </a:ext>
              </a:extLst>
            </p:cNvPr>
            <p:cNvCxnSpPr>
              <a:cxnSpLocks/>
              <a:stCxn id="16" idx="2"/>
              <a:endCxn id="10" idx="1"/>
            </p:cNvCxnSpPr>
            <p:nvPr/>
          </p:nvCxnSpPr>
          <p:spPr>
            <a:xfrm rot="16200000" flipH="1">
              <a:off x="3531253" y="4597341"/>
              <a:ext cx="1476243" cy="1149200"/>
            </a:xfrm>
            <a:prstGeom prst="bentConnector2">
              <a:avLst/>
            </a:prstGeom>
            <a:ln w="19050">
              <a:solidFill>
                <a:srgbClr val="F681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: angular 45">
              <a:extLst>
                <a:ext uri="{FF2B5EF4-FFF2-40B4-BE49-F238E27FC236}">
                  <a16:creationId xmlns:a16="http://schemas.microsoft.com/office/drawing/2014/main" id="{A0E64A99-CC49-4A67-BA37-4811425BF986}"/>
                </a:ext>
              </a:extLst>
            </p:cNvPr>
            <p:cNvCxnSpPr>
              <a:cxnSpLocks/>
              <a:stCxn id="9" idx="2"/>
              <a:endCxn id="22" idx="0"/>
            </p:cNvCxnSpPr>
            <p:nvPr/>
          </p:nvCxnSpPr>
          <p:spPr>
            <a:xfrm>
              <a:off x="1944010" y="5580237"/>
              <a:ext cx="0" cy="525874"/>
            </a:xfrm>
            <a:prstGeom prst="straightConnector1">
              <a:avLst/>
            </a:prstGeom>
            <a:ln w="19050">
              <a:solidFill>
                <a:srgbClr val="F681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: angular 45">
              <a:extLst>
                <a:ext uri="{FF2B5EF4-FFF2-40B4-BE49-F238E27FC236}">
                  <a16:creationId xmlns:a16="http://schemas.microsoft.com/office/drawing/2014/main" id="{614B1B73-5F58-4FCB-AB79-C5B4AF86798F}"/>
                </a:ext>
              </a:extLst>
            </p:cNvPr>
            <p:cNvCxnSpPr>
              <a:cxnSpLocks/>
              <a:stCxn id="21" idx="2"/>
              <a:endCxn id="23" idx="0"/>
            </p:cNvCxnSpPr>
            <p:nvPr/>
          </p:nvCxnSpPr>
          <p:spPr>
            <a:xfrm>
              <a:off x="10247990" y="5580237"/>
              <a:ext cx="850" cy="525874"/>
            </a:xfrm>
            <a:prstGeom prst="straightConnector1">
              <a:avLst/>
            </a:prstGeom>
            <a:ln w="19050">
              <a:solidFill>
                <a:srgbClr val="F6812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: angular 45">
              <a:extLst>
                <a:ext uri="{FF2B5EF4-FFF2-40B4-BE49-F238E27FC236}">
                  <a16:creationId xmlns:a16="http://schemas.microsoft.com/office/drawing/2014/main" id="{FC73FB0B-B24E-4EEE-98BF-6CAF3F6DFBE5}"/>
                </a:ext>
              </a:extLst>
            </p:cNvPr>
            <p:cNvCxnSpPr>
              <a:cxnSpLocks/>
              <a:stCxn id="24" idx="2"/>
              <a:endCxn id="10" idx="0"/>
            </p:cNvCxnSpPr>
            <p:nvPr/>
          </p:nvCxnSpPr>
          <p:spPr>
            <a:xfrm flipH="1">
              <a:off x="6095999" y="4418564"/>
              <a:ext cx="816" cy="949744"/>
            </a:xfrm>
            <a:prstGeom prst="straightConnector1">
              <a:avLst/>
            </a:prstGeom>
            <a:ln w="19050">
              <a:solidFill>
                <a:srgbClr val="EF40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EEB19764-D8EB-42FF-879C-9234BA35FF7D}"/>
                </a:ext>
              </a:extLst>
            </p:cNvPr>
            <p:cNvSpPr txBox="1"/>
            <p:nvPr/>
          </p:nvSpPr>
          <p:spPr>
            <a:xfrm>
              <a:off x="5761615" y="950383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16D8AB54-AFC6-4327-93D7-3958D7EBBF6B}"/>
                </a:ext>
              </a:extLst>
            </p:cNvPr>
            <p:cNvSpPr txBox="1"/>
            <p:nvPr/>
          </p:nvSpPr>
          <p:spPr>
            <a:xfrm>
              <a:off x="1063660" y="2758378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0" name="CuadroTexto 89">
              <a:extLst>
                <a:ext uri="{FF2B5EF4-FFF2-40B4-BE49-F238E27FC236}">
                  <a16:creationId xmlns:a16="http://schemas.microsoft.com/office/drawing/2014/main" id="{A1633192-1156-412A-A185-5866829D6E5B}"/>
                </a:ext>
              </a:extLst>
            </p:cNvPr>
            <p:cNvSpPr txBox="1"/>
            <p:nvPr/>
          </p:nvSpPr>
          <p:spPr>
            <a:xfrm>
              <a:off x="5760797" y="3382728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D2171DF3-9098-41B7-A768-50A5E7534171}"/>
                </a:ext>
              </a:extLst>
            </p:cNvPr>
            <p:cNvSpPr txBox="1"/>
            <p:nvPr/>
          </p:nvSpPr>
          <p:spPr>
            <a:xfrm>
              <a:off x="8162737" y="2834933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A183EA20-B523-4272-957E-B9430DC53C0F}"/>
                </a:ext>
              </a:extLst>
            </p:cNvPr>
            <p:cNvSpPr txBox="1"/>
            <p:nvPr/>
          </p:nvSpPr>
          <p:spPr>
            <a:xfrm>
              <a:off x="10459567" y="2766766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EBC38181-4C44-43E8-A3F0-9F1B00A5A9CA}"/>
                </a:ext>
              </a:extLst>
            </p:cNvPr>
            <p:cNvSpPr txBox="1"/>
            <p:nvPr/>
          </p:nvSpPr>
          <p:spPr>
            <a:xfrm>
              <a:off x="5776315" y="4728449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0EE339B6-EA17-4EE3-BC0E-02F8F8D8C1FF}"/>
                </a:ext>
              </a:extLst>
            </p:cNvPr>
            <p:cNvSpPr txBox="1"/>
            <p:nvPr/>
          </p:nvSpPr>
          <p:spPr>
            <a:xfrm>
              <a:off x="3399028" y="5272460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8EE943AC-13F3-4067-8172-80346B6192C6}"/>
                </a:ext>
              </a:extLst>
            </p:cNvPr>
            <p:cNvSpPr txBox="1"/>
            <p:nvPr/>
          </p:nvSpPr>
          <p:spPr>
            <a:xfrm>
              <a:off x="8148913" y="5272460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367F4D98-7D4E-44A0-AE2A-1AEC1067E5BD}"/>
                </a:ext>
              </a:extLst>
            </p:cNvPr>
            <p:cNvSpPr txBox="1"/>
            <p:nvPr/>
          </p:nvSpPr>
          <p:spPr>
            <a:xfrm>
              <a:off x="1608773" y="5653290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9BAC98BF-F684-488D-BFE3-9E41E1349409}"/>
                </a:ext>
              </a:extLst>
            </p:cNvPr>
            <p:cNvSpPr txBox="1"/>
            <p:nvPr/>
          </p:nvSpPr>
          <p:spPr>
            <a:xfrm>
              <a:off x="9913600" y="5689285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9ED7552A-216A-4280-B529-F578E270DEC7}"/>
                </a:ext>
              </a:extLst>
            </p:cNvPr>
            <p:cNvSpPr txBox="1"/>
            <p:nvPr/>
          </p:nvSpPr>
          <p:spPr>
            <a:xfrm>
              <a:off x="1019011" y="4348848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CB320C38-A3DC-4BB2-9AD9-CE4C804E98F6}"/>
                </a:ext>
              </a:extLst>
            </p:cNvPr>
            <p:cNvSpPr txBox="1"/>
            <p:nvPr/>
          </p:nvSpPr>
          <p:spPr>
            <a:xfrm>
              <a:off x="10571950" y="4348848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1E6A1BF5-9C79-4078-BE0E-334F88D58722}"/>
                </a:ext>
              </a:extLst>
            </p:cNvPr>
            <p:cNvSpPr txBox="1"/>
            <p:nvPr/>
          </p:nvSpPr>
          <p:spPr>
            <a:xfrm>
              <a:off x="3399027" y="2801067"/>
              <a:ext cx="668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rgbClr val="6F0C43"/>
                  </a:solidFill>
                  <a:latin typeface="BROOKLINE" pitchFamily="2" charset="-18"/>
                </a:rPr>
                <a:t>Enlace</a:t>
              </a:r>
            </a:p>
          </p:txBody>
        </p:sp>
        <p:sp>
          <p:nvSpPr>
            <p:cNvPr id="52" name="Rectángulo: esquinas redondeadas 51">
              <a:extLst>
                <a:ext uri="{FF2B5EF4-FFF2-40B4-BE49-F238E27FC236}">
                  <a16:creationId xmlns:a16="http://schemas.microsoft.com/office/drawing/2014/main" id="{9F55E11A-5830-493A-8755-F031D3854F99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9FAFB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pic>
          <p:nvPicPr>
            <p:cNvPr id="54" name="Imagen 53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F46FFF63-72F7-4CC8-A250-01F654BEE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712041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BROOKLINE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5</cp:revision>
  <dcterms:created xsi:type="dcterms:W3CDTF">2021-09-10T23:40:22Z</dcterms:created>
  <dcterms:modified xsi:type="dcterms:W3CDTF">2021-10-07T02:19:13Z</dcterms:modified>
</cp:coreProperties>
</file>