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419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F0FF"/>
    <a:srgbClr val="FAECDB"/>
    <a:srgbClr val="EACEBA"/>
    <a:srgbClr val="EBD250"/>
    <a:srgbClr val="FFFF66"/>
    <a:srgbClr val="3864B2"/>
    <a:srgbClr val="252B39"/>
    <a:srgbClr val="D1A66F"/>
    <a:srgbClr val="6F82DF"/>
    <a:srgbClr val="A790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71AA59-77A9-4E1B-AE2F-B3E70F5000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AC6DC28-2526-48AE-9B7D-DF142B0B37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88D36EE-46DD-4798-8E94-54E9AA933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8FE4382-6844-4F59-AE5A-BE795BBB9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AA4DBA8-34E5-4EC5-86BE-53D2910EA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28092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A340DE-6461-41A1-9997-7E86ED3FF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1693889-856A-4A7B-AC0B-CF33B21115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16B0273-2FB8-43C4-9311-7618F7A78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AFC356-4BC7-4958-B184-428D12CCA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BD8EC88-0825-4B1C-9838-D5D555F9E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715843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0ECA664-7120-40B9-98CA-6C4491CB7B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FBB5D7F-A054-4C19-B34C-F27B251B03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C02122-B890-43A4-B784-846EDDFD4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5DB118-5382-4019-91CE-37101F2A7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DE6741E-A3DC-4234-A33D-D42398FA4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440911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6799A3-A99E-4BFF-9685-2F5465F95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EB829B1-D91A-4C8B-AEB6-17C0DADCE0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A02194C-CE6A-4E0E-BE3E-80F3280C5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17FC5D-4EF1-471B-83A6-328BAC9DF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8557B69-ABAF-4A20-AA15-1B78F24B5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571018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B96F7E-69C8-44CE-B05B-A765FDB10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881716C-55B7-4A4F-B8A9-6DE2465306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8C9F584-806C-48E8-87D1-430F425F7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E5FDABB-D2D1-45E2-A8DA-47C42AE18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31A5C94-0516-4049-A727-91E1AD32F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188592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69CFC4-DED5-4DF6-9123-C80BF6159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EF71977-F2A2-4E60-BB96-186700539D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B1AA275-035D-4534-A9F6-6AC0B8D9BE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E6DA3A5-308F-4346-A22B-1065F3169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FCDC180-6F3D-4B96-95B0-31315B4F5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131E8A9-EE75-4557-9543-FA1F5C90D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957809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5849F8-53B2-4EB0-B7ED-AAB3A3406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4C9A557-F755-4636-B206-59E091B88F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230BE88-7A77-4077-9B90-EC5F2740E5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C20576F-AC2C-4442-9317-3EB7380E4A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FB00E74-8A5C-4CB0-83CD-60664CD63D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1FDAB1E-0781-4E67-961B-BEFF97804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D865DC2-C17D-4A19-9D1B-F4B15546C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84EDB52-6F9C-4643-BC0D-5A2445D74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225154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38155F-1357-436F-A913-8C18FCE45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68D198D-E83C-455B-BD81-DB3A79C75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D5DBB27-2008-4230-BA40-9B8346536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AC538A1-29C6-4EFE-BABD-9BF525A20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578488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52D87E2-E53A-4FA2-BB34-CFDF7F705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25D079D-7D23-4CE8-BDD6-67C0CC0D9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A6F11A9-885E-43EA-A8EB-76A8B87CA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48886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5BCDA0-C203-4668-9E15-D63F5A54D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E7F514B-A6A9-4043-8AE4-B64CD2F61A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51305E5-9123-49B7-8BD9-64CF35E4A7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4BE3AA6-BDC0-4C86-A72C-65AC73355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8919B35-559F-4F6C-8CAF-299F504AF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9F1F62F-6054-49EC-AFE8-8FC000396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269391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829B8E-F044-4DD9-9F3D-73DD6CE75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B837A69-790D-40F9-99A1-8CA5C3940A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419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53C92EB-6766-485F-9569-2EEEBEFD8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B525C38-5BA5-4986-9379-25012CFF6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D0279D9-CDCF-4320-A70B-DC33B1196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D1FC9D5-F8A4-481C-9E27-177ACED34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88029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B612048-B225-47D2-B471-3D2F455ED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D745DE0-923F-43E6-82AB-CB697CC839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669E50-BE34-4105-B59C-53CA141323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E61CD-D0A8-4596-B0F0-4194ABA7D7D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D17EB6-B420-42F8-AAEE-CFDB1AD691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8F07E9C-376B-433B-8AAA-57252DA59D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784366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419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pasconceptualesymentales.site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2FAF99F6-936C-45F2-B5F7-6C31B130CFD4}"/>
              </a:ext>
            </a:extLst>
          </p:cNvPr>
          <p:cNvGrpSpPr/>
          <p:nvPr/>
        </p:nvGrpSpPr>
        <p:grpSpPr>
          <a:xfrm>
            <a:off x="219384" y="79616"/>
            <a:ext cx="11863266" cy="6767599"/>
            <a:chOff x="219384" y="79616"/>
            <a:chExt cx="11863266" cy="6767599"/>
          </a:xfrm>
        </p:grpSpPr>
        <p:cxnSp>
          <p:nvCxnSpPr>
            <p:cNvPr id="19" name="Conector: angular 18">
              <a:extLst>
                <a:ext uri="{FF2B5EF4-FFF2-40B4-BE49-F238E27FC236}">
                  <a16:creationId xmlns:a16="http://schemas.microsoft.com/office/drawing/2014/main" id="{2D7D9FDE-90D4-4620-987A-E7835BD10542}"/>
                </a:ext>
              </a:extLst>
            </p:cNvPr>
            <p:cNvCxnSpPr>
              <a:cxnSpLocks/>
              <a:stCxn id="120" idx="2"/>
              <a:endCxn id="131" idx="0"/>
            </p:cNvCxnSpPr>
            <p:nvPr/>
          </p:nvCxnSpPr>
          <p:spPr>
            <a:xfrm rot="5400000">
              <a:off x="5341247" y="2224936"/>
              <a:ext cx="718494" cy="787934"/>
            </a:xfrm>
            <a:prstGeom prst="bentConnector3">
              <a:avLst/>
            </a:prstGeom>
            <a:ln w="19050"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CuadroTexto 54">
              <a:extLst>
                <a:ext uri="{FF2B5EF4-FFF2-40B4-BE49-F238E27FC236}">
                  <a16:creationId xmlns:a16="http://schemas.microsoft.com/office/drawing/2014/main" id="{46BA545B-AC1D-4BD1-9242-B57458A09F6B}"/>
                </a:ext>
              </a:extLst>
            </p:cNvPr>
            <p:cNvSpPr txBox="1"/>
            <p:nvPr/>
          </p:nvSpPr>
          <p:spPr>
            <a:xfrm>
              <a:off x="5740036" y="924346"/>
              <a:ext cx="70884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sz="1400" dirty="0">
                  <a:latin typeface="Androgyne" panose="05080000000003050000" pitchFamily="82" charset="0"/>
                  <a:cs typeface="Aharoni" panose="02010803020104030203" pitchFamily="2" charset="-79"/>
                </a:rPr>
                <a:t>enlace</a:t>
              </a:r>
            </a:p>
          </p:txBody>
        </p:sp>
        <p:pic>
          <p:nvPicPr>
            <p:cNvPr id="69" name="Imagen 68">
              <a:hlinkClick r:id="rId3"/>
              <a:hlinkHover r:id="rId3"/>
              <a:extLst>
                <a:ext uri="{FF2B5EF4-FFF2-40B4-BE49-F238E27FC236}">
                  <a16:creationId xmlns:a16="http://schemas.microsoft.com/office/drawing/2014/main" id="{C9262907-3155-42E5-BB3C-F42CD1AF5B7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61975" y="79616"/>
              <a:ext cx="1820675" cy="403425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15" name="Rectángulo: esquinas redondeadas 114">
              <a:extLst>
                <a:ext uri="{FF2B5EF4-FFF2-40B4-BE49-F238E27FC236}">
                  <a16:creationId xmlns:a16="http://schemas.microsoft.com/office/drawing/2014/main" id="{36D157DA-8318-4609-9C0E-BF4B5D4B30AE}"/>
                </a:ext>
              </a:extLst>
            </p:cNvPr>
            <p:cNvSpPr/>
            <p:nvPr/>
          </p:nvSpPr>
          <p:spPr>
            <a:xfrm>
              <a:off x="4830811" y="183110"/>
              <a:ext cx="2527299" cy="599860"/>
            </a:xfrm>
            <a:prstGeom prst="roundRect">
              <a:avLst/>
            </a:prstGeom>
            <a:noFill/>
            <a:ln w="28575">
              <a:solidFill>
                <a:schemeClr val="tx1"/>
              </a:solidFill>
            </a:ln>
            <a:effectLst>
              <a:outerShdw blurRad="76200" dir="3600000" sx="93000" sy="93000" algn="ctr" rotWithShape="0">
                <a:schemeClr val="tx1">
                  <a:lumMod val="65000"/>
                  <a:lumOff val="35000"/>
                  <a:alpha val="33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2000" dirty="0">
                  <a:solidFill>
                    <a:schemeClr val="tx1"/>
                  </a:solidFill>
                  <a:latin typeface="Androgyne" panose="05080000000003050000" pitchFamily="82" charset="0"/>
                  <a:cs typeface="Aharoni" panose="02010803020104030203" pitchFamily="2" charset="-79"/>
                </a:rPr>
                <a:t>Mapa conceptual</a:t>
              </a:r>
            </a:p>
          </p:txBody>
        </p:sp>
        <p:sp>
          <p:nvSpPr>
            <p:cNvPr id="117" name="Rectángulo: esquinas redondeadas 116">
              <a:extLst>
                <a:ext uri="{FF2B5EF4-FFF2-40B4-BE49-F238E27FC236}">
                  <a16:creationId xmlns:a16="http://schemas.microsoft.com/office/drawing/2014/main" id="{A27CE155-9EDF-4F75-A368-B9349B9AA7B1}"/>
                </a:ext>
              </a:extLst>
            </p:cNvPr>
            <p:cNvSpPr/>
            <p:nvPr/>
          </p:nvSpPr>
          <p:spPr>
            <a:xfrm>
              <a:off x="372788" y="1754195"/>
              <a:ext cx="1575868" cy="505461"/>
            </a:xfrm>
            <a:prstGeom prst="roundRect">
              <a:avLst/>
            </a:prstGeom>
            <a:noFill/>
            <a:ln w="28575">
              <a:solidFill>
                <a:schemeClr val="tx1"/>
              </a:solidFill>
            </a:ln>
            <a:effectLst>
              <a:outerShdw blurRad="76200" dir="3600000" sx="93000" sy="93000" algn="ctr" rotWithShape="0">
                <a:schemeClr val="tx1">
                  <a:lumMod val="65000"/>
                  <a:lumOff val="35000"/>
                  <a:alpha val="33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600" dirty="0">
                  <a:solidFill>
                    <a:schemeClr val="tx1"/>
                  </a:solidFill>
                  <a:latin typeface="Androgyne" panose="05080000000003050000" pitchFamily="82" charset="0"/>
                  <a:cs typeface="Aharoni" panose="02010803020104030203" pitchFamily="2" charset="-79"/>
                </a:rPr>
                <a:t>Lorem ipsum</a:t>
              </a:r>
            </a:p>
          </p:txBody>
        </p:sp>
        <p:sp>
          <p:nvSpPr>
            <p:cNvPr id="119" name="Rectángulo: esquinas redondeadas 118">
              <a:extLst>
                <a:ext uri="{FF2B5EF4-FFF2-40B4-BE49-F238E27FC236}">
                  <a16:creationId xmlns:a16="http://schemas.microsoft.com/office/drawing/2014/main" id="{53352700-1832-4B6F-A0DB-6CCB5267CDBD}"/>
                </a:ext>
              </a:extLst>
            </p:cNvPr>
            <p:cNvSpPr/>
            <p:nvPr/>
          </p:nvSpPr>
          <p:spPr>
            <a:xfrm>
              <a:off x="2801558" y="1754195"/>
              <a:ext cx="1575868" cy="505461"/>
            </a:xfrm>
            <a:prstGeom prst="roundRect">
              <a:avLst/>
            </a:prstGeom>
            <a:noFill/>
            <a:ln w="28575">
              <a:solidFill>
                <a:schemeClr val="tx1"/>
              </a:solidFill>
            </a:ln>
            <a:effectLst>
              <a:outerShdw blurRad="76200" dir="3600000" sx="93000" sy="93000" algn="ctr" rotWithShape="0">
                <a:schemeClr val="tx1">
                  <a:lumMod val="65000"/>
                  <a:lumOff val="35000"/>
                  <a:alpha val="33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600" dirty="0">
                  <a:solidFill>
                    <a:schemeClr val="tx1"/>
                  </a:solidFill>
                  <a:latin typeface="Androgyne" panose="05080000000003050000" pitchFamily="82" charset="0"/>
                  <a:cs typeface="Aharoni" panose="02010803020104030203" pitchFamily="2" charset="-79"/>
                </a:rPr>
                <a:t>Lorem ipsum</a:t>
              </a:r>
            </a:p>
          </p:txBody>
        </p:sp>
        <p:sp>
          <p:nvSpPr>
            <p:cNvPr id="120" name="Rectángulo: esquinas redondeadas 119">
              <a:extLst>
                <a:ext uri="{FF2B5EF4-FFF2-40B4-BE49-F238E27FC236}">
                  <a16:creationId xmlns:a16="http://schemas.microsoft.com/office/drawing/2014/main" id="{AC940B2B-2A3F-45F0-942D-81D9ED7FFDA5}"/>
                </a:ext>
              </a:extLst>
            </p:cNvPr>
            <p:cNvSpPr/>
            <p:nvPr/>
          </p:nvSpPr>
          <p:spPr>
            <a:xfrm>
              <a:off x="5306527" y="1754195"/>
              <a:ext cx="1575868" cy="505461"/>
            </a:xfrm>
            <a:prstGeom prst="roundRect">
              <a:avLst/>
            </a:prstGeom>
            <a:noFill/>
            <a:ln w="28575">
              <a:solidFill>
                <a:schemeClr val="tx1"/>
              </a:solidFill>
            </a:ln>
            <a:effectLst>
              <a:outerShdw blurRad="76200" dir="3600000" sx="93000" sy="93000" algn="ctr" rotWithShape="0">
                <a:schemeClr val="tx1">
                  <a:lumMod val="65000"/>
                  <a:lumOff val="35000"/>
                  <a:alpha val="33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600" dirty="0">
                  <a:solidFill>
                    <a:schemeClr val="tx1"/>
                  </a:solidFill>
                  <a:latin typeface="Androgyne" panose="05080000000003050000" pitchFamily="82" charset="0"/>
                  <a:cs typeface="Aharoni" panose="02010803020104030203" pitchFamily="2" charset="-79"/>
                </a:rPr>
                <a:t>Lorem ipsum</a:t>
              </a:r>
            </a:p>
          </p:txBody>
        </p:sp>
        <p:sp>
          <p:nvSpPr>
            <p:cNvPr id="121" name="Rectángulo: esquinas redondeadas 120">
              <a:extLst>
                <a:ext uri="{FF2B5EF4-FFF2-40B4-BE49-F238E27FC236}">
                  <a16:creationId xmlns:a16="http://schemas.microsoft.com/office/drawing/2014/main" id="{1EECAC83-961C-4BE8-8CEA-47B7055C7555}"/>
                </a:ext>
              </a:extLst>
            </p:cNvPr>
            <p:cNvSpPr/>
            <p:nvPr/>
          </p:nvSpPr>
          <p:spPr>
            <a:xfrm>
              <a:off x="7811496" y="1754195"/>
              <a:ext cx="1575868" cy="505461"/>
            </a:xfrm>
            <a:prstGeom prst="roundRect">
              <a:avLst/>
            </a:prstGeom>
            <a:noFill/>
            <a:ln w="28575">
              <a:solidFill>
                <a:schemeClr val="tx1"/>
              </a:solidFill>
            </a:ln>
            <a:effectLst>
              <a:outerShdw blurRad="76200" dir="3600000" sx="93000" sy="93000" algn="ctr" rotWithShape="0">
                <a:schemeClr val="tx1">
                  <a:lumMod val="65000"/>
                  <a:lumOff val="35000"/>
                  <a:alpha val="33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600" dirty="0">
                  <a:solidFill>
                    <a:schemeClr val="tx1"/>
                  </a:solidFill>
                  <a:latin typeface="Androgyne" panose="05080000000003050000" pitchFamily="82" charset="0"/>
                  <a:cs typeface="Aharoni" panose="02010803020104030203" pitchFamily="2" charset="-79"/>
                </a:rPr>
                <a:t>Lorem ipsum</a:t>
              </a:r>
            </a:p>
          </p:txBody>
        </p:sp>
        <p:sp>
          <p:nvSpPr>
            <p:cNvPr id="122" name="Rectángulo: esquinas redondeadas 121">
              <a:extLst>
                <a:ext uri="{FF2B5EF4-FFF2-40B4-BE49-F238E27FC236}">
                  <a16:creationId xmlns:a16="http://schemas.microsoft.com/office/drawing/2014/main" id="{F03803AF-F72A-44B3-B639-C74BC1083B1E}"/>
                </a:ext>
              </a:extLst>
            </p:cNvPr>
            <p:cNvSpPr/>
            <p:nvPr/>
          </p:nvSpPr>
          <p:spPr>
            <a:xfrm>
              <a:off x="10311355" y="1754195"/>
              <a:ext cx="1575868" cy="505461"/>
            </a:xfrm>
            <a:prstGeom prst="roundRect">
              <a:avLst/>
            </a:prstGeom>
            <a:noFill/>
            <a:ln w="28575">
              <a:solidFill>
                <a:schemeClr val="tx1"/>
              </a:solidFill>
            </a:ln>
            <a:effectLst>
              <a:outerShdw blurRad="76200" dir="3600000" sx="93000" sy="93000" algn="ctr" rotWithShape="0">
                <a:schemeClr val="tx1">
                  <a:lumMod val="65000"/>
                  <a:lumOff val="35000"/>
                  <a:alpha val="33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600" dirty="0">
                  <a:solidFill>
                    <a:schemeClr val="tx1"/>
                  </a:solidFill>
                  <a:latin typeface="Androgyne" panose="05080000000003050000" pitchFamily="82" charset="0"/>
                  <a:cs typeface="Aharoni" panose="02010803020104030203" pitchFamily="2" charset="-79"/>
                </a:rPr>
                <a:t>Lorem ipsum</a:t>
              </a:r>
            </a:p>
          </p:txBody>
        </p:sp>
        <p:sp>
          <p:nvSpPr>
            <p:cNvPr id="123" name="Rectángulo: esquinas redondeadas 122">
              <a:extLst>
                <a:ext uri="{FF2B5EF4-FFF2-40B4-BE49-F238E27FC236}">
                  <a16:creationId xmlns:a16="http://schemas.microsoft.com/office/drawing/2014/main" id="{17700B0A-8D9A-4DEC-A135-2B5F0657F603}"/>
                </a:ext>
              </a:extLst>
            </p:cNvPr>
            <p:cNvSpPr/>
            <p:nvPr/>
          </p:nvSpPr>
          <p:spPr>
            <a:xfrm>
              <a:off x="10311355" y="865887"/>
              <a:ext cx="1575868" cy="505461"/>
            </a:xfrm>
            <a:prstGeom prst="roundRect">
              <a:avLst/>
            </a:prstGeom>
            <a:noFill/>
            <a:ln w="28575">
              <a:solidFill>
                <a:schemeClr val="tx1"/>
              </a:solidFill>
            </a:ln>
            <a:effectLst>
              <a:outerShdw blurRad="76200" dir="3600000" sx="93000" sy="93000" algn="ctr" rotWithShape="0">
                <a:schemeClr val="tx1">
                  <a:lumMod val="65000"/>
                  <a:lumOff val="35000"/>
                  <a:alpha val="33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600" dirty="0">
                  <a:solidFill>
                    <a:schemeClr val="tx1"/>
                  </a:solidFill>
                  <a:latin typeface="Androgyne" panose="05080000000003050000" pitchFamily="82" charset="0"/>
                  <a:cs typeface="Aharoni" panose="02010803020104030203" pitchFamily="2" charset="-79"/>
                </a:rPr>
                <a:t>Lorem ipsum</a:t>
              </a:r>
            </a:p>
          </p:txBody>
        </p:sp>
        <p:sp>
          <p:nvSpPr>
            <p:cNvPr id="124" name="Rectángulo: esquinas redondeadas 123">
              <a:extLst>
                <a:ext uri="{FF2B5EF4-FFF2-40B4-BE49-F238E27FC236}">
                  <a16:creationId xmlns:a16="http://schemas.microsoft.com/office/drawing/2014/main" id="{FC08D6D1-3EB9-4B13-88C2-9C8CF69987F0}"/>
                </a:ext>
              </a:extLst>
            </p:cNvPr>
            <p:cNvSpPr/>
            <p:nvPr/>
          </p:nvSpPr>
          <p:spPr>
            <a:xfrm>
              <a:off x="219384" y="5834306"/>
              <a:ext cx="1882677" cy="768996"/>
            </a:xfrm>
            <a:prstGeom prst="roundRect">
              <a:avLst/>
            </a:prstGeom>
            <a:noFill/>
            <a:ln w="28575">
              <a:solidFill>
                <a:schemeClr val="tx1"/>
              </a:solidFill>
            </a:ln>
            <a:effectLst>
              <a:outerShdw blurRad="76200" dir="3600000" sx="93000" sy="93000" algn="ctr" rotWithShape="0">
                <a:schemeClr val="tx1">
                  <a:lumMod val="65000"/>
                  <a:lumOff val="35000"/>
                  <a:alpha val="33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400" dirty="0">
                  <a:solidFill>
                    <a:schemeClr val="tx1"/>
                  </a:solidFill>
                  <a:latin typeface="Androgyne" panose="05080000000003050000" pitchFamily="82" charset="0"/>
                  <a:cs typeface="Aharoni" panose="02010803020104030203" pitchFamily="2" charset="-79"/>
                </a:rPr>
                <a:t>Lorem ipsum dolor sit amet consectetur </a:t>
              </a:r>
            </a:p>
          </p:txBody>
        </p:sp>
        <p:sp>
          <p:nvSpPr>
            <p:cNvPr id="125" name="Rectángulo: esquinas redondeadas 124">
              <a:extLst>
                <a:ext uri="{FF2B5EF4-FFF2-40B4-BE49-F238E27FC236}">
                  <a16:creationId xmlns:a16="http://schemas.microsoft.com/office/drawing/2014/main" id="{74796F17-6EC7-4C6E-98E3-EEC6712D5AA2}"/>
                </a:ext>
              </a:extLst>
            </p:cNvPr>
            <p:cNvSpPr/>
            <p:nvPr/>
          </p:nvSpPr>
          <p:spPr>
            <a:xfrm>
              <a:off x="2886011" y="5832832"/>
              <a:ext cx="1406961" cy="770470"/>
            </a:xfrm>
            <a:prstGeom prst="roundRect">
              <a:avLst/>
            </a:prstGeom>
            <a:noFill/>
            <a:ln w="28575">
              <a:solidFill>
                <a:schemeClr val="tx1"/>
              </a:solidFill>
            </a:ln>
            <a:effectLst>
              <a:outerShdw blurRad="76200" dir="3600000" sx="93000" sy="93000" algn="ctr" rotWithShape="0">
                <a:schemeClr val="tx1">
                  <a:lumMod val="65000"/>
                  <a:lumOff val="35000"/>
                  <a:alpha val="33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400" dirty="0">
                  <a:solidFill>
                    <a:schemeClr val="tx1"/>
                  </a:solidFill>
                  <a:latin typeface="Androgyne" panose="05080000000003050000" pitchFamily="82" charset="0"/>
                  <a:cs typeface="Aharoni" panose="02010803020104030203" pitchFamily="2" charset="-79"/>
                </a:rPr>
                <a:t>Lorem ipsum dolor sit</a:t>
              </a:r>
            </a:p>
          </p:txBody>
        </p:sp>
        <p:sp>
          <p:nvSpPr>
            <p:cNvPr id="126" name="Rectángulo: esquinas redondeadas 125">
              <a:extLst>
                <a:ext uri="{FF2B5EF4-FFF2-40B4-BE49-F238E27FC236}">
                  <a16:creationId xmlns:a16="http://schemas.microsoft.com/office/drawing/2014/main" id="{95B3FF58-0E8D-46A0-ACC5-9F6FF649E429}"/>
                </a:ext>
              </a:extLst>
            </p:cNvPr>
            <p:cNvSpPr/>
            <p:nvPr/>
          </p:nvSpPr>
          <p:spPr>
            <a:xfrm>
              <a:off x="478417" y="3013486"/>
              <a:ext cx="1364610" cy="505461"/>
            </a:xfrm>
            <a:prstGeom prst="roundRect">
              <a:avLst/>
            </a:prstGeom>
            <a:noFill/>
            <a:ln w="28575">
              <a:solidFill>
                <a:schemeClr val="tx1"/>
              </a:solidFill>
            </a:ln>
            <a:effectLst>
              <a:outerShdw blurRad="76200" dir="3600000" sx="93000" sy="93000" algn="ctr" rotWithShape="0">
                <a:schemeClr val="tx1">
                  <a:lumMod val="65000"/>
                  <a:lumOff val="35000"/>
                  <a:alpha val="33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400" dirty="0">
                  <a:solidFill>
                    <a:schemeClr val="tx1"/>
                  </a:solidFill>
                  <a:latin typeface="Androgyne" panose="05080000000003050000" pitchFamily="82" charset="0"/>
                  <a:cs typeface="Aharoni" panose="02010803020104030203" pitchFamily="2" charset="-79"/>
                </a:rPr>
                <a:t>Lorem ipsum</a:t>
              </a:r>
            </a:p>
          </p:txBody>
        </p:sp>
        <p:sp>
          <p:nvSpPr>
            <p:cNvPr id="127" name="Rectángulo: esquinas redondeadas 126">
              <a:extLst>
                <a:ext uri="{FF2B5EF4-FFF2-40B4-BE49-F238E27FC236}">
                  <a16:creationId xmlns:a16="http://schemas.microsoft.com/office/drawing/2014/main" id="{3B46C3E6-9C68-42CC-A0D8-9317CABC1120}"/>
                </a:ext>
              </a:extLst>
            </p:cNvPr>
            <p:cNvSpPr/>
            <p:nvPr/>
          </p:nvSpPr>
          <p:spPr>
            <a:xfrm>
              <a:off x="219384" y="4423486"/>
              <a:ext cx="1882677" cy="505461"/>
            </a:xfrm>
            <a:prstGeom prst="roundRect">
              <a:avLst/>
            </a:prstGeom>
            <a:noFill/>
            <a:ln w="28575">
              <a:solidFill>
                <a:schemeClr val="tx1"/>
              </a:solidFill>
            </a:ln>
            <a:effectLst>
              <a:outerShdw blurRad="76200" dir="3600000" sx="93000" sy="93000" algn="ctr" rotWithShape="0">
                <a:schemeClr val="tx1">
                  <a:lumMod val="65000"/>
                  <a:lumOff val="35000"/>
                  <a:alpha val="33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400" dirty="0">
                  <a:solidFill>
                    <a:schemeClr val="tx1"/>
                  </a:solidFill>
                  <a:latin typeface="Androgyne" panose="05080000000003050000" pitchFamily="82" charset="0"/>
                  <a:cs typeface="Aharoni" panose="02010803020104030203" pitchFamily="2" charset="-79"/>
                </a:rPr>
                <a:t>Lorem ipsum dolor</a:t>
              </a:r>
            </a:p>
          </p:txBody>
        </p:sp>
        <p:sp>
          <p:nvSpPr>
            <p:cNvPr id="128" name="Rectángulo: esquinas redondeadas 127">
              <a:extLst>
                <a:ext uri="{FF2B5EF4-FFF2-40B4-BE49-F238E27FC236}">
                  <a16:creationId xmlns:a16="http://schemas.microsoft.com/office/drawing/2014/main" id="{7293FDD7-E630-42DD-8678-623912AFB159}"/>
                </a:ext>
              </a:extLst>
            </p:cNvPr>
            <p:cNvSpPr/>
            <p:nvPr/>
          </p:nvSpPr>
          <p:spPr>
            <a:xfrm>
              <a:off x="3889472" y="4417254"/>
              <a:ext cx="1882677" cy="505461"/>
            </a:xfrm>
            <a:prstGeom prst="roundRect">
              <a:avLst/>
            </a:prstGeom>
            <a:noFill/>
            <a:ln w="28575">
              <a:solidFill>
                <a:schemeClr val="tx1"/>
              </a:solidFill>
            </a:ln>
            <a:effectLst>
              <a:outerShdw blurRad="76200" dir="3600000" sx="93000" sy="93000" algn="ctr" rotWithShape="0">
                <a:schemeClr val="tx1">
                  <a:lumMod val="65000"/>
                  <a:lumOff val="35000"/>
                  <a:alpha val="33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400" dirty="0">
                  <a:solidFill>
                    <a:schemeClr val="tx1"/>
                  </a:solidFill>
                  <a:latin typeface="Androgyne" panose="05080000000003050000" pitchFamily="82" charset="0"/>
                  <a:cs typeface="Aharoni" panose="02010803020104030203" pitchFamily="2" charset="-79"/>
                </a:rPr>
                <a:t>Lorem ipsum dolor</a:t>
              </a:r>
            </a:p>
          </p:txBody>
        </p:sp>
        <p:sp>
          <p:nvSpPr>
            <p:cNvPr id="129" name="Rectángulo: esquinas redondeadas 128">
              <a:extLst>
                <a:ext uri="{FF2B5EF4-FFF2-40B4-BE49-F238E27FC236}">
                  <a16:creationId xmlns:a16="http://schemas.microsoft.com/office/drawing/2014/main" id="{27E4C461-408F-40A9-8378-B811DCEE76FF}"/>
                </a:ext>
              </a:extLst>
            </p:cNvPr>
            <p:cNvSpPr/>
            <p:nvPr/>
          </p:nvSpPr>
          <p:spPr>
            <a:xfrm>
              <a:off x="2351561" y="4417254"/>
              <a:ext cx="1364610" cy="505461"/>
            </a:xfrm>
            <a:prstGeom prst="roundRect">
              <a:avLst/>
            </a:prstGeom>
            <a:noFill/>
            <a:ln w="28575">
              <a:solidFill>
                <a:schemeClr val="tx1"/>
              </a:solidFill>
            </a:ln>
            <a:effectLst>
              <a:outerShdw blurRad="76200" dir="3600000" sx="93000" sy="93000" algn="ctr" rotWithShape="0">
                <a:schemeClr val="tx1">
                  <a:lumMod val="65000"/>
                  <a:lumOff val="35000"/>
                  <a:alpha val="33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400" dirty="0">
                  <a:solidFill>
                    <a:schemeClr val="tx1"/>
                  </a:solidFill>
                  <a:latin typeface="Androgyne" panose="05080000000003050000" pitchFamily="82" charset="0"/>
                  <a:cs typeface="Aharoni" panose="02010803020104030203" pitchFamily="2" charset="-79"/>
                </a:rPr>
                <a:t>Lorem ipsum</a:t>
              </a:r>
            </a:p>
          </p:txBody>
        </p:sp>
        <p:sp>
          <p:nvSpPr>
            <p:cNvPr id="130" name="Rectángulo: esquinas redondeadas 129">
              <a:extLst>
                <a:ext uri="{FF2B5EF4-FFF2-40B4-BE49-F238E27FC236}">
                  <a16:creationId xmlns:a16="http://schemas.microsoft.com/office/drawing/2014/main" id="{A21012B9-A547-415F-ABC8-141C41C39C24}"/>
                </a:ext>
              </a:extLst>
            </p:cNvPr>
            <p:cNvSpPr/>
            <p:nvPr/>
          </p:nvSpPr>
          <p:spPr>
            <a:xfrm>
              <a:off x="6203170" y="2978150"/>
              <a:ext cx="1364610" cy="505461"/>
            </a:xfrm>
            <a:prstGeom prst="roundRect">
              <a:avLst/>
            </a:prstGeom>
            <a:noFill/>
            <a:ln w="28575">
              <a:solidFill>
                <a:schemeClr val="tx1"/>
              </a:solidFill>
            </a:ln>
            <a:effectLst>
              <a:outerShdw blurRad="76200" dir="3600000" sx="93000" sy="93000" algn="ctr" rotWithShape="0">
                <a:schemeClr val="tx1">
                  <a:lumMod val="65000"/>
                  <a:lumOff val="35000"/>
                  <a:alpha val="33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400" dirty="0">
                  <a:solidFill>
                    <a:schemeClr val="tx1"/>
                  </a:solidFill>
                  <a:latin typeface="Androgyne" panose="05080000000003050000" pitchFamily="82" charset="0"/>
                  <a:cs typeface="Aharoni" panose="02010803020104030203" pitchFamily="2" charset="-79"/>
                </a:rPr>
                <a:t>Lorem ipsum</a:t>
              </a:r>
            </a:p>
          </p:txBody>
        </p:sp>
        <p:sp>
          <p:nvSpPr>
            <p:cNvPr id="131" name="Rectángulo: esquinas redondeadas 130">
              <a:extLst>
                <a:ext uri="{FF2B5EF4-FFF2-40B4-BE49-F238E27FC236}">
                  <a16:creationId xmlns:a16="http://schemas.microsoft.com/office/drawing/2014/main" id="{81F9D1BD-CB1D-413C-8318-F0AAE190D8C7}"/>
                </a:ext>
              </a:extLst>
            </p:cNvPr>
            <p:cNvSpPr/>
            <p:nvPr/>
          </p:nvSpPr>
          <p:spPr>
            <a:xfrm>
              <a:off x="4624222" y="2978150"/>
              <a:ext cx="1364610" cy="505461"/>
            </a:xfrm>
            <a:prstGeom prst="roundRect">
              <a:avLst/>
            </a:prstGeom>
            <a:noFill/>
            <a:ln w="28575">
              <a:solidFill>
                <a:schemeClr val="tx1"/>
              </a:solidFill>
            </a:ln>
            <a:effectLst>
              <a:outerShdw blurRad="76200" dir="3600000" sx="93000" sy="93000" algn="ctr" rotWithShape="0">
                <a:schemeClr val="tx1">
                  <a:lumMod val="65000"/>
                  <a:lumOff val="35000"/>
                  <a:alpha val="33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400" dirty="0">
                  <a:solidFill>
                    <a:schemeClr val="tx1"/>
                  </a:solidFill>
                  <a:latin typeface="Androgyne" panose="05080000000003050000" pitchFamily="82" charset="0"/>
                  <a:cs typeface="Aharoni" panose="02010803020104030203" pitchFamily="2" charset="-79"/>
                </a:rPr>
                <a:t>Lorem ipsum</a:t>
              </a:r>
            </a:p>
          </p:txBody>
        </p:sp>
        <p:sp>
          <p:nvSpPr>
            <p:cNvPr id="132" name="Rectángulo: esquinas redondeadas 131">
              <a:extLst>
                <a:ext uri="{FF2B5EF4-FFF2-40B4-BE49-F238E27FC236}">
                  <a16:creationId xmlns:a16="http://schemas.microsoft.com/office/drawing/2014/main" id="{62468720-33AB-4547-9876-92F9438F9AA8}"/>
                </a:ext>
              </a:extLst>
            </p:cNvPr>
            <p:cNvSpPr/>
            <p:nvPr/>
          </p:nvSpPr>
          <p:spPr>
            <a:xfrm>
              <a:off x="2886011" y="2827120"/>
              <a:ext cx="1406961" cy="770470"/>
            </a:xfrm>
            <a:prstGeom prst="roundRect">
              <a:avLst/>
            </a:prstGeom>
            <a:noFill/>
            <a:ln w="28575">
              <a:solidFill>
                <a:schemeClr val="tx1"/>
              </a:solidFill>
            </a:ln>
            <a:effectLst>
              <a:outerShdw blurRad="76200" dir="3600000" sx="93000" sy="93000" algn="ctr" rotWithShape="0">
                <a:schemeClr val="tx1">
                  <a:lumMod val="65000"/>
                  <a:lumOff val="35000"/>
                  <a:alpha val="33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400" dirty="0">
                  <a:solidFill>
                    <a:schemeClr val="tx1"/>
                  </a:solidFill>
                  <a:latin typeface="Androgyne" panose="05080000000003050000" pitchFamily="82" charset="0"/>
                  <a:cs typeface="Aharoni" panose="02010803020104030203" pitchFamily="2" charset="-79"/>
                </a:rPr>
                <a:t>Lorem ipsum dolor sit</a:t>
              </a:r>
            </a:p>
          </p:txBody>
        </p:sp>
        <p:sp>
          <p:nvSpPr>
            <p:cNvPr id="134" name="Rectángulo: esquinas redondeadas 133">
              <a:extLst>
                <a:ext uri="{FF2B5EF4-FFF2-40B4-BE49-F238E27FC236}">
                  <a16:creationId xmlns:a16="http://schemas.microsoft.com/office/drawing/2014/main" id="{7AC169AB-2219-4F5D-A273-2D8F444654F8}"/>
                </a:ext>
              </a:extLst>
            </p:cNvPr>
            <p:cNvSpPr/>
            <p:nvPr/>
          </p:nvSpPr>
          <p:spPr>
            <a:xfrm>
              <a:off x="6203170" y="4458326"/>
              <a:ext cx="1364610" cy="505461"/>
            </a:xfrm>
            <a:prstGeom prst="roundRect">
              <a:avLst/>
            </a:prstGeom>
            <a:noFill/>
            <a:ln w="28575">
              <a:solidFill>
                <a:schemeClr val="tx1"/>
              </a:solidFill>
            </a:ln>
            <a:effectLst>
              <a:outerShdw blurRad="76200" dir="3600000" sx="93000" sy="93000" algn="ctr" rotWithShape="0">
                <a:schemeClr val="tx1">
                  <a:lumMod val="65000"/>
                  <a:lumOff val="35000"/>
                  <a:alpha val="33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400" dirty="0">
                  <a:solidFill>
                    <a:schemeClr val="tx1"/>
                  </a:solidFill>
                  <a:latin typeface="Androgyne" panose="05080000000003050000" pitchFamily="82" charset="0"/>
                  <a:cs typeface="Aharoni" panose="02010803020104030203" pitchFamily="2" charset="-79"/>
                </a:rPr>
                <a:t>Lorem ipsum</a:t>
              </a:r>
            </a:p>
          </p:txBody>
        </p:sp>
        <p:sp>
          <p:nvSpPr>
            <p:cNvPr id="135" name="Rectángulo: esquinas redondeadas 134">
              <a:extLst>
                <a:ext uri="{FF2B5EF4-FFF2-40B4-BE49-F238E27FC236}">
                  <a16:creationId xmlns:a16="http://schemas.microsoft.com/office/drawing/2014/main" id="{983A4AC8-AE49-46A0-911F-0976033632A2}"/>
                </a:ext>
              </a:extLst>
            </p:cNvPr>
            <p:cNvSpPr/>
            <p:nvPr/>
          </p:nvSpPr>
          <p:spPr>
            <a:xfrm>
              <a:off x="6203170" y="5609535"/>
              <a:ext cx="1364610" cy="505461"/>
            </a:xfrm>
            <a:prstGeom prst="roundRect">
              <a:avLst/>
            </a:prstGeom>
            <a:noFill/>
            <a:ln w="28575">
              <a:solidFill>
                <a:schemeClr val="tx1"/>
              </a:solidFill>
            </a:ln>
            <a:effectLst>
              <a:outerShdw blurRad="76200" dir="3600000" sx="93000" sy="93000" algn="ctr" rotWithShape="0">
                <a:schemeClr val="tx1">
                  <a:lumMod val="65000"/>
                  <a:lumOff val="35000"/>
                  <a:alpha val="33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400" dirty="0">
                  <a:solidFill>
                    <a:schemeClr val="tx1"/>
                  </a:solidFill>
                  <a:latin typeface="Androgyne" panose="05080000000003050000" pitchFamily="82" charset="0"/>
                  <a:cs typeface="Aharoni" panose="02010803020104030203" pitchFamily="2" charset="-79"/>
                </a:rPr>
                <a:t>Lorem ipsum</a:t>
              </a:r>
            </a:p>
          </p:txBody>
        </p:sp>
        <p:sp>
          <p:nvSpPr>
            <p:cNvPr id="137" name="Rectángulo: esquinas redondeadas 136">
              <a:extLst>
                <a:ext uri="{FF2B5EF4-FFF2-40B4-BE49-F238E27FC236}">
                  <a16:creationId xmlns:a16="http://schemas.microsoft.com/office/drawing/2014/main" id="{573108B9-CB94-4D98-8945-F26BCF9A27DE}"/>
                </a:ext>
              </a:extLst>
            </p:cNvPr>
            <p:cNvSpPr/>
            <p:nvPr/>
          </p:nvSpPr>
          <p:spPr>
            <a:xfrm>
              <a:off x="10311355" y="2827120"/>
              <a:ext cx="1364610" cy="505461"/>
            </a:xfrm>
            <a:prstGeom prst="roundRect">
              <a:avLst/>
            </a:prstGeom>
            <a:noFill/>
            <a:ln w="28575">
              <a:solidFill>
                <a:schemeClr val="tx1"/>
              </a:solidFill>
            </a:ln>
            <a:effectLst>
              <a:outerShdw blurRad="76200" dir="3600000" sx="93000" sy="93000" algn="ctr" rotWithShape="0">
                <a:schemeClr val="tx1">
                  <a:lumMod val="65000"/>
                  <a:lumOff val="35000"/>
                  <a:alpha val="33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400" dirty="0">
                  <a:solidFill>
                    <a:schemeClr val="tx1"/>
                  </a:solidFill>
                  <a:latin typeface="Androgyne" panose="05080000000003050000" pitchFamily="82" charset="0"/>
                  <a:cs typeface="Aharoni" panose="02010803020104030203" pitchFamily="2" charset="-79"/>
                </a:rPr>
                <a:t>Lorem ipsum</a:t>
              </a:r>
            </a:p>
          </p:txBody>
        </p:sp>
        <p:sp>
          <p:nvSpPr>
            <p:cNvPr id="138" name="Rectángulo: esquinas redondeadas 137">
              <a:extLst>
                <a:ext uri="{FF2B5EF4-FFF2-40B4-BE49-F238E27FC236}">
                  <a16:creationId xmlns:a16="http://schemas.microsoft.com/office/drawing/2014/main" id="{57C03009-A559-4818-83F8-F63ADBE8740D}"/>
                </a:ext>
              </a:extLst>
            </p:cNvPr>
            <p:cNvSpPr/>
            <p:nvPr/>
          </p:nvSpPr>
          <p:spPr>
            <a:xfrm>
              <a:off x="10311355" y="3687856"/>
              <a:ext cx="1406961" cy="770470"/>
            </a:xfrm>
            <a:prstGeom prst="roundRect">
              <a:avLst/>
            </a:prstGeom>
            <a:noFill/>
            <a:ln w="28575">
              <a:solidFill>
                <a:schemeClr val="tx1"/>
              </a:solidFill>
            </a:ln>
            <a:effectLst>
              <a:outerShdw blurRad="76200" dir="3600000" sx="93000" sy="93000" algn="ctr" rotWithShape="0">
                <a:schemeClr val="tx1">
                  <a:lumMod val="65000"/>
                  <a:lumOff val="35000"/>
                  <a:alpha val="33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400" dirty="0">
                  <a:solidFill>
                    <a:schemeClr val="tx1"/>
                  </a:solidFill>
                  <a:latin typeface="Androgyne" panose="05080000000003050000" pitchFamily="82" charset="0"/>
                  <a:cs typeface="Aharoni" panose="02010803020104030203" pitchFamily="2" charset="-79"/>
                </a:rPr>
                <a:t>Lorem ipsum dolor sit</a:t>
              </a:r>
            </a:p>
          </p:txBody>
        </p:sp>
        <p:sp>
          <p:nvSpPr>
            <p:cNvPr id="139" name="Rectángulo: esquinas redondeadas 138">
              <a:extLst>
                <a:ext uri="{FF2B5EF4-FFF2-40B4-BE49-F238E27FC236}">
                  <a16:creationId xmlns:a16="http://schemas.microsoft.com/office/drawing/2014/main" id="{F26F5F17-DAF2-4C27-8312-98BD5E21A50C}"/>
                </a:ext>
              </a:extLst>
            </p:cNvPr>
            <p:cNvSpPr/>
            <p:nvPr/>
          </p:nvSpPr>
          <p:spPr>
            <a:xfrm>
              <a:off x="7895950" y="2947346"/>
              <a:ext cx="1406961" cy="770470"/>
            </a:xfrm>
            <a:prstGeom prst="roundRect">
              <a:avLst/>
            </a:prstGeom>
            <a:noFill/>
            <a:ln w="28575">
              <a:solidFill>
                <a:schemeClr val="tx1"/>
              </a:solidFill>
            </a:ln>
            <a:effectLst>
              <a:outerShdw blurRad="76200" dir="3600000" sx="93000" sy="93000" algn="ctr" rotWithShape="0">
                <a:schemeClr val="tx1">
                  <a:lumMod val="65000"/>
                  <a:lumOff val="35000"/>
                  <a:alpha val="33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400" dirty="0">
                  <a:solidFill>
                    <a:schemeClr val="tx1"/>
                  </a:solidFill>
                  <a:latin typeface="Androgyne" panose="05080000000003050000" pitchFamily="82" charset="0"/>
                  <a:cs typeface="Aharoni" panose="02010803020104030203" pitchFamily="2" charset="-79"/>
                </a:rPr>
                <a:t>Lorem ipsum dolor sit</a:t>
              </a:r>
            </a:p>
          </p:txBody>
        </p:sp>
        <p:sp>
          <p:nvSpPr>
            <p:cNvPr id="140" name="Rectángulo: esquinas redondeadas 139">
              <a:extLst>
                <a:ext uri="{FF2B5EF4-FFF2-40B4-BE49-F238E27FC236}">
                  <a16:creationId xmlns:a16="http://schemas.microsoft.com/office/drawing/2014/main" id="{C51282AA-2EE5-492C-81B7-FCDBC37F0252}"/>
                </a:ext>
              </a:extLst>
            </p:cNvPr>
            <p:cNvSpPr/>
            <p:nvPr/>
          </p:nvSpPr>
          <p:spPr>
            <a:xfrm>
              <a:off x="7895950" y="4296558"/>
              <a:ext cx="1406961" cy="770470"/>
            </a:xfrm>
            <a:prstGeom prst="roundRect">
              <a:avLst/>
            </a:prstGeom>
            <a:noFill/>
            <a:ln w="28575">
              <a:solidFill>
                <a:schemeClr val="tx1"/>
              </a:solidFill>
            </a:ln>
            <a:effectLst>
              <a:outerShdw blurRad="76200" dir="3600000" sx="93000" sy="93000" algn="ctr" rotWithShape="0">
                <a:schemeClr val="tx1">
                  <a:lumMod val="65000"/>
                  <a:lumOff val="35000"/>
                  <a:alpha val="33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400" dirty="0">
                  <a:solidFill>
                    <a:schemeClr val="tx1"/>
                  </a:solidFill>
                  <a:latin typeface="Androgyne" panose="05080000000003050000" pitchFamily="82" charset="0"/>
                  <a:cs typeface="Aharoni" panose="02010803020104030203" pitchFamily="2" charset="-79"/>
                </a:rPr>
                <a:t>Lorem ipsum dolor sit</a:t>
              </a:r>
            </a:p>
          </p:txBody>
        </p:sp>
        <p:sp>
          <p:nvSpPr>
            <p:cNvPr id="141" name="Rectángulo: esquinas redondeadas 140">
              <a:extLst>
                <a:ext uri="{FF2B5EF4-FFF2-40B4-BE49-F238E27FC236}">
                  <a16:creationId xmlns:a16="http://schemas.microsoft.com/office/drawing/2014/main" id="{F24C5A49-C858-4BF0-ABA4-779A948E89BA}"/>
                </a:ext>
              </a:extLst>
            </p:cNvPr>
            <p:cNvSpPr/>
            <p:nvPr/>
          </p:nvSpPr>
          <p:spPr>
            <a:xfrm>
              <a:off x="7917125" y="6097841"/>
              <a:ext cx="1364610" cy="505461"/>
            </a:xfrm>
            <a:prstGeom prst="roundRect">
              <a:avLst/>
            </a:prstGeom>
            <a:noFill/>
            <a:ln w="28575">
              <a:solidFill>
                <a:schemeClr val="tx1"/>
              </a:solidFill>
            </a:ln>
            <a:effectLst>
              <a:outerShdw blurRad="76200" dir="3600000" sx="93000" sy="93000" algn="ctr" rotWithShape="0">
                <a:schemeClr val="tx1">
                  <a:lumMod val="65000"/>
                  <a:lumOff val="35000"/>
                  <a:alpha val="33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400" dirty="0">
                  <a:solidFill>
                    <a:schemeClr val="tx1"/>
                  </a:solidFill>
                  <a:latin typeface="Androgyne" panose="05080000000003050000" pitchFamily="82" charset="0"/>
                  <a:cs typeface="Aharoni" panose="02010803020104030203" pitchFamily="2" charset="-79"/>
                </a:rPr>
                <a:t>Lorem ipsum</a:t>
              </a:r>
            </a:p>
          </p:txBody>
        </p:sp>
        <p:sp>
          <p:nvSpPr>
            <p:cNvPr id="142" name="Rectángulo: esquinas redondeadas 141">
              <a:extLst>
                <a:ext uri="{FF2B5EF4-FFF2-40B4-BE49-F238E27FC236}">
                  <a16:creationId xmlns:a16="http://schemas.microsoft.com/office/drawing/2014/main" id="{7AEE0CEB-D34F-4EA0-8785-2F6572C8E2B0}"/>
                </a:ext>
              </a:extLst>
            </p:cNvPr>
            <p:cNvSpPr/>
            <p:nvPr/>
          </p:nvSpPr>
          <p:spPr>
            <a:xfrm>
              <a:off x="10311355" y="6050952"/>
              <a:ext cx="1364610" cy="505461"/>
            </a:xfrm>
            <a:prstGeom prst="roundRect">
              <a:avLst/>
            </a:prstGeom>
            <a:noFill/>
            <a:ln w="28575">
              <a:solidFill>
                <a:schemeClr val="tx1"/>
              </a:solidFill>
            </a:ln>
            <a:effectLst>
              <a:outerShdw blurRad="76200" dir="3600000" sx="93000" sy="93000" algn="ctr" rotWithShape="0">
                <a:schemeClr val="tx1">
                  <a:lumMod val="65000"/>
                  <a:lumOff val="35000"/>
                  <a:alpha val="33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400" dirty="0">
                  <a:solidFill>
                    <a:schemeClr val="tx1"/>
                  </a:solidFill>
                  <a:latin typeface="Androgyne" panose="05080000000003050000" pitchFamily="82" charset="0"/>
                  <a:cs typeface="Aharoni" panose="02010803020104030203" pitchFamily="2" charset="-79"/>
                </a:rPr>
                <a:t>Lorem ipsum</a:t>
              </a:r>
            </a:p>
          </p:txBody>
        </p:sp>
        <p:sp>
          <p:nvSpPr>
            <p:cNvPr id="143" name="Rectángulo: esquinas redondeadas 142">
              <a:extLst>
                <a:ext uri="{FF2B5EF4-FFF2-40B4-BE49-F238E27FC236}">
                  <a16:creationId xmlns:a16="http://schemas.microsoft.com/office/drawing/2014/main" id="{C67CEB01-D45B-45E8-B48F-68A561641BD6}"/>
                </a:ext>
              </a:extLst>
            </p:cNvPr>
            <p:cNvSpPr/>
            <p:nvPr/>
          </p:nvSpPr>
          <p:spPr>
            <a:xfrm>
              <a:off x="10311355" y="5001908"/>
              <a:ext cx="1364610" cy="505461"/>
            </a:xfrm>
            <a:prstGeom prst="roundRect">
              <a:avLst/>
            </a:prstGeom>
            <a:noFill/>
            <a:ln w="28575">
              <a:solidFill>
                <a:schemeClr val="tx1"/>
              </a:solidFill>
            </a:ln>
            <a:effectLst>
              <a:outerShdw blurRad="76200" dir="3600000" sx="93000" sy="93000" algn="ctr" rotWithShape="0">
                <a:schemeClr val="tx1">
                  <a:lumMod val="65000"/>
                  <a:lumOff val="35000"/>
                  <a:alpha val="33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400" dirty="0">
                  <a:solidFill>
                    <a:schemeClr val="tx1"/>
                  </a:solidFill>
                  <a:latin typeface="Androgyne" panose="05080000000003050000" pitchFamily="82" charset="0"/>
                  <a:cs typeface="Aharoni" panose="02010803020104030203" pitchFamily="2" charset="-79"/>
                </a:rPr>
                <a:t>Lorem ipsum</a:t>
              </a:r>
            </a:p>
          </p:txBody>
        </p:sp>
        <p:cxnSp>
          <p:nvCxnSpPr>
            <p:cNvPr id="146" name="Conector: angular 145">
              <a:extLst>
                <a:ext uri="{FF2B5EF4-FFF2-40B4-BE49-F238E27FC236}">
                  <a16:creationId xmlns:a16="http://schemas.microsoft.com/office/drawing/2014/main" id="{A38D8FA6-2565-435D-9C01-6A72B881C1A5}"/>
                </a:ext>
              </a:extLst>
            </p:cNvPr>
            <p:cNvCxnSpPr>
              <a:cxnSpLocks/>
              <a:stCxn id="120" idx="2"/>
              <a:endCxn id="130" idx="0"/>
            </p:cNvCxnSpPr>
            <p:nvPr/>
          </p:nvCxnSpPr>
          <p:spPr>
            <a:xfrm rot="16200000" flipH="1">
              <a:off x="6130721" y="2223396"/>
              <a:ext cx="718494" cy="791014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Conector: angular 148">
              <a:extLst>
                <a:ext uri="{FF2B5EF4-FFF2-40B4-BE49-F238E27FC236}">
                  <a16:creationId xmlns:a16="http://schemas.microsoft.com/office/drawing/2014/main" id="{9F684DED-DA04-454C-8F85-31D991F743E8}"/>
                </a:ext>
              </a:extLst>
            </p:cNvPr>
            <p:cNvCxnSpPr>
              <a:cxnSpLocks/>
              <a:stCxn id="131" idx="2"/>
              <a:endCxn id="134" idx="0"/>
            </p:cNvCxnSpPr>
            <p:nvPr/>
          </p:nvCxnSpPr>
          <p:spPr>
            <a:xfrm rot="16200000" flipH="1">
              <a:off x="5608644" y="3181494"/>
              <a:ext cx="974715" cy="1578948"/>
            </a:xfrm>
            <a:prstGeom prst="bentConnector3">
              <a:avLst/>
            </a:prstGeom>
            <a:ln w="19050"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Conector: angular 151">
              <a:extLst>
                <a:ext uri="{FF2B5EF4-FFF2-40B4-BE49-F238E27FC236}">
                  <a16:creationId xmlns:a16="http://schemas.microsoft.com/office/drawing/2014/main" id="{E2B26211-F5D1-4E7B-8C67-F0853F4B6EE9}"/>
                </a:ext>
              </a:extLst>
            </p:cNvPr>
            <p:cNvCxnSpPr>
              <a:cxnSpLocks/>
              <a:stCxn id="128" idx="2"/>
              <a:endCxn id="125" idx="0"/>
            </p:cNvCxnSpPr>
            <p:nvPr/>
          </p:nvCxnSpPr>
          <p:spPr>
            <a:xfrm rot="5400000">
              <a:off x="3755094" y="4757114"/>
              <a:ext cx="910117" cy="1241319"/>
            </a:xfrm>
            <a:prstGeom prst="bentConnector3">
              <a:avLst/>
            </a:prstGeom>
            <a:ln w="19050"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Conector: angular 154">
              <a:extLst>
                <a:ext uri="{FF2B5EF4-FFF2-40B4-BE49-F238E27FC236}">
                  <a16:creationId xmlns:a16="http://schemas.microsoft.com/office/drawing/2014/main" id="{F13385AB-C001-4EDC-93E7-A58366DD15AB}"/>
                </a:ext>
              </a:extLst>
            </p:cNvPr>
            <p:cNvCxnSpPr>
              <a:cxnSpLocks/>
              <a:stCxn id="129" idx="2"/>
              <a:endCxn id="125" idx="0"/>
            </p:cNvCxnSpPr>
            <p:nvPr/>
          </p:nvCxnSpPr>
          <p:spPr>
            <a:xfrm rot="16200000" flipH="1">
              <a:off x="2856621" y="5099960"/>
              <a:ext cx="910117" cy="555626"/>
            </a:xfrm>
            <a:prstGeom prst="bentConnector3">
              <a:avLst/>
            </a:prstGeom>
            <a:ln w="19050"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Conector: angular 157">
              <a:extLst>
                <a:ext uri="{FF2B5EF4-FFF2-40B4-BE49-F238E27FC236}">
                  <a16:creationId xmlns:a16="http://schemas.microsoft.com/office/drawing/2014/main" id="{F04DAA4B-8653-441D-8A3C-28E8945AA869}"/>
                </a:ext>
              </a:extLst>
            </p:cNvPr>
            <p:cNvCxnSpPr>
              <a:cxnSpLocks/>
              <a:stCxn id="132" idx="2"/>
              <a:endCxn id="129" idx="0"/>
            </p:cNvCxnSpPr>
            <p:nvPr/>
          </p:nvCxnSpPr>
          <p:spPr>
            <a:xfrm rot="5400000">
              <a:off x="2901847" y="3729609"/>
              <a:ext cx="819664" cy="555626"/>
            </a:xfrm>
            <a:prstGeom prst="bentConnector3">
              <a:avLst/>
            </a:prstGeom>
            <a:ln w="19050"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Conector: angular 160">
              <a:extLst>
                <a:ext uri="{FF2B5EF4-FFF2-40B4-BE49-F238E27FC236}">
                  <a16:creationId xmlns:a16="http://schemas.microsoft.com/office/drawing/2014/main" id="{196086FF-86D3-4B70-95A4-FCD7A2571A2B}"/>
                </a:ext>
              </a:extLst>
            </p:cNvPr>
            <p:cNvCxnSpPr>
              <a:cxnSpLocks/>
              <a:stCxn id="132" idx="2"/>
              <a:endCxn id="128" idx="0"/>
            </p:cNvCxnSpPr>
            <p:nvPr/>
          </p:nvCxnSpPr>
          <p:spPr>
            <a:xfrm rot="16200000" flipH="1">
              <a:off x="3800319" y="3386762"/>
              <a:ext cx="819664" cy="1241319"/>
            </a:xfrm>
            <a:prstGeom prst="bentConnector3">
              <a:avLst/>
            </a:prstGeom>
            <a:ln w="19050"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Conector: angular 163">
              <a:extLst>
                <a:ext uri="{FF2B5EF4-FFF2-40B4-BE49-F238E27FC236}">
                  <a16:creationId xmlns:a16="http://schemas.microsoft.com/office/drawing/2014/main" id="{CF2C1A72-37F2-4C85-9EF2-D0A47ED1D005}"/>
                </a:ext>
              </a:extLst>
            </p:cNvPr>
            <p:cNvCxnSpPr>
              <a:cxnSpLocks/>
              <a:stCxn id="134" idx="2"/>
              <a:endCxn id="135" idx="0"/>
            </p:cNvCxnSpPr>
            <p:nvPr/>
          </p:nvCxnSpPr>
          <p:spPr>
            <a:xfrm>
              <a:off x="6885475" y="4963787"/>
              <a:ext cx="0" cy="645748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Conector: angular 168">
              <a:extLst>
                <a:ext uri="{FF2B5EF4-FFF2-40B4-BE49-F238E27FC236}">
                  <a16:creationId xmlns:a16="http://schemas.microsoft.com/office/drawing/2014/main" id="{54033A53-16A3-49F1-AAAA-E6CC45220F55}"/>
                </a:ext>
              </a:extLst>
            </p:cNvPr>
            <p:cNvCxnSpPr>
              <a:cxnSpLocks/>
              <a:stCxn id="121" idx="3"/>
              <a:endCxn id="123" idx="1"/>
            </p:cNvCxnSpPr>
            <p:nvPr/>
          </p:nvCxnSpPr>
          <p:spPr>
            <a:xfrm flipV="1">
              <a:off x="9387364" y="1118618"/>
              <a:ext cx="923991" cy="888308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Conector: angular 171">
              <a:extLst>
                <a:ext uri="{FF2B5EF4-FFF2-40B4-BE49-F238E27FC236}">
                  <a16:creationId xmlns:a16="http://schemas.microsoft.com/office/drawing/2014/main" id="{AD2A3B8F-09FA-4A7D-B8CA-ADD5ABC7D12D}"/>
                </a:ext>
              </a:extLst>
            </p:cNvPr>
            <p:cNvCxnSpPr>
              <a:cxnSpLocks/>
              <a:stCxn id="121" idx="3"/>
              <a:endCxn id="122" idx="1"/>
            </p:cNvCxnSpPr>
            <p:nvPr/>
          </p:nvCxnSpPr>
          <p:spPr>
            <a:xfrm>
              <a:off x="9387364" y="2006926"/>
              <a:ext cx="923991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Conector: angular 174">
              <a:extLst>
                <a:ext uri="{FF2B5EF4-FFF2-40B4-BE49-F238E27FC236}">
                  <a16:creationId xmlns:a16="http://schemas.microsoft.com/office/drawing/2014/main" id="{E83C10E6-318C-47EE-98CB-E52943857E50}"/>
                </a:ext>
              </a:extLst>
            </p:cNvPr>
            <p:cNvCxnSpPr>
              <a:cxnSpLocks/>
              <a:stCxn id="121" idx="3"/>
              <a:endCxn id="137" idx="1"/>
            </p:cNvCxnSpPr>
            <p:nvPr/>
          </p:nvCxnSpPr>
          <p:spPr>
            <a:xfrm>
              <a:off x="9387364" y="2006926"/>
              <a:ext cx="923991" cy="1072925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Conector: angular 177">
              <a:extLst>
                <a:ext uri="{FF2B5EF4-FFF2-40B4-BE49-F238E27FC236}">
                  <a16:creationId xmlns:a16="http://schemas.microsoft.com/office/drawing/2014/main" id="{9031E711-CDEA-4A63-A7D9-E72FDB15262B}"/>
                </a:ext>
              </a:extLst>
            </p:cNvPr>
            <p:cNvCxnSpPr>
              <a:cxnSpLocks/>
              <a:stCxn id="139" idx="3"/>
              <a:endCxn id="138" idx="1"/>
            </p:cNvCxnSpPr>
            <p:nvPr/>
          </p:nvCxnSpPr>
          <p:spPr>
            <a:xfrm>
              <a:off x="9302911" y="3332581"/>
              <a:ext cx="1008444" cy="740510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Conector: angular 180">
              <a:extLst>
                <a:ext uri="{FF2B5EF4-FFF2-40B4-BE49-F238E27FC236}">
                  <a16:creationId xmlns:a16="http://schemas.microsoft.com/office/drawing/2014/main" id="{3BE7F1E8-DBD6-4079-B370-81F1E5FCB88E}"/>
                </a:ext>
              </a:extLst>
            </p:cNvPr>
            <p:cNvCxnSpPr>
              <a:cxnSpLocks/>
              <a:stCxn id="140" idx="3"/>
              <a:endCxn id="143" idx="1"/>
            </p:cNvCxnSpPr>
            <p:nvPr/>
          </p:nvCxnSpPr>
          <p:spPr>
            <a:xfrm>
              <a:off x="9302911" y="4681793"/>
              <a:ext cx="1008444" cy="572846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Conector: angular 183">
              <a:extLst>
                <a:ext uri="{FF2B5EF4-FFF2-40B4-BE49-F238E27FC236}">
                  <a16:creationId xmlns:a16="http://schemas.microsoft.com/office/drawing/2014/main" id="{E8D0FE4E-E1D2-47F6-8A42-9D290D465EE6}"/>
                </a:ext>
              </a:extLst>
            </p:cNvPr>
            <p:cNvCxnSpPr>
              <a:cxnSpLocks/>
              <a:stCxn id="140" idx="3"/>
              <a:endCxn id="142" idx="1"/>
            </p:cNvCxnSpPr>
            <p:nvPr/>
          </p:nvCxnSpPr>
          <p:spPr>
            <a:xfrm>
              <a:off x="9302911" y="4681793"/>
              <a:ext cx="1008444" cy="1621890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Conector: angular 171">
              <a:extLst>
                <a:ext uri="{FF2B5EF4-FFF2-40B4-BE49-F238E27FC236}">
                  <a16:creationId xmlns:a16="http://schemas.microsoft.com/office/drawing/2014/main" id="{931266B8-64A8-4FC8-93E4-ACFA98460E39}"/>
                </a:ext>
              </a:extLst>
            </p:cNvPr>
            <p:cNvCxnSpPr>
              <a:cxnSpLocks/>
              <a:stCxn id="121" idx="2"/>
              <a:endCxn id="139" idx="0"/>
            </p:cNvCxnSpPr>
            <p:nvPr/>
          </p:nvCxnSpPr>
          <p:spPr>
            <a:xfrm>
              <a:off x="8599430" y="2259656"/>
              <a:ext cx="1" cy="68769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Conector: angular 171">
              <a:extLst>
                <a:ext uri="{FF2B5EF4-FFF2-40B4-BE49-F238E27FC236}">
                  <a16:creationId xmlns:a16="http://schemas.microsoft.com/office/drawing/2014/main" id="{78F88DF5-636D-4EF5-8050-3168F5905136}"/>
                </a:ext>
              </a:extLst>
            </p:cNvPr>
            <p:cNvCxnSpPr>
              <a:cxnSpLocks/>
              <a:stCxn id="139" idx="2"/>
              <a:endCxn id="140" idx="0"/>
            </p:cNvCxnSpPr>
            <p:nvPr/>
          </p:nvCxnSpPr>
          <p:spPr>
            <a:xfrm>
              <a:off x="8599431" y="3717816"/>
              <a:ext cx="0" cy="578742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Conector: angular 171">
              <a:extLst>
                <a:ext uri="{FF2B5EF4-FFF2-40B4-BE49-F238E27FC236}">
                  <a16:creationId xmlns:a16="http://schemas.microsoft.com/office/drawing/2014/main" id="{F3B46729-021A-467F-B5AD-5D8FB84D2D26}"/>
                </a:ext>
              </a:extLst>
            </p:cNvPr>
            <p:cNvCxnSpPr>
              <a:cxnSpLocks/>
              <a:stCxn id="140" idx="2"/>
              <a:endCxn id="141" idx="0"/>
            </p:cNvCxnSpPr>
            <p:nvPr/>
          </p:nvCxnSpPr>
          <p:spPr>
            <a:xfrm flipH="1">
              <a:off x="8599430" y="5067028"/>
              <a:ext cx="1" cy="1030813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Conector: angular 197">
              <a:extLst>
                <a:ext uri="{FF2B5EF4-FFF2-40B4-BE49-F238E27FC236}">
                  <a16:creationId xmlns:a16="http://schemas.microsoft.com/office/drawing/2014/main" id="{0804122E-26F3-410A-AF4F-F386CCFBCF73}"/>
                </a:ext>
              </a:extLst>
            </p:cNvPr>
            <p:cNvCxnSpPr>
              <a:cxnSpLocks/>
              <a:stCxn id="126" idx="2"/>
              <a:endCxn id="127" idx="0"/>
            </p:cNvCxnSpPr>
            <p:nvPr/>
          </p:nvCxnSpPr>
          <p:spPr>
            <a:xfrm rot="16200000" flipH="1">
              <a:off x="708453" y="3971215"/>
              <a:ext cx="904539" cy="1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Conector: angular 201">
              <a:extLst>
                <a:ext uri="{FF2B5EF4-FFF2-40B4-BE49-F238E27FC236}">
                  <a16:creationId xmlns:a16="http://schemas.microsoft.com/office/drawing/2014/main" id="{90AAE3CE-BD95-4D24-A087-2A3EA5570586}"/>
                </a:ext>
              </a:extLst>
            </p:cNvPr>
            <p:cNvCxnSpPr>
              <a:cxnSpLocks/>
              <a:stCxn id="117" idx="2"/>
              <a:endCxn id="126" idx="0"/>
            </p:cNvCxnSpPr>
            <p:nvPr/>
          </p:nvCxnSpPr>
          <p:spPr>
            <a:xfrm>
              <a:off x="1160722" y="2259656"/>
              <a:ext cx="0" cy="75383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Conector: angular 201">
              <a:extLst>
                <a:ext uri="{FF2B5EF4-FFF2-40B4-BE49-F238E27FC236}">
                  <a16:creationId xmlns:a16="http://schemas.microsoft.com/office/drawing/2014/main" id="{BECB07CB-09A8-40F2-ADD4-4AEBD350AAF1}"/>
                </a:ext>
              </a:extLst>
            </p:cNvPr>
            <p:cNvCxnSpPr>
              <a:cxnSpLocks/>
              <a:stCxn id="127" idx="2"/>
              <a:endCxn id="124" idx="0"/>
            </p:cNvCxnSpPr>
            <p:nvPr/>
          </p:nvCxnSpPr>
          <p:spPr>
            <a:xfrm>
              <a:off x="1160723" y="4928947"/>
              <a:ext cx="0" cy="905359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Conector: angular 201">
              <a:extLst>
                <a:ext uri="{FF2B5EF4-FFF2-40B4-BE49-F238E27FC236}">
                  <a16:creationId xmlns:a16="http://schemas.microsoft.com/office/drawing/2014/main" id="{537B2545-99A4-4359-9C73-FEB7278F0D12}"/>
                </a:ext>
              </a:extLst>
            </p:cNvPr>
            <p:cNvCxnSpPr>
              <a:cxnSpLocks/>
              <a:stCxn id="124" idx="3"/>
              <a:endCxn id="125" idx="1"/>
            </p:cNvCxnSpPr>
            <p:nvPr/>
          </p:nvCxnSpPr>
          <p:spPr>
            <a:xfrm flipV="1">
              <a:off x="2102061" y="6218067"/>
              <a:ext cx="783950" cy="737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Conector: angular 201">
              <a:extLst>
                <a:ext uri="{FF2B5EF4-FFF2-40B4-BE49-F238E27FC236}">
                  <a16:creationId xmlns:a16="http://schemas.microsoft.com/office/drawing/2014/main" id="{C22C2957-29AE-46F6-877F-B76EF446058E}"/>
                </a:ext>
              </a:extLst>
            </p:cNvPr>
            <p:cNvCxnSpPr>
              <a:cxnSpLocks/>
              <a:stCxn id="119" idx="2"/>
              <a:endCxn id="132" idx="0"/>
            </p:cNvCxnSpPr>
            <p:nvPr/>
          </p:nvCxnSpPr>
          <p:spPr>
            <a:xfrm>
              <a:off x="3589492" y="2259656"/>
              <a:ext cx="0" cy="567464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Conector: angular 215">
              <a:extLst>
                <a:ext uri="{FF2B5EF4-FFF2-40B4-BE49-F238E27FC236}">
                  <a16:creationId xmlns:a16="http://schemas.microsoft.com/office/drawing/2014/main" id="{9684C6CB-ACF0-4813-BB4D-A2C17A36C5A7}"/>
                </a:ext>
              </a:extLst>
            </p:cNvPr>
            <p:cNvCxnSpPr>
              <a:cxnSpLocks/>
              <a:stCxn id="115" idx="2"/>
              <a:endCxn id="117" idx="0"/>
            </p:cNvCxnSpPr>
            <p:nvPr/>
          </p:nvCxnSpPr>
          <p:spPr>
            <a:xfrm rot="5400000">
              <a:off x="3141980" y="-1198287"/>
              <a:ext cx="971225" cy="4933739"/>
            </a:xfrm>
            <a:prstGeom prst="bentConnector3">
              <a:avLst/>
            </a:prstGeom>
            <a:ln w="19050"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Conector: angular 218">
              <a:extLst>
                <a:ext uri="{FF2B5EF4-FFF2-40B4-BE49-F238E27FC236}">
                  <a16:creationId xmlns:a16="http://schemas.microsoft.com/office/drawing/2014/main" id="{F709DDB7-218A-4A5D-8B1E-9CE644A723A8}"/>
                </a:ext>
              </a:extLst>
            </p:cNvPr>
            <p:cNvCxnSpPr>
              <a:cxnSpLocks/>
              <a:stCxn id="115" idx="2"/>
              <a:endCxn id="121" idx="0"/>
            </p:cNvCxnSpPr>
            <p:nvPr/>
          </p:nvCxnSpPr>
          <p:spPr>
            <a:xfrm rot="16200000" flipH="1">
              <a:off x="6861333" y="16097"/>
              <a:ext cx="971225" cy="2504969"/>
            </a:xfrm>
            <a:prstGeom prst="bentConnector3">
              <a:avLst/>
            </a:prstGeom>
            <a:ln w="19050"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Conector: angular 221">
              <a:extLst>
                <a:ext uri="{FF2B5EF4-FFF2-40B4-BE49-F238E27FC236}">
                  <a16:creationId xmlns:a16="http://schemas.microsoft.com/office/drawing/2014/main" id="{BEB58076-E519-48C5-A3CA-E8B73315C596}"/>
                </a:ext>
              </a:extLst>
            </p:cNvPr>
            <p:cNvCxnSpPr>
              <a:cxnSpLocks/>
              <a:stCxn id="115" idx="2"/>
              <a:endCxn id="120" idx="0"/>
            </p:cNvCxnSpPr>
            <p:nvPr/>
          </p:nvCxnSpPr>
          <p:spPr>
            <a:xfrm>
              <a:off x="6094461" y="782970"/>
              <a:ext cx="0" cy="971225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Conector: angular 224">
              <a:extLst>
                <a:ext uri="{FF2B5EF4-FFF2-40B4-BE49-F238E27FC236}">
                  <a16:creationId xmlns:a16="http://schemas.microsoft.com/office/drawing/2014/main" id="{4D3CBA7D-1D10-47B4-82EF-FA51C463E595}"/>
                </a:ext>
              </a:extLst>
            </p:cNvPr>
            <p:cNvCxnSpPr>
              <a:cxnSpLocks/>
              <a:stCxn id="115" idx="2"/>
              <a:endCxn id="119" idx="0"/>
            </p:cNvCxnSpPr>
            <p:nvPr/>
          </p:nvCxnSpPr>
          <p:spPr>
            <a:xfrm rot="5400000">
              <a:off x="4356365" y="16098"/>
              <a:ext cx="971225" cy="2504969"/>
            </a:xfrm>
            <a:prstGeom prst="bentConnector3">
              <a:avLst/>
            </a:prstGeom>
            <a:ln w="19050"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2" name="CuadroTexto 231">
              <a:extLst>
                <a:ext uri="{FF2B5EF4-FFF2-40B4-BE49-F238E27FC236}">
                  <a16:creationId xmlns:a16="http://schemas.microsoft.com/office/drawing/2014/main" id="{D49FF856-E2C5-492F-A5A0-3230469584ED}"/>
                </a:ext>
              </a:extLst>
            </p:cNvPr>
            <p:cNvSpPr txBox="1"/>
            <p:nvPr/>
          </p:nvSpPr>
          <p:spPr>
            <a:xfrm>
              <a:off x="806297" y="2421616"/>
              <a:ext cx="70884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sz="1400" dirty="0">
                  <a:latin typeface="Androgyne" panose="05080000000003050000" pitchFamily="82" charset="0"/>
                  <a:cs typeface="Aharoni" panose="02010803020104030203" pitchFamily="2" charset="-79"/>
                </a:rPr>
                <a:t>enlace</a:t>
              </a:r>
            </a:p>
          </p:txBody>
        </p:sp>
        <p:sp>
          <p:nvSpPr>
            <p:cNvPr id="233" name="CuadroTexto 232">
              <a:extLst>
                <a:ext uri="{FF2B5EF4-FFF2-40B4-BE49-F238E27FC236}">
                  <a16:creationId xmlns:a16="http://schemas.microsoft.com/office/drawing/2014/main" id="{AFC92061-7C50-4817-A6D9-F1130ABE9EC7}"/>
                </a:ext>
              </a:extLst>
            </p:cNvPr>
            <p:cNvSpPr txBox="1"/>
            <p:nvPr/>
          </p:nvSpPr>
          <p:spPr>
            <a:xfrm>
              <a:off x="806297" y="3717816"/>
              <a:ext cx="70884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sz="1400" dirty="0">
                  <a:latin typeface="Androgyne" panose="05080000000003050000" pitchFamily="82" charset="0"/>
                  <a:cs typeface="Aharoni" panose="02010803020104030203" pitchFamily="2" charset="-79"/>
                </a:rPr>
                <a:t>enlace</a:t>
              </a:r>
            </a:p>
          </p:txBody>
        </p:sp>
        <p:sp>
          <p:nvSpPr>
            <p:cNvPr id="234" name="CuadroTexto 233">
              <a:extLst>
                <a:ext uri="{FF2B5EF4-FFF2-40B4-BE49-F238E27FC236}">
                  <a16:creationId xmlns:a16="http://schemas.microsoft.com/office/drawing/2014/main" id="{C3BB6F75-D383-43CE-B757-95C811FED317}"/>
                </a:ext>
              </a:extLst>
            </p:cNvPr>
            <p:cNvSpPr txBox="1"/>
            <p:nvPr/>
          </p:nvSpPr>
          <p:spPr>
            <a:xfrm>
              <a:off x="794758" y="5229425"/>
              <a:ext cx="70884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sz="1400" dirty="0">
                  <a:latin typeface="Androgyne" panose="05080000000003050000" pitchFamily="82" charset="0"/>
                  <a:cs typeface="Aharoni" panose="02010803020104030203" pitchFamily="2" charset="-79"/>
                </a:rPr>
                <a:t>enlace</a:t>
              </a:r>
            </a:p>
          </p:txBody>
        </p:sp>
        <p:sp>
          <p:nvSpPr>
            <p:cNvPr id="235" name="CuadroTexto 234">
              <a:extLst>
                <a:ext uri="{FF2B5EF4-FFF2-40B4-BE49-F238E27FC236}">
                  <a16:creationId xmlns:a16="http://schemas.microsoft.com/office/drawing/2014/main" id="{09E00450-ABB1-499F-A56D-8A81D1393649}"/>
                </a:ext>
              </a:extLst>
            </p:cNvPr>
            <p:cNvSpPr txBox="1"/>
            <p:nvPr/>
          </p:nvSpPr>
          <p:spPr>
            <a:xfrm>
              <a:off x="3240180" y="3815227"/>
              <a:ext cx="70884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sz="1400" dirty="0">
                  <a:latin typeface="Androgyne" panose="05080000000003050000" pitchFamily="82" charset="0"/>
                  <a:cs typeface="Aharoni" panose="02010803020104030203" pitchFamily="2" charset="-79"/>
                </a:rPr>
                <a:t>enlace</a:t>
              </a:r>
            </a:p>
          </p:txBody>
        </p:sp>
        <p:sp>
          <p:nvSpPr>
            <p:cNvPr id="236" name="CuadroTexto 235">
              <a:extLst>
                <a:ext uri="{FF2B5EF4-FFF2-40B4-BE49-F238E27FC236}">
                  <a16:creationId xmlns:a16="http://schemas.microsoft.com/office/drawing/2014/main" id="{A0F22704-F49A-441D-80FA-D49472820196}"/>
                </a:ext>
              </a:extLst>
            </p:cNvPr>
            <p:cNvSpPr txBox="1"/>
            <p:nvPr/>
          </p:nvSpPr>
          <p:spPr>
            <a:xfrm>
              <a:off x="3229100" y="2332430"/>
              <a:ext cx="70884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sz="1400" dirty="0">
                  <a:latin typeface="Androgyne" panose="05080000000003050000" pitchFamily="82" charset="0"/>
                  <a:cs typeface="Aharoni" panose="02010803020104030203" pitchFamily="2" charset="-79"/>
                </a:rPr>
                <a:t>enlace</a:t>
              </a:r>
            </a:p>
          </p:txBody>
        </p:sp>
        <p:sp>
          <p:nvSpPr>
            <p:cNvPr id="237" name="CuadroTexto 236">
              <a:extLst>
                <a:ext uri="{FF2B5EF4-FFF2-40B4-BE49-F238E27FC236}">
                  <a16:creationId xmlns:a16="http://schemas.microsoft.com/office/drawing/2014/main" id="{A3F6B014-4943-45EB-B90B-A5A2778887B8}"/>
                </a:ext>
              </a:extLst>
            </p:cNvPr>
            <p:cNvSpPr txBox="1"/>
            <p:nvPr/>
          </p:nvSpPr>
          <p:spPr>
            <a:xfrm>
              <a:off x="2716559" y="4980139"/>
              <a:ext cx="70884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sz="1400" dirty="0">
                  <a:latin typeface="Androgyne" panose="05080000000003050000" pitchFamily="82" charset="0"/>
                  <a:cs typeface="Aharoni" panose="02010803020104030203" pitchFamily="2" charset="-79"/>
                </a:rPr>
                <a:t>enlace</a:t>
              </a:r>
            </a:p>
          </p:txBody>
        </p:sp>
        <p:sp>
          <p:nvSpPr>
            <p:cNvPr id="238" name="CuadroTexto 237">
              <a:extLst>
                <a:ext uri="{FF2B5EF4-FFF2-40B4-BE49-F238E27FC236}">
                  <a16:creationId xmlns:a16="http://schemas.microsoft.com/office/drawing/2014/main" id="{56402656-1A2F-4157-9177-35E77CE160FF}"/>
                </a:ext>
              </a:extLst>
            </p:cNvPr>
            <p:cNvSpPr txBox="1"/>
            <p:nvPr/>
          </p:nvSpPr>
          <p:spPr>
            <a:xfrm>
              <a:off x="5746938" y="3724112"/>
              <a:ext cx="70884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sz="1400" dirty="0">
                  <a:latin typeface="Androgyne" panose="05080000000003050000" pitchFamily="82" charset="0"/>
                  <a:cs typeface="Aharoni" panose="02010803020104030203" pitchFamily="2" charset="-79"/>
                </a:rPr>
                <a:t>enlace</a:t>
              </a:r>
            </a:p>
          </p:txBody>
        </p:sp>
        <p:sp>
          <p:nvSpPr>
            <p:cNvPr id="239" name="CuadroTexto 238">
              <a:extLst>
                <a:ext uri="{FF2B5EF4-FFF2-40B4-BE49-F238E27FC236}">
                  <a16:creationId xmlns:a16="http://schemas.microsoft.com/office/drawing/2014/main" id="{B990BA9F-3EF4-4221-B6E7-213B5DFC2A79}"/>
                </a:ext>
              </a:extLst>
            </p:cNvPr>
            <p:cNvSpPr txBox="1"/>
            <p:nvPr/>
          </p:nvSpPr>
          <p:spPr>
            <a:xfrm>
              <a:off x="4469575" y="5075536"/>
              <a:ext cx="70884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sz="1400" dirty="0">
                  <a:latin typeface="Androgyne" panose="05080000000003050000" pitchFamily="82" charset="0"/>
                  <a:cs typeface="Aharoni" panose="02010803020104030203" pitchFamily="2" charset="-79"/>
                </a:rPr>
                <a:t>enlace</a:t>
              </a:r>
            </a:p>
          </p:txBody>
        </p:sp>
        <p:sp>
          <p:nvSpPr>
            <p:cNvPr id="240" name="CuadroTexto 239">
              <a:extLst>
                <a:ext uri="{FF2B5EF4-FFF2-40B4-BE49-F238E27FC236}">
                  <a16:creationId xmlns:a16="http://schemas.microsoft.com/office/drawing/2014/main" id="{B2F3C3F8-7D90-4E49-8020-8A63019D3010}"/>
                </a:ext>
              </a:extLst>
            </p:cNvPr>
            <p:cNvSpPr txBox="1"/>
            <p:nvPr/>
          </p:nvSpPr>
          <p:spPr>
            <a:xfrm>
              <a:off x="6511384" y="5120223"/>
              <a:ext cx="70884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sz="1400" dirty="0">
                  <a:latin typeface="Androgyne" panose="05080000000003050000" pitchFamily="82" charset="0"/>
                  <a:cs typeface="Aharoni" panose="02010803020104030203" pitchFamily="2" charset="-79"/>
                </a:rPr>
                <a:t>enlace</a:t>
              </a:r>
            </a:p>
          </p:txBody>
        </p:sp>
        <p:sp>
          <p:nvSpPr>
            <p:cNvPr id="241" name="CuadroTexto 240">
              <a:extLst>
                <a:ext uri="{FF2B5EF4-FFF2-40B4-BE49-F238E27FC236}">
                  <a16:creationId xmlns:a16="http://schemas.microsoft.com/office/drawing/2014/main" id="{B79BAF15-D5DF-4907-8F01-E193CC9E6E5D}"/>
                </a:ext>
              </a:extLst>
            </p:cNvPr>
            <p:cNvSpPr txBox="1"/>
            <p:nvPr/>
          </p:nvSpPr>
          <p:spPr>
            <a:xfrm>
              <a:off x="8198769" y="5353480"/>
              <a:ext cx="70884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sz="1400" dirty="0">
                  <a:latin typeface="Androgyne" panose="05080000000003050000" pitchFamily="82" charset="0"/>
                  <a:cs typeface="Aharoni" panose="02010803020104030203" pitchFamily="2" charset="-79"/>
                </a:rPr>
                <a:t>enlace</a:t>
              </a:r>
            </a:p>
          </p:txBody>
        </p:sp>
        <p:sp>
          <p:nvSpPr>
            <p:cNvPr id="242" name="CuadroTexto 241">
              <a:extLst>
                <a:ext uri="{FF2B5EF4-FFF2-40B4-BE49-F238E27FC236}">
                  <a16:creationId xmlns:a16="http://schemas.microsoft.com/office/drawing/2014/main" id="{F3FD3494-95F2-4CC8-9153-6F912A0A9013}"/>
                </a:ext>
              </a:extLst>
            </p:cNvPr>
            <p:cNvSpPr txBox="1"/>
            <p:nvPr/>
          </p:nvSpPr>
          <p:spPr>
            <a:xfrm>
              <a:off x="5737353" y="2389499"/>
              <a:ext cx="70884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sz="1400" dirty="0">
                  <a:latin typeface="Androgyne" panose="05080000000003050000" pitchFamily="82" charset="0"/>
                  <a:cs typeface="Aharoni" panose="02010803020104030203" pitchFamily="2" charset="-79"/>
                </a:rPr>
                <a:t>enlace</a:t>
              </a:r>
            </a:p>
          </p:txBody>
        </p:sp>
        <p:sp>
          <p:nvSpPr>
            <p:cNvPr id="243" name="CuadroTexto 242">
              <a:extLst>
                <a:ext uri="{FF2B5EF4-FFF2-40B4-BE49-F238E27FC236}">
                  <a16:creationId xmlns:a16="http://schemas.microsoft.com/office/drawing/2014/main" id="{9D7195FE-D627-49F6-A520-CE26BC003F1D}"/>
                </a:ext>
              </a:extLst>
            </p:cNvPr>
            <p:cNvSpPr txBox="1"/>
            <p:nvPr/>
          </p:nvSpPr>
          <p:spPr>
            <a:xfrm>
              <a:off x="8245006" y="2373947"/>
              <a:ext cx="70884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sz="1400" dirty="0">
                  <a:latin typeface="Androgyne" panose="05080000000003050000" pitchFamily="82" charset="0"/>
                  <a:cs typeface="Aharoni" panose="02010803020104030203" pitchFamily="2" charset="-79"/>
                </a:rPr>
                <a:t>enlace</a:t>
              </a:r>
            </a:p>
          </p:txBody>
        </p:sp>
        <p:sp>
          <p:nvSpPr>
            <p:cNvPr id="244" name="CuadroTexto 243">
              <a:extLst>
                <a:ext uri="{FF2B5EF4-FFF2-40B4-BE49-F238E27FC236}">
                  <a16:creationId xmlns:a16="http://schemas.microsoft.com/office/drawing/2014/main" id="{3F192C75-C22D-4080-8B76-B12C6DCCA9BE}"/>
                </a:ext>
              </a:extLst>
            </p:cNvPr>
            <p:cNvSpPr txBox="1"/>
            <p:nvPr/>
          </p:nvSpPr>
          <p:spPr>
            <a:xfrm>
              <a:off x="8232717" y="3812052"/>
              <a:ext cx="70884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sz="1400" dirty="0">
                  <a:latin typeface="Androgyne" panose="05080000000003050000" pitchFamily="82" charset="0"/>
                  <a:cs typeface="Aharoni" panose="02010803020104030203" pitchFamily="2" charset="-79"/>
                </a:rPr>
                <a:t>enlace</a:t>
              </a:r>
            </a:p>
          </p:txBody>
        </p:sp>
        <p:sp>
          <p:nvSpPr>
            <p:cNvPr id="245" name="CuadroTexto 244">
              <a:extLst>
                <a:ext uri="{FF2B5EF4-FFF2-40B4-BE49-F238E27FC236}">
                  <a16:creationId xmlns:a16="http://schemas.microsoft.com/office/drawing/2014/main" id="{E029BE12-3F9B-42D9-BAD3-54FC11547C3F}"/>
                </a:ext>
              </a:extLst>
            </p:cNvPr>
            <p:cNvSpPr txBox="1"/>
            <p:nvPr/>
          </p:nvSpPr>
          <p:spPr>
            <a:xfrm>
              <a:off x="9494935" y="1810882"/>
              <a:ext cx="70884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sz="1400" dirty="0">
                  <a:latin typeface="Androgyne" panose="05080000000003050000" pitchFamily="82" charset="0"/>
                  <a:cs typeface="Aharoni" panose="02010803020104030203" pitchFamily="2" charset="-79"/>
                </a:rPr>
                <a:t>enlace</a:t>
              </a:r>
            </a:p>
          </p:txBody>
        </p:sp>
        <p:sp>
          <p:nvSpPr>
            <p:cNvPr id="246" name="CuadroTexto 245">
              <a:extLst>
                <a:ext uri="{FF2B5EF4-FFF2-40B4-BE49-F238E27FC236}">
                  <a16:creationId xmlns:a16="http://schemas.microsoft.com/office/drawing/2014/main" id="{B93E777D-0573-440E-ACC6-12E3E889DF4E}"/>
                </a:ext>
              </a:extLst>
            </p:cNvPr>
            <p:cNvSpPr txBox="1"/>
            <p:nvPr/>
          </p:nvSpPr>
          <p:spPr>
            <a:xfrm>
              <a:off x="9452709" y="3526961"/>
              <a:ext cx="70884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sz="1400" dirty="0">
                  <a:latin typeface="Androgyne" panose="05080000000003050000" pitchFamily="82" charset="0"/>
                  <a:cs typeface="Aharoni" panose="02010803020104030203" pitchFamily="2" charset="-79"/>
                </a:rPr>
                <a:t>enlace</a:t>
              </a:r>
            </a:p>
          </p:txBody>
        </p:sp>
        <p:sp>
          <p:nvSpPr>
            <p:cNvPr id="251" name="CuadroTexto 250">
              <a:extLst>
                <a:ext uri="{FF2B5EF4-FFF2-40B4-BE49-F238E27FC236}">
                  <a16:creationId xmlns:a16="http://schemas.microsoft.com/office/drawing/2014/main" id="{79671C1C-461E-4022-8DFE-402771B41A12}"/>
                </a:ext>
              </a:extLst>
            </p:cNvPr>
            <p:cNvSpPr txBox="1"/>
            <p:nvPr/>
          </p:nvSpPr>
          <p:spPr>
            <a:xfrm>
              <a:off x="9486015" y="4516095"/>
              <a:ext cx="70884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sz="1400" dirty="0">
                  <a:latin typeface="Androgyne" panose="05080000000003050000" pitchFamily="82" charset="0"/>
                  <a:cs typeface="Aharoni" panose="02010803020104030203" pitchFamily="2" charset="-79"/>
                </a:rPr>
                <a:t>enlace</a:t>
              </a:r>
            </a:p>
          </p:txBody>
        </p:sp>
        <p:cxnSp>
          <p:nvCxnSpPr>
            <p:cNvPr id="252" name="Conector: angular 201">
              <a:extLst>
                <a:ext uri="{FF2B5EF4-FFF2-40B4-BE49-F238E27FC236}">
                  <a16:creationId xmlns:a16="http://schemas.microsoft.com/office/drawing/2014/main" id="{B620FA48-8C3E-4712-97D5-51B70D8AD5DD}"/>
                </a:ext>
              </a:extLst>
            </p:cNvPr>
            <p:cNvCxnSpPr>
              <a:cxnSpLocks/>
              <a:stCxn id="125" idx="3"/>
              <a:endCxn id="135" idx="1"/>
            </p:cNvCxnSpPr>
            <p:nvPr/>
          </p:nvCxnSpPr>
          <p:spPr>
            <a:xfrm flipV="1">
              <a:off x="4292972" y="5862266"/>
              <a:ext cx="1910198" cy="355801"/>
            </a:xfrm>
            <a:prstGeom prst="curvedConnector3">
              <a:avLst>
                <a:gd name="adj1" fmla="val 50000"/>
              </a:avLst>
            </a:prstGeom>
            <a:ln w="19050">
              <a:solidFill>
                <a:schemeClr val="bg1">
                  <a:lumMod val="50000"/>
                </a:schemeClr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5" name="CuadroTexto 254">
              <a:extLst>
                <a:ext uri="{FF2B5EF4-FFF2-40B4-BE49-F238E27FC236}">
                  <a16:creationId xmlns:a16="http://schemas.microsoft.com/office/drawing/2014/main" id="{E231551A-FBB1-44A7-813E-626290E91583}"/>
                </a:ext>
              </a:extLst>
            </p:cNvPr>
            <p:cNvSpPr txBox="1"/>
            <p:nvPr/>
          </p:nvSpPr>
          <p:spPr>
            <a:xfrm>
              <a:off x="4838560" y="5910290"/>
              <a:ext cx="70884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sz="1400" dirty="0">
                  <a:latin typeface="Androgyne" panose="05080000000003050000" pitchFamily="82" charset="0"/>
                  <a:cs typeface="Aharoni" panose="02010803020104030203" pitchFamily="2" charset="-79"/>
                </a:rPr>
                <a:t>enlace</a:t>
              </a:r>
            </a:p>
          </p:txBody>
        </p:sp>
        <p:sp>
          <p:nvSpPr>
            <p:cNvPr id="73" name="Rectángulo: esquinas redondeadas 72">
              <a:extLst>
                <a:ext uri="{FF2B5EF4-FFF2-40B4-BE49-F238E27FC236}">
                  <a16:creationId xmlns:a16="http://schemas.microsoft.com/office/drawing/2014/main" id="{0637AAD0-BAD5-4D61-BD78-419B0A037FC4}"/>
                </a:ext>
              </a:extLst>
            </p:cNvPr>
            <p:cNvSpPr/>
            <p:nvPr/>
          </p:nvSpPr>
          <p:spPr>
            <a:xfrm>
              <a:off x="4991984" y="6650831"/>
              <a:ext cx="2422372" cy="196384"/>
            </a:xfrm>
            <a:prstGeom prst="roundRect">
              <a:avLst>
                <a:gd name="adj" fmla="val 6379"/>
              </a:avLst>
            </a:prstGeom>
            <a:gradFill flip="none" rotWithShape="1">
              <a:gsLst>
                <a:gs pos="42000">
                  <a:srgbClr val="345866">
                    <a:lumMod val="5000"/>
                  </a:srgbClr>
                </a:gs>
                <a:gs pos="84000">
                  <a:schemeClr val="bg1">
                    <a:lumMod val="50000"/>
                  </a:scheme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900" dirty="0">
                  <a:solidFill>
                    <a:srgbClr val="C0D3DA"/>
                  </a:solidFill>
                </a:rPr>
                <a:t>www.mapasconceptualesymentales.site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552636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89</Words>
  <Application>Microsoft Office PowerPoint</Application>
  <PresentationFormat>Panorámica</PresentationFormat>
  <Paragraphs>44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Androgyne</vt:lpstr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 Yatmar Peraza Mora</dc:creator>
  <cp:lastModifiedBy>Jose Yatmar Peraza Mora</cp:lastModifiedBy>
  <cp:revision>8</cp:revision>
  <dcterms:created xsi:type="dcterms:W3CDTF">2021-08-30T02:33:07Z</dcterms:created>
  <dcterms:modified xsi:type="dcterms:W3CDTF">2021-10-07T02:19:42Z</dcterms:modified>
</cp:coreProperties>
</file>