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00"/>
    <a:srgbClr val="FFDC44"/>
    <a:srgbClr val="FECB00"/>
    <a:srgbClr val="FEDB43"/>
    <a:srgbClr val="EBD250"/>
    <a:srgbClr val="FFFF66"/>
    <a:srgbClr val="3864B2"/>
    <a:srgbClr val="252B39"/>
    <a:srgbClr val="D1A66F"/>
    <a:srgbClr val="6F8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DD65BE50-2C20-4007-9F0C-1F10C21DC97C}"/>
              </a:ext>
            </a:extLst>
          </p:cNvPr>
          <p:cNvGrpSpPr/>
          <p:nvPr/>
        </p:nvGrpSpPr>
        <p:grpSpPr>
          <a:xfrm>
            <a:off x="262286" y="1949"/>
            <a:ext cx="11829189" cy="6841969"/>
            <a:chOff x="262286" y="1949"/>
            <a:chExt cx="11829189" cy="6841969"/>
          </a:xfrm>
        </p:grpSpPr>
        <p:pic>
          <p:nvPicPr>
            <p:cNvPr id="69" name="Imagen 68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0800" y="86578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41" name="Conector: curvado 40">
              <a:extLst>
                <a:ext uri="{FF2B5EF4-FFF2-40B4-BE49-F238E27FC236}">
                  <a16:creationId xmlns:a16="http://schemas.microsoft.com/office/drawing/2014/main" id="{F446F320-AEF1-443B-8BA5-CEC80E687CB1}"/>
                </a:ext>
              </a:extLst>
            </p:cNvPr>
            <p:cNvCxnSpPr>
              <a:cxnSpLocks/>
              <a:stCxn id="44" idx="2"/>
              <a:endCxn id="79" idx="0"/>
            </p:cNvCxnSpPr>
            <p:nvPr/>
          </p:nvCxnSpPr>
          <p:spPr>
            <a:xfrm rot="5400000">
              <a:off x="3510688" y="847628"/>
              <a:ext cx="2027231" cy="3293896"/>
            </a:xfrm>
            <a:prstGeom prst="curvedConnector3">
              <a:avLst>
                <a:gd name="adj1" fmla="val 50000"/>
              </a:avLst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ector: curvado 32">
              <a:extLst>
                <a:ext uri="{FF2B5EF4-FFF2-40B4-BE49-F238E27FC236}">
                  <a16:creationId xmlns:a16="http://schemas.microsoft.com/office/drawing/2014/main" id="{3F5BFB06-B05B-4338-BD29-ACC01E660F7F}"/>
                </a:ext>
              </a:extLst>
            </p:cNvPr>
            <p:cNvCxnSpPr>
              <a:cxnSpLocks/>
              <a:stCxn id="79" idx="0"/>
              <a:endCxn id="75" idx="3"/>
            </p:cNvCxnSpPr>
            <p:nvPr/>
          </p:nvCxnSpPr>
          <p:spPr>
            <a:xfrm rot="16200000" flipV="1">
              <a:off x="2150432" y="2781269"/>
              <a:ext cx="461611" cy="992236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: curvado 72">
              <a:extLst>
                <a:ext uri="{FF2B5EF4-FFF2-40B4-BE49-F238E27FC236}">
                  <a16:creationId xmlns:a16="http://schemas.microsoft.com/office/drawing/2014/main" id="{2ACDFA73-F706-4C7B-AE9E-65E6B666E21B}"/>
                </a:ext>
              </a:extLst>
            </p:cNvPr>
            <p:cNvCxnSpPr>
              <a:cxnSpLocks/>
              <a:stCxn id="112" idx="2"/>
              <a:endCxn id="93" idx="0"/>
            </p:cNvCxnSpPr>
            <p:nvPr/>
          </p:nvCxnSpPr>
          <p:spPr>
            <a:xfrm rot="5400000">
              <a:off x="4160555" y="3537567"/>
              <a:ext cx="2130923" cy="1890470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: curvado 41">
              <a:extLst>
                <a:ext uri="{FF2B5EF4-FFF2-40B4-BE49-F238E27FC236}">
                  <a16:creationId xmlns:a16="http://schemas.microsoft.com/office/drawing/2014/main" id="{698ECDFE-0C11-4505-B9A0-2044265C3452}"/>
                </a:ext>
              </a:extLst>
            </p:cNvPr>
            <p:cNvCxnSpPr>
              <a:cxnSpLocks/>
              <a:stCxn id="44" idx="2"/>
              <a:endCxn id="112" idx="0"/>
            </p:cNvCxnSpPr>
            <p:nvPr/>
          </p:nvCxnSpPr>
          <p:spPr>
            <a:xfrm rot="5400000">
              <a:off x="5587123" y="2065089"/>
              <a:ext cx="1168256" cy="12700"/>
            </a:xfrm>
            <a:prstGeom prst="curvedConnector3">
              <a:avLst>
                <a:gd name="adj1" fmla="val 50000"/>
              </a:avLst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ector: curvado 44">
              <a:extLst>
                <a:ext uri="{FF2B5EF4-FFF2-40B4-BE49-F238E27FC236}">
                  <a16:creationId xmlns:a16="http://schemas.microsoft.com/office/drawing/2014/main" id="{02CC7EE9-FFEF-4467-8872-6F865D81C74F}"/>
                </a:ext>
              </a:extLst>
            </p:cNvPr>
            <p:cNvCxnSpPr>
              <a:cxnSpLocks/>
              <a:stCxn id="44" idx="2"/>
              <a:endCxn id="10" idx="3"/>
            </p:cNvCxnSpPr>
            <p:nvPr/>
          </p:nvCxnSpPr>
          <p:spPr>
            <a:xfrm rot="5400000">
              <a:off x="4451431" y="-74267"/>
              <a:ext cx="164592" cy="3275048"/>
            </a:xfrm>
            <a:prstGeom prst="curvedConnector2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: curvado 50">
              <a:extLst>
                <a:ext uri="{FF2B5EF4-FFF2-40B4-BE49-F238E27FC236}">
                  <a16:creationId xmlns:a16="http://schemas.microsoft.com/office/drawing/2014/main" id="{75A5E9C5-8494-407C-AA41-4577E93B6C01}"/>
                </a:ext>
              </a:extLst>
            </p:cNvPr>
            <p:cNvCxnSpPr>
              <a:cxnSpLocks/>
              <a:stCxn id="127" idx="0"/>
              <a:endCxn id="124" idx="2"/>
            </p:cNvCxnSpPr>
            <p:nvPr/>
          </p:nvCxnSpPr>
          <p:spPr>
            <a:xfrm rot="5400000" flipH="1" flipV="1">
              <a:off x="10308374" y="2619926"/>
              <a:ext cx="956986" cy="834291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: curvado 53">
              <a:extLst>
                <a:ext uri="{FF2B5EF4-FFF2-40B4-BE49-F238E27FC236}">
                  <a16:creationId xmlns:a16="http://schemas.microsoft.com/office/drawing/2014/main" id="{FBAF2E2E-D17C-42C1-91C7-8157A1F7EDCD}"/>
                </a:ext>
              </a:extLst>
            </p:cNvPr>
            <p:cNvCxnSpPr>
              <a:cxnSpLocks/>
              <a:stCxn id="112" idx="3"/>
              <a:endCxn id="127" idx="1"/>
            </p:cNvCxnSpPr>
            <p:nvPr/>
          </p:nvCxnSpPr>
          <p:spPr>
            <a:xfrm>
              <a:off x="6982667" y="3033279"/>
              <a:ext cx="2575638" cy="866347"/>
            </a:xfrm>
            <a:prstGeom prst="curvedConnector3">
              <a:avLst>
                <a:gd name="adj1" fmla="val 35079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ector: curvado 56">
              <a:extLst>
                <a:ext uri="{FF2B5EF4-FFF2-40B4-BE49-F238E27FC236}">
                  <a16:creationId xmlns:a16="http://schemas.microsoft.com/office/drawing/2014/main" id="{194AA2D6-88A6-4EB8-9DD8-01A1AD867C70}"/>
                </a:ext>
              </a:extLst>
            </p:cNvPr>
            <p:cNvCxnSpPr>
              <a:cxnSpLocks/>
              <a:stCxn id="112" idx="2"/>
              <a:endCxn id="115" idx="0"/>
            </p:cNvCxnSpPr>
            <p:nvPr/>
          </p:nvCxnSpPr>
          <p:spPr>
            <a:xfrm rot="16200000" flipH="1">
              <a:off x="7198927" y="2389664"/>
              <a:ext cx="2125174" cy="4180527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: curvado 59">
              <a:extLst>
                <a:ext uri="{FF2B5EF4-FFF2-40B4-BE49-F238E27FC236}">
                  <a16:creationId xmlns:a16="http://schemas.microsoft.com/office/drawing/2014/main" id="{223B0A2F-6C39-4216-9D58-5EB3CA922E23}"/>
                </a:ext>
              </a:extLst>
            </p:cNvPr>
            <p:cNvCxnSpPr>
              <a:cxnSpLocks/>
              <a:stCxn id="112" idx="2"/>
              <a:endCxn id="109" idx="0"/>
            </p:cNvCxnSpPr>
            <p:nvPr/>
          </p:nvCxnSpPr>
          <p:spPr>
            <a:xfrm rot="16200000" flipH="1">
              <a:off x="5718324" y="3870267"/>
              <a:ext cx="2091305" cy="1185451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curvado 64">
              <a:extLst>
                <a:ext uri="{FF2B5EF4-FFF2-40B4-BE49-F238E27FC236}">
                  <a16:creationId xmlns:a16="http://schemas.microsoft.com/office/drawing/2014/main" id="{A4C5E330-0259-4CAB-86F4-75B0B1B9183F}"/>
                </a:ext>
              </a:extLst>
            </p:cNvPr>
            <p:cNvCxnSpPr>
              <a:cxnSpLocks/>
              <a:stCxn id="79" idx="2"/>
              <a:endCxn id="93" idx="0"/>
            </p:cNvCxnSpPr>
            <p:nvPr/>
          </p:nvCxnSpPr>
          <p:spPr>
            <a:xfrm rot="16200000" flipH="1">
              <a:off x="2943094" y="4210577"/>
              <a:ext cx="1271948" cy="1403426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ector: curvado 67">
              <a:extLst>
                <a:ext uri="{FF2B5EF4-FFF2-40B4-BE49-F238E27FC236}">
                  <a16:creationId xmlns:a16="http://schemas.microsoft.com/office/drawing/2014/main" id="{5F8856C0-1CE8-46EE-839C-6E9260608334}"/>
                </a:ext>
              </a:extLst>
            </p:cNvPr>
            <p:cNvCxnSpPr>
              <a:cxnSpLocks/>
              <a:stCxn id="79" idx="2"/>
              <a:endCxn id="86" idx="3"/>
            </p:cNvCxnSpPr>
            <p:nvPr/>
          </p:nvCxnSpPr>
          <p:spPr>
            <a:xfrm rot="5400000">
              <a:off x="1599149" y="4436548"/>
              <a:ext cx="1438439" cy="1117975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ector: curvado 90">
              <a:extLst>
                <a:ext uri="{FF2B5EF4-FFF2-40B4-BE49-F238E27FC236}">
                  <a16:creationId xmlns:a16="http://schemas.microsoft.com/office/drawing/2014/main" id="{643AEB77-5C93-438E-93DF-1C833613871A}"/>
                </a:ext>
              </a:extLst>
            </p:cNvPr>
            <p:cNvCxnSpPr>
              <a:cxnSpLocks/>
              <a:stCxn id="112" idx="3"/>
              <a:endCxn id="118" idx="2"/>
            </p:cNvCxnSpPr>
            <p:nvPr/>
          </p:nvCxnSpPr>
          <p:spPr>
            <a:xfrm flipV="1">
              <a:off x="6982667" y="2183301"/>
              <a:ext cx="2266178" cy="849978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21FFE982-0CD5-40DA-A050-6685542D10A4}"/>
                </a:ext>
              </a:extLst>
            </p:cNvPr>
            <p:cNvSpPr txBox="1"/>
            <p:nvPr/>
          </p:nvSpPr>
          <p:spPr>
            <a:xfrm>
              <a:off x="3962214" y="1450825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5C677E3D-9F29-4D6F-98BD-9624D763C36F}"/>
                </a:ext>
              </a:extLst>
            </p:cNvPr>
            <p:cNvSpPr txBox="1"/>
            <p:nvPr/>
          </p:nvSpPr>
          <p:spPr>
            <a:xfrm>
              <a:off x="4433957" y="2287619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D3733F82-3160-4F0F-B905-E6C86A635854}"/>
                </a:ext>
              </a:extLst>
            </p:cNvPr>
            <p:cNvSpPr txBox="1"/>
            <p:nvPr/>
          </p:nvSpPr>
          <p:spPr>
            <a:xfrm>
              <a:off x="5809916" y="2134898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920FAC85-0D37-46F7-9BBA-C77C60A7CC1A}"/>
                </a:ext>
              </a:extLst>
            </p:cNvPr>
            <p:cNvSpPr txBox="1"/>
            <p:nvPr/>
          </p:nvSpPr>
          <p:spPr>
            <a:xfrm>
              <a:off x="2111396" y="2969610"/>
              <a:ext cx="735369" cy="307777"/>
            </a:xfrm>
            <a:prstGeom prst="rect">
              <a:avLst/>
            </a:prstGeom>
            <a:solidFill>
              <a:srgbClr val="F9B2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1AF9DD67-E24B-4D0B-98D8-3333E1A03DE3}"/>
                </a:ext>
              </a:extLst>
            </p:cNvPr>
            <p:cNvSpPr txBox="1"/>
            <p:nvPr/>
          </p:nvSpPr>
          <p:spPr>
            <a:xfrm>
              <a:off x="2092180" y="5143602"/>
              <a:ext cx="735369" cy="307777"/>
            </a:xfrm>
            <a:prstGeom prst="rect">
              <a:avLst/>
            </a:prstGeom>
            <a:solidFill>
              <a:srgbClr val="F9B2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CFB410F7-76FD-47D7-BA33-1005FBC095C3}"/>
                </a:ext>
              </a:extLst>
            </p:cNvPr>
            <p:cNvSpPr txBox="1"/>
            <p:nvPr/>
          </p:nvSpPr>
          <p:spPr>
            <a:xfrm>
              <a:off x="3188380" y="4752034"/>
              <a:ext cx="735369" cy="307777"/>
            </a:xfrm>
            <a:prstGeom prst="rect">
              <a:avLst/>
            </a:prstGeom>
            <a:solidFill>
              <a:srgbClr val="F9B2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48CCCA75-5F2C-405A-8C5E-A45D0C3A457B}"/>
                </a:ext>
              </a:extLst>
            </p:cNvPr>
            <p:cNvSpPr txBox="1"/>
            <p:nvPr/>
          </p:nvSpPr>
          <p:spPr>
            <a:xfrm>
              <a:off x="4675678" y="4417638"/>
              <a:ext cx="735369" cy="307777"/>
            </a:xfrm>
            <a:prstGeom prst="rect">
              <a:avLst/>
            </a:prstGeom>
            <a:solidFill>
              <a:srgbClr val="F9B2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DA00BFC4-2BA6-4A1C-91B7-465703E18FC3}"/>
                </a:ext>
              </a:extLst>
            </p:cNvPr>
            <p:cNvSpPr txBox="1"/>
            <p:nvPr/>
          </p:nvSpPr>
          <p:spPr>
            <a:xfrm>
              <a:off x="6860163" y="4687758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2" name="CuadroTexto 101">
              <a:extLst>
                <a:ext uri="{FF2B5EF4-FFF2-40B4-BE49-F238E27FC236}">
                  <a16:creationId xmlns:a16="http://schemas.microsoft.com/office/drawing/2014/main" id="{A73B182F-38C7-4F33-9950-50B2349533AA}"/>
                </a:ext>
              </a:extLst>
            </p:cNvPr>
            <p:cNvSpPr txBox="1"/>
            <p:nvPr/>
          </p:nvSpPr>
          <p:spPr>
            <a:xfrm>
              <a:off x="8038676" y="4323315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7F0D80B4-C4F2-4C14-BB71-D3477CF3B8A3}"/>
                </a:ext>
              </a:extLst>
            </p:cNvPr>
            <p:cNvSpPr txBox="1"/>
            <p:nvPr/>
          </p:nvSpPr>
          <p:spPr>
            <a:xfrm>
              <a:off x="8180018" y="3656316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EB6BF6F3-5595-46FF-9F85-9F0D010D49EE}"/>
                </a:ext>
              </a:extLst>
            </p:cNvPr>
            <p:cNvSpPr txBox="1"/>
            <p:nvPr/>
          </p:nvSpPr>
          <p:spPr>
            <a:xfrm>
              <a:off x="7635746" y="2706509"/>
              <a:ext cx="735369" cy="307777"/>
            </a:xfrm>
            <a:prstGeom prst="rect">
              <a:avLst/>
            </a:prstGeom>
            <a:solidFill>
              <a:srgbClr val="FECB00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2DDBEDC6-C81C-4000-8FD4-E58657A4DF86}"/>
                </a:ext>
              </a:extLst>
            </p:cNvPr>
            <p:cNvSpPr txBox="1"/>
            <p:nvPr/>
          </p:nvSpPr>
          <p:spPr>
            <a:xfrm>
              <a:off x="10369722" y="2988007"/>
              <a:ext cx="735369" cy="307777"/>
            </a:xfrm>
            <a:prstGeom prst="rect">
              <a:avLst/>
            </a:prstGeom>
            <a:solidFill>
              <a:srgbClr val="FFDC44"/>
            </a:solidFill>
          </p:spPr>
          <p:txBody>
            <a:bodyPr wrap="squar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3D3D83C8-C4CE-46A2-9021-2D650495DE3E}"/>
                </a:ext>
              </a:extLst>
            </p:cNvPr>
            <p:cNvGrpSpPr/>
            <p:nvPr/>
          </p:nvGrpSpPr>
          <p:grpSpPr>
            <a:xfrm>
              <a:off x="948246" y="1188313"/>
              <a:ext cx="1947957" cy="914479"/>
              <a:chOff x="1161003" y="306670"/>
              <a:chExt cx="1947957" cy="914479"/>
            </a:xfrm>
          </p:grpSpPr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C3BF30E9-7171-4387-8FE4-E163D3F4E6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32ADB45-F399-4179-A40E-A941329F859F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dirty="0" err="1">
                    <a:latin typeface="A Year Without Rain" panose="02000000000000000000" pitchFamily="2" charset="0"/>
                  </a:rPr>
                  <a:t>ipsum</a:t>
                </a:r>
                <a:endParaRPr lang="es-419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F326F26-C76E-425F-8D59-FD6B6F177CF3}"/>
                </a:ext>
              </a:extLst>
            </p:cNvPr>
            <p:cNvGrpSpPr/>
            <p:nvPr/>
          </p:nvGrpSpPr>
          <p:grpSpPr>
            <a:xfrm>
              <a:off x="4442493" y="1949"/>
              <a:ext cx="3457516" cy="1479012"/>
              <a:chOff x="4442493" y="1949"/>
              <a:chExt cx="3457516" cy="1479012"/>
            </a:xfrm>
          </p:grpSpPr>
          <p:pic>
            <p:nvPicPr>
              <p:cNvPr id="44" name="Imagen 43">
                <a:extLst>
                  <a:ext uri="{FF2B5EF4-FFF2-40B4-BE49-F238E27FC236}">
                    <a16:creationId xmlns:a16="http://schemas.microsoft.com/office/drawing/2014/main" id="{064A84E7-025F-4E61-90B4-C109FC8D56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2493" y="1949"/>
                <a:ext cx="3457516" cy="1479012"/>
              </a:xfrm>
              <a:prstGeom prst="rect">
                <a:avLst/>
              </a:prstGeom>
            </p:spPr>
          </p:pic>
          <p:sp>
            <p:nvSpPr>
              <p:cNvPr id="71" name="CuadroTexto 70">
                <a:extLst>
                  <a:ext uri="{FF2B5EF4-FFF2-40B4-BE49-F238E27FC236}">
                    <a16:creationId xmlns:a16="http://schemas.microsoft.com/office/drawing/2014/main" id="{BA1CE52E-88AA-4120-A807-688F18517AE9}"/>
                  </a:ext>
                </a:extLst>
              </p:cNvPr>
              <p:cNvSpPr txBox="1"/>
              <p:nvPr/>
            </p:nvSpPr>
            <p:spPr>
              <a:xfrm>
                <a:off x="5092197" y="490003"/>
                <a:ext cx="23399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b="1" dirty="0">
                    <a:latin typeface="A Year Without Rain" panose="02000000000000000000" pitchFamily="2" charset="0"/>
                  </a:rPr>
                  <a:t>Mapa conceptual</a:t>
                </a:r>
              </a:p>
            </p:txBody>
          </p:sp>
        </p:grp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D4B3D9E4-0F6E-4E40-A645-860FA69427CB}"/>
                </a:ext>
              </a:extLst>
            </p:cNvPr>
            <p:cNvGrpSpPr/>
            <p:nvPr/>
          </p:nvGrpSpPr>
          <p:grpSpPr>
            <a:xfrm>
              <a:off x="262286" y="2662519"/>
              <a:ext cx="1622833" cy="768124"/>
              <a:chOff x="1161003" y="306670"/>
              <a:chExt cx="1947957" cy="914479"/>
            </a:xfrm>
          </p:grpSpPr>
          <p:pic>
            <p:nvPicPr>
              <p:cNvPr id="75" name="Imagen 74">
                <a:extLst>
                  <a:ext uri="{FF2B5EF4-FFF2-40B4-BE49-F238E27FC236}">
                    <a16:creationId xmlns:a16="http://schemas.microsoft.com/office/drawing/2014/main" id="{CFC68964-0AC2-4296-85DC-779F319D4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AF8F8A37-A2F5-4458-8AC9-ABEB22406B08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78" name="Grupo 77">
              <a:extLst>
                <a:ext uri="{FF2B5EF4-FFF2-40B4-BE49-F238E27FC236}">
                  <a16:creationId xmlns:a16="http://schemas.microsoft.com/office/drawing/2014/main" id="{9B7A34A2-FB13-4685-9C4E-4CFF03A11790}"/>
                </a:ext>
              </a:extLst>
            </p:cNvPr>
            <p:cNvGrpSpPr/>
            <p:nvPr/>
          </p:nvGrpSpPr>
          <p:grpSpPr>
            <a:xfrm>
              <a:off x="2065938" y="3508192"/>
              <a:ext cx="1622833" cy="768124"/>
              <a:chOff x="1161003" y="306670"/>
              <a:chExt cx="1947957" cy="914479"/>
            </a:xfrm>
          </p:grpSpPr>
          <p:pic>
            <p:nvPicPr>
              <p:cNvPr id="79" name="Imagen 78">
                <a:extLst>
                  <a:ext uri="{FF2B5EF4-FFF2-40B4-BE49-F238E27FC236}">
                    <a16:creationId xmlns:a16="http://schemas.microsoft.com/office/drawing/2014/main" id="{33BA0FAB-95B5-492A-9850-0D3A26B32F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E2C81514-1C49-4C6D-8B7C-E68A5EB72968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D5108A1A-9539-4455-9388-95144E789EAB}"/>
                </a:ext>
              </a:extLst>
            </p:cNvPr>
            <p:cNvGrpSpPr/>
            <p:nvPr/>
          </p:nvGrpSpPr>
          <p:grpSpPr>
            <a:xfrm>
              <a:off x="334846" y="5192018"/>
              <a:ext cx="1424534" cy="1045474"/>
              <a:chOff x="1161003" y="306670"/>
              <a:chExt cx="1947957" cy="914479"/>
            </a:xfrm>
          </p:grpSpPr>
          <p:pic>
            <p:nvPicPr>
              <p:cNvPr id="86" name="Imagen 85">
                <a:extLst>
                  <a:ext uri="{FF2B5EF4-FFF2-40B4-BE49-F238E27FC236}">
                    <a16:creationId xmlns:a16="http://schemas.microsoft.com/office/drawing/2014/main" id="{A28BCCCD-BE7F-4BF9-8020-05FAFB66EF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38E95D40-44C9-4C7E-8496-0FB44B2DE325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457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</a:p>
              <a:p>
                <a:pPr algn="ctr"/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92" name="Grupo 91">
              <a:extLst>
                <a:ext uri="{FF2B5EF4-FFF2-40B4-BE49-F238E27FC236}">
                  <a16:creationId xmlns:a16="http://schemas.microsoft.com/office/drawing/2014/main" id="{61B9B08E-8120-44F0-B3DA-8BB8BB68BA1C}"/>
                </a:ext>
              </a:extLst>
            </p:cNvPr>
            <p:cNvGrpSpPr/>
            <p:nvPr/>
          </p:nvGrpSpPr>
          <p:grpSpPr>
            <a:xfrm>
              <a:off x="3469364" y="5548264"/>
              <a:ext cx="1622833" cy="768124"/>
              <a:chOff x="1161003" y="306670"/>
              <a:chExt cx="1947957" cy="914479"/>
            </a:xfrm>
          </p:grpSpPr>
          <p:pic>
            <p:nvPicPr>
              <p:cNvPr id="93" name="Imagen 92">
                <a:extLst>
                  <a:ext uri="{FF2B5EF4-FFF2-40B4-BE49-F238E27FC236}">
                    <a16:creationId xmlns:a16="http://schemas.microsoft.com/office/drawing/2014/main" id="{5A9B9C77-442A-4C7B-A21D-1ABC54730B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07" name="CuadroTexto 106">
                <a:extLst>
                  <a:ext uri="{FF2B5EF4-FFF2-40B4-BE49-F238E27FC236}">
                    <a16:creationId xmlns:a16="http://schemas.microsoft.com/office/drawing/2014/main" id="{6C77A96F-383A-4CF2-9DEC-7B026CDE0953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08" name="Grupo 107">
              <a:extLst>
                <a:ext uri="{FF2B5EF4-FFF2-40B4-BE49-F238E27FC236}">
                  <a16:creationId xmlns:a16="http://schemas.microsoft.com/office/drawing/2014/main" id="{9FE312CA-319A-4F9F-B967-8F19B774174B}"/>
                </a:ext>
              </a:extLst>
            </p:cNvPr>
            <p:cNvGrpSpPr/>
            <p:nvPr/>
          </p:nvGrpSpPr>
          <p:grpSpPr>
            <a:xfrm>
              <a:off x="6545285" y="5508646"/>
              <a:ext cx="1622833" cy="768124"/>
              <a:chOff x="1161003" y="306670"/>
              <a:chExt cx="1947957" cy="914479"/>
            </a:xfrm>
          </p:grpSpPr>
          <p:pic>
            <p:nvPicPr>
              <p:cNvPr id="109" name="Imagen 108">
                <a:extLst>
                  <a:ext uri="{FF2B5EF4-FFF2-40B4-BE49-F238E27FC236}">
                    <a16:creationId xmlns:a16="http://schemas.microsoft.com/office/drawing/2014/main" id="{D6263678-0B99-4D4C-A9A5-D2C484FB86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10" name="CuadroTexto 109">
                <a:extLst>
                  <a:ext uri="{FF2B5EF4-FFF2-40B4-BE49-F238E27FC236}">
                    <a16:creationId xmlns:a16="http://schemas.microsoft.com/office/drawing/2014/main" id="{F59ABEF7-06C4-4A69-832C-A57FC8349ED4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11" name="Grupo 110">
              <a:extLst>
                <a:ext uri="{FF2B5EF4-FFF2-40B4-BE49-F238E27FC236}">
                  <a16:creationId xmlns:a16="http://schemas.microsoft.com/office/drawing/2014/main" id="{01ABCC90-5C97-4867-8590-4A891E1FB3A4}"/>
                </a:ext>
              </a:extLst>
            </p:cNvPr>
            <p:cNvGrpSpPr/>
            <p:nvPr/>
          </p:nvGrpSpPr>
          <p:grpSpPr>
            <a:xfrm>
              <a:off x="5359834" y="2649217"/>
              <a:ext cx="1622833" cy="768124"/>
              <a:chOff x="1161003" y="306670"/>
              <a:chExt cx="1947957" cy="914479"/>
            </a:xfrm>
          </p:grpSpPr>
          <p:pic>
            <p:nvPicPr>
              <p:cNvPr id="112" name="Imagen 111">
                <a:extLst>
                  <a:ext uri="{FF2B5EF4-FFF2-40B4-BE49-F238E27FC236}">
                    <a16:creationId xmlns:a16="http://schemas.microsoft.com/office/drawing/2014/main" id="{15AF0AEB-84F0-4C68-A140-6F32436DD0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13" name="CuadroTexto 112">
                <a:extLst>
                  <a:ext uri="{FF2B5EF4-FFF2-40B4-BE49-F238E27FC236}">
                    <a16:creationId xmlns:a16="http://schemas.microsoft.com/office/drawing/2014/main" id="{87599523-FD81-4048-A714-09F60E52E535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14" name="Grupo 113">
              <a:extLst>
                <a:ext uri="{FF2B5EF4-FFF2-40B4-BE49-F238E27FC236}">
                  <a16:creationId xmlns:a16="http://schemas.microsoft.com/office/drawing/2014/main" id="{42D38713-BB58-4666-9EC2-AB5AC8F02E5E}"/>
                </a:ext>
              </a:extLst>
            </p:cNvPr>
            <p:cNvGrpSpPr/>
            <p:nvPr/>
          </p:nvGrpSpPr>
          <p:grpSpPr>
            <a:xfrm>
              <a:off x="9540361" y="5542515"/>
              <a:ext cx="1622833" cy="768124"/>
              <a:chOff x="1161003" y="306670"/>
              <a:chExt cx="1947957" cy="914479"/>
            </a:xfrm>
          </p:grpSpPr>
          <p:pic>
            <p:nvPicPr>
              <p:cNvPr id="115" name="Imagen 114">
                <a:extLst>
                  <a:ext uri="{FF2B5EF4-FFF2-40B4-BE49-F238E27FC236}">
                    <a16:creationId xmlns:a16="http://schemas.microsoft.com/office/drawing/2014/main" id="{85ED39B6-161F-4B79-BDAD-76E56EAB50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16" name="CuadroTexto 115">
                <a:extLst>
                  <a:ext uri="{FF2B5EF4-FFF2-40B4-BE49-F238E27FC236}">
                    <a16:creationId xmlns:a16="http://schemas.microsoft.com/office/drawing/2014/main" id="{3DC046F0-D750-4C7D-9291-A078D9FDBFF1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F8F3361B-A435-4AB9-95A6-0AE876E40727}"/>
                </a:ext>
              </a:extLst>
            </p:cNvPr>
            <p:cNvGrpSpPr/>
            <p:nvPr/>
          </p:nvGrpSpPr>
          <p:grpSpPr>
            <a:xfrm>
              <a:off x="8437428" y="1415177"/>
              <a:ext cx="1622833" cy="768124"/>
              <a:chOff x="1161003" y="306670"/>
              <a:chExt cx="1947957" cy="914479"/>
            </a:xfrm>
          </p:grpSpPr>
          <p:pic>
            <p:nvPicPr>
              <p:cNvPr id="118" name="Imagen 117">
                <a:extLst>
                  <a:ext uri="{FF2B5EF4-FFF2-40B4-BE49-F238E27FC236}">
                    <a16:creationId xmlns:a16="http://schemas.microsoft.com/office/drawing/2014/main" id="{E63E0ADE-0184-4A59-BC78-7890264262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7CAEE0CC-45E2-4CEB-89C6-5E563990E816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1D5F09A9-BB2B-4907-B246-7F26EC8D6B09}"/>
                </a:ext>
              </a:extLst>
            </p:cNvPr>
            <p:cNvGrpSpPr/>
            <p:nvPr/>
          </p:nvGrpSpPr>
          <p:grpSpPr>
            <a:xfrm>
              <a:off x="10392596" y="1790454"/>
              <a:ext cx="1622833" cy="768124"/>
              <a:chOff x="1161003" y="306670"/>
              <a:chExt cx="1947957" cy="914479"/>
            </a:xfrm>
          </p:grpSpPr>
          <p:pic>
            <p:nvPicPr>
              <p:cNvPr id="124" name="Imagen 123">
                <a:extLst>
                  <a:ext uri="{FF2B5EF4-FFF2-40B4-BE49-F238E27FC236}">
                    <a16:creationId xmlns:a16="http://schemas.microsoft.com/office/drawing/2014/main" id="{D892D7EA-83A9-4B5A-A5B4-2A8929CBEF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25" name="CuadroTexto 124">
                <a:extLst>
                  <a:ext uri="{FF2B5EF4-FFF2-40B4-BE49-F238E27FC236}">
                    <a16:creationId xmlns:a16="http://schemas.microsoft.com/office/drawing/2014/main" id="{F1636B1E-829B-4CF3-B8D4-72BD0B4D4A60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grpSp>
          <p:nvGrpSpPr>
            <p:cNvPr id="126" name="Grupo 125">
              <a:extLst>
                <a:ext uri="{FF2B5EF4-FFF2-40B4-BE49-F238E27FC236}">
                  <a16:creationId xmlns:a16="http://schemas.microsoft.com/office/drawing/2014/main" id="{508260FE-9CA7-4DBB-BEA9-B19F3C430444}"/>
                </a:ext>
              </a:extLst>
            </p:cNvPr>
            <p:cNvGrpSpPr/>
            <p:nvPr/>
          </p:nvGrpSpPr>
          <p:grpSpPr>
            <a:xfrm>
              <a:off x="9558305" y="3515564"/>
              <a:ext cx="1622833" cy="768124"/>
              <a:chOff x="1161003" y="306670"/>
              <a:chExt cx="1947957" cy="914479"/>
            </a:xfrm>
          </p:grpSpPr>
          <p:pic>
            <p:nvPicPr>
              <p:cNvPr id="127" name="Imagen 126">
                <a:extLst>
                  <a:ext uri="{FF2B5EF4-FFF2-40B4-BE49-F238E27FC236}">
                    <a16:creationId xmlns:a16="http://schemas.microsoft.com/office/drawing/2014/main" id="{4950835B-83B6-4700-A0B9-441A1E9E82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1003" y="306670"/>
                <a:ext cx="1947957" cy="914479"/>
              </a:xfrm>
              <a:prstGeom prst="rect">
                <a:avLst/>
              </a:prstGeom>
            </p:spPr>
          </p:pic>
          <p:sp>
            <p:nvSpPr>
              <p:cNvPr id="128" name="CuadroTexto 127">
                <a:extLst>
                  <a:ext uri="{FF2B5EF4-FFF2-40B4-BE49-F238E27FC236}">
                    <a16:creationId xmlns:a16="http://schemas.microsoft.com/office/drawing/2014/main" id="{6A843221-86F8-4645-8B69-CD8602EFE48C}"/>
                  </a:ext>
                </a:extLst>
              </p:cNvPr>
              <p:cNvSpPr txBox="1"/>
              <p:nvPr/>
            </p:nvSpPr>
            <p:spPr>
              <a:xfrm>
                <a:off x="1506579" y="533534"/>
                <a:ext cx="1282337" cy="366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400" dirty="0">
                    <a:latin typeface="A Year Without Rain" panose="02000000000000000000" pitchFamily="2" charset="0"/>
                  </a:rPr>
                  <a:t>Loren </a:t>
                </a:r>
                <a:r>
                  <a:rPr lang="es-419" sz="1400" dirty="0" err="1">
                    <a:latin typeface="A Year Without Rain" panose="02000000000000000000" pitchFamily="2" charset="0"/>
                  </a:rPr>
                  <a:t>ipsum</a:t>
                </a:r>
                <a:endParaRPr lang="es-419" sz="1400" dirty="0">
                  <a:latin typeface="A Year Without Rain" panose="02000000000000000000" pitchFamily="2" charset="0"/>
                </a:endParaRPr>
              </a:p>
            </p:txBody>
          </p:sp>
        </p:grpSp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114814A1-E583-45E2-AEC9-DFF9BD8AE61C}"/>
                </a:ext>
              </a:extLst>
            </p:cNvPr>
            <p:cNvSpPr/>
            <p:nvPr/>
          </p:nvSpPr>
          <p:spPr>
            <a:xfrm>
              <a:off x="5050970" y="6647534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accent4">
                    <a:lumMod val="50000"/>
                  </a:schemeClr>
                </a:gs>
                <a:gs pos="100000">
                  <a:srgbClr val="F9B20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chemeClr val="bg1">
                      <a:lumMod val="85000"/>
                    </a:schemeClr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 Year Without Rain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9</cp:revision>
  <dcterms:created xsi:type="dcterms:W3CDTF">2021-08-30T02:33:07Z</dcterms:created>
  <dcterms:modified xsi:type="dcterms:W3CDTF">2021-10-07T02:20:44Z</dcterms:modified>
</cp:coreProperties>
</file>