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7F9"/>
    <a:srgbClr val="E2E7FB"/>
    <a:srgbClr val="F7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D616408D-B158-4C6A-80CB-86E172011D87}"/>
              </a:ext>
            </a:extLst>
          </p:cNvPr>
          <p:cNvGrpSpPr/>
          <p:nvPr/>
        </p:nvGrpSpPr>
        <p:grpSpPr>
          <a:xfrm>
            <a:off x="119073" y="79616"/>
            <a:ext cx="11963577" cy="6762331"/>
            <a:chOff x="119073" y="79616"/>
            <a:chExt cx="11963577" cy="6762331"/>
          </a:xfrm>
        </p:grpSpPr>
        <p:cxnSp>
          <p:nvCxnSpPr>
            <p:cNvPr id="61" name="Conector: angular 60">
              <a:extLst>
                <a:ext uri="{FF2B5EF4-FFF2-40B4-BE49-F238E27FC236}">
                  <a16:creationId xmlns:a16="http://schemas.microsoft.com/office/drawing/2014/main" id="{E328FC3A-9EB7-465F-9E29-EFBF309DD151}"/>
                </a:ext>
              </a:extLst>
            </p:cNvPr>
            <p:cNvCxnSpPr>
              <a:cxnSpLocks/>
              <a:stCxn id="24" idx="0"/>
              <a:endCxn id="20" idx="0"/>
            </p:cNvCxnSpPr>
            <p:nvPr/>
          </p:nvCxnSpPr>
          <p:spPr>
            <a:xfrm rot="5400000" flipH="1" flipV="1">
              <a:off x="9630343" y="4139919"/>
              <a:ext cx="12700" cy="2330956"/>
            </a:xfrm>
            <a:prstGeom prst="curvedConnector3">
              <a:avLst>
                <a:gd name="adj1" fmla="val 3800000"/>
              </a:avLst>
            </a:prstGeom>
            <a:ln w="38100">
              <a:solidFill>
                <a:srgbClr val="00B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5689FF4A-0829-4E40-917E-7443962FA664}"/>
                </a:ext>
              </a:extLst>
            </p:cNvPr>
            <p:cNvCxnSpPr>
              <a:cxnSpLocks/>
              <a:stCxn id="38" idx="4"/>
              <a:endCxn id="22" idx="0"/>
            </p:cNvCxnSpPr>
            <p:nvPr/>
          </p:nvCxnSpPr>
          <p:spPr>
            <a:xfrm>
              <a:off x="9597566" y="4537176"/>
              <a:ext cx="20132" cy="768221"/>
            </a:xfrm>
            <a:prstGeom prst="line">
              <a:avLst/>
            </a:prstGeom>
            <a:ln w="38100">
              <a:solidFill>
                <a:srgbClr val="00B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: angular 64">
              <a:extLst>
                <a:ext uri="{FF2B5EF4-FFF2-40B4-BE49-F238E27FC236}">
                  <a16:creationId xmlns:a16="http://schemas.microsoft.com/office/drawing/2014/main" id="{1D194CEB-8265-43D9-9196-736B6E3C0CA1}"/>
                </a:ext>
              </a:extLst>
            </p:cNvPr>
            <p:cNvCxnSpPr>
              <a:cxnSpLocks/>
              <a:stCxn id="30" idx="0"/>
              <a:endCxn id="26" idx="0"/>
            </p:cNvCxnSpPr>
            <p:nvPr/>
          </p:nvCxnSpPr>
          <p:spPr>
            <a:xfrm rot="5400000" flipH="1" flipV="1">
              <a:off x="6049957" y="4161697"/>
              <a:ext cx="12700" cy="2287401"/>
            </a:xfrm>
            <a:prstGeom prst="curvedConnector3">
              <a:avLst>
                <a:gd name="adj1" fmla="val 4100000"/>
              </a:avLst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2282561E-9435-4A3E-AD6C-5B9146F255DF}"/>
                </a:ext>
              </a:extLst>
            </p:cNvPr>
            <p:cNvCxnSpPr>
              <a:cxnSpLocks/>
              <a:stCxn id="40" idx="4"/>
              <a:endCxn id="28" idx="0"/>
            </p:cNvCxnSpPr>
            <p:nvPr/>
          </p:nvCxnSpPr>
          <p:spPr>
            <a:xfrm flipH="1">
              <a:off x="6059793" y="4537176"/>
              <a:ext cx="998" cy="766115"/>
            </a:xfrm>
            <a:prstGeom prst="line">
              <a:avLst/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95447420-E1C2-4814-91E1-1EDEFAFAF9E0}"/>
                </a:ext>
              </a:extLst>
            </p:cNvPr>
            <p:cNvCxnSpPr>
              <a:cxnSpLocks/>
              <a:stCxn id="44" idx="4"/>
              <a:endCxn id="40" idx="0"/>
            </p:cNvCxnSpPr>
            <p:nvPr/>
          </p:nvCxnSpPr>
          <p:spPr>
            <a:xfrm>
              <a:off x="6054633" y="1977491"/>
              <a:ext cx="6158" cy="1100775"/>
            </a:xfrm>
            <a:prstGeom prst="line">
              <a:avLst/>
            </a:prstGeom>
            <a:ln w="381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Conector: angular 47">
              <a:extLst>
                <a:ext uri="{FF2B5EF4-FFF2-40B4-BE49-F238E27FC236}">
                  <a16:creationId xmlns:a16="http://schemas.microsoft.com/office/drawing/2014/main" id="{0657BB26-95E0-471F-B9C3-CE678BE04168}"/>
                </a:ext>
              </a:extLst>
            </p:cNvPr>
            <p:cNvCxnSpPr>
              <a:cxnSpLocks/>
              <a:stCxn id="36" idx="0"/>
              <a:endCxn id="32" idx="0"/>
            </p:cNvCxnSpPr>
            <p:nvPr/>
          </p:nvCxnSpPr>
          <p:spPr>
            <a:xfrm rot="5400000" flipH="1" flipV="1">
              <a:off x="2521721" y="4123004"/>
              <a:ext cx="12700" cy="2364787"/>
            </a:xfrm>
            <a:prstGeom prst="curvedConnector3">
              <a:avLst>
                <a:gd name="adj1" fmla="val 4050000"/>
              </a:avLst>
            </a:prstGeom>
            <a:ln w="38100">
              <a:solidFill>
                <a:srgbClr val="FF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B43F7800-8BD3-4BBE-80E5-8CF10CB51C23}"/>
                </a:ext>
              </a:extLst>
            </p:cNvPr>
            <p:cNvSpPr/>
            <p:nvPr/>
          </p:nvSpPr>
          <p:spPr>
            <a:xfrm>
              <a:off x="5109394" y="88209"/>
              <a:ext cx="1890478" cy="18892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419" dirty="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7C84D0C2-0CF9-423A-9B87-100DEFE1E41F}"/>
                </a:ext>
              </a:extLst>
            </p:cNvPr>
            <p:cNvSpPr/>
            <p:nvPr/>
          </p:nvSpPr>
          <p:spPr>
            <a:xfrm>
              <a:off x="5241162" y="235828"/>
              <a:ext cx="1600154" cy="1599142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38100" dir="2700000" sx="104000" sy="104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Mapa conceptual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458EE2F6-45A4-4451-979C-31D8DE46B186}"/>
                </a:ext>
              </a:extLst>
            </p:cNvPr>
            <p:cNvGrpSpPr/>
            <p:nvPr/>
          </p:nvGrpSpPr>
          <p:grpSpPr>
            <a:xfrm>
              <a:off x="1790245" y="3078266"/>
              <a:ext cx="1459834" cy="1458910"/>
              <a:chOff x="-9256" y="-4540"/>
              <a:chExt cx="1320021" cy="1320021"/>
            </a:xfrm>
          </p:grpSpPr>
          <p:sp>
            <p:nvSpPr>
              <p:cNvPr id="42" name="Elipse 41">
                <a:extLst>
                  <a:ext uri="{FF2B5EF4-FFF2-40B4-BE49-F238E27FC236}">
                    <a16:creationId xmlns:a16="http://schemas.microsoft.com/office/drawing/2014/main" id="{501DE5A0-3770-4E86-B4CC-0EF3471E1571}"/>
                  </a:ext>
                </a:extLst>
              </p:cNvPr>
              <p:cNvSpPr/>
              <p:nvPr/>
            </p:nvSpPr>
            <p:spPr>
              <a:xfrm>
                <a:off x="-9256" y="-4540"/>
                <a:ext cx="1320021" cy="132002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43" name="Elipse 42">
                <a:extLst>
                  <a:ext uri="{FF2B5EF4-FFF2-40B4-BE49-F238E27FC236}">
                    <a16:creationId xmlns:a16="http://schemas.microsoft.com/office/drawing/2014/main" id="{876CF238-8573-4EB0-AA76-7D24844C8B64}"/>
                  </a:ext>
                </a:extLst>
              </p:cNvPr>
              <p:cNvSpPr/>
              <p:nvPr/>
            </p:nvSpPr>
            <p:spPr>
              <a:xfrm>
                <a:off x="92103" y="103367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8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83CE2565-9921-4F91-8D15-8AEA5BBC9308}"/>
                </a:ext>
              </a:extLst>
            </p:cNvPr>
            <p:cNvGrpSpPr/>
            <p:nvPr/>
          </p:nvGrpSpPr>
          <p:grpSpPr>
            <a:xfrm>
              <a:off x="5330874" y="3078266"/>
              <a:ext cx="1459834" cy="1458910"/>
              <a:chOff x="0" y="0"/>
              <a:chExt cx="1320021" cy="1320021"/>
            </a:xfrm>
          </p:grpSpPr>
          <p:sp>
            <p:nvSpPr>
              <p:cNvPr id="40" name="Elipse 39">
                <a:extLst>
                  <a:ext uri="{FF2B5EF4-FFF2-40B4-BE49-F238E27FC236}">
                    <a16:creationId xmlns:a16="http://schemas.microsoft.com/office/drawing/2014/main" id="{724DF600-35D8-499C-85FB-83DDB642406A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20C8F55D-CEF0-4B49-AD7B-21D5901FF3A8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8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1F6F00A7-D51A-4FBB-9D9B-6CAF71C1D13B}"/>
                </a:ext>
              </a:extLst>
            </p:cNvPr>
            <p:cNvGrpSpPr/>
            <p:nvPr/>
          </p:nvGrpSpPr>
          <p:grpSpPr>
            <a:xfrm>
              <a:off x="8867649" y="3078266"/>
              <a:ext cx="1459834" cy="1458910"/>
              <a:chOff x="0" y="0"/>
              <a:chExt cx="1320021" cy="1320021"/>
            </a:xfrm>
          </p:grpSpPr>
          <p:sp>
            <p:nvSpPr>
              <p:cNvPr id="38" name="Elipse 37">
                <a:extLst>
                  <a:ext uri="{FF2B5EF4-FFF2-40B4-BE49-F238E27FC236}">
                    <a16:creationId xmlns:a16="http://schemas.microsoft.com/office/drawing/2014/main" id="{BEC53966-8B11-4CDB-8605-99A3069B97B3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2262D5C0-944C-4626-B4F9-B6A9F9A2830C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8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C9A0397C-A067-48AA-AE57-AB8E97F5D27E}"/>
                </a:ext>
              </a:extLst>
            </p:cNvPr>
            <p:cNvGrpSpPr/>
            <p:nvPr/>
          </p:nvGrpSpPr>
          <p:grpSpPr>
            <a:xfrm>
              <a:off x="781879" y="5305397"/>
              <a:ext cx="1114897" cy="1114192"/>
              <a:chOff x="0" y="0"/>
              <a:chExt cx="1708785" cy="1708785"/>
            </a:xfrm>
          </p:grpSpPr>
          <p:sp>
            <p:nvSpPr>
              <p:cNvPr id="36" name="Elipse 35">
                <a:extLst>
                  <a:ext uri="{FF2B5EF4-FFF2-40B4-BE49-F238E27FC236}">
                    <a16:creationId xmlns:a16="http://schemas.microsoft.com/office/drawing/2014/main" id="{F929B3D3-1EF7-49D8-8359-9585A9C88C12}"/>
                  </a:ext>
                </a:extLst>
              </p:cNvPr>
              <p:cNvSpPr/>
              <p:nvPr/>
            </p:nvSpPr>
            <p:spPr>
              <a:xfrm>
                <a:off x="0" y="0"/>
                <a:ext cx="1708785" cy="1708785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37" name="Elipse 36">
                <a:extLst>
                  <a:ext uri="{FF2B5EF4-FFF2-40B4-BE49-F238E27FC236}">
                    <a16:creationId xmlns:a16="http://schemas.microsoft.com/office/drawing/2014/main" id="{E6ACA1BD-974E-4DE5-BBD9-43794F20252D}"/>
                  </a:ext>
                </a:extLst>
              </p:cNvPr>
              <p:cNvSpPr/>
              <p:nvPr/>
            </p:nvSpPr>
            <p:spPr>
              <a:xfrm>
                <a:off x="121129" y="132990"/>
                <a:ext cx="1446364" cy="14463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0154B3FF-F4FE-4A04-B37F-D930E8119F36}"/>
                </a:ext>
              </a:extLst>
            </p:cNvPr>
            <p:cNvGrpSpPr/>
            <p:nvPr/>
          </p:nvGrpSpPr>
          <p:grpSpPr>
            <a:xfrm>
              <a:off x="1966568" y="5305397"/>
              <a:ext cx="1114897" cy="1114192"/>
              <a:chOff x="0" y="0"/>
              <a:chExt cx="1708785" cy="1708785"/>
            </a:xfrm>
          </p:grpSpPr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B9ADBBE7-E310-48F5-B271-6967B87A2BB2}"/>
                  </a:ext>
                </a:extLst>
              </p:cNvPr>
              <p:cNvSpPr/>
              <p:nvPr/>
            </p:nvSpPr>
            <p:spPr>
              <a:xfrm>
                <a:off x="0" y="0"/>
                <a:ext cx="1708785" cy="1708785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2DC51EEC-58A6-4BA2-8B27-2F9FB72DF514}"/>
                  </a:ext>
                </a:extLst>
              </p:cNvPr>
              <p:cNvSpPr/>
              <p:nvPr/>
            </p:nvSpPr>
            <p:spPr>
              <a:xfrm>
                <a:off x="121129" y="132990"/>
                <a:ext cx="1446364" cy="14463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7475DE94-401C-49DC-8FE7-E74C33777D09}"/>
                </a:ext>
              </a:extLst>
            </p:cNvPr>
            <p:cNvGrpSpPr/>
            <p:nvPr/>
          </p:nvGrpSpPr>
          <p:grpSpPr>
            <a:xfrm>
              <a:off x="3146666" y="5305397"/>
              <a:ext cx="1114897" cy="1114192"/>
              <a:chOff x="0" y="0"/>
              <a:chExt cx="1708785" cy="1708785"/>
            </a:xfrm>
          </p:grpSpPr>
          <p:sp>
            <p:nvSpPr>
              <p:cNvPr id="32" name="Elipse 31">
                <a:extLst>
                  <a:ext uri="{FF2B5EF4-FFF2-40B4-BE49-F238E27FC236}">
                    <a16:creationId xmlns:a16="http://schemas.microsoft.com/office/drawing/2014/main" id="{80781191-D1C7-4C7B-942D-FA87CCBE2197}"/>
                  </a:ext>
                </a:extLst>
              </p:cNvPr>
              <p:cNvSpPr/>
              <p:nvPr/>
            </p:nvSpPr>
            <p:spPr>
              <a:xfrm>
                <a:off x="0" y="0"/>
                <a:ext cx="1708785" cy="1708785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33" name="Elipse 32">
                <a:extLst>
                  <a:ext uri="{FF2B5EF4-FFF2-40B4-BE49-F238E27FC236}">
                    <a16:creationId xmlns:a16="http://schemas.microsoft.com/office/drawing/2014/main" id="{6A0F033A-87AB-42B7-91F9-5F7F0BA09BC8}"/>
                  </a:ext>
                </a:extLst>
              </p:cNvPr>
              <p:cNvSpPr/>
              <p:nvPr/>
            </p:nvSpPr>
            <p:spPr>
              <a:xfrm>
                <a:off x="121129" y="132990"/>
                <a:ext cx="1446364" cy="14463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35178054-AB70-44AE-A31C-A8B4125DC58A}"/>
                </a:ext>
              </a:extLst>
            </p:cNvPr>
            <p:cNvGrpSpPr/>
            <p:nvPr/>
          </p:nvGrpSpPr>
          <p:grpSpPr>
            <a:xfrm>
              <a:off x="4362507" y="5305397"/>
              <a:ext cx="1087499" cy="1086811"/>
              <a:chOff x="0" y="0"/>
              <a:chExt cx="1320021" cy="1320021"/>
            </a:xfrm>
          </p:grpSpPr>
          <p:sp>
            <p:nvSpPr>
              <p:cNvPr id="30" name="Elipse 29">
                <a:extLst>
                  <a:ext uri="{FF2B5EF4-FFF2-40B4-BE49-F238E27FC236}">
                    <a16:creationId xmlns:a16="http://schemas.microsoft.com/office/drawing/2014/main" id="{60EE52CF-D8DB-45FA-B94F-FF7FC72E001A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31" name="Elipse 30">
                <a:extLst>
                  <a:ext uri="{FF2B5EF4-FFF2-40B4-BE49-F238E27FC236}">
                    <a16:creationId xmlns:a16="http://schemas.microsoft.com/office/drawing/2014/main" id="{4A877115-E1E3-4048-B252-B98BBE4682EE}"/>
                  </a:ext>
                </a:extLst>
              </p:cNvPr>
              <p:cNvSpPr/>
              <p:nvPr/>
            </p:nvSpPr>
            <p:spPr>
              <a:xfrm>
                <a:off x="93453" y="98486"/>
                <a:ext cx="1117303" cy="111730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A97D4A60-142F-43AB-A729-B40687C0E535}"/>
                </a:ext>
              </a:extLst>
            </p:cNvPr>
            <p:cNvGrpSpPr/>
            <p:nvPr/>
          </p:nvGrpSpPr>
          <p:grpSpPr>
            <a:xfrm>
              <a:off x="5516043" y="5303291"/>
              <a:ext cx="1087499" cy="1086811"/>
              <a:chOff x="0" y="0"/>
              <a:chExt cx="1320021" cy="1320021"/>
            </a:xfrm>
          </p:grpSpPr>
          <p:sp>
            <p:nvSpPr>
              <p:cNvPr id="28" name="Elipse 27">
                <a:extLst>
                  <a:ext uri="{FF2B5EF4-FFF2-40B4-BE49-F238E27FC236}">
                    <a16:creationId xmlns:a16="http://schemas.microsoft.com/office/drawing/2014/main" id="{40005F28-33E8-479B-ACA1-D1186964BD2C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29" name="Elipse 28">
                <a:extLst>
                  <a:ext uri="{FF2B5EF4-FFF2-40B4-BE49-F238E27FC236}">
                    <a16:creationId xmlns:a16="http://schemas.microsoft.com/office/drawing/2014/main" id="{821790FE-3321-421C-B65B-474448AF9BBF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5B5EA4D8-FA94-4628-80E0-38E547A04F16}"/>
                </a:ext>
              </a:extLst>
            </p:cNvPr>
            <p:cNvGrpSpPr/>
            <p:nvPr/>
          </p:nvGrpSpPr>
          <p:grpSpPr>
            <a:xfrm>
              <a:off x="6649908" y="5305397"/>
              <a:ext cx="1087499" cy="1086811"/>
              <a:chOff x="0" y="0"/>
              <a:chExt cx="1320021" cy="1320021"/>
            </a:xfrm>
          </p:grpSpPr>
          <p:sp>
            <p:nvSpPr>
              <p:cNvPr id="26" name="Elipse 25">
                <a:extLst>
                  <a:ext uri="{FF2B5EF4-FFF2-40B4-BE49-F238E27FC236}">
                    <a16:creationId xmlns:a16="http://schemas.microsoft.com/office/drawing/2014/main" id="{C07F6B89-4909-4E76-A5DA-B491824068B6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27" name="Elipse 26">
                <a:extLst>
                  <a:ext uri="{FF2B5EF4-FFF2-40B4-BE49-F238E27FC236}">
                    <a16:creationId xmlns:a16="http://schemas.microsoft.com/office/drawing/2014/main" id="{9D563869-D821-4B08-AD5B-5FD4463DF4C4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36C30207-C7FF-496B-9DD0-46978BC23727}"/>
                </a:ext>
              </a:extLst>
            </p:cNvPr>
            <p:cNvGrpSpPr/>
            <p:nvPr/>
          </p:nvGrpSpPr>
          <p:grpSpPr>
            <a:xfrm>
              <a:off x="7916549" y="5305397"/>
              <a:ext cx="1096632" cy="1095938"/>
              <a:chOff x="0" y="0"/>
              <a:chExt cx="1320021" cy="1320021"/>
            </a:xfrm>
          </p:grpSpPr>
          <p:sp>
            <p:nvSpPr>
              <p:cNvPr id="24" name="Elipse 23">
                <a:extLst>
                  <a:ext uri="{FF2B5EF4-FFF2-40B4-BE49-F238E27FC236}">
                    <a16:creationId xmlns:a16="http://schemas.microsoft.com/office/drawing/2014/main" id="{99D91A8E-1A34-4640-A640-B701EF7E82DB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25" name="Elipse 24">
                <a:extLst>
                  <a:ext uri="{FF2B5EF4-FFF2-40B4-BE49-F238E27FC236}">
                    <a16:creationId xmlns:a16="http://schemas.microsoft.com/office/drawing/2014/main" id="{D570C115-2868-47D7-80D8-E8C084C17AC0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06374B0D-5B76-4202-9FDE-1322F08C8F0B}"/>
                </a:ext>
              </a:extLst>
            </p:cNvPr>
            <p:cNvGrpSpPr/>
            <p:nvPr/>
          </p:nvGrpSpPr>
          <p:grpSpPr>
            <a:xfrm>
              <a:off x="9069382" y="5305397"/>
              <a:ext cx="1096632" cy="1095938"/>
              <a:chOff x="0" y="0"/>
              <a:chExt cx="1320021" cy="1320021"/>
            </a:xfrm>
          </p:grpSpPr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4DF220D8-31A4-4E0A-9982-18D04EC35159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23" name="Elipse 22">
                <a:extLst>
                  <a:ext uri="{FF2B5EF4-FFF2-40B4-BE49-F238E27FC236}">
                    <a16:creationId xmlns:a16="http://schemas.microsoft.com/office/drawing/2014/main" id="{476AA825-39EA-4C7A-A095-E6C49C7B9812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2F7CCB82-E678-400A-BFA2-70AA312497BD}"/>
                </a:ext>
              </a:extLst>
            </p:cNvPr>
            <p:cNvGrpSpPr/>
            <p:nvPr/>
          </p:nvGrpSpPr>
          <p:grpSpPr>
            <a:xfrm>
              <a:off x="10247505" y="5305397"/>
              <a:ext cx="1096632" cy="1095938"/>
              <a:chOff x="0" y="0"/>
              <a:chExt cx="1320021" cy="1320021"/>
            </a:xfrm>
          </p:grpSpPr>
          <p:sp>
            <p:nvSpPr>
              <p:cNvPr id="20" name="Elipse 19">
                <a:extLst>
                  <a:ext uri="{FF2B5EF4-FFF2-40B4-BE49-F238E27FC236}">
                    <a16:creationId xmlns:a16="http://schemas.microsoft.com/office/drawing/2014/main" id="{90B53B9A-AE7C-443B-8F58-6E6049C8A00C}"/>
                  </a:ext>
                </a:extLst>
              </p:cNvPr>
              <p:cNvSpPr/>
              <p:nvPr/>
            </p:nvSpPr>
            <p:spPr>
              <a:xfrm>
                <a:off x="0" y="0"/>
                <a:ext cx="1320021" cy="132002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21" name="Elipse 20">
                <a:extLst>
                  <a:ext uri="{FF2B5EF4-FFF2-40B4-BE49-F238E27FC236}">
                    <a16:creationId xmlns:a16="http://schemas.microsoft.com/office/drawing/2014/main" id="{83ED3970-9590-4308-8F8D-4F56F72FC789}"/>
                  </a:ext>
                </a:extLst>
              </p:cNvPr>
              <p:cNvSpPr/>
              <p:nvPr/>
            </p:nvSpPr>
            <p:spPr>
              <a:xfrm>
                <a:off x="93453" y="98485"/>
                <a:ext cx="1117303" cy="1117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3060000" sx="104000" sy="104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61BB45A-7AD5-4A4E-AFA8-3DAD9FD76CEE}"/>
                </a:ext>
              </a:extLst>
            </p:cNvPr>
            <p:cNvCxnSpPr>
              <a:cxnSpLocks/>
              <a:stCxn id="42" idx="4"/>
              <a:endCxn id="34" idx="0"/>
            </p:cNvCxnSpPr>
            <p:nvPr/>
          </p:nvCxnSpPr>
          <p:spPr>
            <a:xfrm>
              <a:off x="2520162" y="4537176"/>
              <a:ext cx="3855" cy="768221"/>
            </a:xfrm>
            <a:prstGeom prst="line">
              <a:avLst/>
            </a:prstGeom>
            <a:ln w="38100">
              <a:solidFill>
                <a:srgbClr val="FF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upo 53">
              <a:extLst>
                <a:ext uri="{FF2B5EF4-FFF2-40B4-BE49-F238E27FC236}">
                  <a16:creationId xmlns:a16="http://schemas.microsoft.com/office/drawing/2014/main" id="{F0569B09-8327-42F0-80DC-CC87AF94D8BB}"/>
                </a:ext>
              </a:extLst>
            </p:cNvPr>
            <p:cNvGrpSpPr/>
            <p:nvPr/>
          </p:nvGrpSpPr>
          <p:grpSpPr>
            <a:xfrm>
              <a:off x="2664621" y="646295"/>
              <a:ext cx="1459834" cy="1458910"/>
              <a:chOff x="1952785" y="1251373"/>
              <a:chExt cx="1459834" cy="145891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3DF49CEF-3290-44FC-9DE4-25FB9E6BCF1A}"/>
                  </a:ext>
                </a:extLst>
              </p:cNvPr>
              <p:cNvSpPr/>
              <p:nvPr/>
            </p:nvSpPr>
            <p:spPr>
              <a:xfrm>
                <a:off x="1952785" y="1251373"/>
                <a:ext cx="1459834" cy="145891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906562CD-0A94-4421-98E3-E5263BBA6D23}"/>
                  </a:ext>
                </a:extLst>
              </p:cNvPr>
              <p:cNvSpPr/>
              <p:nvPr/>
            </p:nvSpPr>
            <p:spPr>
              <a:xfrm>
                <a:off x="2054643" y="1365616"/>
                <a:ext cx="1235645" cy="12348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0AF55225-08D3-41C2-8D97-A5FE49B28DB5}"/>
                </a:ext>
              </a:extLst>
            </p:cNvPr>
            <p:cNvGrpSpPr/>
            <p:nvPr/>
          </p:nvGrpSpPr>
          <p:grpSpPr>
            <a:xfrm>
              <a:off x="119073" y="857269"/>
              <a:ext cx="1114898" cy="1114192"/>
              <a:chOff x="1907178" y="1134855"/>
              <a:chExt cx="1459834" cy="1458910"/>
            </a:xfrm>
          </p:grpSpPr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56551E16-2257-4C0E-AE30-FEA817BA02ED}"/>
                  </a:ext>
                </a:extLst>
              </p:cNvPr>
              <p:cNvSpPr/>
              <p:nvPr/>
            </p:nvSpPr>
            <p:spPr>
              <a:xfrm>
                <a:off x="1907178" y="1134855"/>
                <a:ext cx="1459834" cy="145891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A26DF17A-D186-48DC-83E3-F8EE8492FC08}"/>
                  </a:ext>
                </a:extLst>
              </p:cNvPr>
              <p:cNvSpPr/>
              <p:nvPr/>
            </p:nvSpPr>
            <p:spPr>
              <a:xfrm>
                <a:off x="2016796" y="1240267"/>
                <a:ext cx="1235645" cy="12348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cxnSp>
          <p:nvCxnSpPr>
            <p:cNvPr id="98" name="Conector recto 97">
              <a:extLst>
                <a:ext uri="{FF2B5EF4-FFF2-40B4-BE49-F238E27FC236}">
                  <a16:creationId xmlns:a16="http://schemas.microsoft.com/office/drawing/2014/main" id="{AFD89378-AEFD-4AB4-AF28-173176269E07}"/>
                </a:ext>
              </a:extLst>
            </p:cNvPr>
            <p:cNvCxnSpPr>
              <a:cxnSpLocks/>
              <a:stCxn id="86" idx="2"/>
              <a:endCxn id="93" idx="6"/>
            </p:cNvCxnSpPr>
            <p:nvPr/>
          </p:nvCxnSpPr>
          <p:spPr>
            <a:xfrm flipH="1">
              <a:off x="1233971" y="1375750"/>
              <a:ext cx="1430650" cy="38615"/>
            </a:xfrm>
            <a:prstGeom prst="line">
              <a:avLst/>
            </a:prstGeom>
            <a:ln w="38100">
              <a:solidFill>
                <a:srgbClr val="7030A0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9" name="Grupo 108">
              <a:extLst>
                <a:ext uri="{FF2B5EF4-FFF2-40B4-BE49-F238E27FC236}">
                  <a16:creationId xmlns:a16="http://schemas.microsoft.com/office/drawing/2014/main" id="{0B0C012D-3756-4466-9287-E61248C65613}"/>
                </a:ext>
              </a:extLst>
            </p:cNvPr>
            <p:cNvGrpSpPr/>
            <p:nvPr/>
          </p:nvGrpSpPr>
          <p:grpSpPr>
            <a:xfrm>
              <a:off x="8092175" y="646295"/>
              <a:ext cx="1459834" cy="1458910"/>
              <a:chOff x="7561966" y="1008173"/>
              <a:chExt cx="1459834" cy="145891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A5C54E83-1695-46D3-9806-EF9E7E6577B6}"/>
                  </a:ext>
                </a:extLst>
              </p:cNvPr>
              <p:cNvSpPr/>
              <p:nvPr/>
            </p:nvSpPr>
            <p:spPr>
              <a:xfrm rot="10800000">
                <a:off x="7561966" y="1008173"/>
                <a:ext cx="1459834" cy="145891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A197240E-A4CA-4EBC-BB74-A150A13875D9}"/>
                  </a:ext>
                </a:extLst>
              </p:cNvPr>
              <p:cNvSpPr/>
              <p:nvPr/>
            </p:nvSpPr>
            <p:spPr>
              <a:xfrm>
                <a:off x="7684297" y="1117977"/>
                <a:ext cx="1235645" cy="12348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8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FA3ABC78-52A7-44CE-8F81-074FF2A27FF6}"/>
                </a:ext>
              </a:extLst>
            </p:cNvPr>
            <p:cNvGrpSpPr/>
            <p:nvPr/>
          </p:nvGrpSpPr>
          <p:grpSpPr>
            <a:xfrm>
              <a:off x="10903529" y="818654"/>
              <a:ext cx="1114898" cy="1114192"/>
              <a:chOff x="9581967" y="1180532"/>
              <a:chExt cx="1114898" cy="1114192"/>
            </a:xfrm>
          </p:grpSpPr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B7FD519A-A58E-475C-83C9-02B692971EB6}"/>
                  </a:ext>
                </a:extLst>
              </p:cNvPr>
              <p:cNvSpPr/>
              <p:nvPr/>
            </p:nvSpPr>
            <p:spPr>
              <a:xfrm rot="10800000">
                <a:off x="9581967" y="1180532"/>
                <a:ext cx="1114898" cy="111419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DB2F3207-6C66-4102-960A-DBF09151009A}"/>
                  </a:ext>
                </a:extLst>
              </p:cNvPr>
              <p:cNvSpPr/>
              <p:nvPr/>
            </p:nvSpPr>
            <p:spPr>
              <a:xfrm>
                <a:off x="9675393" y="1264391"/>
                <a:ext cx="943681" cy="9430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419" sz="1600" dirty="0">
                    <a:solidFill>
                      <a:schemeClr val="tx1"/>
                    </a:solidFill>
                    <a:latin typeface="BROOKLINE" pitchFamily="2" charset="-18"/>
                  </a:rPr>
                  <a:t>Lorem ipsum</a:t>
                </a:r>
              </a:p>
            </p:txBody>
          </p:sp>
        </p:grp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01C8C564-842D-45C2-8EEE-6A6EA488622E}"/>
                </a:ext>
              </a:extLst>
            </p:cNvPr>
            <p:cNvCxnSpPr>
              <a:cxnSpLocks/>
              <a:stCxn id="100" idx="2"/>
              <a:endCxn id="103" idx="6"/>
            </p:cNvCxnSpPr>
            <p:nvPr/>
          </p:nvCxnSpPr>
          <p:spPr>
            <a:xfrm>
              <a:off x="9552009" y="1375750"/>
              <a:ext cx="135152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95" name="Imagen 94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E5836DA5-33D7-4FF8-ADC5-3199CC786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7DA50568-3F97-405D-9472-9B4D53C6988A}"/>
                </a:ext>
              </a:extLst>
            </p:cNvPr>
            <p:cNvSpPr/>
            <p:nvPr/>
          </p:nvSpPr>
          <p:spPr>
            <a:xfrm>
              <a:off x="4878185" y="6645563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id="{30356296-A6BB-4003-98D3-9E51B5A19CC5}"/>
                </a:ext>
              </a:extLst>
            </p:cNvPr>
            <p:cNvCxnSpPr>
              <a:cxnSpLocks/>
              <a:stCxn id="86" idx="6"/>
              <a:endCxn id="44" idx="2"/>
            </p:cNvCxnSpPr>
            <p:nvPr/>
          </p:nvCxnSpPr>
          <p:spPr>
            <a:xfrm flipV="1">
              <a:off x="4124455" y="1032850"/>
              <a:ext cx="984939" cy="3429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3E7A9D93-DE8B-4706-8D78-F4FF3377C7FD}"/>
                </a:ext>
              </a:extLst>
            </p:cNvPr>
            <p:cNvCxnSpPr>
              <a:cxnSpLocks/>
              <a:stCxn id="44" idx="6"/>
              <a:endCxn id="100" idx="6"/>
            </p:cNvCxnSpPr>
            <p:nvPr/>
          </p:nvCxnSpPr>
          <p:spPr>
            <a:xfrm>
              <a:off x="6999872" y="1032850"/>
              <a:ext cx="1092303" cy="3429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Conector recto 101">
              <a:extLst>
                <a:ext uri="{FF2B5EF4-FFF2-40B4-BE49-F238E27FC236}">
                  <a16:creationId xmlns:a16="http://schemas.microsoft.com/office/drawing/2014/main" id="{BB56F519-0036-43B6-83EF-F6E13BEDE7D7}"/>
                </a:ext>
              </a:extLst>
            </p:cNvPr>
            <p:cNvCxnSpPr>
              <a:cxnSpLocks/>
              <a:stCxn id="42" idx="0"/>
              <a:endCxn id="38" idx="0"/>
            </p:cNvCxnSpPr>
            <p:nvPr/>
          </p:nvCxnSpPr>
          <p:spPr>
            <a:xfrm rot="5400000" flipH="1" flipV="1">
              <a:off x="6058864" y="-460436"/>
              <a:ext cx="12700" cy="7077404"/>
            </a:xfrm>
            <a:prstGeom prst="curvedConnector3">
              <a:avLst>
                <a:gd name="adj1" fmla="val 4725000"/>
              </a:avLst>
            </a:prstGeom>
            <a:ln w="381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" name="Cuadro de texto 2">
              <a:extLst>
                <a:ext uri="{FF2B5EF4-FFF2-40B4-BE49-F238E27FC236}">
                  <a16:creationId xmlns:a16="http://schemas.microsoft.com/office/drawing/2014/main" id="{9FD8253C-E334-4139-97B4-B41BCDCAF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5094" y="2405355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7" name="Grupo 156">
              <a:extLst>
                <a:ext uri="{FF2B5EF4-FFF2-40B4-BE49-F238E27FC236}">
                  <a16:creationId xmlns:a16="http://schemas.microsoft.com/office/drawing/2014/main" id="{6CAF71FD-43A0-4621-B760-176016645309}"/>
                </a:ext>
              </a:extLst>
            </p:cNvPr>
            <p:cNvGrpSpPr/>
            <p:nvPr/>
          </p:nvGrpSpPr>
          <p:grpSpPr>
            <a:xfrm>
              <a:off x="192453" y="2713764"/>
              <a:ext cx="968138" cy="967525"/>
              <a:chOff x="1954994" y="1251373"/>
              <a:chExt cx="1459834" cy="1458910"/>
            </a:xfrm>
          </p:grpSpPr>
          <p:sp>
            <p:nvSpPr>
              <p:cNvPr id="158" name="Elipse 157">
                <a:extLst>
                  <a:ext uri="{FF2B5EF4-FFF2-40B4-BE49-F238E27FC236}">
                    <a16:creationId xmlns:a16="http://schemas.microsoft.com/office/drawing/2014/main" id="{538E954B-B21B-4A6A-A551-3287FE4A488E}"/>
                  </a:ext>
                </a:extLst>
              </p:cNvPr>
              <p:cNvSpPr/>
              <p:nvPr/>
            </p:nvSpPr>
            <p:spPr>
              <a:xfrm>
                <a:off x="1954994" y="1251373"/>
                <a:ext cx="1459834" cy="145891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 sz="1100" dirty="0"/>
              </a:p>
            </p:txBody>
          </p:sp>
          <p:sp>
            <p:nvSpPr>
              <p:cNvPr id="159" name="Elipse 158">
                <a:extLst>
                  <a:ext uri="{FF2B5EF4-FFF2-40B4-BE49-F238E27FC236}">
                    <a16:creationId xmlns:a16="http://schemas.microsoft.com/office/drawing/2014/main" id="{64470853-5563-47B1-ABBB-90F6C1040CFD}"/>
                  </a:ext>
                </a:extLst>
              </p:cNvPr>
              <p:cNvSpPr/>
              <p:nvPr/>
            </p:nvSpPr>
            <p:spPr>
              <a:xfrm>
                <a:off x="2054644" y="1365616"/>
                <a:ext cx="1235645" cy="12348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419" sz="12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grpSp>
          <p:nvGrpSpPr>
            <p:cNvPr id="160" name="Grupo 159">
              <a:extLst>
                <a:ext uri="{FF2B5EF4-FFF2-40B4-BE49-F238E27FC236}">
                  <a16:creationId xmlns:a16="http://schemas.microsoft.com/office/drawing/2014/main" id="{6431516E-BB0B-4FBC-B181-4C613BD129E5}"/>
                </a:ext>
              </a:extLst>
            </p:cNvPr>
            <p:cNvGrpSpPr/>
            <p:nvPr/>
          </p:nvGrpSpPr>
          <p:grpSpPr>
            <a:xfrm>
              <a:off x="10976909" y="2717393"/>
              <a:ext cx="968138" cy="967525"/>
              <a:chOff x="9581967" y="1180532"/>
              <a:chExt cx="1114898" cy="1114192"/>
            </a:xfrm>
          </p:grpSpPr>
          <p:sp>
            <p:nvSpPr>
              <p:cNvPr id="161" name="Elipse 160">
                <a:extLst>
                  <a:ext uri="{FF2B5EF4-FFF2-40B4-BE49-F238E27FC236}">
                    <a16:creationId xmlns:a16="http://schemas.microsoft.com/office/drawing/2014/main" id="{5D608C2F-8F97-453D-B8CD-AEDCC58ABBE7}"/>
                  </a:ext>
                </a:extLst>
              </p:cNvPr>
              <p:cNvSpPr/>
              <p:nvPr/>
            </p:nvSpPr>
            <p:spPr>
              <a:xfrm rot="10800000">
                <a:off x="9581967" y="1180532"/>
                <a:ext cx="1114898" cy="111419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419"/>
              </a:p>
            </p:txBody>
          </p:sp>
          <p:sp>
            <p:nvSpPr>
              <p:cNvPr id="162" name="Elipse 161">
                <a:extLst>
                  <a:ext uri="{FF2B5EF4-FFF2-40B4-BE49-F238E27FC236}">
                    <a16:creationId xmlns:a16="http://schemas.microsoft.com/office/drawing/2014/main" id="{09DF01A9-C4D0-447C-A78B-AF32F785D274}"/>
                  </a:ext>
                </a:extLst>
              </p:cNvPr>
              <p:cNvSpPr/>
              <p:nvPr/>
            </p:nvSpPr>
            <p:spPr>
              <a:xfrm>
                <a:off x="9675393" y="1264391"/>
                <a:ext cx="943681" cy="9430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76200" dir="4140000" sx="104000" sy="104000" algn="tr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419" sz="12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cxnSp>
          <p:nvCxnSpPr>
            <p:cNvPr id="166" name="Conector recto 165">
              <a:extLst>
                <a:ext uri="{FF2B5EF4-FFF2-40B4-BE49-F238E27FC236}">
                  <a16:creationId xmlns:a16="http://schemas.microsoft.com/office/drawing/2014/main" id="{AFD483FB-FBF9-454B-B7B5-7A42DC42A518}"/>
                </a:ext>
              </a:extLst>
            </p:cNvPr>
            <p:cNvCxnSpPr>
              <a:cxnSpLocks/>
              <a:stCxn id="158" idx="0"/>
              <a:endCxn id="93" idx="4"/>
            </p:cNvCxnSpPr>
            <p:nvPr/>
          </p:nvCxnSpPr>
          <p:spPr>
            <a:xfrm flipV="1">
              <a:off x="676522" y="1971461"/>
              <a:ext cx="0" cy="742303"/>
            </a:xfrm>
            <a:prstGeom prst="line">
              <a:avLst/>
            </a:prstGeom>
            <a:ln w="28575">
              <a:solidFill>
                <a:srgbClr val="7030A0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5" name="Conector recto 194">
              <a:extLst>
                <a:ext uri="{FF2B5EF4-FFF2-40B4-BE49-F238E27FC236}">
                  <a16:creationId xmlns:a16="http://schemas.microsoft.com/office/drawing/2014/main" id="{5EBDA322-6618-4278-B92D-02D669F814FC}"/>
                </a:ext>
              </a:extLst>
            </p:cNvPr>
            <p:cNvCxnSpPr>
              <a:cxnSpLocks/>
              <a:stCxn id="161" idx="4"/>
              <a:endCxn id="104" idx="4"/>
            </p:cNvCxnSpPr>
            <p:nvPr/>
          </p:nvCxnSpPr>
          <p:spPr>
            <a:xfrm flipV="1">
              <a:off x="11460978" y="1845597"/>
              <a:ext cx="7818" cy="871796"/>
            </a:xfrm>
            <a:prstGeom prst="line">
              <a:avLst/>
            </a:prstGeom>
            <a:ln w="28575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208" name="Imagen 207">
              <a:extLst>
                <a:ext uri="{FF2B5EF4-FFF2-40B4-BE49-F238E27FC236}">
                  <a16:creationId xmlns:a16="http://schemas.microsoft.com/office/drawing/2014/main" id="{A64DEDE2-FFC6-4908-8F16-CD52CD09F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6667" b="85667" l="7750" r="29375">
                          <a14:foregroundMark x1="20250" y1="84500" x2="20250" y2="84500"/>
                          <a14:foregroundMark x1="13125" y1="85833" x2="13125" y2="85833"/>
                          <a14:foregroundMark x1="29375" y1="76333" x2="29375" y2="76333"/>
                          <a14:foregroundMark x1="7750" y1="76167" x2="7750" y2="76167"/>
                          <a14:foregroundMark x1="18875" y1="59167" x2="18875" y2="59167"/>
                          <a14:foregroundMark x1="19500" y1="58667" x2="19500" y2="58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46" t="53657" r="68646" b="12259"/>
            <a:stretch/>
          </p:blipFill>
          <p:spPr>
            <a:xfrm>
              <a:off x="356831" y="2817217"/>
              <a:ext cx="639381" cy="628422"/>
            </a:xfrm>
            <a:prstGeom prst="rect">
              <a:avLst/>
            </a:prstGeom>
          </p:spPr>
        </p:pic>
        <p:pic>
          <p:nvPicPr>
            <p:cNvPr id="209" name="Imagen 208">
              <a:extLst>
                <a:ext uri="{FF2B5EF4-FFF2-40B4-BE49-F238E27FC236}">
                  <a16:creationId xmlns:a16="http://schemas.microsoft.com/office/drawing/2014/main" id="{8B2337CB-1440-44BB-934B-F83943E0FA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7167" b="86167" l="71250" r="92375">
                          <a14:foregroundMark x1="74750" y1="84833" x2="74750" y2="84833"/>
                          <a14:foregroundMark x1="79500" y1="86167" x2="79500" y2="86167"/>
                          <a14:foregroundMark x1="73125" y1="61000" x2="73125" y2="61000"/>
                          <a14:foregroundMark x1="73625" y1="59667" x2="73625" y2="59667"/>
                          <a14:foregroundMark x1="74750" y1="59500" x2="73500" y2="60167"/>
                          <a14:foregroundMark x1="73500" y1="57167" x2="73500" y2="57167"/>
                          <a14:foregroundMark x1="73375" y1="59000" x2="72750" y2="60333"/>
                          <a14:foregroundMark x1="76875" y1="58167" x2="76875" y2="58167"/>
                          <a14:foregroundMark x1="89625" y1="65333" x2="89625" y2="65333"/>
                          <a14:foregroundMark x1="74250" y1="65000" x2="74250" y2="65000"/>
                          <a14:foregroundMark x1="74375" y1="66333" x2="74375" y2="66333"/>
                          <a14:foregroundMark x1="73000" y1="67500" x2="73000" y2="67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13" t="55621" r="4968" b="13173"/>
            <a:stretch/>
          </p:blipFill>
          <p:spPr>
            <a:xfrm>
              <a:off x="11148152" y="2890711"/>
              <a:ext cx="647000" cy="575365"/>
            </a:xfrm>
            <a:prstGeom prst="rect">
              <a:avLst/>
            </a:prstGeom>
          </p:spPr>
        </p:pic>
        <p:sp>
          <p:nvSpPr>
            <p:cNvPr id="210" name="Cuadro de texto 2">
              <a:extLst>
                <a:ext uri="{FF2B5EF4-FFF2-40B4-BE49-F238E27FC236}">
                  <a16:creationId xmlns:a16="http://schemas.microsoft.com/office/drawing/2014/main" id="{43F18809-85A9-43FB-93DD-3118A741D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2074" y="1110331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Cuadro de texto 2">
              <a:extLst>
                <a:ext uri="{FF2B5EF4-FFF2-40B4-BE49-F238E27FC236}">
                  <a16:creationId xmlns:a16="http://schemas.microsoft.com/office/drawing/2014/main" id="{05495DEC-82CC-4673-A088-AD1B4345B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8901" y="1106937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Cuadro de texto 2">
              <a:extLst>
                <a:ext uri="{FF2B5EF4-FFF2-40B4-BE49-F238E27FC236}">
                  <a16:creationId xmlns:a16="http://schemas.microsoft.com/office/drawing/2014/main" id="{C33C8A18-5D33-4E86-9981-CD7E832B6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523" y="1315347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Cuadro de texto 2">
              <a:extLst>
                <a:ext uri="{FF2B5EF4-FFF2-40B4-BE49-F238E27FC236}">
                  <a16:creationId xmlns:a16="http://schemas.microsoft.com/office/drawing/2014/main" id="{2C6E7B7A-9493-4A4F-8A76-7FAD3107B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3252" y="1312900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Cuadro de texto 2">
              <a:extLst>
                <a:ext uri="{FF2B5EF4-FFF2-40B4-BE49-F238E27FC236}">
                  <a16:creationId xmlns:a16="http://schemas.microsoft.com/office/drawing/2014/main" id="{63B96664-A60B-4BBB-B28E-15A66EEBE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098" y="2215289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Cuadro de texto 2">
              <a:extLst>
                <a:ext uri="{FF2B5EF4-FFF2-40B4-BE49-F238E27FC236}">
                  <a16:creationId xmlns:a16="http://schemas.microsoft.com/office/drawing/2014/main" id="{D1718E62-73D0-4E04-979A-9B218137D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6725" y="2244732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Cuadro de texto 2">
              <a:extLst>
                <a:ext uri="{FF2B5EF4-FFF2-40B4-BE49-F238E27FC236}">
                  <a16:creationId xmlns:a16="http://schemas.microsoft.com/office/drawing/2014/main" id="{4C47A8AE-1458-43EA-BE7C-A4C37CE7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9763" y="4730174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Cuadro de texto 2">
              <a:extLst>
                <a:ext uri="{FF2B5EF4-FFF2-40B4-BE49-F238E27FC236}">
                  <a16:creationId xmlns:a16="http://schemas.microsoft.com/office/drawing/2014/main" id="{5F40B6EA-04A0-4C24-971A-1804F0570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0380" y="4696562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Cuadro de texto 2">
              <a:extLst>
                <a:ext uri="{FF2B5EF4-FFF2-40B4-BE49-F238E27FC236}">
                  <a16:creationId xmlns:a16="http://schemas.microsoft.com/office/drawing/2014/main" id="{5ABA0984-20A9-4314-BC44-D8FF0E9FC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92440" y="4742167"/>
              <a:ext cx="488506" cy="1879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49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8</cp:revision>
  <dcterms:created xsi:type="dcterms:W3CDTF">2020-09-24T02:13:35Z</dcterms:created>
  <dcterms:modified xsi:type="dcterms:W3CDTF">2021-10-07T02:21:32Z</dcterms:modified>
</cp:coreProperties>
</file>