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F1FA"/>
    <a:srgbClr val="2A75C0"/>
    <a:srgbClr val="3DB1FE"/>
    <a:srgbClr val="FE6AB8"/>
    <a:srgbClr val="8299DA"/>
    <a:srgbClr val="C5D0EE"/>
    <a:srgbClr val="3E71FE"/>
    <a:srgbClr val="75ABE1"/>
    <a:srgbClr val="3DB0FF"/>
    <a:srgbClr val="FE7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1AA59-77A9-4E1B-AE2F-B3E70F500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C6DC28-2526-48AE-9B7D-DF142B0B3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8D36EE-46DD-4798-8E94-54E9AA933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FE4382-6844-4F59-AE5A-BE795BBB9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4DBA8-34E5-4EC5-86BE-53D2910E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809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A340DE-6461-41A1-9997-7E86ED3FF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693889-856A-4A7B-AC0B-CF33B211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6B0273-2FB8-43C4-9311-7618F7A78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AFC356-4BC7-4958-B184-428D12CC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D8EC88-0825-4B1C-9838-D5D555F9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1584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ECA664-7120-40B9-98CA-6C4491CB7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BB5D7F-A054-4C19-B34C-F27B251B0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C02122-B890-43A4-B784-846EDDFD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5DB118-5382-4019-91CE-37101F2A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E6741E-A3DC-4234-A33D-D42398FA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4091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6799A3-A99E-4BFF-9685-2F5465F9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B829B1-D91A-4C8B-AEB6-17C0DADCE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2194C-CE6A-4E0E-BE3E-80F3280C5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17FC5D-4EF1-471B-83A6-328BAC9DF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557B69-ABAF-4A20-AA15-1B78F24B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7101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96F7E-69C8-44CE-B05B-A765FDB10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81716C-55B7-4A4F-B8A9-6DE246530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C9F584-806C-48E8-87D1-430F425F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5FDABB-D2D1-45E2-A8DA-47C42AE1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1A5C94-0516-4049-A727-91E1AD32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8859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9CFC4-DED5-4DF6-9123-C80BF6159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F71977-F2A2-4E60-BB96-186700539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1AA275-035D-4534-A9F6-6AC0B8D9B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6DA3A5-308F-4346-A22B-1065F3169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CDC180-6F3D-4B96-95B0-31315B4F5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31E8A9-EE75-4557-9543-FA1F5C90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5780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5849F8-53B2-4EB0-B7ED-AAB3A3406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C9A557-F755-4636-B206-59E091B88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30BE88-7A77-4077-9B90-EC5F2740E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20576F-AC2C-4442-9317-3EB7380E4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FB00E74-8A5C-4CB0-83CD-60664CD63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FDAB1E-0781-4E67-961B-BEFF9780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865DC2-C17D-4A19-9D1B-F4B15546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4EDB52-6F9C-4643-BC0D-5A2445D7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2515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8155F-1357-436F-A913-8C18FCE45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8D198D-E83C-455B-BD81-DB3A79C75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5DBB27-2008-4230-BA40-9B834653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C538A1-29C6-4EFE-BABD-9BF525A20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7848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2D87E2-E53A-4FA2-BB34-CFDF7F70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5D079D-7D23-4CE8-BDD6-67C0CC0D9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A6F11A9-885E-43EA-A8EB-76A8B87C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888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BCDA0-C203-4668-9E15-D63F5A54D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7F514B-A6A9-4043-8AE4-B64CD2F61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1305E5-9123-49B7-8BD9-64CF35E4A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BE3AA6-BDC0-4C86-A72C-65AC73355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919B35-559F-4F6C-8CAF-299F504A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F1F62F-6054-49EC-AFE8-8FC000396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6939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29B8E-F044-4DD9-9F3D-73DD6CE7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837A69-790D-40F9-99A1-8CA5C3940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3C92EB-6766-485F-9569-2EEEBEFD8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525C38-5BA5-4986-9379-25012CFF6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0279D9-CDCF-4320-A70B-DC33B1196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1FC9D5-F8A4-481C-9E27-177ACED3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802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1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B612048-B225-47D2-B471-3D2F455ED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745DE0-923F-43E6-82AB-CB697CC83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669E50-BE34-4105-B59C-53CA14132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17EB6-B420-42F8-AAEE-CFDB1AD69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F07E9C-376B-433B-8AAA-57252DA59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8436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mapasconceptualesymentales.sit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1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C7BF1A24-D68B-4DEB-B6A2-EEB6B28BBB37}"/>
              </a:ext>
            </a:extLst>
          </p:cNvPr>
          <p:cNvGrpSpPr/>
          <p:nvPr/>
        </p:nvGrpSpPr>
        <p:grpSpPr>
          <a:xfrm>
            <a:off x="607414" y="79616"/>
            <a:ext cx="11475236" cy="6766878"/>
            <a:chOff x="607414" y="79616"/>
            <a:chExt cx="11475236" cy="6766878"/>
          </a:xfrm>
        </p:grpSpPr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E52C18CC-AD4F-48BD-9FCA-AF7B8FDBE7A3}"/>
                </a:ext>
              </a:extLst>
            </p:cNvPr>
            <p:cNvSpPr/>
            <p:nvPr/>
          </p:nvSpPr>
          <p:spPr>
            <a:xfrm>
              <a:off x="607415" y="3938863"/>
              <a:ext cx="1272155" cy="92777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rtlCol="0" anchor="ctr">
              <a:noAutofit/>
            </a:bodyPr>
            <a:lstStyle/>
            <a:p>
              <a:pPr algn="ctr"/>
              <a:r>
                <a:rPr lang="es-419" sz="1200" b="1" dirty="0">
                  <a:solidFill>
                    <a:srgbClr val="FC922A"/>
                  </a:solidFill>
                </a:rPr>
                <a:t>LOREM IPSUM</a:t>
              </a:r>
            </a:p>
            <a:p>
              <a:pPr algn="ctr"/>
              <a:r>
                <a:rPr lang="da-DK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dolor sit amet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consectetur</a:t>
              </a:r>
              <a:r>
                <a:rPr lang="es-419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adipiscing</a:t>
              </a:r>
              <a:r>
                <a:rPr lang="es-419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 elit</a:t>
              </a:r>
              <a:endParaRPr lang="es-419" sz="1050" b="1" dirty="0">
                <a:solidFill>
                  <a:srgbClr val="8299DA"/>
                </a:solidFill>
              </a:endParaRPr>
            </a:p>
          </p:txBody>
        </p:sp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99C30412-9630-47FE-8E75-748B7FC45EAE}"/>
                </a:ext>
              </a:extLst>
            </p:cNvPr>
            <p:cNvSpPr/>
            <p:nvPr/>
          </p:nvSpPr>
          <p:spPr>
            <a:xfrm>
              <a:off x="607414" y="5771081"/>
              <a:ext cx="1272155" cy="92777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rtlCol="0" anchor="ctr">
              <a:noAutofit/>
            </a:bodyPr>
            <a:lstStyle/>
            <a:p>
              <a:pPr algn="ctr"/>
              <a:r>
                <a:rPr lang="es-419" sz="1200" b="1" dirty="0">
                  <a:solidFill>
                    <a:srgbClr val="FC922A"/>
                  </a:solidFill>
                </a:rPr>
                <a:t>LOREM IPSUM</a:t>
              </a:r>
            </a:p>
            <a:p>
              <a:pPr algn="ctr"/>
              <a:r>
                <a:rPr lang="da-DK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dolor sit amet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consectetur</a:t>
              </a:r>
              <a:r>
                <a:rPr lang="es-419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adipiscing</a:t>
              </a:r>
              <a:r>
                <a:rPr lang="es-419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 elit</a:t>
              </a:r>
              <a:endParaRPr lang="es-419" sz="1050" b="1" dirty="0">
                <a:solidFill>
                  <a:srgbClr val="8299DA"/>
                </a:solidFill>
              </a:endParaRPr>
            </a:p>
          </p:txBody>
        </p:sp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0C63CE70-4954-4AA2-B66A-22DF01F21720}"/>
                </a:ext>
              </a:extLst>
            </p:cNvPr>
            <p:cNvSpPr/>
            <p:nvPr/>
          </p:nvSpPr>
          <p:spPr>
            <a:xfrm>
              <a:off x="2104452" y="3938863"/>
              <a:ext cx="1272155" cy="92777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rtlCol="0" anchor="ctr">
              <a:noAutofit/>
            </a:bodyPr>
            <a:lstStyle/>
            <a:p>
              <a:pPr algn="ctr"/>
              <a:r>
                <a:rPr lang="es-419" sz="1200" b="1" dirty="0">
                  <a:solidFill>
                    <a:srgbClr val="FC922A"/>
                  </a:solidFill>
                </a:rPr>
                <a:t>LOREM IPSUM</a:t>
              </a:r>
            </a:p>
            <a:p>
              <a:pPr algn="ctr"/>
              <a:r>
                <a:rPr lang="da-DK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dolor sit amet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consectetur</a:t>
              </a:r>
              <a:r>
                <a:rPr lang="es-419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adipiscing</a:t>
              </a:r>
              <a:r>
                <a:rPr lang="es-419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 elit</a:t>
              </a:r>
              <a:endParaRPr lang="es-419" sz="1050" b="1" dirty="0">
                <a:solidFill>
                  <a:srgbClr val="8299DA"/>
                </a:solidFill>
              </a:endParaRPr>
            </a:p>
          </p:txBody>
        </p:sp>
        <p:sp>
          <p:nvSpPr>
            <p:cNvPr id="11" name="Rectángulo: esquinas redondeadas 10">
              <a:extLst>
                <a:ext uri="{FF2B5EF4-FFF2-40B4-BE49-F238E27FC236}">
                  <a16:creationId xmlns:a16="http://schemas.microsoft.com/office/drawing/2014/main" id="{E6C7EF2C-DCF5-4767-A5ED-11EBEB603572}"/>
                </a:ext>
              </a:extLst>
            </p:cNvPr>
            <p:cNvSpPr/>
            <p:nvPr/>
          </p:nvSpPr>
          <p:spPr>
            <a:xfrm>
              <a:off x="2104451" y="5771081"/>
              <a:ext cx="1272155" cy="92777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rtlCol="0" anchor="ctr">
              <a:noAutofit/>
            </a:bodyPr>
            <a:lstStyle/>
            <a:p>
              <a:pPr algn="ctr"/>
              <a:r>
                <a:rPr lang="es-419" sz="1200" b="1" dirty="0">
                  <a:solidFill>
                    <a:srgbClr val="FC922A"/>
                  </a:solidFill>
                </a:rPr>
                <a:t>LOREM IPSUM</a:t>
              </a:r>
            </a:p>
            <a:p>
              <a:pPr algn="ctr"/>
              <a:r>
                <a:rPr lang="da-DK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dolor sit amet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consectetur</a:t>
              </a:r>
              <a:r>
                <a:rPr lang="es-419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adipiscing</a:t>
              </a:r>
              <a:r>
                <a:rPr lang="es-419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 elit</a:t>
              </a:r>
              <a:endParaRPr lang="es-419" sz="1050" b="1" dirty="0">
                <a:solidFill>
                  <a:srgbClr val="8299DA"/>
                </a:solidFill>
              </a:endParaRPr>
            </a:p>
          </p:txBody>
        </p:sp>
        <p:sp>
          <p:nvSpPr>
            <p:cNvPr id="13" name="Rectángulo: esquinas redondeadas 12">
              <a:extLst>
                <a:ext uri="{FF2B5EF4-FFF2-40B4-BE49-F238E27FC236}">
                  <a16:creationId xmlns:a16="http://schemas.microsoft.com/office/drawing/2014/main" id="{A4FB9DC6-E0C5-4F28-821F-E967683455CD}"/>
                </a:ext>
              </a:extLst>
            </p:cNvPr>
            <p:cNvSpPr/>
            <p:nvPr/>
          </p:nvSpPr>
          <p:spPr>
            <a:xfrm>
              <a:off x="4243385" y="3938863"/>
              <a:ext cx="1749835" cy="6264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rtlCol="0" anchor="ctr">
              <a:noAutofit/>
            </a:bodyPr>
            <a:lstStyle/>
            <a:p>
              <a:pPr algn="ctr"/>
              <a:r>
                <a:rPr lang="es-419" sz="1200" b="1" dirty="0">
                  <a:solidFill>
                    <a:srgbClr val="00B050"/>
                  </a:solidFill>
                </a:rPr>
                <a:t>LOREM IPSUM</a:t>
              </a:r>
            </a:p>
            <a:p>
              <a:pPr algn="ctr"/>
              <a:r>
                <a:rPr lang="da-DK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dolor sit amet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consectetur</a:t>
              </a:r>
              <a:r>
                <a:rPr lang="es-419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adipiscing</a:t>
              </a:r>
              <a:endParaRPr lang="es-419" sz="1050" b="1" dirty="0">
                <a:solidFill>
                  <a:srgbClr val="8299DA"/>
                </a:solidFill>
              </a:endParaRPr>
            </a:p>
          </p:txBody>
        </p:sp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E50BCCEB-C899-4418-BFDE-7B5D65F4BB7B}"/>
                </a:ext>
              </a:extLst>
            </p:cNvPr>
            <p:cNvSpPr/>
            <p:nvPr/>
          </p:nvSpPr>
          <p:spPr>
            <a:xfrm>
              <a:off x="4243386" y="4650046"/>
              <a:ext cx="1749835" cy="6264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rtlCol="0" anchor="ctr">
              <a:noAutofit/>
            </a:bodyPr>
            <a:lstStyle/>
            <a:p>
              <a:pPr algn="ctr"/>
              <a:r>
                <a:rPr lang="es-419" sz="1200" b="1" dirty="0">
                  <a:solidFill>
                    <a:srgbClr val="00B050"/>
                  </a:solidFill>
                </a:rPr>
                <a:t>LOREM IPSUM</a:t>
              </a:r>
            </a:p>
            <a:p>
              <a:pPr algn="ctr"/>
              <a:r>
                <a:rPr lang="da-DK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dolor sit amet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consectetur</a:t>
              </a:r>
              <a:r>
                <a:rPr lang="es-419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adipiscing</a:t>
              </a:r>
              <a:endParaRPr lang="es-419" sz="1050" b="1" dirty="0">
                <a:solidFill>
                  <a:srgbClr val="8299DA"/>
                </a:solidFill>
              </a:endParaRPr>
            </a:p>
          </p:txBody>
        </p:sp>
        <p:sp>
          <p:nvSpPr>
            <p:cNvPr id="15" name="Rectángulo: esquinas redondeadas 14">
              <a:extLst>
                <a:ext uri="{FF2B5EF4-FFF2-40B4-BE49-F238E27FC236}">
                  <a16:creationId xmlns:a16="http://schemas.microsoft.com/office/drawing/2014/main" id="{2B75ADC9-7DDA-4E99-BD9C-3793DED48D62}"/>
                </a:ext>
              </a:extLst>
            </p:cNvPr>
            <p:cNvSpPr/>
            <p:nvPr/>
          </p:nvSpPr>
          <p:spPr>
            <a:xfrm>
              <a:off x="4243386" y="5361229"/>
              <a:ext cx="1749835" cy="6264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rtlCol="0" anchor="ctr">
              <a:noAutofit/>
            </a:bodyPr>
            <a:lstStyle/>
            <a:p>
              <a:pPr algn="ctr"/>
              <a:r>
                <a:rPr lang="es-419" sz="1200" b="1" dirty="0">
                  <a:solidFill>
                    <a:srgbClr val="00B050"/>
                  </a:solidFill>
                </a:rPr>
                <a:t>LOREM IPSUM</a:t>
              </a:r>
            </a:p>
            <a:p>
              <a:pPr algn="ctr"/>
              <a:r>
                <a:rPr lang="da-DK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dolor sit amet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consectetur</a:t>
              </a:r>
              <a:r>
                <a:rPr lang="es-419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adipiscing</a:t>
              </a:r>
              <a:endParaRPr lang="es-419" sz="1050" b="1" dirty="0">
                <a:solidFill>
                  <a:srgbClr val="8299DA"/>
                </a:solidFill>
              </a:endParaRPr>
            </a:p>
          </p:txBody>
        </p:sp>
        <p:sp>
          <p:nvSpPr>
            <p:cNvPr id="16" name="Rectángulo: esquinas redondeadas 15">
              <a:extLst>
                <a:ext uri="{FF2B5EF4-FFF2-40B4-BE49-F238E27FC236}">
                  <a16:creationId xmlns:a16="http://schemas.microsoft.com/office/drawing/2014/main" id="{35CDD7F0-6147-4CC4-8980-3A4732F0498B}"/>
                </a:ext>
              </a:extLst>
            </p:cNvPr>
            <p:cNvSpPr/>
            <p:nvPr/>
          </p:nvSpPr>
          <p:spPr>
            <a:xfrm>
              <a:off x="4243386" y="6072413"/>
              <a:ext cx="1749835" cy="6264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rtlCol="0" anchor="ctr">
              <a:noAutofit/>
            </a:bodyPr>
            <a:lstStyle/>
            <a:p>
              <a:pPr algn="ctr"/>
              <a:r>
                <a:rPr lang="es-419" sz="1200" b="1" dirty="0">
                  <a:solidFill>
                    <a:srgbClr val="00B050"/>
                  </a:solidFill>
                </a:rPr>
                <a:t>LOREM IPSUM</a:t>
              </a:r>
            </a:p>
            <a:p>
              <a:pPr algn="ctr"/>
              <a:r>
                <a:rPr lang="da-DK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dolor sit amet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consectetur</a:t>
              </a:r>
              <a:r>
                <a:rPr lang="es-419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adipiscing</a:t>
              </a:r>
              <a:endParaRPr lang="es-419" sz="1050" b="1" dirty="0">
                <a:solidFill>
                  <a:srgbClr val="8299DA"/>
                </a:solidFill>
              </a:endParaRPr>
            </a:p>
          </p:txBody>
        </p:sp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id="{4902B74F-CFC3-423A-A52E-87766B701038}"/>
                </a:ext>
              </a:extLst>
            </p:cNvPr>
            <p:cNvSpPr/>
            <p:nvPr/>
          </p:nvSpPr>
          <p:spPr>
            <a:xfrm>
              <a:off x="6297398" y="3912396"/>
              <a:ext cx="1272155" cy="92777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rtlCol="0" anchor="ctr">
              <a:noAutofit/>
            </a:bodyPr>
            <a:lstStyle/>
            <a:p>
              <a:pPr algn="ctr"/>
              <a:r>
                <a:rPr lang="es-419" sz="1200" b="1" dirty="0">
                  <a:solidFill>
                    <a:srgbClr val="FE6AB8"/>
                  </a:solidFill>
                </a:rPr>
                <a:t>LOREM IPSUM</a:t>
              </a:r>
            </a:p>
            <a:p>
              <a:pPr algn="ctr"/>
              <a:r>
                <a:rPr lang="da-DK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dolor sit amet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consectetur</a:t>
              </a:r>
              <a:r>
                <a:rPr lang="es-419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adipiscing</a:t>
              </a:r>
              <a:r>
                <a:rPr lang="es-419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 elit</a:t>
              </a:r>
              <a:endParaRPr lang="es-419" sz="1050" b="1" dirty="0">
                <a:solidFill>
                  <a:srgbClr val="8299DA"/>
                </a:solidFill>
              </a:endParaRPr>
            </a:p>
          </p:txBody>
        </p:sp>
        <p:sp>
          <p:nvSpPr>
            <p:cNvPr id="27" name="Rectángulo: esquinas redondeadas 26">
              <a:extLst>
                <a:ext uri="{FF2B5EF4-FFF2-40B4-BE49-F238E27FC236}">
                  <a16:creationId xmlns:a16="http://schemas.microsoft.com/office/drawing/2014/main" id="{867AD11B-6DE2-466E-AAD3-16B45B34F68F}"/>
                </a:ext>
              </a:extLst>
            </p:cNvPr>
            <p:cNvSpPr/>
            <p:nvPr/>
          </p:nvSpPr>
          <p:spPr>
            <a:xfrm>
              <a:off x="6297398" y="5531471"/>
              <a:ext cx="1272155" cy="54170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rtlCol="0" anchor="ctr">
              <a:noAutofit/>
            </a:bodyPr>
            <a:lstStyle/>
            <a:p>
              <a:pPr algn="ctr"/>
              <a:r>
                <a:rPr lang="es-419" sz="1200" b="1" dirty="0">
                  <a:solidFill>
                    <a:srgbClr val="FE6AB8"/>
                  </a:solidFill>
                </a:rPr>
                <a:t>LOREM IPSUM</a:t>
              </a:r>
            </a:p>
          </p:txBody>
        </p:sp>
        <p:sp>
          <p:nvSpPr>
            <p:cNvPr id="28" name="Rectángulo: esquinas redondeadas 27">
              <a:extLst>
                <a:ext uri="{FF2B5EF4-FFF2-40B4-BE49-F238E27FC236}">
                  <a16:creationId xmlns:a16="http://schemas.microsoft.com/office/drawing/2014/main" id="{B83E7C9D-153F-4765-88B0-7F544E1E2341}"/>
                </a:ext>
              </a:extLst>
            </p:cNvPr>
            <p:cNvSpPr/>
            <p:nvPr/>
          </p:nvSpPr>
          <p:spPr>
            <a:xfrm>
              <a:off x="7678310" y="3918008"/>
              <a:ext cx="1272155" cy="92777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rtlCol="0" anchor="ctr">
              <a:noAutofit/>
            </a:bodyPr>
            <a:lstStyle/>
            <a:p>
              <a:pPr algn="ctr"/>
              <a:r>
                <a:rPr lang="es-419" sz="1200" b="1" dirty="0">
                  <a:solidFill>
                    <a:srgbClr val="FE6AB8"/>
                  </a:solidFill>
                </a:rPr>
                <a:t>LOREM IPSUM</a:t>
              </a:r>
            </a:p>
            <a:p>
              <a:pPr algn="ctr"/>
              <a:r>
                <a:rPr lang="da-DK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dolor sit amet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consectetur</a:t>
              </a:r>
              <a:r>
                <a:rPr lang="es-419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adipiscing</a:t>
              </a:r>
              <a:r>
                <a:rPr lang="es-419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 elit</a:t>
              </a:r>
              <a:endParaRPr lang="es-419" sz="1050" b="1" dirty="0">
                <a:solidFill>
                  <a:srgbClr val="8299DA"/>
                </a:solidFill>
              </a:endParaRPr>
            </a:p>
          </p:txBody>
        </p:sp>
        <p:sp>
          <p:nvSpPr>
            <p:cNvPr id="30" name="Rectángulo: esquinas redondeadas 29">
              <a:extLst>
                <a:ext uri="{FF2B5EF4-FFF2-40B4-BE49-F238E27FC236}">
                  <a16:creationId xmlns:a16="http://schemas.microsoft.com/office/drawing/2014/main" id="{8A6236A3-3B53-4956-ABD1-668F6DF637BE}"/>
                </a:ext>
              </a:extLst>
            </p:cNvPr>
            <p:cNvSpPr/>
            <p:nvPr/>
          </p:nvSpPr>
          <p:spPr>
            <a:xfrm>
              <a:off x="7678310" y="5530707"/>
              <a:ext cx="1272155" cy="54170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rtlCol="0" anchor="ctr">
              <a:noAutofit/>
            </a:bodyPr>
            <a:lstStyle/>
            <a:p>
              <a:pPr algn="ctr"/>
              <a:r>
                <a:rPr lang="es-419" sz="1200" b="1" dirty="0">
                  <a:solidFill>
                    <a:srgbClr val="FE6AB8"/>
                  </a:solidFill>
                </a:rPr>
                <a:t>LOREM IPSUM</a:t>
              </a:r>
            </a:p>
          </p:txBody>
        </p:sp>
        <p:sp>
          <p:nvSpPr>
            <p:cNvPr id="31" name="Rectángulo: esquinas redondeadas 30">
              <a:extLst>
                <a:ext uri="{FF2B5EF4-FFF2-40B4-BE49-F238E27FC236}">
                  <a16:creationId xmlns:a16="http://schemas.microsoft.com/office/drawing/2014/main" id="{081ABAE6-BFE3-443B-A9C3-5D51EA8BB6CE}"/>
                </a:ext>
              </a:extLst>
            </p:cNvPr>
            <p:cNvSpPr/>
            <p:nvPr/>
          </p:nvSpPr>
          <p:spPr>
            <a:xfrm>
              <a:off x="9399585" y="3938863"/>
              <a:ext cx="1749835" cy="6264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rtlCol="0" anchor="ctr">
              <a:noAutofit/>
            </a:bodyPr>
            <a:lstStyle/>
            <a:p>
              <a:pPr algn="ctr"/>
              <a:r>
                <a:rPr lang="es-419" sz="1200" b="1" dirty="0">
                  <a:solidFill>
                    <a:srgbClr val="3DB1FE"/>
                  </a:solidFill>
                </a:rPr>
                <a:t>LOREM IPSUM</a:t>
              </a:r>
            </a:p>
            <a:p>
              <a:pPr algn="ctr"/>
              <a:r>
                <a:rPr lang="da-DK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dolor sit amet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consectetur</a:t>
              </a:r>
              <a:r>
                <a:rPr lang="es-419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adipiscing</a:t>
              </a:r>
              <a:endParaRPr lang="es-419" sz="1050" b="1" dirty="0">
                <a:solidFill>
                  <a:srgbClr val="8299DA"/>
                </a:solidFill>
              </a:endParaRPr>
            </a:p>
          </p:txBody>
        </p:sp>
        <p:sp>
          <p:nvSpPr>
            <p:cNvPr id="32" name="Rectángulo: esquinas redondeadas 31">
              <a:extLst>
                <a:ext uri="{FF2B5EF4-FFF2-40B4-BE49-F238E27FC236}">
                  <a16:creationId xmlns:a16="http://schemas.microsoft.com/office/drawing/2014/main" id="{B89374D4-5F01-4440-BC8E-61DB12363BD9}"/>
                </a:ext>
              </a:extLst>
            </p:cNvPr>
            <p:cNvSpPr/>
            <p:nvPr/>
          </p:nvSpPr>
          <p:spPr>
            <a:xfrm>
              <a:off x="9399586" y="4650046"/>
              <a:ext cx="1749835" cy="6264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rtlCol="0" anchor="ctr">
              <a:noAutofit/>
            </a:bodyPr>
            <a:lstStyle/>
            <a:p>
              <a:pPr algn="ctr"/>
              <a:r>
                <a:rPr lang="es-419" sz="1200" b="1" dirty="0">
                  <a:solidFill>
                    <a:srgbClr val="3DB1FE"/>
                  </a:solidFill>
                </a:rPr>
                <a:t>LOREM IPSUM</a:t>
              </a:r>
            </a:p>
            <a:p>
              <a:pPr algn="ctr"/>
              <a:r>
                <a:rPr lang="da-DK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dolor sit amet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consectetur</a:t>
              </a:r>
              <a:r>
                <a:rPr lang="es-419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adipiscing</a:t>
              </a:r>
              <a:endParaRPr lang="es-419" sz="1050" b="1" dirty="0">
                <a:solidFill>
                  <a:srgbClr val="8299DA"/>
                </a:solidFill>
              </a:endParaRPr>
            </a:p>
          </p:txBody>
        </p:sp>
        <p:sp>
          <p:nvSpPr>
            <p:cNvPr id="33" name="Rectángulo: esquinas redondeadas 32">
              <a:extLst>
                <a:ext uri="{FF2B5EF4-FFF2-40B4-BE49-F238E27FC236}">
                  <a16:creationId xmlns:a16="http://schemas.microsoft.com/office/drawing/2014/main" id="{FF4513A4-47F1-4590-9E62-2F42150AAD34}"/>
                </a:ext>
              </a:extLst>
            </p:cNvPr>
            <p:cNvSpPr/>
            <p:nvPr/>
          </p:nvSpPr>
          <p:spPr>
            <a:xfrm>
              <a:off x="9399586" y="5361229"/>
              <a:ext cx="1749835" cy="6264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rtlCol="0" anchor="ctr">
              <a:noAutofit/>
            </a:bodyPr>
            <a:lstStyle/>
            <a:p>
              <a:pPr algn="ctr"/>
              <a:r>
                <a:rPr lang="es-419" sz="1200" b="1" dirty="0">
                  <a:solidFill>
                    <a:srgbClr val="3DB1FE"/>
                  </a:solidFill>
                </a:rPr>
                <a:t>LOREM IPSUM</a:t>
              </a:r>
            </a:p>
            <a:p>
              <a:pPr algn="ctr"/>
              <a:r>
                <a:rPr lang="da-DK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dolor sit amet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consectetur</a:t>
              </a:r>
              <a:r>
                <a:rPr lang="es-419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adipiscing</a:t>
              </a:r>
              <a:endParaRPr lang="es-419" sz="1050" b="1" dirty="0">
                <a:solidFill>
                  <a:srgbClr val="8299DA"/>
                </a:solidFill>
              </a:endParaRPr>
            </a:p>
          </p:txBody>
        </p:sp>
        <p:sp>
          <p:nvSpPr>
            <p:cNvPr id="34" name="Rectángulo: esquinas redondeadas 33">
              <a:extLst>
                <a:ext uri="{FF2B5EF4-FFF2-40B4-BE49-F238E27FC236}">
                  <a16:creationId xmlns:a16="http://schemas.microsoft.com/office/drawing/2014/main" id="{A7AE11FE-9BAC-435E-978B-9B39C6A3C51C}"/>
                </a:ext>
              </a:extLst>
            </p:cNvPr>
            <p:cNvSpPr/>
            <p:nvPr/>
          </p:nvSpPr>
          <p:spPr>
            <a:xfrm>
              <a:off x="9399586" y="6072413"/>
              <a:ext cx="1749835" cy="6264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rtlCol="0" anchor="ctr">
              <a:noAutofit/>
            </a:bodyPr>
            <a:lstStyle/>
            <a:p>
              <a:pPr algn="ctr"/>
              <a:r>
                <a:rPr lang="es-419" sz="1200" b="1" dirty="0">
                  <a:solidFill>
                    <a:srgbClr val="3DB1FE"/>
                  </a:solidFill>
                </a:rPr>
                <a:t>LOREM IPSUM</a:t>
              </a:r>
            </a:p>
            <a:p>
              <a:pPr algn="ctr"/>
              <a:r>
                <a:rPr lang="da-DK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dolor sit amet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consectetur</a:t>
              </a:r>
              <a:r>
                <a:rPr lang="es-419" sz="1050" b="0" i="0" dirty="0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 </a:t>
              </a:r>
              <a:r>
                <a:rPr lang="es-419" sz="1050" b="0" i="0" dirty="0" err="1">
                  <a:solidFill>
                    <a:srgbClr val="8299DA"/>
                  </a:solidFill>
                  <a:effectLst/>
                  <a:latin typeface="Open Sans" panose="020B0606030504020204" pitchFamily="34" charset="0"/>
                </a:rPr>
                <a:t>adipiscing</a:t>
              </a:r>
              <a:endParaRPr lang="es-419" sz="1050" b="1" dirty="0">
                <a:solidFill>
                  <a:srgbClr val="8299DA"/>
                </a:solidFill>
              </a:endParaRPr>
            </a:p>
          </p:txBody>
        </p:sp>
        <p:cxnSp>
          <p:nvCxnSpPr>
            <p:cNvPr id="35" name="Conector: angular 34">
              <a:extLst>
                <a:ext uri="{FF2B5EF4-FFF2-40B4-BE49-F238E27FC236}">
                  <a16:creationId xmlns:a16="http://schemas.microsoft.com/office/drawing/2014/main" id="{8320F21A-C334-4D94-9F4A-2F3FA1AE7FF2}"/>
                </a:ext>
              </a:extLst>
            </p:cNvPr>
            <p:cNvCxnSpPr>
              <a:cxnSpLocks/>
              <a:stCxn id="121" idx="2"/>
              <a:endCxn id="34" idx="3"/>
            </p:cNvCxnSpPr>
            <p:nvPr/>
          </p:nvCxnSpPr>
          <p:spPr>
            <a:xfrm rot="16200000" flipH="1">
              <a:off x="9207551" y="4443766"/>
              <a:ext cx="3008820" cy="874919"/>
            </a:xfrm>
            <a:prstGeom prst="bentConnector4">
              <a:avLst>
                <a:gd name="adj1" fmla="val 7915"/>
                <a:gd name="adj2" fmla="val 16480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: angular 37">
              <a:extLst>
                <a:ext uri="{FF2B5EF4-FFF2-40B4-BE49-F238E27FC236}">
                  <a16:creationId xmlns:a16="http://schemas.microsoft.com/office/drawing/2014/main" id="{5E560F16-E70E-4696-AC15-8673BE3E571D}"/>
                </a:ext>
              </a:extLst>
            </p:cNvPr>
            <p:cNvCxnSpPr>
              <a:cxnSpLocks/>
              <a:stCxn id="121" idx="2"/>
              <a:endCxn id="33" idx="3"/>
            </p:cNvCxnSpPr>
            <p:nvPr/>
          </p:nvCxnSpPr>
          <p:spPr>
            <a:xfrm rot="16200000" flipH="1">
              <a:off x="9563143" y="4088174"/>
              <a:ext cx="2297636" cy="874919"/>
            </a:xfrm>
            <a:prstGeom prst="bentConnector4">
              <a:avLst>
                <a:gd name="adj1" fmla="val 10434"/>
                <a:gd name="adj2" fmla="val 16480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: angular 40">
              <a:extLst>
                <a:ext uri="{FF2B5EF4-FFF2-40B4-BE49-F238E27FC236}">
                  <a16:creationId xmlns:a16="http://schemas.microsoft.com/office/drawing/2014/main" id="{8B5E9161-9271-4200-A3AB-519964AEFA79}"/>
                </a:ext>
              </a:extLst>
            </p:cNvPr>
            <p:cNvCxnSpPr>
              <a:cxnSpLocks/>
              <a:stCxn id="121" idx="2"/>
              <a:endCxn id="32" idx="3"/>
            </p:cNvCxnSpPr>
            <p:nvPr/>
          </p:nvCxnSpPr>
          <p:spPr>
            <a:xfrm rot="16200000" flipH="1">
              <a:off x="9918735" y="3732582"/>
              <a:ext cx="1586453" cy="874919"/>
            </a:xfrm>
            <a:prstGeom prst="bentConnector4">
              <a:avLst>
                <a:gd name="adj1" fmla="val 15062"/>
                <a:gd name="adj2" fmla="val 16480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: angular 43">
              <a:extLst>
                <a:ext uri="{FF2B5EF4-FFF2-40B4-BE49-F238E27FC236}">
                  <a16:creationId xmlns:a16="http://schemas.microsoft.com/office/drawing/2014/main" id="{E54BBA12-175A-4131-BC1A-458494D390A1}"/>
                </a:ext>
              </a:extLst>
            </p:cNvPr>
            <p:cNvCxnSpPr>
              <a:cxnSpLocks/>
              <a:stCxn id="121" idx="2"/>
              <a:endCxn id="31" idx="3"/>
            </p:cNvCxnSpPr>
            <p:nvPr/>
          </p:nvCxnSpPr>
          <p:spPr>
            <a:xfrm rot="16200000" flipH="1">
              <a:off x="10274326" y="3376992"/>
              <a:ext cx="875270" cy="874918"/>
            </a:xfrm>
            <a:prstGeom prst="bentConnector4">
              <a:avLst>
                <a:gd name="adj1" fmla="val 28299"/>
                <a:gd name="adj2" fmla="val 16480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: angular 65">
              <a:extLst>
                <a:ext uri="{FF2B5EF4-FFF2-40B4-BE49-F238E27FC236}">
                  <a16:creationId xmlns:a16="http://schemas.microsoft.com/office/drawing/2014/main" id="{234122CF-3A4C-4C5E-BFD9-E75BA46A0470}"/>
                </a:ext>
              </a:extLst>
            </p:cNvPr>
            <p:cNvCxnSpPr>
              <a:cxnSpLocks/>
              <a:stCxn id="96" idx="2"/>
              <a:endCxn id="6" idx="0"/>
            </p:cNvCxnSpPr>
            <p:nvPr/>
          </p:nvCxnSpPr>
          <p:spPr>
            <a:xfrm rot="5400000">
              <a:off x="1359599" y="3260711"/>
              <a:ext cx="562047" cy="794257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: angular 65">
              <a:extLst>
                <a:ext uri="{FF2B5EF4-FFF2-40B4-BE49-F238E27FC236}">
                  <a16:creationId xmlns:a16="http://schemas.microsoft.com/office/drawing/2014/main" id="{1EB1E787-3BD1-4487-8D85-0424B2A2DA8B}"/>
                </a:ext>
              </a:extLst>
            </p:cNvPr>
            <p:cNvCxnSpPr>
              <a:cxnSpLocks/>
              <a:stCxn id="96" idx="2"/>
              <a:endCxn id="10" idx="0"/>
            </p:cNvCxnSpPr>
            <p:nvPr/>
          </p:nvCxnSpPr>
          <p:spPr>
            <a:xfrm rot="16200000" flipH="1">
              <a:off x="2108117" y="3306449"/>
              <a:ext cx="562047" cy="702780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: angular 65">
              <a:extLst>
                <a:ext uri="{FF2B5EF4-FFF2-40B4-BE49-F238E27FC236}">
                  <a16:creationId xmlns:a16="http://schemas.microsoft.com/office/drawing/2014/main" id="{55642ADF-8A28-40D3-A9B9-E7BFA231E4C5}"/>
                </a:ext>
              </a:extLst>
            </p:cNvPr>
            <p:cNvCxnSpPr>
              <a:cxnSpLocks/>
              <a:stCxn id="120" idx="2"/>
              <a:endCxn id="26" idx="0"/>
            </p:cNvCxnSpPr>
            <p:nvPr/>
          </p:nvCxnSpPr>
          <p:spPr>
            <a:xfrm rot="5400000">
              <a:off x="6963407" y="3346885"/>
              <a:ext cx="535580" cy="595442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: angular 65">
              <a:extLst>
                <a:ext uri="{FF2B5EF4-FFF2-40B4-BE49-F238E27FC236}">
                  <a16:creationId xmlns:a16="http://schemas.microsoft.com/office/drawing/2014/main" id="{A0D49533-7DBC-47C4-91CF-AA65975CEA73}"/>
                </a:ext>
              </a:extLst>
            </p:cNvPr>
            <p:cNvCxnSpPr>
              <a:cxnSpLocks/>
              <a:stCxn id="120" idx="2"/>
              <a:endCxn id="28" idx="0"/>
            </p:cNvCxnSpPr>
            <p:nvPr/>
          </p:nvCxnSpPr>
          <p:spPr>
            <a:xfrm rot="16200000" flipH="1">
              <a:off x="7651057" y="3254677"/>
              <a:ext cx="541192" cy="785470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: angular 65">
              <a:extLst>
                <a:ext uri="{FF2B5EF4-FFF2-40B4-BE49-F238E27FC236}">
                  <a16:creationId xmlns:a16="http://schemas.microsoft.com/office/drawing/2014/main" id="{C3E822E2-999E-48AB-BC1D-97CD9EC10318}"/>
                </a:ext>
              </a:extLst>
            </p:cNvPr>
            <p:cNvCxnSpPr>
              <a:cxnSpLocks/>
              <a:stCxn id="26" idx="2"/>
              <a:endCxn id="27" idx="0"/>
            </p:cNvCxnSpPr>
            <p:nvPr/>
          </p:nvCxnSpPr>
          <p:spPr>
            <a:xfrm>
              <a:off x="6933476" y="4840173"/>
              <a:ext cx="0" cy="6912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: angular 65">
              <a:extLst>
                <a:ext uri="{FF2B5EF4-FFF2-40B4-BE49-F238E27FC236}">
                  <a16:creationId xmlns:a16="http://schemas.microsoft.com/office/drawing/2014/main" id="{51C17EFD-9EC4-4D54-8E41-2673CBE69C37}"/>
                </a:ext>
              </a:extLst>
            </p:cNvPr>
            <p:cNvCxnSpPr>
              <a:cxnSpLocks/>
              <a:stCxn id="28" idx="2"/>
              <a:endCxn id="30" idx="0"/>
            </p:cNvCxnSpPr>
            <p:nvPr/>
          </p:nvCxnSpPr>
          <p:spPr>
            <a:xfrm>
              <a:off x="8314388" y="4845785"/>
              <a:ext cx="0" cy="6849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: angular 65">
              <a:extLst>
                <a:ext uri="{FF2B5EF4-FFF2-40B4-BE49-F238E27FC236}">
                  <a16:creationId xmlns:a16="http://schemas.microsoft.com/office/drawing/2014/main" id="{8FEEE11B-15BA-4CB0-AB63-E4F762BF6AEE}"/>
                </a:ext>
              </a:extLst>
            </p:cNvPr>
            <p:cNvCxnSpPr>
              <a:cxnSpLocks/>
              <a:stCxn id="6" idx="2"/>
              <a:endCxn id="9" idx="0"/>
            </p:cNvCxnSpPr>
            <p:nvPr/>
          </p:nvCxnSpPr>
          <p:spPr>
            <a:xfrm flipH="1">
              <a:off x="1243492" y="4866640"/>
              <a:ext cx="1" cy="9044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: angular 65">
              <a:extLst>
                <a:ext uri="{FF2B5EF4-FFF2-40B4-BE49-F238E27FC236}">
                  <a16:creationId xmlns:a16="http://schemas.microsoft.com/office/drawing/2014/main" id="{456DA3FA-70F2-4ED4-A60B-BF91CD7C995A}"/>
                </a:ext>
              </a:extLst>
            </p:cNvPr>
            <p:cNvCxnSpPr>
              <a:cxnSpLocks/>
              <a:stCxn id="10" idx="2"/>
              <a:endCxn id="11" idx="0"/>
            </p:cNvCxnSpPr>
            <p:nvPr/>
          </p:nvCxnSpPr>
          <p:spPr>
            <a:xfrm flipH="1">
              <a:off x="2740529" y="4866640"/>
              <a:ext cx="1" cy="9044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ángulo: esquinas redondeadas 95">
              <a:extLst>
                <a:ext uri="{FF2B5EF4-FFF2-40B4-BE49-F238E27FC236}">
                  <a16:creationId xmlns:a16="http://schemas.microsoft.com/office/drawing/2014/main" id="{A80345AE-9C33-4231-84D2-BCCCCAF28FB9}"/>
                </a:ext>
              </a:extLst>
            </p:cNvPr>
            <p:cNvSpPr/>
            <p:nvPr/>
          </p:nvSpPr>
          <p:spPr>
            <a:xfrm>
              <a:off x="824416" y="2202383"/>
              <a:ext cx="2426667" cy="1174433"/>
            </a:xfrm>
            <a:prstGeom prst="roundRect">
              <a:avLst/>
            </a:prstGeom>
            <a:gradFill flip="none" rotWithShape="1">
              <a:gsLst>
                <a:gs pos="8000">
                  <a:srgbClr val="FB812C"/>
                </a:gs>
                <a:gs pos="100000">
                  <a:srgbClr val="FEBA01"/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s-419" sz="1600" b="1" dirty="0">
                  <a:solidFill>
                    <a:schemeClr val="bg1"/>
                  </a:solidFill>
                </a:rPr>
                <a:t>LOREM IPSUM</a:t>
              </a:r>
            </a:p>
            <a:p>
              <a:pPr algn="ctr"/>
              <a:r>
                <a:rPr lang="da-DK" sz="1200" b="0" i="0" dirty="0">
                  <a:solidFill>
                    <a:schemeClr val="bg1"/>
                  </a:solidFill>
                  <a:latin typeface="Open Sans" panose="020B0606030504020204" pitchFamily="34" charset="0"/>
                </a:rPr>
                <a:t>dolor sit amet </a:t>
              </a:r>
              <a:r>
                <a:rPr lang="es-419" sz="1200" b="0" i="0" dirty="0" err="1">
                  <a:solidFill>
                    <a:schemeClr val="bg1"/>
                  </a:solidFill>
                  <a:latin typeface="Open Sans" panose="020B0606030504020204" pitchFamily="34" charset="0"/>
                </a:rPr>
                <a:t>consectetur</a:t>
              </a:r>
              <a:r>
                <a:rPr lang="es-419" sz="1200" b="0" i="0" dirty="0">
                  <a:solidFill>
                    <a:schemeClr val="bg1"/>
                  </a:solidFill>
                  <a:latin typeface="Open Sans" panose="020B0606030504020204" pitchFamily="34" charset="0"/>
                </a:rPr>
                <a:t> </a:t>
              </a:r>
              <a:r>
                <a:rPr lang="es-419" sz="1200" b="0" i="0" dirty="0" err="1">
                  <a:solidFill>
                    <a:schemeClr val="bg1"/>
                  </a:solidFill>
                  <a:latin typeface="Open Sans" panose="020B0606030504020204" pitchFamily="34" charset="0"/>
                </a:rPr>
                <a:t>adipiscing</a:t>
              </a:r>
              <a:r>
                <a:rPr lang="es-419" sz="1200" b="0" i="0" dirty="0">
                  <a:solidFill>
                    <a:schemeClr val="bg1"/>
                  </a:solidFill>
                  <a:latin typeface="Open Sans" panose="020B0606030504020204" pitchFamily="34" charset="0"/>
                </a:rPr>
                <a:t> elit</a:t>
              </a:r>
              <a:endParaRPr lang="es-419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97" name="Conector: angular 65">
              <a:extLst>
                <a:ext uri="{FF2B5EF4-FFF2-40B4-BE49-F238E27FC236}">
                  <a16:creationId xmlns:a16="http://schemas.microsoft.com/office/drawing/2014/main" id="{30DC157E-D5B7-4CDA-8F3C-206ACE958F5F}"/>
                </a:ext>
              </a:extLst>
            </p:cNvPr>
            <p:cNvCxnSpPr>
              <a:cxnSpLocks/>
              <a:stCxn id="102" idx="2"/>
              <a:endCxn id="96" idx="0"/>
            </p:cNvCxnSpPr>
            <p:nvPr/>
          </p:nvCxnSpPr>
          <p:spPr>
            <a:xfrm rot="5400000">
              <a:off x="3630407" y="-263211"/>
              <a:ext cx="872937" cy="4058250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ángulo: esquinas redondeadas 101">
              <a:extLst>
                <a:ext uri="{FF2B5EF4-FFF2-40B4-BE49-F238E27FC236}">
                  <a16:creationId xmlns:a16="http://schemas.microsoft.com/office/drawing/2014/main" id="{DB2062B9-5883-463F-9C9A-F7C452195FC6}"/>
                </a:ext>
              </a:extLst>
            </p:cNvPr>
            <p:cNvSpPr/>
            <p:nvPr/>
          </p:nvSpPr>
          <p:spPr>
            <a:xfrm>
              <a:off x="4292600" y="143385"/>
              <a:ext cx="3606799" cy="1186061"/>
            </a:xfrm>
            <a:prstGeom prst="roundRect">
              <a:avLst/>
            </a:prstGeom>
            <a:gradFill>
              <a:gsLst>
                <a:gs pos="0">
                  <a:srgbClr val="3DB1FE"/>
                </a:gs>
                <a:gs pos="84000">
                  <a:srgbClr val="3E71FE"/>
                </a:gs>
              </a:gsLst>
              <a:lin ang="240000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s-419" sz="2400" b="1" dirty="0"/>
                <a:t>MAPA CONCEPTUAL</a:t>
              </a:r>
            </a:p>
          </p:txBody>
        </p:sp>
        <p:cxnSp>
          <p:nvCxnSpPr>
            <p:cNvPr id="104" name="Conector: angular 65">
              <a:extLst>
                <a:ext uri="{FF2B5EF4-FFF2-40B4-BE49-F238E27FC236}">
                  <a16:creationId xmlns:a16="http://schemas.microsoft.com/office/drawing/2014/main" id="{320DE43B-4860-43B4-8B81-3D5D401C5B1C}"/>
                </a:ext>
              </a:extLst>
            </p:cNvPr>
            <p:cNvCxnSpPr>
              <a:cxnSpLocks/>
              <a:stCxn id="102" idx="2"/>
              <a:endCxn id="121" idx="0"/>
            </p:cNvCxnSpPr>
            <p:nvPr/>
          </p:nvCxnSpPr>
          <p:spPr>
            <a:xfrm rot="16200000" flipH="1">
              <a:off x="7748783" y="-323337"/>
              <a:ext cx="872937" cy="4178502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ectángulo: esquinas redondeadas 107">
              <a:extLst>
                <a:ext uri="{FF2B5EF4-FFF2-40B4-BE49-F238E27FC236}">
                  <a16:creationId xmlns:a16="http://schemas.microsoft.com/office/drawing/2014/main" id="{C0192E09-9C35-4A0F-9930-19B57DD45249}"/>
                </a:ext>
              </a:extLst>
            </p:cNvPr>
            <p:cNvSpPr/>
            <p:nvPr/>
          </p:nvSpPr>
          <p:spPr>
            <a:xfrm>
              <a:off x="3570000" y="2202383"/>
              <a:ext cx="2426667" cy="1174433"/>
            </a:xfrm>
            <a:prstGeom prst="roundRect">
              <a:avLst/>
            </a:prstGeom>
            <a:gradFill flip="none" rotWithShape="1">
              <a:gsLst>
                <a:gs pos="23000">
                  <a:srgbClr val="08D3E8"/>
                </a:gs>
                <a:gs pos="100000">
                  <a:srgbClr val="55E26F"/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s-419" sz="1600" b="1" dirty="0">
                  <a:solidFill>
                    <a:schemeClr val="bg1"/>
                  </a:solidFill>
                </a:rPr>
                <a:t>LOREM IPSUM</a:t>
              </a:r>
            </a:p>
            <a:p>
              <a:pPr algn="ctr"/>
              <a:r>
                <a:rPr lang="da-DK" sz="1200" b="1" dirty="0">
                  <a:solidFill>
                    <a:schemeClr val="bg1"/>
                  </a:solidFill>
                </a:rPr>
                <a:t>dolor sit amet </a:t>
              </a:r>
              <a:r>
                <a:rPr lang="es-419" sz="1200" b="1" dirty="0" err="1">
                  <a:solidFill>
                    <a:schemeClr val="bg1"/>
                  </a:solidFill>
                </a:rPr>
                <a:t>consectetur</a:t>
              </a:r>
              <a:r>
                <a:rPr lang="es-419" sz="1200" b="1" dirty="0">
                  <a:solidFill>
                    <a:schemeClr val="bg1"/>
                  </a:solidFill>
                </a:rPr>
                <a:t> </a:t>
              </a:r>
              <a:r>
                <a:rPr lang="es-419" sz="1200" b="1" dirty="0" err="1">
                  <a:solidFill>
                    <a:schemeClr val="bg1"/>
                  </a:solidFill>
                </a:rPr>
                <a:t>adipiscing</a:t>
              </a:r>
              <a:r>
                <a:rPr lang="es-419" sz="1200" b="1" dirty="0">
                  <a:solidFill>
                    <a:schemeClr val="bg1"/>
                  </a:solidFill>
                </a:rPr>
                <a:t> elit</a:t>
              </a:r>
            </a:p>
          </p:txBody>
        </p:sp>
        <p:cxnSp>
          <p:nvCxnSpPr>
            <p:cNvPr id="111" name="Conector: angular 65">
              <a:extLst>
                <a:ext uri="{FF2B5EF4-FFF2-40B4-BE49-F238E27FC236}">
                  <a16:creationId xmlns:a16="http://schemas.microsoft.com/office/drawing/2014/main" id="{951E0A48-75B0-4896-A5E7-3B62F43FDE38}"/>
                </a:ext>
              </a:extLst>
            </p:cNvPr>
            <p:cNvCxnSpPr>
              <a:cxnSpLocks/>
              <a:stCxn id="108" idx="2"/>
              <a:endCxn id="15" idx="1"/>
            </p:cNvCxnSpPr>
            <p:nvPr/>
          </p:nvCxnSpPr>
          <p:spPr>
            <a:xfrm rot="5400000">
              <a:off x="3364542" y="4255660"/>
              <a:ext cx="2297636" cy="539948"/>
            </a:xfrm>
            <a:prstGeom prst="bentConnector4">
              <a:avLst>
                <a:gd name="adj1" fmla="val 14994"/>
                <a:gd name="adj2" fmla="val 14233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ector: angular 65">
              <a:extLst>
                <a:ext uri="{FF2B5EF4-FFF2-40B4-BE49-F238E27FC236}">
                  <a16:creationId xmlns:a16="http://schemas.microsoft.com/office/drawing/2014/main" id="{22B71892-69D9-4259-B6D5-A5F19C1CB10E}"/>
                </a:ext>
              </a:extLst>
            </p:cNvPr>
            <p:cNvCxnSpPr>
              <a:cxnSpLocks/>
              <a:stCxn id="108" idx="2"/>
              <a:endCxn id="14" idx="1"/>
            </p:cNvCxnSpPr>
            <p:nvPr/>
          </p:nvCxnSpPr>
          <p:spPr>
            <a:xfrm rot="5400000">
              <a:off x="3720134" y="3900068"/>
              <a:ext cx="1586453" cy="539948"/>
            </a:xfrm>
            <a:prstGeom prst="bentConnector4">
              <a:avLst>
                <a:gd name="adj1" fmla="val 21716"/>
                <a:gd name="adj2" fmla="val 14233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Rectángulo: esquinas redondeadas 119">
              <a:extLst>
                <a:ext uri="{FF2B5EF4-FFF2-40B4-BE49-F238E27FC236}">
                  <a16:creationId xmlns:a16="http://schemas.microsoft.com/office/drawing/2014/main" id="{F2759897-E7FD-47DB-AE0B-823E86330DF7}"/>
                </a:ext>
              </a:extLst>
            </p:cNvPr>
            <p:cNvSpPr/>
            <p:nvPr/>
          </p:nvSpPr>
          <p:spPr>
            <a:xfrm>
              <a:off x="6315584" y="2202383"/>
              <a:ext cx="2426667" cy="1174433"/>
            </a:xfrm>
            <a:prstGeom prst="roundRect">
              <a:avLst/>
            </a:prstGeom>
            <a:gradFill flip="none" rotWithShape="1">
              <a:gsLst>
                <a:gs pos="20000">
                  <a:srgbClr val="FE6AB8"/>
                </a:gs>
                <a:gs pos="100000">
                  <a:srgbClr val="FF9E6D"/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s-419" sz="1600" b="1" dirty="0">
                  <a:solidFill>
                    <a:schemeClr val="bg1"/>
                  </a:solidFill>
                </a:rPr>
                <a:t>LOREM IPSUM</a:t>
              </a:r>
            </a:p>
            <a:p>
              <a:pPr algn="ctr"/>
              <a:r>
                <a:rPr lang="da-DK" sz="1200" b="1" dirty="0">
                  <a:solidFill>
                    <a:schemeClr val="bg1"/>
                  </a:solidFill>
                </a:rPr>
                <a:t>dolor sit amet </a:t>
              </a:r>
              <a:r>
                <a:rPr lang="es-419" sz="1200" b="1" dirty="0" err="1">
                  <a:solidFill>
                    <a:schemeClr val="bg1"/>
                  </a:solidFill>
                </a:rPr>
                <a:t>consectetur</a:t>
              </a:r>
              <a:r>
                <a:rPr lang="es-419" sz="1200" b="1" dirty="0">
                  <a:solidFill>
                    <a:schemeClr val="bg1"/>
                  </a:solidFill>
                </a:rPr>
                <a:t> </a:t>
              </a:r>
              <a:r>
                <a:rPr lang="es-419" sz="1200" b="1" dirty="0" err="1">
                  <a:solidFill>
                    <a:schemeClr val="bg1"/>
                  </a:solidFill>
                </a:rPr>
                <a:t>adipiscing</a:t>
              </a:r>
              <a:r>
                <a:rPr lang="es-419" sz="1200" b="1" dirty="0">
                  <a:solidFill>
                    <a:schemeClr val="bg1"/>
                  </a:solidFill>
                </a:rPr>
                <a:t> elit</a:t>
              </a:r>
            </a:p>
          </p:txBody>
        </p:sp>
        <p:sp>
          <p:nvSpPr>
            <p:cNvPr id="121" name="Rectángulo: esquinas redondeadas 120">
              <a:extLst>
                <a:ext uri="{FF2B5EF4-FFF2-40B4-BE49-F238E27FC236}">
                  <a16:creationId xmlns:a16="http://schemas.microsoft.com/office/drawing/2014/main" id="{AE5B1DD0-A827-4912-8177-D891103C68BC}"/>
                </a:ext>
              </a:extLst>
            </p:cNvPr>
            <p:cNvSpPr/>
            <p:nvPr/>
          </p:nvSpPr>
          <p:spPr>
            <a:xfrm>
              <a:off x="9061168" y="2202383"/>
              <a:ext cx="2426667" cy="1174433"/>
            </a:xfrm>
            <a:prstGeom prst="roundRect">
              <a:avLst/>
            </a:prstGeom>
            <a:gradFill flip="none" rotWithShape="1">
              <a:gsLst>
                <a:gs pos="28000">
                  <a:srgbClr val="22B9FA"/>
                </a:gs>
                <a:gs pos="100000">
                  <a:srgbClr val="52E3FE"/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s-419" sz="1600" b="1" dirty="0">
                  <a:solidFill>
                    <a:schemeClr val="bg1"/>
                  </a:solidFill>
                </a:rPr>
                <a:t>LOREM IPSUM</a:t>
              </a:r>
            </a:p>
            <a:p>
              <a:pPr algn="ctr"/>
              <a:r>
                <a:rPr lang="da-DK" sz="1200" b="1" dirty="0">
                  <a:solidFill>
                    <a:schemeClr val="bg1"/>
                  </a:solidFill>
                </a:rPr>
                <a:t>dolor sit amet </a:t>
              </a:r>
              <a:r>
                <a:rPr lang="es-419" sz="1200" b="1" dirty="0" err="1">
                  <a:solidFill>
                    <a:schemeClr val="bg1"/>
                  </a:solidFill>
                </a:rPr>
                <a:t>consectetur</a:t>
              </a:r>
              <a:r>
                <a:rPr lang="es-419" sz="1200" b="1" dirty="0">
                  <a:solidFill>
                    <a:schemeClr val="bg1"/>
                  </a:solidFill>
                </a:rPr>
                <a:t> </a:t>
              </a:r>
              <a:r>
                <a:rPr lang="es-419" sz="1200" b="1" dirty="0" err="1">
                  <a:solidFill>
                    <a:schemeClr val="bg1"/>
                  </a:solidFill>
                </a:rPr>
                <a:t>adipiscing</a:t>
              </a:r>
              <a:r>
                <a:rPr lang="es-419" sz="1200" b="1" dirty="0">
                  <a:solidFill>
                    <a:schemeClr val="bg1"/>
                  </a:solidFill>
                </a:rPr>
                <a:t> elit</a:t>
              </a:r>
            </a:p>
          </p:txBody>
        </p:sp>
        <p:cxnSp>
          <p:nvCxnSpPr>
            <p:cNvPr id="145" name="Conector: angular 65">
              <a:extLst>
                <a:ext uri="{FF2B5EF4-FFF2-40B4-BE49-F238E27FC236}">
                  <a16:creationId xmlns:a16="http://schemas.microsoft.com/office/drawing/2014/main" id="{BDC24A9E-987F-4218-B113-A9B14F5A35CF}"/>
                </a:ext>
              </a:extLst>
            </p:cNvPr>
            <p:cNvCxnSpPr>
              <a:cxnSpLocks/>
              <a:stCxn id="108" idx="2"/>
              <a:endCxn id="16" idx="1"/>
            </p:cNvCxnSpPr>
            <p:nvPr/>
          </p:nvCxnSpPr>
          <p:spPr>
            <a:xfrm rot="5400000">
              <a:off x="3008950" y="4611252"/>
              <a:ext cx="3008820" cy="539948"/>
            </a:xfrm>
            <a:prstGeom prst="bentConnector4">
              <a:avLst>
                <a:gd name="adj1" fmla="val 11450"/>
                <a:gd name="adj2" fmla="val 14233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ector: angular 65">
              <a:extLst>
                <a:ext uri="{FF2B5EF4-FFF2-40B4-BE49-F238E27FC236}">
                  <a16:creationId xmlns:a16="http://schemas.microsoft.com/office/drawing/2014/main" id="{7F226181-60C0-4D4B-8C3F-A489BA56C337}"/>
                </a:ext>
              </a:extLst>
            </p:cNvPr>
            <p:cNvCxnSpPr>
              <a:cxnSpLocks/>
              <a:stCxn id="102" idx="2"/>
              <a:endCxn id="120" idx="0"/>
            </p:cNvCxnSpPr>
            <p:nvPr/>
          </p:nvCxnSpPr>
          <p:spPr>
            <a:xfrm rot="16200000" flipH="1">
              <a:off x="6375991" y="1049455"/>
              <a:ext cx="872937" cy="1432918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ector: angular 65">
              <a:extLst>
                <a:ext uri="{FF2B5EF4-FFF2-40B4-BE49-F238E27FC236}">
                  <a16:creationId xmlns:a16="http://schemas.microsoft.com/office/drawing/2014/main" id="{E0EF7771-A835-4205-8BD4-993FB9952CCC}"/>
                </a:ext>
              </a:extLst>
            </p:cNvPr>
            <p:cNvCxnSpPr>
              <a:cxnSpLocks/>
              <a:stCxn id="102" idx="2"/>
              <a:endCxn id="108" idx="0"/>
            </p:cNvCxnSpPr>
            <p:nvPr/>
          </p:nvCxnSpPr>
          <p:spPr>
            <a:xfrm rot="5400000">
              <a:off x="5003199" y="1109581"/>
              <a:ext cx="872937" cy="1312666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CuadroTexto 157">
              <a:extLst>
                <a:ext uri="{FF2B5EF4-FFF2-40B4-BE49-F238E27FC236}">
                  <a16:creationId xmlns:a16="http://schemas.microsoft.com/office/drawing/2014/main" id="{76972780-8552-4285-B2A6-29866925482B}"/>
                </a:ext>
              </a:extLst>
            </p:cNvPr>
            <p:cNvSpPr txBox="1"/>
            <p:nvPr/>
          </p:nvSpPr>
          <p:spPr>
            <a:xfrm>
              <a:off x="5826913" y="1639662"/>
              <a:ext cx="593432" cy="276999"/>
            </a:xfrm>
            <a:prstGeom prst="rect">
              <a:avLst/>
            </a:prstGeom>
            <a:solidFill>
              <a:srgbClr val="E8F1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59" name="CuadroTexto 158">
              <a:extLst>
                <a:ext uri="{FF2B5EF4-FFF2-40B4-BE49-F238E27FC236}">
                  <a16:creationId xmlns:a16="http://schemas.microsoft.com/office/drawing/2014/main" id="{9D516F79-2A64-41D7-ADCE-5887FA4B1D41}"/>
                </a:ext>
              </a:extLst>
            </p:cNvPr>
            <p:cNvSpPr txBox="1"/>
            <p:nvPr/>
          </p:nvSpPr>
          <p:spPr>
            <a:xfrm>
              <a:off x="1765356" y="3481185"/>
              <a:ext cx="593432" cy="276999"/>
            </a:xfrm>
            <a:prstGeom prst="rect">
              <a:avLst/>
            </a:prstGeom>
            <a:solidFill>
              <a:srgbClr val="E8F1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61" name="CuadroTexto 160">
              <a:extLst>
                <a:ext uri="{FF2B5EF4-FFF2-40B4-BE49-F238E27FC236}">
                  <a16:creationId xmlns:a16="http://schemas.microsoft.com/office/drawing/2014/main" id="{4ADD2E69-FB9A-48F1-BDB1-F576936767BD}"/>
                </a:ext>
              </a:extLst>
            </p:cNvPr>
            <p:cNvSpPr txBox="1"/>
            <p:nvPr/>
          </p:nvSpPr>
          <p:spPr>
            <a:xfrm>
              <a:off x="7249108" y="3525548"/>
              <a:ext cx="593432" cy="276999"/>
            </a:xfrm>
            <a:prstGeom prst="rect">
              <a:avLst/>
            </a:prstGeom>
            <a:solidFill>
              <a:srgbClr val="E8F1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62" name="CuadroTexto 161">
              <a:extLst>
                <a:ext uri="{FF2B5EF4-FFF2-40B4-BE49-F238E27FC236}">
                  <a16:creationId xmlns:a16="http://schemas.microsoft.com/office/drawing/2014/main" id="{4BC6C3C7-B850-4F4A-949F-59E0E5EDA217}"/>
                </a:ext>
              </a:extLst>
            </p:cNvPr>
            <p:cNvSpPr txBox="1"/>
            <p:nvPr/>
          </p:nvSpPr>
          <p:spPr>
            <a:xfrm>
              <a:off x="945513" y="5113296"/>
              <a:ext cx="593432" cy="276999"/>
            </a:xfrm>
            <a:prstGeom prst="rect">
              <a:avLst/>
            </a:prstGeom>
            <a:solidFill>
              <a:srgbClr val="E8F1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63" name="CuadroTexto 162">
              <a:extLst>
                <a:ext uri="{FF2B5EF4-FFF2-40B4-BE49-F238E27FC236}">
                  <a16:creationId xmlns:a16="http://schemas.microsoft.com/office/drawing/2014/main" id="{63C0882F-505E-4E18-875E-EC51A69837F2}"/>
                </a:ext>
              </a:extLst>
            </p:cNvPr>
            <p:cNvSpPr txBox="1"/>
            <p:nvPr/>
          </p:nvSpPr>
          <p:spPr>
            <a:xfrm>
              <a:off x="2388000" y="5110917"/>
              <a:ext cx="593432" cy="276999"/>
            </a:xfrm>
            <a:prstGeom prst="rect">
              <a:avLst/>
            </a:prstGeom>
            <a:solidFill>
              <a:srgbClr val="E8F1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64" name="CuadroTexto 163">
              <a:extLst>
                <a:ext uri="{FF2B5EF4-FFF2-40B4-BE49-F238E27FC236}">
                  <a16:creationId xmlns:a16="http://schemas.microsoft.com/office/drawing/2014/main" id="{41E12A83-0A94-46A8-90D9-47B31FF65D64}"/>
                </a:ext>
              </a:extLst>
            </p:cNvPr>
            <p:cNvSpPr txBox="1"/>
            <p:nvPr/>
          </p:nvSpPr>
          <p:spPr>
            <a:xfrm>
              <a:off x="6655676" y="5040063"/>
              <a:ext cx="593432" cy="276999"/>
            </a:xfrm>
            <a:prstGeom prst="rect">
              <a:avLst/>
            </a:prstGeom>
            <a:solidFill>
              <a:srgbClr val="E8F1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65" name="CuadroTexto 164">
              <a:extLst>
                <a:ext uri="{FF2B5EF4-FFF2-40B4-BE49-F238E27FC236}">
                  <a16:creationId xmlns:a16="http://schemas.microsoft.com/office/drawing/2014/main" id="{66243698-7B79-40CB-BEFB-81D58000D513}"/>
                </a:ext>
              </a:extLst>
            </p:cNvPr>
            <p:cNvSpPr txBox="1"/>
            <p:nvPr/>
          </p:nvSpPr>
          <p:spPr>
            <a:xfrm>
              <a:off x="7979712" y="4999492"/>
              <a:ext cx="593432" cy="276999"/>
            </a:xfrm>
            <a:prstGeom prst="rect">
              <a:avLst/>
            </a:prstGeom>
            <a:solidFill>
              <a:srgbClr val="E8F1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66" name="CuadroTexto 165">
              <a:extLst>
                <a:ext uri="{FF2B5EF4-FFF2-40B4-BE49-F238E27FC236}">
                  <a16:creationId xmlns:a16="http://schemas.microsoft.com/office/drawing/2014/main" id="{D83920C6-5C7D-430B-9EB4-DBB0FC67F268}"/>
                </a:ext>
              </a:extLst>
            </p:cNvPr>
            <p:cNvSpPr txBox="1"/>
            <p:nvPr/>
          </p:nvSpPr>
          <p:spPr>
            <a:xfrm>
              <a:off x="10711961" y="3462884"/>
              <a:ext cx="593432" cy="276999"/>
            </a:xfrm>
            <a:prstGeom prst="rect">
              <a:avLst/>
            </a:prstGeom>
            <a:solidFill>
              <a:srgbClr val="E8F1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pic>
          <p:nvPicPr>
            <p:cNvPr id="167" name="Imagen 166">
              <a:hlinkClick r:id="rId2"/>
              <a:hlinkHover r:id="rId2"/>
              <a:extLst>
                <a:ext uri="{FF2B5EF4-FFF2-40B4-BE49-F238E27FC236}">
                  <a16:creationId xmlns:a16="http://schemas.microsoft.com/office/drawing/2014/main" id="{041E5F24-6ABF-44CC-977A-23442DD82D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1975" y="79616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cxnSp>
          <p:nvCxnSpPr>
            <p:cNvPr id="52" name="Conector: angular 65">
              <a:extLst>
                <a:ext uri="{FF2B5EF4-FFF2-40B4-BE49-F238E27FC236}">
                  <a16:creationId xmlns:a16="http://schemas.microsoft.com/office/drawing/2014/main" id="{71F7C9A3-E15D-4835-91B1-448894F07449}"/>
                </a:ext>
              </a:extLst>
            </p:cNvPr>
            <p:cNvCxnSpPr>
              <a:cxnSpLocks/>
              <a:stCxn id="108" idx="2"/>
              <a:endCxn id="13" idx="1"/>
            </p:cNvCxnSpPr>
            <p:nvPr/>
          </p:nvCxnSpPr>
          <p:spPr>
            <a:xfrm rot="5400000">
              <a:off x="4075725" y="3544477"/>
              <a:ext cx="875270" cy="539949"/>
            </a:xfrm>
            <a:prstGeom prst="bentConnector4">
              <a:avLst>
                <a:gd name="adj1" fmla="val 39362"/>
                <a:gd name="adj2" fmla="val 14233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CuadroTexto 159">
              <a:extLst>
                <a:ext uri="{FF2B5EF4-FFF2-40B4-BE49-F238E27FC236}">
                  <a16:creationId xmlns:a16="http://schemas.microsoft.com/office/drawing/2014/main" id="{47E6E3AA-F866-41AB-99B8-5069DAD5751C}"/>
                </a:ext>
              </a:extLst>
            </p:cNvPr>
            <p:cNvSpPr txBox="1"/>
            <p:nvPr/>
          </p:nvSpPr>
          <p:spPr>
            <a:xfrm>
              <a:off x="4107118" y="3576270"/>
              <a:ext cx="593432" cy="276999"/>
            </a:xfrm>
            <a:prstGeom prst="rect">
              <a:avLst/>
            </a:prstGeom>
            <a:solidFill>
              <a:srgbClr val="E8F1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53" name="Rectángulo: esquinas redondeadas 52">
              <a:extLst>
                <a:ext uri="{FF2B5EF4-FFF2-40B4-BE49-F238E27FC236}">
                  <a16:creationId xmlns:a16="http://schemas.microsoft.com/office/drawing/2014/main" id="{EB285893-FBE2-405F-91DE-D6FB6532A708}"/>
                </a:ext>
              </a:extLst>
            </p:cNvPr>
            <p:cNvSpPr/>
            <p:nvPr/>
          </p:nvSpPr>
          <p:spPr>
            <a:xfrm>
              <a:off x="6467124" y="6650110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rgbClr val="2A75C0"/>
                </a:gs>
                <a:gs pos="100000">
                  <a:srgbClr val="E8F1FA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98416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156</Words>
  <Application>Microsoft Office PowerPoint</Application>
  <PresentationFormat>Panorámica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7</cp:revision>
  <dcterms:created xsi:type="dcterms:W3CDTF">2021-08-30T02:33:07Z</dcterms:created>
  <dcterms:modified xsi:type="dcterms:W3CDTF">2021-10-07T02:23:30Z</dcterms:modified>
</cp:coreProperties>
</file>