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FB"/>
    <a:srgbClr val="9486F8"/>
    <a:srgbClr val="7361F9"/>
    <a:srgbClr val="6956F8"/>
    <a:srgbClr val="FFFFFF"/>
    <a:srgbClr val="F4F3F8"/>
    <a:srgbClr val="CDCDFF"/>
    <a:srgbClr val="C1C1FF"/>
    <a:srgbClr val="8776FA"/>
    <a:srgbClr val="8A7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4B2D600-084E-4C9E-9244-9DE20B3690A9}"/>
              </a:ext>
            </a:extLst>
          </p:cNvPr>
          <p:cNvGrpSpPr/>
          <p:nvPr/>
        </p:nvGrpSpPr>
        <p:grpSpPr>
          <a:xfrm>
            <a:off x="151027" y="69801"/>
            <a:ext cx="11931623" cy="6766204"/>
            <a:chOff x="151027" y="69801"/>
            <a:chExt cx="11931623" cy="6766204"/>
          </a:xfrm>
        </p:grpSpPr>
        <p:pic>
          <p:nvPicPr>
            <p:cNvPr id="69" name="Imagen 68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C9262907-3155-42E5-BB3C-F42CD1AF5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65401469-E117-454E-887D-424C38B52C9F}"/>
                </a:ext>
              </a:extLst>
            </p:cNvPr>
            <p:cNvSpPr/>
            <p:nvPr/>
          </p:nvSpPr>
          <p:spPr>
            <a:xfrm>
              <a:off x="4774750" y="69801"/>
              <a:ext cx="2515050" cy="689317"/>
            </a:xfrm>
            <a:prstGeom prst="roundRect">
              <a:avLst>
                <a:gd name="adj" fmla="val 26786"/>
              </a:avLst>
            </a:prstGeom>
            <a:gradFill flip="none" rotWithShape="1">
              <a:gsLst>
                <a:gs pos="0">
                  <a:srgbClr val="3C3E51"/>
                </a:gs>
                <a:gs pos="100000">
                  <a:srgbClr val="5A5C6B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>
                  <a:latin typeface="Aharoni" panose="02010803020104030203" pitchFamily="2" charset="-79"/>
                  <a:cs typeface="Aharoni" panose="02010803020104030203" pitchFamily="2" charset="-79"/>
                </a:rPr>
                <a:t>MAPA CONCEPTUAL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4145FDA0-CB81-4A7C-9A09-CDEEFDEFE6A8}"/>
                </a:ext>
              </a:extLst>
            </p:cNvPr>
            <p:cNvSpPr/>
            <p:nvPr/>
          </p:nvSpPr>
          <p:spPr>
            <a:xfrm>
              <a:off x="3114762" y="1797050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AAB89"/>
                </a:gs>
                <a:gs pos="50000">
                  <a:srgbClr val="0DC69D">
                    <a:shade val="67500"/>
                    <a:satMod val="115000"/>
                  </a:srgbClr>
                </a:gs>
                <a:gs pos="100000">
                  <a:srgbClr val="0DC69D">
                    <a:shade val="100000"/>
                    <a:satMod val="115000"/>
                  </a:srgbClr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3DF88D82-7A9B-469F-A09A-0AB2A4D81EA0}"/>
                </a:ext>
              </a:extLst>
            </p:cNvPr>
            <p:cNvSpPr/>
            <p:nvPr/>
          </p:nvSpPr>
          <p:spPr>
            <a:xfrm>
              <a:off x="6665016" y="4593772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CF3B775C-D5E5-4208-A34C-1CA9CD537827}"/>
                </a:ext>
              </a:extLst>
            </p:cNvPr>
            <p:cNvSpPr/>
            <p:nvPr/>
          </p:nvSpPr>
          <p:spPr>
            <a:xfrm>
              <a:off x="9720191" y="4593772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DB981BEF-7AE0-487C-8B32-FA8CF9443D19}"/>
                </a:ext>
              </a:extLst>
            </p:cNvPr>
            <p:cNvSpPr/>
            <p:nvPr/>
          </p:nvSpPr>
          <p:spPr>
            <a:xfrm>
              <a:off x="151027" y="5007005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AAB89"/>
                </a:gs>
                <a:gs pos="50000">
                  <a:srgbClr val="0DC69D">
                    <a:shade val="67500"/>
                    <a:satMod val="115000"/>
                  </a:srgbClr>
                </a:gs>
                <a:gs pos="100000">
                  <a:srgbClr val="0DC69D">
                    <a:shade val="100000"/>
                    <a:satMod val="115000"/>
                  </a:srgbClr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F52B2486-29FD-45EC-B4DE-59D35AC74174}"/>
                </a:ext>
              </a:extLst>
            </p:cNvPr>
            <p:cNvSpPr/>
            <p:nvPr/>
          </p:nvSpPr>
          <p:spPr>
            <a:xfrm>
              <a:off x="151027" y="3100306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AAB89"/>
                </a:gs>
                <a:gs pos="50000">
                  <a:srgbClr val="0DC69D">
                    <a:shade val="67500"/>
                    <a:satMod val="115000"/>
                  </a:srgbClr>
                </a:gs>
                <a:gs pos="100000">
                  <a:srgbClr val="0DC69D">
                    <a:shade val="100000"/>
                    <a:satMod val="115000"/>
                  </a:srgbClr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5E7090CC-60D6-4DCF-84F5-E41297D3B543}"/>
                </a:ext>
              </a:extLst>
            </p:cNvPr>
            <p:cNvSpPr/>
            <p:nvPr/>
          </p:nvSpPr>
          <p:spPr>
            <a:xfrm>
              <a:off x="1776177" y="6067057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AAB89"/>
                </a:gs>
                <a:gs pos="50000">
                  <a:srgbClr val="0DC69D">
                    <a:shade val="67500"/>
                    <a:satMod val="115000"/>
                  </a:srgbClr>
                </a:gs>
                <a:gs pos="100000">
                  <a:srgbClr val="0DC69D">
                    <a:shade val="100000"/>
                    <a:satMod val="115000"/>
                  </a:srgbClr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B0E173C3-AB8C-417B-8284-250CA013CB82}"/>
                </a:ext>
              </a:extLst>
            </p:cNvPr>
            <p:cNvSpPr/>
            <p:nvPr/>
          </p:nvSpPr>
          <p:spPr>
            <a:xfrm>
              <a:off x="3114762" y="4593772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AAB89"/>
                </a:gs>
                <a:gs pos="50000">
                  <a:srgbClr val="0DC69D">
                    <a:shade val="67500"/>
                    <a:satMod val="115000"/>
                  </a:srgbClr>
                </a:gs>
                <a:gs pos="100000">
                  <a:srgbClr val="0DC69D">
                    <a:shade val="100000"/>
                    <a:satMod val="115000"/>
                  </a:srgbClr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623CA9C5-EC05-4D55-AFC8-A156137585FE}"/>
                </a:ext>
              </a:extLst>
            </p:cNvPr>
            <p:cNvSpPr/>
            <p:nvPr/>
          </p:nvSpPr>
          <p:spPr>
            <a:xfrm>
              <a:off x="4774750" y="5918959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BFA6C711-B787-4C40-9EA5-DD36B57EEC2E}"/>
                </a:ext>
              </a:extLst>
            </p:cNvPr>
            <p:cNvSpPr/>
            <p:nvPr/>
          </p:nvSpPr>
          <p:spPr>
            <a:xfrm>
              <a:off x="6665016" y="1725551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42E5EAA4-951B-4E40-A1C2-AAEFAEBCE86A}"/>
                </a:ext>
              </a:extLst>
            </p:cNvPr>
            <p:cNvSpPr/>
            <p:nvPr/>
          </p:nvSpPr>
          <p:spPr>
            <a:xfrm>
              <a:off x="9101584" y="6067057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8AD42080-650D-4F62-99F0-44591F8E3864}"/>
                </a:ext>
              </a:extLst>
            </p:cNvPr>
            <p:cNvSpPr/>
            <p:nvPr/>
          </p:nvSpPr>
          <p:spPr>
            <a:xfrm>
              <a:off x="4250808" y="3100306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AAB89"/>
                </a:gs>
                <a:gs pos="50000">
                  <a:srgbClr val="0DC69D">
                    <a:shade val="67500"/>
                    <a:satMod val="115000"/>
                  </a:srgbClr>
                </a:gs>
                <a:gs pos="100000">
                  <a:srgbClr val="0DC69D">
                    <a:shade val="100000"/>
                    <a:satMod val="115000"/>
                  </a:srgbClr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65C18DF6-4E26-408B-AE05-3B146C7EEADF}"/>
                </a:ext>
              </a:extLst>
            </p:cNvPr>
            <p:cNvSpPr/>
            <p:nvPr/>
          </p:nvSpPr>
          <p:spPr>
            <a:xfrm>
              <a:off x="8196470" y="3100306"/>
              <a:ext cx="2320782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cxnSp>
          <p:nvCxnSpPr>
            <p:cNvPr id="18" name="Conector: curvado 17">
              <a:extLst>
                <a:ext uri="{FF2B5EF4-FFF2-40B4-BE49-F238E27FC236}">
                  <a16:creationId xmlns:a16="http://schemas.microsoft.com/office/drawing/2014/main" id="{20FDC8D9-1FC4-423A-9A75-ED0D44B85908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 rot="5400000">
              <a:off x="4634748" y="399523"/>
              <a:ext cx="1037932" cy="1757122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: curvado 19">
              <a:extLst>
                <a:ext uri="{FF2B5EF4-FFF2-40B4-BE49-F238E27FC236}">
                  <a16:creationId xmlns:a16="http://schemas.microsoft.com/office/drawing/2014/main" id="{7B6DB2E6-6017-4C1C-9E46-03D6604670A2}"/>
                </a:ext>
              </a:extLst>
            </p:cNvPr>
            <p:cNvCxnSpPr>
              <a:cxnSpLocks/>
              <a:stCxn id="5" idx="2"/>
              <a:endCxn id="14" idx="0"/>
            </p:cNvCxnSpPr>
            <p:nvPr/>
          </p:nvCxnSpPr>
          <p:spPr>
            <a:xfrm rot="16200000" flipH="1">
              <a:off x="6445625" y="345768"/>
              <a:ext cx="966433" cy="1793132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: curvado 22">
              <a:extLst>
                <a:ext uri="{FF2B5EF4-FFF2-40B4-BE49-F238E27FC236}">
                  <a16:creationId xmlns:a16="http://schemas.microsoft.com/office/drawing/2014/main" id="{F24E8B14-25C8-4400-BD55-E86A6D6414A8}"/>
                </a:ext>
              </a:extLst>
            </p:cNvPr>
            <p:cNvCxnSpPr>
              <a:cxnSpLocks/>
              <a:stCxn id="6" idx="1"/>
              <a:endCxn id="10" idx="0"/>
            </p:cNvCxnSpPr>
            <p:nvPr/>
          </p:nvCxnSpPr>
          <p:spPr>
            <a:xfrm rot="10800000" flipV="1">
              <a:off x="1311418" y="2094138"/>
              <a:ext cx="1803344" cy="1006167"/>
            </a:xfrm>
            <a:prstGeom prst="curved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ector: curvado 26">
              <a:extLst>
                <a:ext uri="{FF2B5EF4-FFF2-40B4-BE49-F238E27FC236}">
                  <a16:creationId xmlns:a16="http://schemas.microsoft.com/office/drawing/2014/main" id="{0A62A885-2E46-4B96-AF49-58FABEA67F96}"/>
                </a:ext>
              </a:extLst>
            </p:cNvPr>
            <p:cNvCxnSpPr>
              <a:cxnSpLocks/>
              <a:stCxn id="6" idx="2"/>
              <a:endCxn id="16" idx="0"/>
            </p:cNvCxnSpPr>
            <p:nvPr/>
          </p:nvCxnSpPr>
          <p:spPr>
            <a:xfrm rot="16200000" flipH="1">
              <a:off x="4488637" y="2177744"/>
              <a:ext cx="709078" cy="1136046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ector: curvado 29">
              <a:extLst>
                <a:ext uri="{FF2B5EF4-FFF2-40B4-BE49-F238E27FC236}">
                  <a16:creationId xmlns:a16="http://schemas.microsoft.com/office/drawing/2014/main" id="{C42E58CD-12A9-4CE6-AD08-2F6DC01B1723}"/>
                </a:ext>
              </a:extLst>
            </p:cNvPr>
            <p:cNvCxnSpPr>
              <a:cxnSpLocks/>
              <a:stCxn id="10" idx="2"/>
              <a:endCxn id="9" idx="0"/>
            </p:cNvCxnSpPr>
            <p:nvPr/>
          </p:nvCxnSpPr>
          <p:spPr>
            <a:xfrm>
              <a:off x="1311418" y="3694484"/>
              <a:ext cx="0" cy="131252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ector: curvado 32">
              <a:extLst>
                <a:ext uri="{FF2B5EF4-FFF2-40B4-BE49-F238E27FC236}">
                  <a16:creationId xmlns:a16="http://schemas.microsoft.com/office/drawing/2014/main" id="{80D8A1A5-C200-4098-9C08-6357F0C463D8}"/>
                </a:ext>
              </a:extLst>
            </p:cNvPr>
            <p:cNvCxnSpPr>
              <a:cxnSpLocks/>
              <a:stCxn id="16" idx="2"/>
              <a:endCxn id="12" idx="0"/>
            </p:cNvCxnSpPr>
            <p:nvPr/>
          </p:nvCxnSpPr>
          <p:spPr>
            <a:xfrm rot="5400000">
              <a:off x="4393532" y="3576105"/>
              <a:ext cx="899288" cy="1136046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ector: curvado 35">
              <a:extLst>
                <a:ext uri="{FF2B5EF4-FFF2-40B4-BE49-F238E27FC236}">
                  <a16:creationId xmlns:a16="http://schemas.microsoft.com/office/drawing/2014/main" id="{499DC7E6-51DA-4EA9-97F1-030E09D637B0}"/>
                </a:ext>
              </a:extLst>
            </p:cNvPr>
            <p:cNvCxnSpPr>
              <a:cxnSpLocks/>
              <a:stCxn id="12" idx="2"/>
              <a:endCxn id="11" idx="0"/>
            </p:cNvCxnSpPr>
            <p:nvPr/>
          </p:nvCxnSpPr>
          <p:spPr>
            <a:xfrm rot="5400000">
              <a:off x="3166308" y="4958211"/>
              <a:ext cx="879107" cy="1338585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: curvado 39">
              <a:extLst>
                <a:ext uri="{FF2B5EF4-FFF2-40B4-BE49-F238E27FC236}">
                  <a16:creationId xmlns:a16="http://schemas.microsoft.com/office/drawing/2014/main" id="{3BA1D7E7-5065-49E8-859E-4D7DDE721768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rot="16200000" flipH="1">
              <a:off x="4739643" y="4723460"/>
              <a:ext cx="731009" cy="1659988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ector: curvado 42">
              <a:extLst>
                <a:ext uri="{FF2B5EF4-FFF2-40B4-BE49-F238E27FC236}">
                  <a16:creationId xmlns:a16="http://schemas.microsoft.com/office/drawing/2014/main" id="{C0757F23-7C01-4F94-8C86-F5C7FA14264D}"/>
                </a:ext>
              </a:extLst>
            </p:cNvPr>
            <p:cNvCxnSpPr>
              <a:cxnSpLocks/>
              <a:stCxn id="7" idx="2"/>
              <a:endCxn id="13" idx="0"/>
            </p:cNvCxnSpPr>
            <p:nvPr/>
          </p:nvCxnSpPr>
          <p:spPr>
            <a:xfrm rot="5400000">
              <a:off x="6514770" y="4608321"/>
              <a:ext cx="731009" cy="1890266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ector: curvado 45">
              <a:extLst>
                <a:ext uri="{FF2B5EF4-FFF2-40B4-BE49-F238E27FC236}">
                  <a16:creationId xmlns:a16="http://schemas.microsoft.com/office/drawing/2014/main" id="{DF339393-202C-4E26-9B6E-038A40A1F709}"/>
                </a:ext>
              </a:extLst>
            </p:cNvPr>
            <p:cNvCxnSpPr>
              <a:cxnSpLocks/>
              <a:stCxn id="7" idx="2"/>
              <a:endCxn id="15" idx="0"/>
            </p:cNvCxnSpPr>
            <p:nvPr/>
          </p:nvCxnSpPr>
          <p:spPr>
            <a:xfrm rot="16200000" flipH="1">
              <a:off x="8604138" y="4409219"/>
              <a:ext cx="879107" cy="2436568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ector: curvado 48">
              <a:extLst>
                <a:ext uri="{FF2B5EF4-FFF2-40B4-BE49-F238E27FC236}">
                  <a16:creationId xmlns:a16="http://schemas.microsoft.com/office/drawing/2014/main" id="{D9E404BA-EFF9-430F-B533-343A1228C220}"/>
                </a:ext>
              </a:extLst>
            </p:cNvPr>
            <p:cNvCxnSpPr>
              <a:cxnSpLocks/>
              <a:stCxn id="14" idx="2"/>
              <a:endCxn id="17" idx="0"/>
            </p:cNvCxnSpPr>
            <p:nvPr/>
          </p:nvCxnSpPr>
          <p:spPr>
            <a:xfrm rot="16200000" flipH="1">
              <a:off x="8200846" y="1944290"/>
              <a:ext cx="780577" cy="1531454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ector: curvado 51">
              <a:extLst>
                <a:ext uri="{FF2B5EF4-FFF2-40B4-BE49-F238E27FC236}">
                  <a16:creationId xmlns:a16="http://schemas.microsoft.com/office/drawing/2014/main" id="{5ADF6401-2648-4827-9D80-B79567D957DD}"/>
                </a:ext>
              </a:extLst>
            </p:cNvPr>
            <p:cNvCxnSpPr>
              <a:cxnSpLocks/>
              <a:stCxn id="17" idx="2"/>
              <a:endCxn id="8" idx="0"/>
            </p:cNvCxnSpPr>
            <p:nvPr/>
          </p:nvCxnSpPr>
          <p:spPr>
            <a:xfrm rot="16200000" flipH="1">
              <a:off x="9669077" y="3382267"/>
              <a:ext cx="899288" cy="1523721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ector: curvado 60">
              <a:extLst>
                <a:ext uri="{FF2B5EF4-FFF2-40B4-BE49-F238E27FC236}">
                  <a16:creationId xmlns:a16="http://schemas.microsoft.com/office/drawing/2014/main" id="{A7EFC403-41F5-4BAA-9EE6-5E6367893E7E}"/>
                </a:ext>
              </a:extLst>
            </p:cNvPr>
            <p:cNvCxnSpPr>
              <a:cxnSpLocks/>
              <a:stCxn id="17" idx="2"/>
              <a:endCxn id="7" idx="0"/>
            </p:cNvCxnSpPr>
            <p:nvPr/>
          </p:nvCxnSpPr>
          <p:spPr>
            <a:xfrm rot="5400000">
              <a:off x="8141490" y="3378401"/>
              <a:ext cx="899288" cy="1531454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55D2124E-FF48-482D-B4C0-F637D9352716}"/>
                </a:ext>
              </a:extLst>
            </p:cNvPr>
            <p:cNvSpPr txBox="1"/>
            <p:nvPr/>
          </p:nvSpPr>
          <p:spPr>
            <a:xfrm>
              <a:off x="4837303" y="1118903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9F8814A0-C9C9-4387-B186-DFA272DC0036}"/>
                </a:ext>
              </a:extLst>
            </p:cNvPr>
            <p:cNvSpPr txBox="1"/>
            <p:nvPr/>
          </p:nvSpPr>
          <p:spPr>
            <a:xfrm>
              <a:off x="6650059" y="1124705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E364AAA2-C237-4B48-9705-BB7F7BE2517B}"/>
                </a:ext>
              </a:extLst>
            </p:cNvPr>
            <p:cNvSpPr txBox="1"/>
            <p:nvPr/>
          </p:nvSpPr>
          <p:spPr>
            <a:xfrm>
              <a:off x="1552569" y="2277955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68" name="CuadroTexto 67">
              <a:extLst>
                <a:ext uri="{FF2B5EF4-FFF2-40B4-BE49-F238E27FC236}">
                  <a16:creationId xmlns:a16="http://schemas.microsoft.com/office/drawing/2014/main" id="{D29E48C0-ECE4-4714-91BF-CB147BCB1F6C}"/>
                </a:ext>
              </a:extLst>
            </p:cNvPr>
            <p:cNvSpPr txBox="1"/>
            <p:nvPr/>
          </p:nvSpPr>
          <p:spPr>
            <a:xfrm>
              <a:off x="4545926" y="2526460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2C5F741E-08B3-4028-9551-D5B7E101F826}"/>
                </a:ext>
              </a:extLst>
            </p:cNvPr>
            <p:cNvSpPr txBox="1"/>
            <p:nvPr/>
          </p:nvSpPr>
          <p:spPr>
            <a:xfrm>
              <a:off x="8184624" y="2526218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55D0E191-0031-4327-A569-9B21717CF3AF}"/>
                </a:ext>
              </a:extLst>
            </p:cNvPr>
            <p:cNvSpPr txBox="1"/>
            <p:nvPr/>
          </p:nvSpPr>
          <p:spPr>
            <a:xfrm>
              <a:off x="971629" y="3990239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7ADF5CB8-2E0F-4CB5-9A52-194F203359AF}"/>
                </a:ext>
              </a:extLst>
            </p:cNvPr>
            <p:cNvSpPr txBox="1"/>
            <p:nvPr/>
          </p:nvSpPr>
          <p:spPr>
            <a:xfrm>
              <a:off x="4545927" y="3999594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A62D36BC-F53F-46F0-8F2C-C56EBE6E8F89}"/>
                </a:ext>
              </a:extLst>
            </p:cNvPr>
            <p:cNvSpPr txBox="1"/>
            <p:nvPr/>
          </p:nvSpPr>
          <p:spPr>
            <a:xfrm>
              <a:off x="4040358" y="5302851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758ABCFC-C4D4-4965-AEE7-70671BF3C0C6}"/>
                </a:ext>
              </a:extLst>
            </p:cNvPr>
            <p:cNvSpPr txBox="1"/>
            <p:nvPr/>
          </p:nvSpPr>
          <p:spPr>
            <a:xfrm>
              <a:off x="6474170" y="5407459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BEC55BB1-FBCF-4B2C-B528-4B28749F20B9}"/>
                </a:ext>
              </a:extLst>
            </p:cNvPr>
            <p:cNvSpPr txBox="1"/>
            <p:nvPr/>
          </p:nvSpPr>
          <p:spPr>
            <a:xfrm>
              <a:off x="8503343" y="5407459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4C62D3F9-DC07-4BAC-B513-5F41558B9A91}"/>
                </a:ext>
              </a:extLst>
            </p:cNvPr>
            <p:cNvSpPr txBox="1"/>
            <p:nvPr/>
          </p:nvSpPr>
          <p:spPr>
            <a:xfrm>
              <a:off x="8232481" y="3969621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655EF877-9A7D-42A1-AA16-916A8DDB11D9}"/>
                </a:ext>
              </a:extLst>
            </p:cNvPr>
            <p:cNvSpPr txBox="1"/>
            <p:nvPr/>
          </p:nvSpPr>
          <p:spPr>
            <a:xfrm>
              <a:off x="9919010" y="3969620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78" name="Rectángulo: esquinas redondeadas 77">
              <a:extLst>
                <a:ext uri="{FF2B5EF4-FFF2-40B4-BE49-F238E27FC236}">
                  <a16:creationId xmlns:a16="http://schemas.microsoft.com/office/drawing/2014/main" id="{B7C0EE34-C9C6-436A-B648-B7567BF96500}"/>
                </a:ext>
              </a:extLst>
            </p:cNvPr>
            <p:cNvSpPr/>
            <p:nvPr/>
          </p:nvSpPr>
          <p:spPr>
            <a:xfrm>
              <a:off x="151027" y="983344"/>
              <a:ext cx="1895034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AAB89"/>
                </a:gs>
                <a:gs pos="50000">
                  <a:srgbClr val="0DC69D">
                    <a:shade val="67500"/>
                    <a:satMod val="115000"/>
                  </a:srgbClr>
                </a:gs>
                <a:gs pos="100000">
                  <a:srgbClr val="0DC69D">
                    <a:shade val="100000"/>
                    <a:satMod val="115000"/>
                  </a:srgbClr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cxnSp>
          <p:nvCxnSpPr>
            <p:cNvPr id="79" name="Conector: curvado 78">
              <a:extLst>
                <a:ext uri="{FF2B5EF4-FFF2-40B4-BE49-F238E27FC236}">
                  <a16:creationId xmlns:a16="http://schemas.microsoft.com/office/drawing/2014/main" id="{EC177201-E5F6-4DB0-827F-89B09EC6E58A}"/>
                </a:ext>
              </a:extLst>
            </p:cNvPr>
            <p:cNvCxnSpPr>
              <a:cxnSpLocks/>
              <a:stCxn id="6" idx="1"/>
              <a:endCxn id="78" idx="3"/>
            </p:cNvCxnSpPr>
            <p:nvPr/>
          </p:nvCxnSpPr>
          <p:spPr>
            <a:xfrm rot="10800000">
              <a:off x="2046062" y="1280433"/>
              <a:ext cx="1068701" cy="813706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86A7F37A-C553-492A-B9E9-647E4CD5B123}"/>
                </a:ext>
              </a:extLst>
            </p:cNvPr>
            <p:cNvSpPr txBox="1"/>
            <p:nvPr/>
          </p:nvSpPr>
          <p:spPr>
            <a:xfrm>
              <a:off x="2224714" y="1499960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87" name="Rectángulo: esquinas redondeadas 86">
              <a:extLst>
                <a:ext uri="{FF2B5EF4-FFF2-40B4-BE49-F238E27FC236}">
                  <a16:creationId xmlns:a16="http://schemas.microsoft.com/office/drawing/2014/main" id="{FA7D18B9-5940-4DE0-BEB7-A2E0D4A5E240}"/>
                </a:ext>
              </a:extLst>
            </p:cNvPr>
            <p:cNvSpPr/>
            <p:nvPr/>
          </p:nvSpPr>
          <p:spPr>
            <a:xfrm>
              <a:off x="9941346" y="1260343"/>
              <a:ext cx="2072466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sp>
          <p:nvSpPr>
            <p:cNvPr id="88" name="Rectángulo: esquinas redondeadas 87">
              <a:extLst>
                <a:ext uri="{FF2B5EF4-FFF2-40B4-BE49-F238E27FC236}">
                  <a16:creationId xmlns:a16="http://schemas.microsoft.com/office/drawing/2014/main" id="{F3745697-5D44-4BE8-8B16-9EE9C0742E0C}"/>
                </a:ext>
              </a:extLst>
            </p:cNvPr>
            <p:cNvSpPr/>
            <p:nvPr/>
          </p:nvSpPr>
          <p:spPr>
            <a:xfrm>
              <a:off x="9925763" y="2092491"/>
              <a:ext cx="2072466" cy="59417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6956F8"/>
                </a:gs>
                <a:gs pos="100000">
                  <a:srgbClr val="9486F8"/>
                </a:gs>
              </a:gsLst>
              <a:lin ang="3600000" scaled="0"/>
              <a:tileRect/>
            </a:gradFill>
            <a:ln>
              <a:solidFill>
                <a:schemeClr val="bg1">
                  <a:alpha val="56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/>
                <a:t>LOREM IPSUM</a:t>
              </a:r>
            </a:p>
          </p:txBody>
        </p:sp>
        <p:cxnSp>
          <p:nvCxnSpPr>
            <p:cNvPr id="89" name="Conector: curvado 88">
              <a:extLst>
                <a:ext uri="{FF2B5EF4-FFF2-40B4-BE49-F238E27FC236}">
                  <a16:creationId xmlns:a16="http://schemas.microsoft.com/office/drawing/2014/main" id="{3D4C7C02-4067-44B8-A0FB-C7722FFBA2A4}"/>
                </a:ext>
              </a:extLst>
            </p:cNvPr>
            <p:cNvCxnSpPr>
              <a:cxnSpLocks/>
              <a:stCxn id="14" idx="3"/>
              <a:endCxn id="87" idx="1"/>
            </p:cNvCxnSpPr>
            <p:nvPr/>
          </p:nvCxnSpPr>
          <p:spPr>
            <a:xfrm flipV="1">
              <a:off x="8985798" y="1557432"/>
              <a:ext cx="955548" cy="465208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ector: curvado 91">
              <a:extLst>
                <a:ext uri="{FF2B5EF4-FFF2-40B4-BE49-F238E27FC236}">
                  <a16:creationId xmlns:a16="http://schemas.microsoft.com/office/drawing/2014/main" id="{B3A66923-88EF-4DC5-BAA4-AF20219EF26D}"/>
                </a:ext>
              </a:extLst>
            </p:cNvPr>
            <p:cNvCxnSpPr>
              <a:cxnSpLocks/>
              <a:stCxn id="14" idx="3"/>
              <a:endCxn id="88" idx="1"/>
            </p:cNvCxnSpPr>
            <p:nvPr/>
          </p:nvCxnSpPr>
          <p:spPr>
            <a:xfrm>
              <a:off x="8985798" y="2022640"/>
              <a:ext cx="939965" cy="366940"/>
            </a:xfrm>
            <a:prstGeom prst="curved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00609A90-79EE-47CF-8647-9C4AC3C228A7}"/>
                </a:ext>
              </a:extLst>
            </p:cNvPr>
            <p:cNvSpPr txBox="1"/>
            <p:nvPr/>
          </p:nvSpPr>
          <p:spPr>
            <a:xfrm>
              <a:off x="9118231" y="1881131"/>
              <a:ext cx="598241" cy="276999"/>
            </a:xfrm>
            <a:prstGeom prst="rect">
              <a:avLst/>
            </a:prstGeom>
            <a:solidFill>
              <a:srgbClr val="F6F5FB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b="1" dirty="0"/>
                <a:t>Enlace</a:t>
              </a:r>
            </a:p>
          </p:txBody>
        </p:sp>
        <p:sp>
          <p:nvSpPr>
            <p:cNvPr id="50" name="Rectángulo: esquinas redondeadas 49">
              <a:extLst>
                <a:ext uri="{FF2B5EF4-FFF2-40B4-BE49-F238E27FC236}">
                  <a16:creationId xmlns:a16="http://schemas.microsoft.com/office/drawing/2014/main" id="{A20E585C-9554-4513-8288-E6E53294AAA0}"/>
                </a:ext>
              </a:extLst>
            </p:cNvPr>
            <p:cNvSpPr/>
            <p:nvPr/>
          </p:nvSpPr>
          <p:spPr>
            <a:xfrm>
              <a:off x="5453830" y="663962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rgbClr val="9486F8"/>
                </a:gs>
                <a:gs pos="100000">
                  <a:srgbClr val="F6F5FB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2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51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12</cp:revision>
  <dcterms:created xsi:type="dcterms:W3CDTF">2021-08-30T02:33:07Z</dcterms:created>
  <dcterms:modified xsi:type="dcterms:W3CDTF">2021-10-07T02:24:28Z</dcterms:modified>
</cp:coreProperties>
</file>