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9871"/>
    <a:srgbClr val="ACDDC8"/>
    <a:srgbClr val="EBD250"/>
    <a:srgbClr val="FFFF66"/>
    <a:srgbClr val="3864B2"/>
    <a:srgbClr val="252B39"/>
    <a:srgbClr val="D1A66F"/>
    <a:srgbClr val="6F82DF"/>
    <a:srgbClr val="A79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1AA59-77A9-4E1B-AE2F-B3E70F500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C6DC28-2526-48AE-9B7D-DF142B0B3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8D36EE-46DD-4798-8E94-54E9AA933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25/9/2021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FE4382-6844-4F59-AE5A-BE795BBB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4DBA8-34E5-4EC5-86BE-53D2910E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809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A340DE-6461-41A1-9997-7E86ED3FF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693889-856A-4A7B-AC0B-CF33B211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6B0273-2FB8-43C4-9311-7618F7A78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25/9/2021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AFC356-4BC7-4958-B184-428D12CC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8EC88-0825-4B1C-9838-D5D555F9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1584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ECA664-7120-40B9-98CA-6C4491CB7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BB5D7F-A054-4C19-B34C-F27B251B0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C02122-B890-43A4-B784-846EDDFD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25/9/2021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5DB118-5382-4019-91CE-37101F2A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E6741E-A3DC-4234-A33D-D42398FA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4091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6799A3-A99E-4BFF-9685-2F5465F9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829B1-D91A-4C8B-AEB6-17C0DADCE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2194C-CE6A-4E0E-BE3E-80F3280C5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25/9/2021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17FC5D-4EF1-471B-83A6-328BAC9DF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557B69-ABAF-4A20-AA15-1B78F24B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7101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96F7E-69C8-44CE-B05B-A765FDB10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81716C-55B7-4A4F-B8A9-6DE246530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C9F584-806C-48E8-87D1-430F425F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25/9/2021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5FDABB-D2D1-45E2-A8DA-47C42AE1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1A5C94-0516-4049-A727-91E1AD32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8859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9CFC4-DED5-4DF6-9123-C80BF6159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F71977-F2A2-4E60-BB96-186700539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1AA275-035D-4534-A9F6-6AC0B8D9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6DA3A5-308F-4346-A22B-1065F3169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25/9/2021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CDC180-6F3D-4B96-95B0-31315B4F5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31E8A9-EE75-4557-9543-FA1F5C90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5780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5849F8-53B2-4EB0-B7ED-AAB3A3406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C9A557-F755-4636-B206-59E091B8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30BE88-7A77-4077-9B90-EC5F2740E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20576F-AC2C-4442-9317-3EB7380E4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FB00E74-8A5C-4CB0-83CD-60664CD63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FDAB1E-0781-4E67-961B-BEFF9780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25/9/2021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865DC2-C17D-4A19-9D1B-F4B15546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4EDB52-6F9C-4643-BC0D-5A2445D7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2515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8155F-1357-436F-A913-8C18FCE45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8D198D-E83C-455B-BD81-DB3A79C75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25/9/2021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5DBB27-2008-4230-BA40-9B834653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C538A1-29C6-4EFE-BABD-9BF525A20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7848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2D87E2-E53A-4FA2-BB34-CFDF7F70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25/9/2021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5D079D-7D23-4CE8-BDD6-67C0CC0D9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A6F11A9-885E-43EA-A8EB-76A8B87C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888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BCDA0-C203-4668-9E15-D63F5A54D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7F514B-A6A9-4043-8AE4-B64CD2F61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1305E5-9123-49B7-8BD9-64CF35E4A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BE3AA6-BDC0-4C86-A72C-65AC73355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25/9/2021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919B35-559F-4F6C-8CAF-299F504A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F1F62F-6054-49EC-AFE8-8FC000396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6939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29B8E-F044-4DD9-9F3D-73DD6CE7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837A69-790D-40F9-99A1-8CA5C3940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3C92EB-6766-485F-9569-2EEEBEFD8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525C38-5BA5-4986-9379-25012CFF6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25/9/2021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0279D9-CDCF-4320-A70B-DC33B1196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1FC9D5-F8A4-481C-9E27-177ACED3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802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B612048-B225-47D2-B471-3D2F455ED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745DE0-923F-43E6-82AB-CB697CC83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669E50-BE34-4105-B59C-53CA14132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E61CD-D0A8-4596-B0F0-4194ABA7D7D4}" type="datetimeFigureOut">
              <a:rPr lang="es-419" smtClean="0"/>
              <a:t>25/9/2021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17EB6-B420-42F8-AAEE-CFDB1AD69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F07E9C-376B-433B-8AAA-57252DA59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8436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mapasconceptualesymentales.sit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DD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Imagen 68">
            <a:hlinkClick r:id="rId2"/>
            <a:hlinkHover r:id="rId2"/>
            <a:extLst>
              <a:ext uri="{FF2B5EF4-FFF2-40B4-BE49-F238E27FC236}">
                <a16:creationId xmlns:a16="http://schemas.microsoft.com/office/drawing/2014/main" id="{C9262907-3155-42E5-BB3C-F42CD1AF5B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2609" y="53635"/>
            <a:ext cx="1820675" cy="4034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8" name="Grupo 97">
            <a:extLst>
              <a:ext uri="{FF2B5EF4-FFF2-40B4-BE49-F238E27FC236}">
                <a16:creationId xmlns:a16="http://schemas.microsoft.com/office/drawing/2014/main" id="{5DABC627-961C-4FED-8420-3C95E01668ED}"/>
              </a:ext>
            </a:extLst>
          </p:cNvPr>
          <p:cNvGrpSpPr/>
          <p:nvPr/>
        </p:nvGrpSpPr>
        <p:grpSpPr>
          <a:xfrm>
            <a:off x="174979" y="168785"/>
            <a:ext cx="11859248" cy="6475987"/>
            <a:chOff x="61619" y="168785"/>
            <a:chExt cx="11859248" cy="6475987"/>
          </a:xfrm>
        </p:grpSpPr>
        <p:sp>
          <p:nvSpPr>
            <p:cNvPr id="4" name="Rectángulo: esquinas redondeadas 3">
              <a:extLst>
                <a:ext uri="{FF2B5EF4-FFF2-40B4-BE49-F238E27FC236}">
                  <a16:creationId xmlns:a16="http://schemas.microsoft.com/office/drawing/2014/main" id="{7C9158AA-776E-4686-8288-B21193A451F7}"/>
                </a:ext>
              </a:extLst>
            </p:cNvPr>
            <p:cNvSpPr/>
            <p:nvPr/>
          </p:nvSpPr>
          <p:spPr>
            <a:xfrm>
              <a:off x="4817165" y="168785"/>
              <a:ext cx="2557670" cy="649356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000" b="1" dirty="0">
                  <a:solidFill>
                    <a:schemeClr val="tx1"/>
                  </a:solidFill>
                </a:rPr>
                <a:t>MAPA CONCEPTUAL</a:t>
              </a:r>
            </a:p>
          </p:txBody>
        </p:sp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93112DAF-8E88-48FA-8CB3-064698856CC0}"/>
                </a:ext>
              </a:extLst>
            </p:cNvPr>
            <p:cNvSpPr/>
            <p:nvPr/>
          </p:nvSpPr>
          <p:spPr>
            <a:xfrm>
              <a:off x="223398" y="1491299"/>
              <a:ext cx="1841542" cy="47817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09311E73-6EE1-4A5E-9AED-ACB3AD2581A3}"/>
                </a:ext>
              </a:extLst>
            </p:cNvPr>
            <p:cNvSpPr/>
            <p:nvPr/>
          </p:nvSpPr>
          <p:spPr>
            <a:xfrm>
              <a:off x="153060" y="3256992"/>
              <a:ext cx="1841543" cy="4781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>
                  <a:solidFill>
                    <a:schemeClr val="tx1"/>
                  </a:solidFill>
                </a:rPr>
                <a:t>LOREM IPSUM</a:t>
              </a:r>
              <a:endParaRPr lang="es-419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: esquinas redondeadas 7">
              <a:extLst>
                <a:ext uri="{FF2B5EF4-FFF2-40B4-BE49-F238E27FC236}">
                  <a16:creationId xmlns:a16="http://schemas.microsoft.com/office/drawing/2014/main" id="{3F6CA9AF-4BB1-4768-9B76-8E71E7326C05}"/>
                </a:ext>
              </a:extLst>
            </p:cNvPr>
            <p:cNvSpPr/>
            <p:nvPr/>
          </p:nvSpPr>
          <p:spPr>
            <a:xfrm>
              <a:off x="61619" y="5795890"/>
              <a:ext cx="2013362" cy="8488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>
                  <a:solidFill>
                    <a:schemeClr val="tx1"/>
                  </a:solidFill>
                </a:rPr>
                <a:t>LOREM IPSUM</a:t>
              </a:r>
              <a:endParaRPr lang="es-419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1AE24ADB-B973-48A0-9651-F7979BA839C0}"/>
                </a:ext>
              </a:extLst>
            </p:cNvPr>
            <p:cNvSpPr/>
            <p:nvPr/>
          </p:nvSpPr>
          <p:spPr>
            <a:xfrm>
              <a:off x="3960058" y="2039876"/>
              <a:ext cx="1841542" cy="47817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1" name="Rectángulo: esquinas redondeadas 10">
              <a:extLst>
                <a:ext uri="{FF2B5EF4-FFF2-40B4-BE49-F238E27FC236}">
                  <a16:creationId xmlns:a16="http://schemas.microsoft.com/office/drawing/2014/main" id="{6FF69D6A-D14B-421A-B4AB-2696D96D6648}"/>
                </a:ext>
              </a:extLst>
            </p:cNvPr>
            <p:cNvSpPr/>
            <p:nvPr/>
          </p:nvSpPr>
          <p:spPr>
            <a:xfrm>
              <a:off x="6559215" y="2019468"/>
              <a:ext cx="1841542" cy="47817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A03C31D6-2E2F-4411-8B11-2058A396D3F2}"/>
                </a:ext>
              </a:extLst>
            </p:cNvPr>
            <p:cNvSpPr/>
            <p:nvPr/>
          </p:nvSpPr>
          <p:spPr>
            <a:xfrm>
              <a:off x="3071716" y="3654152"/>
              <a:ext cx="1523946" cy="47817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117F2A92-DAD8-451C-B07E-A08FCEADFDF3}"/>
                </a:ext>
              </a:extLst>
            </p:cNvPr>
            <p:cNvSpPr/>
            <p:nvPr/>
          </p:nvSpPr>
          <p:spPr>
            <a:xfrm>
              <a:off x="147529" y="4287354"/>
              <a:ext cx="1841543" cy="4781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>
                  <a:solidFill>
                    <a:schemeClr val="tx1"/>
                  </a:solidFill>
                </a:rPr>
                <a:t>LOREM IPSUM</a:t>
              </a:r>
              <a:endParaRPr lang="es-419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: esquinas redondeadas 14">
              <a:extLst>
                <a:ext uri="{FF2B5EF4-FFF2-40B4-BE49-F238E27FC236}">
                  <a16:creationId xmlns:a16="http://schemas.microsoft.com/office/drawing/2014/main" id="{A5597699-51C5-4EFE-937F-A60973CFD239}"/>
                </a:ext>
              </a:extLst>
            </p:cNvPr>
            <p:cNvSpPr/>
            <p:nvPr/>
          </p:nvSpPr>
          <p:spPr>
            <a:xfrm>
              <a:off x="3975209" y="5966085"/>
              <a:ext cx="1841543" cy="4781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>
                  <a:solidFill>
                    <a:schemeClr val="tx1"/>
                  </a:solidFill>
                </a:rPr>
                <a:t>LOREM IPSUM</a:t>
              </a:r>
              <a:endParaRPr lang="es-419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ángulo: esquinas redondeadas 15">
              <a:extLst>
                <a:ext uri="{FF2B5EF4-FFF2-40B4-BE49-F238E27FC236}">
                  <a16:creationId xmlns:a16="http://schemas.microsoft.com/office/drawing/2014/main" id="{9DCD1AC2-E41D-493B-9F7A-40030F702CA4}"/>
                </a:ext>
              </a:extLst>
            </p:cNvPr>
            <p:cNvSpPr/>
            <p:nvPr/>
          </p:nvSpPr>
          <p:spPr>
            <a:xfrm>
              <a:off x="3960058" y="4765527"/>
              <a:ext cx="1841542" cy="47817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id="{360C48AA-0D91-4688-B3F6-1DE2B51F9C02}"/>
                </a:ext>
              </a:extLst>
            </p:cNvPr>
            <p:cNvSpPr/>
            <p:nvPr/>
          </p:nvSpPr>
          <p:spPr>
            <a:xfrm>
              <a:off x="5150340" y="3664699"/>
              <a:ext cx="1539602" cy="47817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15DEADD8-FE1E-432E-ACB5-E8B5797486A3}"/>
                </a:ext>
              </a:extLst>
            </p:cNvPr>
            <p:cNvSpPr/>
            <p:nvPr/>
          </p:nvSpPr>
          <p:spPr>
            <a:xfrm>
              <a:off x="10079325" y="2039876"/>
              <a:ext cx="1841542" cy="47817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4C5B03BF-4F70-4341-9AAD-50695F5058D0}"/>
                </a:ext>
              </a:extLst>
            </p:cNvPr>
            <p:cNvSpPr/>
            <p:nvPr/>
          </p:nvSpPr>
          <p:spPr>
            <a:xfrm>
              <a:off x="7987129" y="4110880"/>
              <a:ext cx="1841542" cy="47817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20" name="Rectángulo: esquinas redondeadas 19">
              <a:extLst>
                <a:ext uri="{FF2B5EF4-FFF2-40B4-BE49-F238E27FC236}">
                  <a16:creationId xmlns:a16="http://schemas.microsoft.com/office/drawing/2014/main" id="{5424683D-5C76-4435-B604-AD72E9A69BA2}"/>
                </a:ext>
              </a:extLst>
            </p:cNvPr>
            <p:cNvSpPr/>
            <p:nvPr/>
          </p:nvSpPr>
          <p:spPr>
            <a:xfrm>
              <a:off x="10079325" y="4100865"/>
              <a:ext cx="1841542" cy="47817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21" name="Rectángulo: esquinas redondeadas 20">
              <a:extLst>
                <a:ext uri="{FF2B5EF4-FFF2-40B4-BE49-F238E27FC236}">
                  <a16:creationId xmlns:a16="http://schemas.microsoft.com/office/drawing/2014/main" id="{BBCADD91-AFBF-48EE-B808-A3053CB4471F}"/>
                </a:ext>
              </a:extLst>
            </p:cNvPr>
            <p:cNvSpPr/>
            <p:nvPr/>
          </p:nvSpPr>
          <p:spPr>
            <a:xfrm>
              <a:off x="5973311" y="5955519"/>
              <a:ext cx="1841542" cy="4781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A76C5616-CB1C-4115-9D2B-BCDDBC9547E8}"/>
                </a:ext>
              </a:extLst>
            </p:cNvPr>
            <p:cNvSpPr/>
            <p:nvPr/>
          </p:nvSpPr>
          <p:spPr>
            <a:xfrm>
              <a:off x="7975208" y="5955519"/>
              <a:ext cx="1841542" cy="4781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23" name="Rectángulo: esquinas redondeadas 22">
              <a:extLst>
                <a:ext uri="{FF2B5EF4-FFF2-40B4-BE49-F238E27FC236}">
                  <a16:creationId xmlns:a16="http://schemas.microsoft.com/office/drawing/2014/main" id="{CC1FC7F2-FBC0-497C-9185-64943B5C9356}"/>
                </a:ext>
              </a:extLst>
            </p:cNvPr>
            <p:cNvSpPr/>
            <p:nvPr/>
          </p:nvSpPr>
          <p:spPr>
            <a:xfrm>
              <a:off x="10079325" y="5955519"/>
              <a:ext cx="1841542" cy="47817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cxnSp>
          <p:nvCxnSpPr>
            <p:cNvPr id="24" name="Conector recto 23">
              <a:extLst>
                <a:ext uri="{FF2B5EF4-FFF2-40B4-BE49-F238E27FC236}">
                  <a16:creationId xmlns:a16="http://schemas.microsoft.com/office/drawing/2014/main" id="{E11113D8-0D6B-40D9-A69E-3D6EAD20B33D}"/>
                </a:ext>
              </a:extLst>
            </p:cNvPr>
            <p:cNvCxnSpPr>
              <a:stCxn id="4" idx="2"/>
              <a:endCxn id="9" idx="0"/>
            </p:cNvCxnSpPr>
            <p:nvPr/>
          </p:nvCxnSpPr>
          <p:spPr>
            <a:xfrm flipH="1">
              <a:off x="4880829" y="818141"/>
              <a:ext cx="1215171" cy="1221735"/>
            </a:xfrm>
            <a:prstGeom prst="line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id="{E830B657-94A6-4727-AD6B-EF1C24BED422}"/>
                </a:ext>
              </a:extLst>
            </p:cNvPr>
            <p:cNvCxnSpPr>
              <a:cxnSpLocks/>
              <a:stCxn id="4" idx="2"/>
              <a:endCxn id="11" idx="0"/>
            </p:cNvCxnSpPr>
            <p:nvPr/>
          </p:nvCxnSpPr>
          <p:spPr>
            <a:xfrm>
              <a:off x="6096000" y="818141"/>
              <a:ext cx="1383986" cy="1201327"/>
            </a:xfrm>
            <a:prstGeom prst="line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id="{FF56762B-9BCC-4D2F-A090-1741A355B5DE}"/>
                </a:ext>
              </a:extLst>
            </p:cNvPr>
            <p:cNvCxnSpPr>
              <a:cxnSpLocks/>
              <a:stCxn id="9" idx="1"/>
              <a:endCxn id="5" idx="3"/>
            </p:cNvCxnSpPr>
            <p:nvPr/>
          </p:nvCxnSpPr>
          <p:spPr>
            <a:xfrm flipH="1" flipV="1">
              <a:off x="2064940" y="1730386"/>
              <a:ext cx="1895118" cy="548577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ector recto 31">
              <a:extLst>
                <a:ext uri="{FF2B5EF4-FFF2-40B4-BE49-F238E27FC236}">
                  <a16:creationId xmlns:a16="http://schemas.microsoft.com/office/drawing/2014/main" id="{5BC55C03-E1C8-466E-A08A-93425D04FF39}"/>
                </a:ext>
              </a:extLst>
            </p:cNvPr>
            <p:cNvCxnSpPr>
              <a:cxnSpLocks/>
              <a:stCxn id="9" idx="2"/>
              <a:endCxn id="12" idx="0"/>
            </p:cNvCxnSpPr>
            <p:nvPr/>
          </p:nvCxnSpPr>
          <p:spPr>
            <a:xfrm flipH="1">
              <a:off x="3833689" y="2518049"/>
              <a:ext cx="1047140" cy="1136103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ector recto 34">
              <a:extLst>
                <a:ext uri="{FF2B5EF4-FFF2-40B4-BE49-F238E27FC236}">
                  <a16:creationId xmlns:a16="http://schemas.microsoft.com/office/drawing/2014/main" id="{9F4B0D59-DA09-40CC-89CA-8524082A9EEB}"/>
                </a:ext>
              </a:extLst>
            </p:cNvPr>
            <p:cNvCxnSpPr>
              <a:cxnSpLocks/>
              <a:stCxn id="9" idx="2"/>
              <a:endCxn id="17" idx="0"/>
            </p:cNvCxnSpPr>
            <p:nvPr/>
          </p:nvCxnSpPr>
          <p:spPr>
            <a:xfrm>
              <a:off x="4880829" y="2518049"/>
              <a:ext cx="1039312" cy="114665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ector recto 37">
              <a:extLst>
                <a:ext uri="{FF2B5EF4-FFF2-40B4-BE49-F238E27FC236}">
                  <a16:creationId xmlns:a16="http://schemas.microsoft.com/office/drawing/2014/main" id="{F11B113F-3E34-4189-8623-A6321A1D0E5F}"/>
                </a:ext>
              </a:extLst>
            </p:cNvPr>
            <p:cNvCxnSpPr>
              <a:cxnSpLocks/>
              <a:stCxn id="12" idx="1"/>
              <a:endCxn id="6" idx="3"/>
            </p:cNvCxnSpPr>
            <p:nvPr/>
          </p:nvCxnSpPr>
          <p:spPr>
            <a:xfrm flipH="1" flipV="1">
              <a:off x="1994603" y="3496079"/>
              <a:ext cx="1077113" cy="39716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Conector recto 40">
              <a:extLst>
                <a:ext uri="{FF2B5EF4-FFF2-40B4-BE49-F238E27FC236}">
                  <a16:creationId xmlns:a16="http://schemas.microsoft.com/office/drawing/2014/main" id="{A442D650-5F1E-43E2-A8E6-482105690E60}"/>
                </a:ext>
              </a:extLst>
            </p:cNvPr>
            <p:cNvCxnSpPr>
              <a:cxnSpLocks/>
              <a:stCxn id="12" idx="1"/>
              <a:endCxn id="14" idx="3"/>
            </p:cNvCxnSpPr>
            <p:nvPr/>
          </p:nvCxnSpPr>
          <p:spPr>
            <a:xfrm flipH="1">
              <a:off x="1989072" y="3893239"/>
              <a:ext cx="1082644" cy="633202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Conector recto 43">
              <a:extLst>
                <a:ext uri="{FF2B5EF4-FFF2-40B4-BE49-F238E27FC236}">
                  <a16:creationId xmlns:a16="http://schemas.microsoft.com/office/drawing/2014/main" id="{A186103F-03EF-4EB8-A689-49F1D0052EB3}"/>
                </a:ext>
              </a:extLst>
            </p:cNvPr>
            <p:cNvCxnSpPr>
              <a:cxnSpLocks/>
              <a:stCxn id="8" idx="0"/>
              <a:endCxn id="14" idx="2"/>
            </p:cNvCxnSpPr>
            <p:nvPr/>
          </p:nvCxnSpPr>
          <p:spPr>
            <a:xfrm flipV="1">
              <a:off x="1068300" y="4765527"/>
              <a:ext cx="1" cy="1030363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Conector recto 46">
              <a:extLst>
                <a:ext uri="{FF2B5EF4-FFF2-40B4-BE49-F238E27FC236}">
                  <a16:creationId xmlns:a16="http://schemas.microsoft.com/office/drawing/2014/main" id="{86681FDF-4F0E-4263-96AD-08A133EC654F}"/>
                </a:ext>
              </a:extLst>
            </p:cNvPr>
            <p:cNvCxnSpPr>
              <a:cxnSpLocks/>
              <a:stCxn id="11" idx="3"/>
              <a:endCxn id="18" idx="1"/>
            </p:cNvCxnSpPr>
            <p:nvPr/>
          </p:nvCxnSpPr>
          <p:spPr>
            <a:xfrm>
              <a:off x="8400757" y="2258555"/>
              <a:ext cx="1678568" cy="20408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Conector recto 50">
              <a:extLst>
                <a:ext uri="{FF2B5EF4-FFF2-40B4-BE49-F238E27FC236}">
                  <a16:creationId xmlns:a16="http://schemas.microsoft.com/office/drawing/2014/main" id="{B92BE0F6-725B-4914-AE04-107BF3F87BD9}"/>
                </a:ext>
              </a:extLst>
            </p:cNvPr>
            <p:cNvCxnSpPr>
              <a:cxnSpLocks/>
              <a:stCxn id="19" idx="0"/>
              <a:endCxn id="18" idx="2"/>
            </p:cNvCxnSpPr>
            <p:nvPr/>
          </p:nvCxnSpPr>
          <p:spPr>
            <a:xfrm flipV="1">
              <a:off x="8907900" y="2518049"/>
              <a:ext cx="2092196" cy="159283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Conector recto 53">
              <a:extLst>
                <a:ext uri="{FF2B5EF4-FFF2-40B4-BE49-F238E27FC236}">
                  <a16:creationId xmlns:a16="http://schemas.microsoft.com/office/drawing/2014/main" id="{F932BA3C-D4A8-4E04-ACE9-6209E1FBACE2}"/>
                </a:ext>
              </a:extLst>
            </p:cNvPr>
            <p:cNvCxnSpPr>
              <a:cxnSpLocks/>
              <a:stCxn id="20" idx="0"/>
              <a:endCxn id="18" idx="2"/>
            </p:cNvCxnSpPr>
            <p:nvPr/>
          </p:nvCxnSpPr>
          <p:spPr>
            <a:xfrm flipV="1">
              <a:off x="11000096" y="2518049"/>
              <a:ext cx="0" cy="1582816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Conector recto 56">
              <a:extLst>
                <a:ext uri="{FF2B5EF4-FFF2-40B4-BE49-F238E27FC236}">
                  <a16:creationId xmlns:a16="http://schemas.microsoft.com/office/drawing/2014/main" id="{9EB51A36-9764-4DD9-9411-694F9F272185}"/>
                </a:ext>
              </a:extLst>
            </p:cNvPr>
            <p:cNvCxnSpPr>
              <a:cxnSpLocks/>
              <a:stCxn id="19" idx="2"/>
              <a:endCxn id="21" idx="0"/>
            </p:cNvCxnSpPr>
            <p:nvPr/>
          </p:nvCxnSpPr>
          <p:spPr>
            <a:xfrm flipH="1">
              <a:off x="6894082" y="4589053"/>
              <a:ext cx="2013818" cy="1366466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Conector recto 59">
              <a:extLst>
                <a:ext uri="{FF2B5EF4-FFF2-40B4-BE49-F238E27FC236}">
                  <a16:creationId xmlns:a16="http://schemas.microsoft.com/office/drawing/2014/main" id="{D7BCAF16-A8B0-4150-9088-9394A1DE454A}"/>
                </a:ext>
              </a:extLst>
            </p:cNvPr>
            <p:cNvCxnSpPr>
              <a:cxnSpLocks/>
              <a:stCxn id="19" idx="2"/>
              <a:endCxn id="22" idx="0"/>
            </p:cNvCxnSpPr>
            <p:nvPr/>
          </p:nvCxnSpPr>
          <p:spPr>
            <a:xfrm flipH="1">
              <a:off x="8882727" y="4589053"/>
              <a:ext cx="11921" cy="1366466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Conector recto 62">
              <a:extLst>
                <a:ext uri="{FF2B5EF4-FFF2-40B4-BE49-F238E27FC236}">
                  <a16:creationId xmlns:a16="http://schemas.microsoft.com/office/drawing/2014/main" id="{9383FBC5-CCAC-4912-8134-A23813457A22}"/>
                </a:ext>
              </a:extLst>
            </p:cNvPr>
            <p:cNvCxnSpPr>
              <a:cxnSpLocks/>
              <a:stCxn id="20" idx="2"/>
            </p:cNvCxnSpPr>
            <p:nvPr/>
          </p:nvCxnSpPr>
          <p:spPr>
            <a:xfrm>
              <a:off x="11000096" y="4579038"/>
              <a:ext cx="0" cy="137648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123C4D23-7CF3-48B1-B0A8-463E09D34AB5}"/>
                </a:ext>
              </a:extLst>
            </p:cNvPr>
            <p:cNvCxnSpPr>
              <a:cxnSpLocks/>
              <a:stCxn id="9" idx="2"/>
              <a:endCxn id="16" idx="0"/>
            </p:cNvCxnSpPr>
            <p:nvPr/>
          </p:nvCxnSpPr>
          <p:spPr>
            <a:xfrm>
              <a:off x="4880829" y="2518049"/>
              <a:ext cx="0" cy="2247478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id="{A844AC24-0590-4114-8B27-3647C17F841D}"/>
                </a:ext>
              </a:extLst>
            </p:cNvPr>
            <p:cNvCxnSpPr>
              <a:cxnSpLocks/>
              <a:stCxn id="16" idx="2"/>
              <a:endCxn id="15" idx="0"/>
            </p:cNvCxnSpPr>
            <p:nvPr/>
          </p:nvCxnSpPr>
          <p:spPr>
            <a:xfrm>
              <a:off x="4880829" y="5243700"/>
              <a:ext cx="15152" cy="722385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Rectángulo: esquinas redondeadas 73">
              <a:extLst>
                <a:ext uri="{FF2B5EF4-FFF2-40B4-BE49-F238E27FC236}">
                  <a16:creationId xmlns:a16="http://schemas.microsoft.com/office/drawing/2014/main" id="{B364CABE-67E1-45FE-933C-9AE43F7D7E04}"/>
                </a:ext>
              </a:extLst>
            </p:cNvPr>
            <p:cNvSpPr/>
            <p:nvPr/>
          </p:nvSpPr>
          <p:spPr>
            <a:xfrm>
              <a:off x="223398" y="2631139"/>
              <a:ext cx="1841542" cy="478173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cxnSp>
          <p:nvCxnSpPr>
            <p:cNvPr id="75" name="Conector recto 74">
              <a:extLst>
                <a:ext uri="{FF2B5EF4-FFF2-40B4-BE49-F238E27FC236}">
                  <a16:creationId xmlns:a16="http://schemas.microsoft.com/office/drawing/2014/main" id="{4D2D3E4A-8179-41B0-8878-BBCC2B20B221}"/>
                </a:ext>
              </a:extLst>
            </p:cNvPr>
            <p:cNvCxnSpPr>
              <a:cxnSpLocks/>
              <a:stCxn id="74" idx="0"/>
              <a:endCxn id="5" idx="2"/>
            </p:cNvCxnSpPr>
            <p:nvPr/>
          </p:nvCxnSpPr>
          <p:spPr>
            <a:xfrm flipV="1">
              <a:off x="1144169" y="1969472"/>
              <a:ext cx="0" cy="661667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CuadroTexto 79">
              <a:extLst>
                <a:ext uri="{FF2B5EF4-FFF2-40B4-BE49-F238E27FC236}">
                  <a16:creationId xmlns:a16="http://schemas.microsoft.com/office/drawing/2014/main" id="{0E18F314-117F-426A-A9EA-9581A1F2A8BB}"/>
                </a:ext>
              </a:extLst>
            </p:cNvPr>
            <p:cNvSpPr txBox="1"/>
            <p:nvPr/>
          </p:nvSpPr>
          <p:spPr>
            <a:xfrm>
              <a:off x="4977697" y="1225036"/>
              <a:ext cx="667170" cy="307777"/>
            </a:xfrm>
            <a:prstGeom prst="rect">
              <a:avLst/>
            </a:prstGeom>
            <a:solidFill>
              <a:srgbClr val="ACDDC8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81" name="CuadroTexto 80">
              <a:extLst>
                <a:ext uri="{FF2B5EF4-FFF2-40B4-BE49-F238E27FC236}">
                  <a16:creationId xmlns:a16="http://schemas.microsoft.com/office/drawing/2014/main" id="{71F3C01B-A8ED-4FDF-837B-7BED0EB74A4D}"/>
                </a:ext>
              </a:extLst>
            </p:cNvPr>
            <p:cNvSpPr txBox="1"/>
            <p:nvPr/>
          </p:nvSpPr>
          <p:spPr>
            <a:xfrm>
              <a:off x="2614793" y="1784806"/>
              <a:ext cx="667170" cy="307777"/>
            </a:xfrm>
            <a:prstGeom prst="rect">
              <a:avLst/>
            </a:prstGeom>
            <a:solidFill>
              <a:srgbClr val="ACDDC8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82" name="CuadroTexto 81">
              <a:extLst>
                <a:ext uri="{FF2B5EF4-FFF2-40B4-BE49-F238E27FC236}">
                  <a16:creationId xmlns:a16="http://schemas.microsoft.com/office/drawing/2014/main" id="{435C65D8-E477-419C-AC09-61227748690B}"/>
                </a:ext>
              </a:extLst>
            </p:cNvPr>
            <p:cNvSpPr txBox="1"/>
            <p:nvPr/>
          </p:nvSpPr>
          <p:spPr>
            <a:xfrm>
              <a:off x="759603" y="2078313"/>
              <a:ext cx="667170" cy="307777"/>
            </a:xfrm>
            <a:prstGeom prst="rect">
              <a:avLst/>
            </a:prstGeom>
            <a:solidFill>
              <a:srgbClr val="ACDDC8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83" name="CuadroTexto 82">
              <a:extLst>
                <a:ext uri="{FF2B5EF4-FFF2-40B4-BE49-F238E27FC236}">
                  <a16:creationId xmlns:a16="http://schemas.microsoft.com/office/drawing/2014/main" id="{3478227F-4B39-4D3E-9B44-987255D3EE64}"/>
                </a:ext>
              </a:extLst>
            </p:cNvPr>
            <p:cNvSpPr txBox="1"/>
            <p:nvPr/>
          </p:nvSpPr>
          <p:spPr>
            <a:xfrm>
              <a:off x="2131166" y="3510811"/>
              <a:ext cx="667170" cy="307777"/>
            </a:xfrm>
            <a:prstGeom prst="rect">
              <a:avLst/>
            </a:prstGeom>
            <a:solidFill>
              <a:srgbClr val="ACDDC8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84" name="CuadroTexto 83">
              <a:extLst>
                <a:ext uri="{FF2B5EF4-FFF2-40B4-BE49-F238E27FC236}">
                  <a16:creationId xmlns:a16="http://schemas.microsoft.com/office/drawing/2014/main" id="{839C9786-1F60-420F-A394-14405D651F7D}"/>
                </a:ext>
              </a:extLst>
            </p:cNvPr>
            <p:cNvSpPr txBox="1"/>
            <p:nvPr/>
          </p:nvSpPr>
          <p:spPr>
            <a:xfrm>
              <a:off x="2087044" y="4106495"/>
              <a:ext cx="667170" cy="307777"/>
            </a:xfrm>
            <a:prstGeom prst="rect">
              <a:avLst/>
            </a:prstGeom>
            <a:solidFill>
              <a:srgbClr val="ACDDC8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85" name="CuadroTexto 84">
              <a:extLst>
                <a:ext uri="{FF2B5EF4-FFF2-40B4-BE49-F238E27FC236}">
                  <a16:creationId xmlns:a16="http://schemas.microsoft.com/office/drawing/2014/main" id="{A91BF888-3520-49D5-B7AA-27DBBDC1532F}"/>
                </a:ext>
              </a:extLst>
            </p:cNvPr>
            <p:cNvSpPr txBox="1"/>
            <p:nvPr/>
          </p:nvSpPr>
          <p:spPr>
            <a:xfrm>
              <a:off x="770975" y="5089811"/>
              <a:ext cx="667170" cy="307777"/>
            </a:xfrm>
            <a:prstGeom prst="rect">
              <a:avLst/>
            </a:prstGeom>
            <a:solidFill>
              <a:srgbClr val="ACDDC8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87" name="CuadroTexto 86">
              <a:extLst>
                <a:ext uri="{FF2B5EF4-FFF2-40B4-BE49-F238E27FC236}">
                  <a16:creationId xmlns:a16="http://schemas.microsoft.com/office/drawing/2014/main" id="{8754924D-2D40-48D6-9C87-EC144FF363E5}"/>
                </a:ext>
              </a:extLst>
            </p:cNvPr>
            <p:cNvSpPr txBox="1"/>
            <p:nvPr/>
          </p:nvSpPr>
          <p:spPr>
            <a:xfrm>
              <a:off x="4552491" y="5419221"/>
              <a:ext cx="667170" cy="307777"/>
            </a:xfrm>
            <a:prstGeom prst="rect">
              <a:avLst/>
            </a:prstGeom>
            <a:solidFill>
              <a:srgbClr val="ACDDC8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88" name="CuadroTexto 87">
              <a:extLst>
                <a:ext uri="{FF2B5EF4-FFF2-40B4-BE49-F238E27FC236}">
                  <a16:creationId xmlns:a16="http://schemas.microsoft.com/office/drawing/2014/main" id="{59753603-635C-4DD3-98A7-FFD0B862052D}"/>
                </a:ext>
              </a:extLst>
            </p:cNvPr>
            <p:cNvSpPr txBox="1"/>
            <p:nvPr/>
          </p:nvSpPr>
          <p:spPr>
            <a:xfrm>
              <a:off x="4547245" y="3163433"/>
              <a:ext cx="667170" cy="307777"/>
            </a:xfrm>
            <a:prstGeom prst="rect">
              <a:avLst/>
            </a:prstGeom>
            <a:solidFill>
              <a:srgbClr val="ACDDC8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89" name="CuadroTexto 88">
              <a:extLst>
                <a:ext uri="{FF2B5EF4-FFF2-40B4-BE49-F238E27FC236}">
                  <a16:creationId xmlns:a16="http://schemas.microsoft.com/office/drawing/2014/main" id="{914385EB-EF96-4E53-A2C6-2767704067F9}"/>
                </a:ext>
              </a:extLst>
            </p:cNvPr>
            <p:cNvSpPr txBox="1"/>
            <p:nvPr/>
          </p:nvSpPr>
          <p:spPr>
            <a:xfrm>
              <a:off x="3856887" y="3154460"/>
              <a:ext cx="667170" cy="307777"/>
            </a:xfrm>
            <a:prstGeom prst="rect">
              <a:avLst/>
            </a:prstGeom>
            <a:solidFill>
              <a:srgbClr val="ACDDC8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90" name="CuadroTexto 89">
              <a:extLst>
                <a:ext uri="{FF2B5EF4-FFF2-40B4-BE49-F238E27FC236}">
                  <a16:creationId xmlns:a16="http://schemas.microsoft.com/office/drawing/2014/main" id="{D22ADEC5-282E-4BDE-B7B4-D6FC793C9F80}"/>
                </a:ext>
              </a:extLst>
            </p:cNvPr>
            <p:cNvSpPr txBox="1"/>
            <p:nvPr/>
          </p:nvSpPr>
          <p:spPr>
            <a:xfrm>
              <a:off x="5301596" y="3154459"/>
              <a:ext cx="667170" cy="307777"/>
            </a:xfrm>
            <a:prstGeom prst="rect">
              <a:avLst/>
            </a:prstGeom>
            <a:solidFill>
              <a:srgbClr val="ACDDC8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91" name="CuadroTexto 90">
              <a:extLst>
                <a:ext uri="{FF2B5EF4-FFF2-40B4-BE49-F238E27FC236}">
                  <a16:creationId xmlns:a16="http://schemas.microsoft.com/office/drawing/2014/main" id="{6063DC25-9731-45CD-AD1D-AAC6D4665D96}"/>
                </a:ext>
              </a:extLst>
            </p:cNvPr>
            <p:cNvSpPr txBox="1"/>
            <p:nvPr/>
          </p:nvSpPr>
          <p:spPr>
            <a:xfrm>
              <a:off x="7373891" y="5243699"/>
              <a:ext cx="667170" cy="307777"/>
            </a:xfrm>
            <a:prstGeom prst="rect">
              <a:avLst/>
            </a:prstGeom>
            <a:solidFill>
              <a:srgbClr val="ACDDC8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92" name="CuadroTexto 91">
              <a:extLst>
                <a:ext uri="{FF2B5EF4-FFF2-40B4-BE49-F238E27FC236}">
                  <a16:creationId xmlns:a16="http://schemas.microsoft.com/office/drawing/2014/main" id="{82D7FD48-E02D-4CA4-BF27-03F0C1CBD916}"/>
                </a:ext>
              </a:extLst>
            </p:cNvPr>
            <p:cNvSpPr txBox="1"/>
            <p:nvPr/>
          </p:nvSpPr>
          <p:spPr>
            <a:xfrm>
              <a:off x="8583907" y="5256528"/>
              <a:ext cx="667170" cy="307777"/>
            </a:xfrm>
            <a:prstGeom prst="rect">
              <a:avLst/>
            </a:prstGeom>
            <a:solidFill>
              <a:srgbClr val="ACDDC8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93" name="CuadroTexto 92">
              <a:extLst>
                <a:ext uri="{FF2B5EF4-FFF2-40B4-BE49-F238E27FC236}">
                  <a16:creationId xmlns:a16="http://schemas.microsoft.com/office/drawing/2014/main" id="{A22C67E5-E071-4B04-9A86-A21990FD4A07}"/>
                </a:ext>
              </a:extLst>
            </p:cNvPr>
            <p:cNvSpPr txBox="1"/>
            <p:nvPr/>
          </p:nvSpPr>
          <p:spPr>
            <a:xfrm>
              <a:off x="9413655" y="3268148"/>
              <a:ext cx="667170" cy="307777"/>
            </a:xfrm>
            <a:prstGeom prst="rect">
              <a:avLst/>
            </a:prstGeom>
            <a:solidFill>
              <a:srgbClr val="ACDDC8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94" name="CuadroTexto 93">
              <a:extLst>
                <a:ext uri="{FF2B5EF4-FFF2-40B4-BE49-F238E27FC236}">
                  <a16:creationId xmlns:a16="http://schemas.microsoft.com/office/drawing/2014/main" id="{94917917-500B-4B57-9B51-03204BB9A18B}"/>
                </a:ext>
              </a:extLst>
            </p:cNvPr>
            <p:cNvSpPr txBox="1"/>
            <p:nvPr/>
          </p:nvSpPr>
          <p:spPr>
            <a:xfrm>
              <a:off x="10666512" y="3253350"/>
              <a:ext cx="667170" cy="307777"/>
            </a:xfrm>
            <a:prstGeom prst="rect">
              <a:avLst/>
            </a:prstGeom>
            <a:solidFill>
              <a:srgbClr val="ACDDC8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95" name="CuadroTexto 94">
              <a:extLst>
                <a:ext uri="{FF2B5EF4-FFF2-40B4-BE49-F238E27FC236}">
                  <a16:creationId xmlns:a16="http://schemas.microsoft.com/office/drawing/2014/main" id="{3224C47D-3A34-4518-9BD2-A50A3D0D3EE5}"/>
                </a:ext>
              </a:extLst>
            </p:cNvPr>
            <p:cNvSpPr txBox="1"/>
            <p:nvPr/>
          </p:nvSpPr>
          <p:spPr>
            <a:xfrm>
              <a:off x="8863972" y="2114870"/>
              <a:ext cx="667170" cy="307777"/>
            </a:xfrm>
            <a:prstGeom prst="rect">
              <a:avLst/>
            </a:prstGeom>
            <a:solidFill>
              <a:srgbClr val="ACDDC8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96" name="CuadroTexto 95">
              <a:extLst>
                <a:ext uri="{FF2B5EF4-FFF2-40B4-BE49-F238E27FC236}">
                  <a16:creationId xmlns:a16="http://schemas.microsoft.com/office/drawing/2014/main" id="{E8D7CE6C-A7C7-464B-BD43-901F5E3D66C8}"/>
                </a:ext>
              </a:extLst>
            </p:cNvPr>
            <p:cNvSpPr txBox="1"/>
            <p:nvPr/>
          </p:nvSpPr>
          <p:spPr>
            <a:xfrm>
              <a:off x="6391422" y="1227254"/>
              <a:ext cx="667170" cy="307777"/>
            </a:xfrm>
            <a:prstGeom prst="rect">
              <a:avLst/>
            </a:prstGeom>
            <a:solidFill>
              <a:srgbClr val="ACDDC8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  <p:sp>
          <p:nvSpPr>
            <p:cNvPr id="97" name="CuadroTexto 96">
              <a:extLst>
                <a:ext uri="{FF2B5EF4-FFF2-40B4-BE49-F238E27FC236}">
                  <a16:creationId xmlns:a16="http://schemas.microsoft.com/office/drawing/2014/main" id="{C7D65CC6-20B8-4877-B517-5F61AAEFA2FF}"/>
                </a:ext>
              </a:extLst>
            </p:cNvPr>
            <p:cNvSpPr txBox="1"/>
            <p:nvPr/>
          </p:nvSpPr>
          <p:spPr>
            <a:xfrm>
              <a:off x="10677526" y="5010485"/>
              <a:ext cx="667170" cy="307777"/>
            </a:xfrm>
            <a:prstGeom prst="rect">
              <a:avLst/>
            </a:prstGeom>
            <a:solidFill>
              <a:srgbClr val="ACDDC8"/>
            </a:solidFill>
          </p:spPr>
          <p:txBody>
            <a:bodyPr wrap="none" rtlCol="0">
              <a:spAutoFit/>
            </a:bodyPr>
            <a:lstStyle/>
            <a:p>
              <a:r>
                <a:rPr lang="es-419" sz="1400" b="1" dirty="0"/>
                <a:t>Enlace</a:t>
              </a:r>
            </a:p>
          </p:txBody>
        </p:sp>
      </p:grpSp>
      <p:sp>
        <p:nvSpPr>
          <p:cNvPr id="56" name="Rectángulo: esquinas redondeadas 55">
            <a:extLst>
              <a:ext uri="{FF2B5EF4-FFF2-40B4-BE49-F238E27FC236}">
                <a16:creationId xmlns:a16="http://schemas.microsoft.com/office/drawing/2014/main" id="{0E02245C-55BE-4699-B0F3-10E187DDC564}"/>
              </a:ext>
            </a:extLst>
          </p:cNvPr>
          <p:cNvSpPr/>
          <p:nvPr/>
        </p:nvSpPr>
        <p:spPr>
          <a:xfrm>
            <a:off x="6969668" y="3053903"/>
            <a:ext cx="1245693" cy="71331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600" b="1">
                <a:solidFill>
                  <a:schemeClr val="tx1"/>
                </a:solidFill>
              </a:rPr>
              <a:t>LOREM IPSUM</a:t>
            </a:r>
            <a:endParaRPr lang="es-419" sz="1600" b="1" dirty="0">
              <a:solidFill>
                <a:schemeClr val="tx1"/>
              </a:solidFill>
            </a:endParaRPr>
          </a:p>
        </p:txBody>
      </p: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4D3B7062-771A-40A1-8A4E-77BAE392827F}"/>
              </a:ext>
            </a:extLst>
          </p:cNvPr>
          <p:cNvCxnSpPr>
            <a:cxnSpLocks/>
            <a:stCxn id="56" idx="0"/>
            <a:endCxn id="11" idx="2"/>
          </p:cNvCxnSpPr>
          <p:nvPr/>
        </p:nvCxnSpPr>
        <p:spPr>
          <a:xfrm flipV="1">
            <a:off x="7592515" y="2497641"/>
            <a:ext cx="831" cy="55626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CuadroTexto 60">
            <a:extLst>
              <a:ext uri="{FF2B5EF4-FFF2-40B4-BE49-F238E27FC236}">
                <a16:creationId xmlns:a16="http://schemas.microsoft.com/office/drawing/2014/main" id="{EDA002C9-4B79-46BF-BC95-35FE00CEB40B}"/>
              </a:ext>
            </a:extLst>
          </p:cNvPr>
          <p:cNvSpPr txBox="1"/>
          <p:nvPr/>
        </p:nvSpPr>
        <p:spPr>
          <a:xfrm>
            <a:off x="7245111" y="2619504"/>
            <a:ext cx="667170" cy="307777"/>
          </a:xfrm>
          <a:prstGeom prst="rect">
            <a:avLst/>
          </a:prstGeom>
          <a:solidFill>
            <a:srgbClr val="ACDDC8"/>
          </a:solidFill>
        </p:spPr>
        <p:txBody>
          <a:bodyPr wrap="none" rtlCol="0">
            <a:spAutoFit/>
          </a:bodyPr>
          <a:lstStyle/>
          <a:p>
            <a:r>
              <a:rPr lang="es-419" sz="1400" b="1" dirty="0"/>
              <a:t>Enlace</a:t>
            </a:r>
          </a:p>
        </p:txBody>
      </p:sp>
      <p:sp>
        <p:nvSpPr>
          <p:cNvPr id="59" name="Rectángulo: esquinas redondeadas 58">
            <a:extLst>
              <a:ext uri="{FF2B5EF4-FFF2-40B4-BE49-F238E27FC236}">
                <a16:creationId xmlns:a16="http://schemas.microsoft.com/office/drawing/2014/main" id="{BEF88B21-5384-4BB9-A065-06C02F47DB38}"/>
              </a:ext>
            </a:extLst>
          </p:cNvPr>
          <p:cNvSpPr/>
          <p:nvPr/>
        </p:nvSpPr>
        <p:spPr>
          <a:xfrm>
            <a:off x="5293596" y="6644772"/>
            <a:ext cx="2422372" cy="196384"/>
          </a:xfrm>
          <a:prstGeom prst="roundRect">
            <a:avLst>
              <a:gd name="adj" fmla="val 6379"/>
            </a:avLst>
          </a:prstGeom>
          <a:gradFill flip="none" rotWithShape="1">
            <a:gsLst>
              <a:gs pos="42000">
                <a:srgbClr val="345866">
                  <a:lumMod val="5000"/>
                </a:srgbClr>
              </a:gs>
              <a:gs pos="84000">
                <a:srgbClr val="3E9871"/>
              </a:gs>
              <a:gs pos="100000">
                <a:srgbClr val="ACDDC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900" dirty="0">
                <a:solidFill>
                  <a:srgbClr val="C0D3DA"/>
                </a:solidFill>
              </a:rPr>
              <a:t>www.mapasconceptualesymentales.site</a:t>
            </a:r>
          </a:p>
        </p:txBody>
      </p:sp>
    </p:spTree>
    <p:extLst>
      <p:ext uri="{BB962C8B-B14F-4D97-AF65-F5344CB8AC3E}">
        <p14:creationId xmlns:p14="http://schemas.microsoft.com/office/powerpoint/2010/main" val="2555263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61</Words>
  <Application>Microsoft Office PowerPoint</Application>
  <PresentationFormat>Panorámica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7</cp:revision>
  <dcterms:created xsi:type="dcterms:W3CDTF">2021-08-30T02:33:07Z</dcterms:created>
  <dcterms:modified xsi:type="dcterms:W3CDTF">2021-09-25T17:42:55Z</dcterms:modified>
</cp:coreProperties>
</file>