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3"/>
    <a:srgbClr val="AC31B0"/>
    <a:srgbClr val="AD31B0"/>
    <a:srgbClr val="7624A4"/>
    <a:srgbClr val="B2E370"/>
    <a:srgbClr val="DADEE7"/>
    <a:srgbClr val="EEF1FA"/>
    <a:srgbClr val="F9FEFE"/>
    <a:srgbClr val="DC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244BF-9114-4B91-88D0-460091800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9CB9C-9D03-4926-A2D0-0561277DF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F1206D-0C16-487A-B9FC-F3CE57DC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91569-44B1-4234-AE4C-D8797DF0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1BBCF5-1504-4478-B700-4669C4C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7114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04F7E-8285-41EB-9BB0-0F6EE25B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573829-F715-471A-AD3E-4DADD7D95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63C4BC-5921-452C-87CA-BDA4FDA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0A599-3F26-4AB2-98AF-4E824155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306D5-B7A7-49FB-AA10-C6991A4A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390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E31E2F-E98E-4433-8A07-12514CBF5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66F927-36F7-445F-B930-BA0DBA0E0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80A222-CA44-4F78-ABE2-FD587DDE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D79F62-E4F5-45D6-842E-0A129097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5C53CB-A6BA-4304-9690-28F22275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7436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16A45-5531-4F53-AA97-7B5CA005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B4327E-6655-4B05-AB97-E7F35FBC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DE977B-75A6-445B-B31A-9B5CAAE3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EBD370-C027-475F-BB7B-C539988A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611ED-558B-45F9-8B50-197A1131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6192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67426-B950-44E0-A1C1-30C2E287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16939F-1552-4952-946B-D5423E37D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88050-3B4C-4F8E-B130-2D85BDFD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18A821-532B-4E84-8062-4C2A953E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FD497-2451-4285-8FF0-F90F9F15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162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66107-2651-4EE0-A9BF-35004025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AE58EB-210D-440B-8677-5A8066B2E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384C24-B192-49DF-9FDE-587924C1C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4E7727-E842-472D-84EF-44B2CE2A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5279B1-3F58-4CF7-9541-C1903829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478F13-4709-4595-949C-8A83C26B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435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F0B89-F674-4273-8ED8-D67BE4B4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9B14DD-6979-4FEC-9B76-C9CB31788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BB7B0B-B207-4485-8C67-3B38248CB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C8225D-C94C-46B5-8E84-AAA233054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E38BC5-E23C-495F-860B-924F20563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F608B5-35B3-4B61-B716-2DFACF3C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5DA839-6596-42E0-B2D5-5F8FDCDB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22CE91-BD0F-443B-9D27-6C461C11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171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42BF2-78D7-47BB-877D-7FE88C5C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5EAE66-3C31-415A-8B92-9899D6E2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BA2961-EF64-40FD-AB6B-9C58F9A9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F5B204-3DF1-44FF-A229-5ADB1B52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186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5D1E52-8F84-4BEE-8EBE-0ADFC5C8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A80BCA-4027-4112-8A66-7493AEF4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F40D97-187C-47F9-9684-93CBFDF1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4686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357D8-3133-44C2-BE1A-D85FA76C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F623FF-9252-4E78-BB9E-2A3391B67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E1B446-6717-4760-94CB-F0B694752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5AD49D-881D-4384-9544-2FE3AB11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EEB41C-1AA2-44CB-B18B-B1874541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B7DCB-FF87-4D80-BFC3-3B68E6DC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592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F8A60-CA1D-4B1F-AB49-C448E02F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5491C6-3200-4EBC-B302-996CCC6AA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7C9524-BFF5-4547-BAA3-D141D90C4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68D7D1-0468-468D-8699-BF8E9839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3AF5C3-93D6-490A-9208-FF817501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75B393-231D-4A80-A237-2C018AEF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2673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856651-1D50-4DFB-862A-AEB68579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AD54D-7509-4F9B-8638-3D28A6D84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0F3F8C-38B5-4577-86BB-BB936F2FD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A9E5-84F4-4EA5-B33C-8D1C3EE18DA8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E6D1A-5921-4AA0-B655-5962B560D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C742A-C071-4E7D-A4B4-C3F617203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8E7C-546E-4D1D-A260-D9539457A37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4410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FEFE">
                <a:alpha val="49000"/>
              </a:srgbClr>
            </a:gs>
            <a:gs pos="100000">
              <a:srgbClr val="DADEE7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07D11EF-E7B6-4294-95D8-C64B6CE1DAA6}"/>
              </a:ext>
            </a:extLst>
          </p:cNvPr>
          <p:cNvGrpSpPr/>
          <p:nvPr/>
        </p:nvGrpSpPr>
        <p:grpSpPr>
          <a:xfrm>
            <a:off x="319342" y="79616"/>
            <a:ext cx="11763308" cy="6767599"/>
            <a:chOff x="319342" y="79616"/>
            <a:chExt cx="11763308" cy="6767599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F9FE819E-2216-4E9E-9A7E-C50CFEA01B8A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37000">
                  <a:srgbClr val="345866">
                    <a:lumMod val="5000"/>
                  </a:srgbClr>
                </a:gs>
                <a:gs pos="77000">
                  <a:schemeClr val="tx1">
                    <a:lumMod val="85000"/>
                    <a:lumOff val="15000"/>
                    <a:alpha val="67000"/>
                  </a:schemeClr>
                </a:gs>
                <a:gs pos="100000">
                  <a:srgbClr val="6E7A7F">
                    <a:alpha val="4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13" name="Imagen 12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B5F193F1-8126-427C-81A6-8D8FCFA37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D56D4E45-9834-4B06-9618-7350A85380D2}"/>
                </a:ext>
              </a:extLst>
            </p:cNvPr>
            <p:cNvSpPr/>
            <p:nvPr/>
          </p:nvSpPr>
          <p:spPr>
            <a:xfrm>
              <a:off x="6795714" y="1792148"/>
              <a:ext cx="1706629" cy="426930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00B0F0"/>
                  </a:solidFill>
                </a:rPr>
                <a:t>Lorem ipsum </a:t>
              </a:r>
            </a:p>
          </p:txBody>
        </p:sp>
        <p:sp>
          <p:nvSpPr>
            <p:cNvPr id="46" name="Rectángulo: esquinas redondeadas 45">
              <a:extLst>
                <a:ext uri="{FF2B5EF4-FFF2-40B4-BE49-F238E27FC236}">
                  <a16:creationId xmlns:a16="http://schemas.microsoft.com/office/drawing/2014/main" id="{A8F06FB0-D9DB-4DC1-8B01-93EC1B1C8BE6}"/>
                </a:ext>
              </a:extLst>
            </p:cNvPr>
            <p:cNvSpPr/>
            <p:nvPr/>
          </p:nvSpPr>
          <p:spPr>
            <a:xfrm>
              <a:off x="4793634" y="103649"/>
              <a:ext cx="2855395" cy="543957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 cap="rnd" cmpd="sng">
              <a:solidFill>
                <a:schemeClr val="tx1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400" b="1" dirty="0">
                  <a:solidFill>
                    <a:schemeClr val="tx1"/>
                  </a:solidFill>
                </a:rPr>
                <a:t>MAPA CONCEPTUAL</a:t>
              </a:r>
            </a:p>
          </p:txBody>
        </p:sp>
        <p:cxnSp>
          <p:nvCxnSpPr>
            <p:cNvPr id="47" name="Conector: curvado 16">
              <a:extLst>
                <a:ext uri="{FF2B5EF4-FFF2-40B4-BE49-F238E27FC236}">
                  <a16:creationId xmlns:a16="http://schemas.microsoft.com/office/drawing/2014/main" id="{1BC5152C-8CA4-4B64-B95C-E6A7BCC569B5}"/>
                </a:ext>
              </a:extLst>
            </p:cNvPr>
            <p:cNvCxnSpPr>
              <a:cxnSpLocks/>
              <a:stCxn id="28" idx="0"/>
              <a:endCxn id="55" idx="2"/>
            </p:cNvCxnSpPr>
            <p:nvPr/>
          </p:nvCxnSpPr>
          <p:spPr>
            <a:xfrm flipV="1">
              <a:off x="1680839" y="1792148"/>
              <a:ext cx="13591" cy="1931393"/>
            </a:xfrm>
            <a:prstGeom prst="straightConnector1">
              <a:avLst/>
            </a:prstGeom>
            <a:ln w="57150" cap="rnd">
              <a:gradFill flip="none" rotWithShape="1">
                <a:gsLst>
                  <a:gs pos="0">
                    <a:srgbClr val="FF0000"/>
                  </a:gs>
                  <a:gs pos="100000">
                    <a:srgbClr val="FF0000">
                      <a:alpha val="56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ángulo: esquinas redondeadas 54">
              <a:extLst>
                <a:ext uri="{FF2B5EF4-FFF2-40B4-BE49-F238E27FC236}">
                  <a16:creationId xmlns:a16="http://schemas.microsoft.com/office/drawing/2014/main" id="{65E6E852-FA59-453B-A490-B2B85B144CFD}"/>
                </a:ext>
              </a:extLst>
            </p:cNvPr>
            <p:cNvSpPr/>
            <p:nvPr/>
          </p:nvSpPr>
          <p:spPr>
            <a:xfrm>
              <a:off x="841115" y="1365218"/>
              <a:ext cx="1706629" cy="426930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FF000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FF0000"/>
                  </a:solidFill>
                </a:rPr>
                <a:t>Lorem ipsum </a:t>
              </a:r>
            </a:p>
          </p:txBody>
        </p:sp>
        <p:cxnSp>
          <p:nvCxnSpPr>
            <p:cNvPr id="17" name="Conector: curvado 16">
              <a:extLst>
                <a:ext uri="{FF2B5EF4-FFF2-40B4-BE49-F238E27FC236}">
                  <a16:creationId xmlns:a16="http://schemas.microsoft.com/office/drawing/2014/main" id="{1976E2D0-A326-4953-A3F5-96C309A67060}"/>
                </a:ext>
              </a:extLst>
            </p:cNvPr>
            <p:cNvCxnSpPr>
              <a:cxnSpLocks/>
              <a:stCxn id="106" idx="2"/>
              <a:endCxn id="28" idx="3"/>
            </p:cNvCxnSpPr>
            <p:nvPr/>
          </p:nvCxnSpPr>
          <p:spPr>
            <a:xfrm rot="10800000">
              <a:off x="2424391" y="4102586"/>
              <a:ext cx="1720664" cy="1769060"/>
            </a:xfrm>
            <a:prstGeom prst="curved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31000">
                    <a:srgbClr val="AC31B0">
                      <a:alpha val="79000"/>
                    </a:srgbClr>
                  </a:gs>
                  <a:gs pos="80000">
                    <a:srgbClr val="FF0000">
                      <a:alpha val="61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96F574DE-6309-4068-B86B-C59CD2BB22B6}"/>
                </a:ext>
              </a:extLst>
            </p:cNvPr>
            <p:cNvSpPr/>
            <p:nvPr/>
          </p:nvSpPr>
          <p:spPr>
            <a:xfrm>
              <a:off x="3940319" y="1792148"/>
              <a:ext cx="1706629" cy="426930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AC31B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7030A0"/>
                  </a:solidFill>
                </a:rPr>
                <a:t>Lorem ipsum </a:t>
              </a:r>
            </a:p>
          </p:txBody>
        </p:sp>
        <p:sp>
          <p:nvSpPr>
            <p:cNvPr id="64" name="Rectángulo: esquinas redondeadas 63">
              <a:extLst>
                <a:ext uri="{FF2B5EF4-FFF2-40B4-BE49-F238E27FC236}">
                  <a16:creationId xmlns:a16="http://schemas.microsoft.com/office/drawing/2014/main" id="{004CDA37-441C-4502-A5C7-F0A190909E0A}"/>
                </a:ext>
              </a:extLst>
            </p:cNvPr>
            <p:cNvSpPr/>
            <p:nvPr/>
          </p:nvSpPr>
          <p:spPr>
            <a:xfrm>
              <a:off x="9644256" y="1365218"/>
              <a:ext cx="1706629" cy="426930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chemeClr val="accent6"/>
                  </a:solidFill>
                </a:rPr>
                <a:t>Lorem ipsum </a:t>
              </a: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785D10C9-F5B3-4F2E-910B-3F073C5CA1AF}"/>
                </a:ext>
              </a:extLst>
            </p:cNvPr>
            <p:cNvSpPr/>
            <p:nvPr/>
          </p:nvSpPr>
          <p:spPr>
            <a:xfrm>
              <a:off x="452190" y="2589355"/>
              <a:ext cx="1068138" cy="758089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FF000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FF0000"/>
                  </a:solidFill>
                </a:rPr>
                <a:t>Lorem ipsum </a:t>
              </a: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D3BF9DD2-CA48-46C4-80AA-B9D68DB9B26B}"/>
                </a:ext>
              </a:extLst>
            </p:cNvPr>
            <p:cNvSpPr/>
            <p:nvPr/>
          </p:nvSpPr>
          <p:spPr>
            <a:xfrm>
              <a:off x="1890322" y="2589355"/>
              <a:ext cx="1068138" cy="758089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FF000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FF0000"/>
                  </a:solidFill>
                </a:rPr>
                <a:t>Lorem ipsum 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0C79E438-F831-402C-B207-1FA49EC0BE77}"/>
                </a:ext>
              </a:extLst>
            </p:cNvPr>
            <p:cNvSpPr/>
            <p:nvPr/>
          </p:nvSpPr>
          <p:spPr>
            <a:xfrm>
              <a:off x="3527579" y="2966723"/>
              <a:ext cx="1068138" cy="758088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AC31B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7030A0"/>
                  </a:solidFill>
                </a:rPr>
                <a:t>Lorem ipsum 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CB55FFD9-E8CB-4285-B609-C20E4AA27683}"/>
                </a:ext>
              </a:extLst>
            </p:cNvPr>
            <p:cNvSpPr/>
            <p:nvPr/>
          </p:nvSpPr>
          <p:spPr>
            <a:xfrm>
              <a:off x="4961936" y="2966723"/>
              <a:ext cx="1068138" cy="758088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AC31B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7030A0"/>
                  </a:solidFill>
                </a:rPr>
                <a:t>Lorem ipsum </a:t>
              </a: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45A1C5C4-4620-437B-AFEA-92960D73E30F}"/>
                </a:ext>
              </a:extLst>
            </p:cNvPr>
            <p:cNvSpPr/>
            <p:nvPr/>
          </p:nvSpPr>
          <p:spPr>
            <a:xfrm>
              <a:off x="6391448" y="2966723"/>
              <a:ext cx="1068138" cy="758088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00B0F0"/>
                  </a:solidFill>
                </a:rPr>
                <a:t>Lorem ipsum </a:t>
              </a: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7BDF41B5-093D-412D-8503-C1C1C1B0A62A}"/>
                </a:ext>
              </a:extLst>
            </p:cNvPr>
            <p:cNvSpPr/>
            <p:nvPr/>
          </p:nvSpPr>
          <p:spPr>
            <a:xfrm>
              <a:off x="7829580" y="2966723"/>
              <a:ext cx="1068138" cy="758088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rgbClr val="00B0F0"/>
                  </a:solidFill>
                </a:rPr>
                <a:t>Lorem ipsum </a:t>
              </a: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822C4BFD-AD97-4539-AE54-C35D02700B08}"/>
                </a:ext>
              </a:extLst>
            </p:cNvPr>
            <p:cNvSpPr/>
            <p:nvPr/>
          </p:nvSpPr>
          <p:spPr>
            <a:xfrm>
              <a:off x="9239731" y="2589355"/>
              <a:ext cx="1068138" cy="758087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chemeClr val="accent6"/>
                  </a:solidFill>
                </a:rPr>
                <a:t>Lorem ipsum 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540ADD0A-25B2-4D39-B39F-315F60ABC927}"/>
                </a:ext>
              </a:extLst>
            </p:cNvPr>
            <p:cNvSpPr/>
            <p:nvPr/>
          </p:nvSpPr>
          <p:spPr>
            <a:xfrm>
              <a:off x="10677863" y="2589355"/>
              <a:ext cx="1068138" cy="758087"/>
            </a:xfrm>
            <a:prstGeom prst="roundRect">
              <a:avLst>
                <a:gd name="adj" fmla="val 23087"/>
              </a:avLst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chemeClr val="accent6"/>
                  </a:solidFill>
                </a:rPr>
                <a:t>Lorem ipsum </a:t>
              </a: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DB2EEBDD-A083-4C2A-82B0-A8CC5482A633}"/>
                </a:ext>
              </a:extLst>
            </p:cNvPr>
            <p:cNvSpPr/>
            <p:nvPr/>
          </p:nvSpPr>
          <p:spPr>
            <a:xfrm>
              <a:off x="937287" y="3723541"/>
              <a:ext cx="1487104" cy="758089"/>
            </a:xfrm>
            <a:prstGeom prst="roundRect">
              <a:avLst>
                <a:gd name="adj" fmla="val 23087"/>
              </a:avLst>
            </a:prstGeom>
            <a:solidFill>
              <a:srgbClr val="FF0000"/>
            </a:solidFill>
            <a:ln w="76200">
              <a:solidFill>
                <a:srgbClr val="FF000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 dolor sit amet </a:t>
              </a:r>
            </a:p>
          </p:txBody>
        </p:sp>
        <p:cxnSp>
          <p:nvCxnSpPr>
            <p:cNvPr id="29" name="Conector: curvado 16">
              <a:extLst>
                <a:ext uri="{FF2B5EF4-FFF2-40B4-BE49-F238E27FC236}">
                  <a16:creationId xmlns:a16="http://schemas.microsoft.com/office/drawing/2014/main" id="{C82F7821-8D55-4C5B-856E-66C0F12A82A2}"/>
                </a:ext>
              </a:extLst>
            </p:cNvPr>
            <p:cNvCxnSpPr>
              <a:cxnSpLocks/>
              <a:stCxn id="20" idx="0"/>
              <a:endCxn id="55" idx="2"/>
            </p:cNvCxnSpPr>
            <p:nvPr/>
          </p:nvCxnSpPr>
          <p:spPr>
            <a:xfrm rot="5400000" flipH="1" flipV="1">
              <a:off x="941741" y="1836667"/>
              <a:ext cx="797207" cy="708171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FF0000"/>
                  </a:gs>
                  <a:gs pos="100000">
                    <a:srgbClr val="FF0000">
                      <a:alpha val="56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: curvado 16">
              <a:extLst>
                <a:ext uri="{FF2B5EF4-FFF2-40B4-BE49-F238E27FC236}">
                  <a16:creationId xmlns:a16="http://schemas.microsoft.com/office/drawing/2014/main" id="{E158ADEC-4FCE-478A-BD82-FCBA900D9998}"/>
                </a:ext>
              </a:extLst>
            </p:cNvPr>
            <p:cNvCxnSpPr>
              <a:cxnSpLocks/>
              <a:stCxn id="21" idx="0"/>
              <a:endCxn id="55" idx="2"/>
            </p:cNvCxnSpPr>
            <p:nvPr/>
          </p:nvCxnSpPr>
          <p:spPr>
            <a:xfrm rot="16200000" flipV="1">
              <a:off x="1660808" y="1825771"/>
              <a:ext cx="797207" cy="729961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FF0000"/>
                  </a:gs>
                  <a:gs pos="100000">
                    <a:srgbClr val="FF0000">
                      <a:alpha val="56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346F0255-CC45-430A-8B67-E6763626748C}"/>
                </a:ext>
              </a:extLst>
            </p:cNvPr>
            <p:cNvSpPr/>
            <p:nvPr/>
          </p:nvSpPr>
          <p:spPr>
            <a:xfrm>
              <a:off x="4041850" y="4006407"/>
              <a:ext cx="1487101" cy="758088"/>
            </a:xfrm>
            <a:prstGeom prst="roundRect">
              <a:avLst>
                <a:gd name="adj" fmla="val 23087"/>
              </a:avLst>
            </a:prstGeom>
            <a:solidFill>
              <a:srgbClr val="AC31B0"/>
            </a:solidFill>
            <a:ln w="76200">
              <a:solidFill>
                <a:srgbClr val="AC31B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 dolor sit amet </a:t>
              </a:r>
            </a:p>
          </p:txBody>
        </p:sp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8E129419-A9C9-4D48-BD87-797D05C338E0}"/>
                </a:ext>
              </a:extLst>
            </p:cNvPr>
            <p:cNvSpPr/>
            <p:nvPr/>
          </p:nvSpPr>
          <p:spPr>
            <a:xfrm>
              <a:off x="6881015" y="4006407"/>
              <a:ext cx="1487101" cy="758088"/>
            </a:xfrm>
            <a:prstGeom prst="roundRect">
              <a:avLst>
                <a:gd name="adj" fmla="val 23087"/>
              </a:avLst>
            </a:prstGeom>
            <a:solidFill>
              <a:srgbClr val="00B0F0"/>
            </a:solidFill>
            <a:ln w="76200">
              <a:solidFill>
                <a:srgbClr val="00B0F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 dolor sit amet </a:t>
              </a:r>
            </a:p>
          </p:txBody>
        </p:sp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2922CCC9-7C7B-4EEB-A6CA-60F8440F9E1D}"/>
                </a:ext>
              </a:extLst>
            </p:cNvPr>
            <p:cNvSpPr/>
            <p:nvPr/>
          </p:nvSpPr>
          <p:spPr>
            <a:xfrm>
              <a:off x="9744644" y="3723541"/>
              <a:ext cx="1487101" cy="758087"/>
            </a:xfrm>
            <a:prstGeom prst="roundRect">
              <a:avLst>
                <a:gd name="adj" fmla="val 23087"/>
              </a:avLst>
            </a:prstGeom>
            <a:solidFill>
              <a:schemeClr val="accent6"/>
            </a:solidFill>
            <a:ln w="76200">
              <a:solidFill>
                <a:schemeClr val="accent6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 dolor sit amet </a:t>
              </a:r>
            </a:p>
          </p:txBody>
        </p:sp>
        <p:cxnSp>
          <p:nvCxnSpPr>
            <p:cNvPr id="39" name="Conector: curvado 16">
              <a:extLst>
                <a:ext uri="{FF2B5EF4-FFF2-40B4-BE49-F238E27FC236}">
                  <a16:creationId xmlns:a16="http://schemas.microsoft.com/office/drawing/2014/main" id="{210D247D-BD63-48AF-BA28-405840A345A7}"/>
                </a:ext>
              </a:extLst>
            </p:cNvPr>
            <p:cNvCxnSpPr>
              <a:cxnSpLocks/>
              <a:stCxn id="36" idx="0"/>
              <a:endCxn id="63" idx="2"/>
            </p:cNvCxnSpPr>
            <p:nvPr/>
          </p:nvCxnSpPr>
          <p:spPr>
            <a:xfrm flipV="1">
              <a:off x="4785401" y="2219078"/>
              <a:ext cx="8233" cy="1787329"/>
            </a:xfrm>
            <a:prstGeom prst="straightConnector1">
              <a:avLst/>
            </a:prstGeom>
            <a:ln w="57150" cap="rnd">
              <a:gradFill flip="none" rotWithShape="1">
                <a:gsLst>
                  <a:gs pos="0">
                    <a:srgbClr val="AD31B0"/>
                  </a:gs>
                  <a:gs pos="100000">
                    <a:srgbClr val="7624A4">
                      <a:alpha val="61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: curvado 16">
              <a:extLst>
                <a:ext uri="{FF2B5EF4-FFF2-40B4-BE49-F238E27FC236}">
                  <a16:creationId xmlns:a16="http://schemas.microsoft.com/office/drawing/2014/main" id="{2BD6B6DA-5BCF-4274-B7F7-195362F25457}"/>
                </a:ext>
              </a:extLst>
            </p:cNvPr>
            <p:cNvCxnSpPr>
              <a:cxnSpLocks/>
              <a:stCxn id="23" idx="0"/>
              <a:endCxn id="63" idx="2"/>
            </p:cNvCxnSpPr>
            <p:nvPr/>
          </p:nvCxnSpPr>
          <p:spPr>
            <a:xfrm rot="16200000" flipV="1">
              <a:off x="4770998" y="2241715"/>
              <a:ext cx="747645" cy="702371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AD31B0"/>
                  </a:gs>
                  <a:gs pos="100000">
                    <a:srgbClr val="7624A4">
                      <a:alpha val="61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: curvado 16">
              <a:extLst>
                <a:ext uri="{FF2B5EF4-FFF2-40B4-BE49-F238E27FC236}">
                  <a16:creationId xmlns:a16="http://schemas.microsoft.com/office/drawing/2014/main" id="{051B2C20-37E6-41CA-B21C-260B8E333AF7}"/>
                </a:ext>
              </a:extLst>
            </p:cNvPr>
            <p:cNvCxnSpPr>
              <a:cxnSpLocks/>
              <a:stCxn id="22" idx="0"/>
              <a:endCxn id="63" idx="2"/>
            </p:cNvCxnSpPr>
            <p:nvPr/>
          </p:nvCxnSpPr>
          <p:spPr>
            <a:xfrm rot="5400000" flipH="1" flipV="1">
              <a:off x="4053819" y="2226908"/>
              <a:ext cx="747645" cy="731986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AD31B0"/>
                  </a:gs>
                  <a:gs pos="100000">
                    <a:srgbClr val="7624A4">
                      <a:alpha val="61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: curvado 16">
              <a:extLst>
                <a:ext uri="{FF2B5EF4-FFF2-40B4-BE49-F238E27FC236}">
                  <a16:creationId xmlns:a16="http://schemas.microsoft.com/office/drawing/2014/main" id="{475CE636-271D-4835-863C-DAF6DAC695E0}"/>
                </a:ext>
              </a:extLst>
            </p:cNvPr>
            <p:cNvCxnSpPr>
              <a:cxnSpLocks/>
              <a:stCxn id="37" idx="0"/>
              <a:endCxn id="18" idx="2"/>
            </p:cNvCxnSpPr>
            <p:nvPr/>
          </p:nvCxnSpPr>
          <p:spPr>
            <a:xfrm flipV="1">
              <a:off x="7624566" y="2219078"/>
              <a:ext cx="24463" cy="1787329"/>
            </a:xfrm>
            <a:prstGeom prst="straightConnector1">
              <a:avLst/>
            </a:prstGeom>
            <a:ln w="57150" cap="rnd">
              <a:gradFill flip="none" rotWithShape="1">
                <a:gsLst>
                  <a:gs pos="0">
                    <a:srgbClr val="0070C0"/>
                  </a:gs>
                  <a:gs pos="100000">
                    <a:srgbClr val="00B0F0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: curvado 16">
              <a:extLst>
                <a:ext uri="{FF2B5EF4-FFF2-40B4-BE49-F238E27FC236}">
                  <a16:creationId xmlns:a16="http://schemas.microsoft.com/office/drawing/2014/main" id="{8C6BD4E5-B523-4AFE-BB9F-91BF128BE75B}"/>
                </a:ext>
              </a:extLst>
            </p:cNvPr>
            <p:cNvCxnSpPr>
              <a:cxnSpLocks/>
              <a:stCxn id="25" idx="0"/>
              <a:endCxn id="18" idx="2"/>
            </p:cNvCxnSpPr>
            <p:nvPr/>
          </p:nvCxnSpPr>
          <p:spPr>
            <a:xfrm rot="16200000" flipV="1">
              <a:off x="7632517" y="2235591"/>
              <a:ext cx="747645" cy="714620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0070C0"/>
                  </a:gs>
                  <a:gs pos="100000">
                    <a:srgbClr val="00B0F0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: curvado 16">
              <a:extLst>
                <a:ext uri="{FF2B5EF4-FFF2-40B4-BE49-F238E27FC236}">
                  <a16:creationId xmlns:a16="http://schemas.microsoft.com/office/drawing/2014/main" id="{EBF99AE8-96AF-4C78-BAF3-3D426E3F775A}"/>
                </a:ext>
              </a:extLst>
            </p:cNvPr>
            <p:cNvCxnSpPr>
              <a:cxnSpLocks/>
              <a:stCxn id="24" idx="0"/>
              <a:endCxn id="18" idx="2"/>
            </p:cNvCxnSpPr>
            <p:nvPr/>
          </p:nvCxnSpPr>
          <p:spPr>
            <a:xfrm rot="5400000" flipH="1" flipV="1">
              <a:off x="6913451" y="2231145"/>
              <a:ext cx="747645" cy="723512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rgbClr val="0070C0"/>
                  </a:gs>
                  <a:gs pos="100000">
                    <a:srgbClr val="00B0F0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: curvado 16">
              <a:extLst>
                <a:ext uri="{FF2B5EF4-FFF2-40B4-BE49-F238E27FC236}">
                  <a16:creationId xmlns:a16="http://schemas.microsoft.com/office/drawing/2014/main" id="{FF00E066-215C-4C02-A26A-9E20D2C99DF7}"/>
                </a:ext>
              </a:extLst>
            </p:cNvPr>
            <p:cNvCxnSpPr>
              <a:cxnSpLocks/>
              <a:stCxn id="38" idx="0"/>
              <a:endCxn id="64" idx="2"/>
            </p:cNvCxnSpPr>
            <p:nvPr/>
          </p:nvCxnSpPr>
          <p:spPr>
            <a:xfrm flipV="1">
              <a:off x="10488195" y="1792148"/>
              <a:ext cx="9376" cy="1931393"/>
            </a:xfrm>
            <a:prstGeom prst="straightConnector1">
              <a:avLst/>
            </a:prstGeom>
            <a:ln w="57150" cap="rnd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50000"/>
                    </a:scheme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: curvado 16">
              <a:extLst>
                <a:ext uri="{FF2B5EF4-FFF2-40B4-BE49-F238E27FC236}">
                  <a16:creationId xmlns:a16="http://schemas.microsoft.com/office/drawing/2014/main" id="{48DCF8CB-1DD4-4CA5-BDFC-2C9C72592500}"/>
                </a:ext>
              </a:extLst>
            </p:cNvPr>
            <p:cNvCxnSpPr>
              <a:cxnSpLocks/>
              <a:stCxn id="27" idx="0"/>
              <a:endCxn id="64" idx="2"/>
            </p:cNvCxnSpPr>
            <p:nvPr/>
          </p:nvCxnSpPr>
          <p:spPr>
            <a:xfrm rot="16200000" flipV="1">
              <a:off x="10456149" y="1833571"/>
              <a:ext cx="797207" cy="714361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50000"/>
                    </a:scheme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: curvado 16">
              <a:extLst>
                <a:ext uri="{FF2B5EF4-FFF2-40B4-BE49-F238E27FC236}">
                  <a16:creationId xmlns:a16="http://schemas.microsoft.com/office/drawing/2014/main" id="{3ACAC88E-080E-4939-BDF2-C3A28D570ED7}"/>
                </a:ext>
              </a:extLst>
            </p:cNvPr>
            <p:cNvCxnSpPr>
              <a:cxnSpLocks/>
              <a:stCxn id="26" idx="0"/>
              <a:endCxn id="64" idx="2"/>
            </p:cNvCxnSpPr>
            <p:nvPr/>
          </p:nvCxnSpPr>
          <p:spPr>
            <a:xfrm rot="5400000" flipH="1" flipV="1">
              <a:off x="9737082" y="1828867"/>
              <a:ext cx="797207" cy="723771"/>
            </a:xfrm>
            <a:prstGeom prst="bent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50000"/>
                    </a:scheme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: curvado 16">
              <a:extLst>
                <a:ext uri="{FF2B5EF4-FFF2-40B4-BE49-F238E27FC236}">
                  <a16:creationId xmlns:a16="http://schemas.microsoft.com/office/drawing/2014/main" id="{10CFD179-0EB3-4DB7-97A2-FDC4F0601B6C}"/>
                </a:ext>
              </a:extLst>
            </p:cNvPr>
            <p:cNvCxnSpPr>
              <a:cxnSpLocks/>
              <a:stCxn id="107" idx="2"/>
              <a:endCxn id="36" idx="3"/>
            </p:cNvCxnSpPr>
            <p:nvPr/>
          </p:nvCxnSpPr>
          <p:spPr>
            <a:xfrm rot="10800000">
              <a:off x="5528951" y="4385451"/>
              <a:ext cx="1479732" cy="1507292"/>
            </a:xfrm>
            <a:prstGeom prst="curved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31000">
                    <a:srgbClr val="00B0F0"/>
                  </a:gs>
                  <a:gs pos="80000">
                    <a:srgbClr val="AD31B0"/>
                  </a:gs>
                </a:gsLst>
                <a:lin ang="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: curvado 16">
              <a:extLst>
                <a:ext uri="{FF2B5EF4-FFF2-40B4-BE49-F238E27FC236}">
                  <a16:creationId xmlns:a16="http://schemas.microsoft.com/office/drawing/2014/main" id="{6C8E3A21-FC7F-4C8B-8CEF-A10F5A047073}"/>
                </a:ext>
              </a:extLst>
            </p:cNvPr>
            <p:cNvCxnSpPr>
              <a:cxnSpLocks/>
              <a:stCxn id="108" idx="2"/>
              <a:endCxn id="37" idx="3"/>
            </p:cNvCxnSpPr>
            <p:nvPr/>
          </p:nvCxnSpPr>
          <p:spPr>
            <a:xfrm rot="10800000">
              <a:off x="8368117" y="4385451"/>
              <a:ext cx="1489109" cy="1486194"/>
            </a:xfrm>
            <a:prstGeom prst="curvedConnector3">
              <a:avLst>
                <a:gd name="adj1" fmla="val 50000"/>
              </a:avLst>
            </a:prstGeom>
            <a:ln w="57150" cap="rnd">
              <a:gradFill flip="none" rotWithShape="1">
                <a:gsLst>
                  <a:gs pos="31000">
                    <a:schemeClr val="accent6"/>
                  </a:gs>
                  <a:gs pos="80000">
                    <a:srgbClr val="00B0F0"/>
                  </a:gs>
                </a:gsLst>
                <a:lin ang="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: curvado 16">
              <a:extLst>
                <a:ext uri="{FF2B5EF4-FFF2-40B4-BE49-F238E27FC236}">
                  <a16:creationId xmlns:a16="http://schemas.microsoft.com/office/drawing/2014/main" id="{1242B870-DCD5-4F9C-B7B6-3A5608F0FC0A}"/>
                </a:ext>
              </a:extLst>
            </p:cNvPr>
            <p:cNvCxnSpPr>
              <a:cxnSpLocks/>
              <a:stCxn id="55" idx="0"/>
              <a:endCxn id="46" idx="2"/>
            </p:cNvCxnSpPr>
            <p:nvPr/>
          </p:nvCxnSpPr>
          <p:spPr>
            <a:xfrm flipV="1">
              <a:off x="1694430" y="647606"/>
              <a:ext cx="4526902" cy="717612"/>
            </a:xfrm>
            <a:prstGeom prst="straightConnector1">
              <a:avLst/>
            </a:prstGeom>
            <a:ln w="57150" cap="rnd">
              <a:gradFill flip="none" rotWithShape="1">
                <a:gsLst>
                  <a:gs pos="31000">
                    <a:srgbClr val="FF0000"/>
                  </a:gs>
                  <a:gs pos="80000">
                    <a:schemeClr val="tx1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: curvado 16">
              <a:extLst>
                <a:ext uri="{FF2B5EF4-FFF2-40B4-BE49-F238E27FC236}">
                  <a16:creationId xmlns:a16="http://schemas.microsoft.com/office/drawing/2014/main" id="{AD81337E-7048-4977-A6DE-9C9B14333F69}"/>
                </a:ext>
              </a:extLst>
            </p:cNvPr>
            <p:cNvCxnSpPr>
              <a:cxnSpLocks/>
              <a:stCxn id="63" idx="0"/>
              <a:endCxn id="46" idx="2"/>
            </p:cNvCxnSpPr>
            <p:nvPr/>
          </p:nvCxnSpPr>
          <p:spPr>
            <a:xfrm flipV="1">
              <a:off x="4793634" y="647606"/>
              <a:ext cx="1427698" cy="1144542"/>
            </a:xfrm>
            <a:prstGeom prst="straightConnector1">
              <a:avLst/>
            </a:prstGeom>
            <a:ln w="57150" cap="rnd">
              <a:gradFill flip="none" rotWithShape="1">
                <a:gsLst>
                  <a:gs pos="31000">
                    <a:srgbClr val="AC31B0"/>
                  </a:gs>
                  <a:gs pos="80000">
                    <a:schemeClr val="tx1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: curvado 16">
              <a:extLst>
                <a:ext uri="{FF2B5EF4-FFF2-40B4-BE49-F238E27FC236}">
                  <a16:creationId xmlns:a16="http://schemas.microsoft.com/office/drawing/2014/main" id="{25D0F1BF-90D5-4BFD-85CA-13E0DE965F42}"/>
                </a:ext>
              </a:extLst>
            </p:cNvPr>
            <p:cNvCxnSpPr>
              <a:cxnSpLocks/>
              <a:stCxn id="18" idx="0"/>
              <a:endCxn id="46" idx="2"/>
            </p:cNvCxnSpPr>
            <p:nvPr/>
          </p:nvCxnSpPr>
          <p:spPr>
            <a:xfrm flipH="1" flipV="1">
              <a:off x="6221332" y="647606"/>
              <a:ext cx="1427697" cy="1144542"/>
            </a:xfrm>
            <a:prstGeom prst="straightConnector1">
              <a:avLst/>
            </a:prstGeom>
            <a:ln w="57150" cap="rnd">
              <a:gradFill flip="none" rotWithShape="1">
                <a:gsLst>
                  <a:gs pos="31000">
                    <a:srgbClr val="00B0F0"/>
                  </a:gs>
                  <a:gs pos="80000">
                    <a:schemeClr val="tx1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: curvado 16">
              <a:extLst>
                <a:ext uri="{FF2B5EF4-FFF2-40B4-BE49-F238E27FC236}">
                  <a16:creationId xmlns:a16="http://schemas.microsoft.com/office/drawing/2014/main" id="{8DEC66E9-CDB9-4188-B896-E4DEC6D481B9}"/>
                </a:ext>
              </a:extLst>
            </p:cNvPr>
            <p:cNvCxnSpPr>
              <a:cxnSpLocks/>
              <a:stCxn id="64" idx="0"/>
              <a:endCxn id="46" idx="2"/>
            </p:cNvCxnSpPr>
            <p:nvPr/>
          </p:nvCxnSpPr>
          <p:spPr>
            <a:xfrm flipH="1" flipV="1">
              <a:off x="6221332" y="647606"/>
              <a:ext cx="4276239" cy="717612"/>
            </a:xfrm>
            <a:prstGeom prst="straightConnector1">
              <a:avLst/>
            </a:prstGeom>
            <a:ln w="57150" cap="rnd">
              <a:gradFill flip="none" rotWithShape="1">
                <a:gsLst>
                  <a:gs pos="31000">
                    <a:schemeClr val="accent6"/>
                  </a:gs>
                  <a:gs pos="80000">
                    <a:schemeClr val="tx1"/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ipse 104">
              <a:extLst>
                <a:ext uri="{FF2B5EF4-FFF2-40B4-BE49-F238E27FC236}">
                  <a16:creationId xmlns:a16="http://schemas.microsoft.com/office/drawing/2014/main" id="{A8A88538-E6BF-41E7-80EE-657411DDB603}"/>
                </a:ext>
              </a:extLst>
            </p:cNvPr>
            <p:cNvSpPr/>
            <p:nvPr/>
          </p:nvSpPr>
          <p:spPr>
            <a:xfrm>
              <a:off x="1040494" y="5187703"/>
              <a:ext cx="1280689" cy="1280689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bg1"/>
                  </a:solidFill>
                </a:rPr>
                <a:t>Lorem ipsum dolor sit amet </a:t>
              </a:r>
              <a:endParaRPr lang="es-419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41FDCA48-1DBA-4164-9DC3-09F0EC2DE2AE}"/>
                </a:ext>
              </a:extLst>
            </p:cNvPr>
            <p:cNvSpPr/>
            <p:nvPr/>
          </p:nvSpPr>
          <p:spPr>
            <a:xfrm>
              <a:off x="4145055" y="5231301"/>
              <a:ext cx="1280689" cy="1280689"/>
            </a:xfrm>
            <a:prstGeom prst="ellipse">
              <a:avLst/>
            </a:prstGeom>
            <a:solidFill>
              <a:srgbClr val="AC31B0"/>
            </a:solidFill>
            <a:ln w="76200">
              <a:solidFill>
                <a:srgbClr val="AC31B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bg1"/>
                  </a:solidFill>
                </a:rPr>
                <a:t>Lorem ipsum dolor sit amet </a:t>
              </a:r>
              <a:endParaRPr lang="es-419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B11A6CEE-927C-4124-8866-13D99141F86D}"/>
                </a:ext>
              </a:extLst>
            </p:cNvPr>
            <p:cNvSpPr/>
            <p:nvPr/>
          </p:nvSpPr>
          <p:spPr>
            <a:xfrm>
              <a:off x="7008683" y="5252398"/>
              <a:ext cx="1280689" cy="1280689"/>
            </a:xfrm>
            <a:prstGeom prst="ellipse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bg1"/>
                  </a:solidFill>
                </a:rPr>
                <a:t>Lorem ipsum dolor sit amet </a:t>
              </a:r>
            </a:p>
          </p:txBody>
        </p:sp>
        <p:sp>
          <p:nvSpPr>
            <p:cNvPr id="108" name="Elipse 107">
              <a:extLst>
                <a:ext uri="{FF2B5EF4-FFF2-40B4-BE49-F238E27FC236}">
                  <a16:creationId xmlns:a16="http://schemas.microsoft.com/office/drawing/2014/main" id="{FD9037C7-2240-4E84-A76B-BECBB26B9A8C}"/>
                </a:ext>
              </a:extLst>
            </p:cNvPr>
            <p:cNvSpPr/>
            <p:nvPr/>
          </p:nvSpPr>
          <p:spPr>
            <a:xfrm>
              <a:off x="9857225" y="5231300"/>
              <a:ext cx="1280689" cy="1280689"/>
            </a:xfrm>
            <a:prstGeom prst="ellipse">
              <a:avLst/>
            </a:prstGeom>
            <a:solidFill>
              <a:schemeClr val="accent6"/>
            </a:solidFill>
            <a:ln w="76200">
              <a:solidFill>
                <a:schemeClr val="accent6"/>
              </a:solidFill>
            </a:ln>
            <a:effectLst>
              <a:outerShdw blurRad="50800" dist="38100" dir="7740000" sx="97000" sy="97000" algn="tl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bg1"/>
                  </a:solidFill>
                </a:rPr>
                <a:t>Lorem ipsum dolor sit amet </a:t>
              </a:r>
              <a:endParaRPr lang="es-419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9" name="Conector: curvado 16">
              <a:extLst>
                <a:ext uri="{FF2B5EF4-FFF2-40B4-BE49-F238E27FC236}">
                  <a16:creationId xmlns:a16="http://schemas.microsoft.com/office/drawing/2014/main" id="{A51DB768-6479-4030-A59E-BF19C6987654}"/>
                </a:ext>
              </a:extLst>
            </p:cNvPr>
            <p:cNvCxnSpPr>
              <a:cxnSpLocks/>
              <a:stCxn id="105" idx="2"/>
              <a:endCxn id="28" idx="1"/>
            </p:cNvCxnSpPr>
            <p:nvPr/>
          </p:nvCxnSpPr>
          <p:spPr>
            <a:xfrm rot="10800000">
              <a:off x="937288" y="4102586"/>
              <a:ext cx="103207" cy="1725462"/>
            </a:xfrm>
            <a:prstGeom prst="curvedConnector3">
              <a:avLst>
                <a:gd name="adj1" fmla="val 321497"/>
              </a:avLst>
            </a:prstGeom>
            <a:ln w="57150" cap="rnd">
              <a:gradFill flip="none" rotWithShape="1">
                <a:gsLst>
                  <a:gs pos="0">
                    <a:srgbClr val="FF0000"/>
                  </a:gs>
                  <a:gs pos="100000">
                    <a:srgbClr val="FF0000">
                      <a:alpha val="56000"/>
                    </a:srgb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: curvado 16">
              <a:extLst>
                <a:ext uri="{FF2B5EF4-FFF2-40B4-BE49-F238E27FC236}">
                  <a16:creationId xmlns:a16="http://schemas.microsoft.com/office/drawing/2014/main" id="{29DBAB45-A549-47C2-986D-421F67B3C5C2}"/>
                </a:ext>
              </a:extLst>
            </p:cNvPr>
            <p:cNvCxnSpPr>
              <a:cxnSpLocks/>
              <a:stCxn id="108" idx="6"/>
              <a:endCxn id="38" idx="3"/>
            </p:cNvCxnSpPr>
            <p:nvPr/>
          </p:nvCxnSpPr>
          <p:spPr>
            <a:xfrm flipV="1">
              <a:off x="11137914" y="4102585"/>
              <a:ext cx="93831" cy="1769060"/>
            </a:xfrm>
            <a:prstGeom prst="curvedConnector3">
              <a:avLst>
                <a:gd name="adj1" fmla="val 343630"/>
              </a:avLst>
            </a:prstGeom>
            <a:ln w="57150" cap="rnd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round/>
              <a:headEnd type="stealth" w="med" len="med"/>
              <a:tailEnd type="oval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CuadroTexto 134">
              <a:extLst>
                <a:ext uri="{FF2B5EF4-FFF2-40B4-BE49-F238E27FC236}">
                  <a16:creationId xmlns:a16="http://schemas.microsoft.com/office/drawing/2014/main" id="{65F11B43-E1A5-4103-BC23-3D9350425D2B}"/>
                </a:ext>
              </a:extLst>
            </p:cNvPr>
            <p:cNvSpPr txBox="1"/>
            <p:nvPr/>
          </p:nvSpPr>
          <p:spPr>
            <a:xfrm>
              <a:off x="3404375" y="824045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36" name="CuadroTexto 135">
              <a:extLst>
                <a:ext uri="{FF2B5EF4-FFF2-40B4-BE49-F238E27FC236}">
                  <a16:creationId xmlns:a16="http://schemas.microsoft.com/office/drawing/2014/main" id="{1515FF68-37E6-46F0-BF0A-A7EF285D0A8F}"/>
                </a:ext>
              </a:extLst>
            </p:cNvPr>
            <p:cNvSpPr txBox="1"/>
            <p:nvPr/>
          </p:nvSpPr>
          <p:spPr>
            <a:xfrm>
              <a:off x="1307441" y="2038569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37" name="CuadroTexto 136">
              <a:extLst>
                <a:ext uri="{FF2B5EF4-FFF2-40B4-BE49-F238E27FC236}">
                  <a16:creationId xmlns:a16="http://schemas.microsoft.com/office/drawing/2014/main" id="{B775466E-AC12-4BD6-B047-AFCB816888A1}"/>
                </a:ext>
              </a:extLst>
            </p:cNvPr>
            <p:cNvSpPr txBox="1"/>
            <p:nvPr/>
          </p:nvSpPr>
          <p:spPr>
            <a:xfrm>
              <a:off x="319342" y="4693862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38" name="CuadroTexto 137">
              <a:extLst>
                <a:ext uri="{FF2B5EF4-FFF2-40B4-BE49-F238E27FC236}">
                  <a16:creationId xmlns:a16="http://schemas.microsoft.com/office/drawing/2014/main" id="{3482501F-5DC7-4DC2-914D-6E6D6D35A1E3}"/>
                </a:ext>
              </a:extLst>
            </p:cNvPr>
            <p:cNvSpPr txBox="1"/>
            <p:nvPr/>
          </p:nvSpPr>
          <p:spPr>
            <a:xfrm>
              <a:off x="2868172" y="4695287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39" name="CuadroTexto 138">
              <a:extLst>
                <a:ext uri="{FF2B5EF4-FFF2-40B4-BE49-F238E27FC236}">
                  <a16:creationId xmlns:a16="http://schemas.microsoft.com/office/drawing/2014/main" id="{82C8EAF3-109C-407B-9C23-6092C34345B9}"/>
                </a:ext>
              </a:extLst>
            </p:cNvPr>
            <p:cNvSpPr txBox="1"/>
            <p:nvPr/>
          </p:nvSpPr>
          <p:spPr>
            <a:xfrm>
              <a:off x="5807321" y="4764495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0" name="CuadroTexto 139">
              <a:extLst>
                <a:ext uri="{FF2B5EF4-FFF2-40B4-BE49-F238E27FC236}">
                  <a16:creationId xmlns:a16="http://schemas.microsoft.com/office/drawing/2014/main" id="{FA09AC87-5359-445B-AA49-73524E81446B}"/>
                </a:ext>
              </a:extLst>
            </p:cNvPr>
            <p:cNvSpPr txBox="1"/>
            <p:nvPr/>
          </p:nvSpPr>
          <p:spPr>
            <a:xfrm>
              <a:off x="8707314" y="4693862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9186C9B7-A8BF-41A9-974D-AA95D1B74DF8}"/>
                </a:ext>
              </a:extLst>
            </p:cNvPr>
            <p:cNvSpPr txBox="1"/>
            <p:nvPr/>
          </p:nvSpPr>
          <p:spPr>
            <a:xfrm>
              <a:off x="11190805" y="4688612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2" name="CuadroTexto 141">
              <a:extLst>
                <a:ext uri="{FF2B5EF4-FFF2-40B4-BE49-F238E27FC236}">
                  <a16:creationId xmlns:a16="http://schemas.microsoft.com/office/drawing/2014/main" id="{344BD5B6-D2AF-4309-A595-75D7103D79C7}"/>
                </a:ext>
              </a:extLst>
            </p:cNvPr>
            <p:cNvSpPr txBox="1"/>
            <p:nvPr/>
          </p:nvSpPr>
          <p:spPr>
            <a:xfrm>
              <a:off x="5008798" y="1118418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3" name="CuadroTexto 142">
              <a:extLst>
                <a:ext uri="{FF2B5EF4-FFF2-40B4-BE49-F238E27FC236}">
                  <a16:creationId xmlns:a16="http://schemas.microsoft.com/office/drawing/2014/main" id="{D554D9A2-5D36-476E-A37A-0C2C188441C3}"/>
                </a:ext>
              </a:extLst>
            </p:cNvPr>
            <p:cNvSpPr txBox="1"/>
            <p:nvPr/>
          </p:nvSpPr>
          <p:spPr>
            <a:xfrm>
              <a:off x="6725090" y="1119293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4" name="CuadroTexto 143">
              <a:extLst>
                <a:ext uri="{FF2B5EF4-FFF2-40B4-BE49-F238E27FC236}">
                  <a16:creationId xmlns:a16="http://schemas.microsoft.com/office/drawing/2014/main" id="{22AA3639-732A-48D8-A44A-F2095BB30D94}"/>
                </a:ext>
              </a:extLst>
            </p:cNvPr>
            <p:cNvSpPr txBox="1"/>
            <p:nvPr/>
          </p:nvSpPr>
          <p:spPr>
            <a:xfrm>
              <a:off x="7963344" y="824045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5" name="CuadroTexto 144">
              <a:extLst>
                <a:ext uri="{FF2B5EF4-FFF2-40B4-BE49-F238E27FC236}">
                  <a16:creationId xmlns:a16="http://schemas.microsoft.com/office/drawing/2014/main" id="{1D16D61E-6C38-4671-B948-BD37E564CD03}"/>
                </a:ext>
              </a:extLst>
            </p:cNvPr>
            <p:cNvSpPr txBox="1"/>
            <p:nvPr/>
          </p:nvSpPr>
          <p:spPr>
            <a:xfrm>
              <a:off x="4408307" y="2434099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6" name="CuadroTexto 145">
              <a:extLst>
                <a:ext uri="{FF2B5EF4-FFF2-40B4-BE49-F238E27FC236}">
                  <a16:creationId xmlns:a16="http://schemas.microsoft.com/office/drawing/2014/main" id="{7792A5BA-31B2-4FEA-9D8D-79F97A631D37}"/>
                </a:ext>
              </a:extLst>
            </p:cNvPr>
            <p:cNvSpPr txBox="1"/>
            <p:nvPr/>
          </p:nvSpPr>
          <p:spPr>
            <a:xfrm>
              <a:off x="7266173" y="2434019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47" name="CuadroTexto 146">
              <a:extLst>
                <a:ext uri="{FF2B5EF4-FFF2-40B4-BE49-F238E27FC236}">
                  <a16:creationId xmlns:a16="http://schemas.microsoft.com/office/drawing/2014/main" id="{793B55C4-0959-42E6-B9E2-719CC16B0990}"/>
                </a:ext>
              </a:extLst>
            </p:cNvPr>
            <p:cNvSpPr txBox="1"/>
            <p:nvPr/>
          </p:nvSpPr>
          <p:spPr>
            <a:xfrm>
              <a:off x="10139168" y="2043744"/>
              <a:ext cx="734496" cy="338554"/>
            </a:xfrm>
            <a:prstGeom prst="rect">
              <a:avLst/>
            </a:prstGeom>
            <a:solidFill>
              <a:srgbClr val="EAEFF3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898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84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6</cp:revision>
  <dcterms:created xsi:type="dcterms:W3CDTF">2021-10-05T00:49:45Z</dcterms:created>
  <dcterms:modified xsi:type="dcterms:W3CDTF">2021-10-07T02:26:53Z</dcterms:modified>
</cp:coreProperties>
</file>