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B"/>
    <a:srgbClr val="F3FFF9"/>
    <a:srgbClr val="3864B2"/>
    <a:srgbClr val="EBD250"/>
    <a:srgbClr val="FFFF66"/>
    <a:srgbClr val="252B39"/>
    <a:srgbClr val="D1A66F"/>
    <a:srgbClr val="6F82DF"/>
    <a:srgbClr val="A7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956FAD8-F7D4-4632-9F5A-3E224A75300D}"/>
              </a:ext>
            </a:extLst>
          </p:cNvPr>
          <p:cNvGrpSpPr/>
          <p:nvPr/>
        </p:nvGrpSpPr>
        <p:grpSpPr>
          <a:xfrm>
            <a:off x="177521" y="79616"/>
            <a:ext cx="11905129" cy="6767599"/>
            <a:chOff x="177521" y="79616"/>
            <a:chExt cx="11905129" cy="6767599"/>
          </a:xfrm>
        </p:grpSpPr>
        <p:pic>
          <p:nvPicPr>
            <p:cNvPr id="14" name="Imagen 13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31D5C89F-0A88-4E79-8E68-71A6D3413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D9E01C4E-2A9E-4BB3-B2E5-6B5FE2E21263}"/>
                </a:ext>
              </a:extLst>
            </p:cNvPr>
            <p:cNvSpPr/>
            <p:nvPr/>
          </p:nvSpPr>
          <p:spPr>
            <a:xfrm>
              <a:off x="4844794" y="168784"/>
              <a:ext cx="2502411" cy="515369"/>
            </a:xfrm>
            <a:prstGeom prst="roundRect">
              <a:avLst/>
            </a:prstGeom>
            <a:solidFill>
              <a:srgbClr val="CBFCCD"/>
            </a:solidFill>
            <a:ln>
              <a:noFill/>
            </a:ln>
            <a:effectLst>
              <a:outerShdw dist="38100" dir="5400000" algn="t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400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Mapa conceptual</a:t>
              </a: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1A930919-0AE9-44D5-A705-123767A3BC07}"/>
                </a:ext>
              </a:extLst>
            </p:cNvPr>
            <p:cNvSpPr/>
            <p:nvPr/>
          </p:nvSpPr>
          <p:spPr>
            <a:xfrm>
              <a:off x="3603092" y="1922114"/>
              <a:ext cx="1728221" cy="409575"/>
            </a:xfrm>
            <a:prstGeom prst="roundRect">
              <a:avLst/>
            </a:prstGeom>
            <a:solidFill>
              <a:srgbClr val="FFDE1F"/>
            </a:solidFill>
            <a:ln>
              <a:noFill/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B869DE84-4A8E-485D-8D89-F3A42787DD3C}"/>
                </a:ext>
              </a:extLst>
            </p:cNvPr>
            <p:cNvSpPr/>
            <p:nvPr/>
          </p:nvSpPr>
          <p:spPr>
            <a:xfrm>
              <a:off x="6964247" y="1922114"/>
              <a:ext cx="1728221" cy="409575"/>
            </a:xfrm>
            <a:prstGeom prst="roundRect">
              <a:avLst/>
            </a:prstGeom>
            <a:solidFill>
              <a:srgbClr val="18BABD"/>
            </a:solidFill>
            <a:ln>
              <a:noFill/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142E5C3C-5B05-45FC-8B70-4A3E91D00F2A}"/>
                </a:ext>
              </a:extLst>
            </p:cNvPr>
            <p:cNvSpPr/>
            <p:nvPr/>
          </p:nvSpPr>
          <p:spPr>
            <a:xfrm>
              <a:off x="340751" y="2981544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4AA7900F-62CD-4A61-9DB3-AC706FB38F1E}"/>
                </a:ext>
              </a:extLst>
            </p:cNvPr>
            <p:cNvSpPr/>
            <p:nvPr/>
          </p:nvSpPr>
          <p:spPr>
            <a:xfrm>
              <a:off x="10325401" y="1922114"/>
              <a:ext cx="1728221" cy="409575"/>
            </a:xfrm>
            <a:prstGeom prst="roundRect">
              <a:avLst/>
            </a:prstGeom>
            <a:solidFill>
              <a:srgbClr val="FF9F1C"/>
            </a:solidFill>
            <a:ln>
              <a:noFill/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C3EF7547-9698-44E3-A123-2F5B83906615}"/>
                </a:ext>
              </a:extLst>
            </p:cNvPr>
            <p:cNvSpPr/>
            <p:nvPr/>
          </p:nvSpPr>
          <p:spPr>
            <a:xfrm>
              <a:off x="241937" y="1922114"/>
              <a:ext cx="1728221" cy="409575"/>
            </a:xfrm>
            <a:prstGeom prst="roundRect">
              <a:avLst/>
            </a:prstGeom>
            <a:solidFill>
              <a:srgbClr val="B5F929"/>
            </a:solidFill>
            <a:ln>
              <a:noFill/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E1A2FD01-354C-4D13-833D-1897240A0D05}"/>
                </a:ext>
              </a:extLst>
            </p:cNvPr>
            <p:cNvSpPr/>
            <p:nvPr/>
          </p:nvSpPr>
          <p:spPr>
            <a:xfrm>
              <a:off x="1500284" y="4321524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93010CBE-CD86-4F22-9A50-718BDCCEADA4}"/>
                </a:ext>
              </a:extLst>
            </p:cNvPr>
            <p:cNvSpPr/>
            <p:nvPr/>
          </p:nvSpPr>
          <p:spPr>
            <a:xfrm>
              <a:off x="177521" y="4971379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096207EC-75CD-4CF2-8E36-2B50513CE477}"/>
                </a:ext>
              </a:extLst>
            </p:cNvPr>
            <p:cNvSpPr/>
            <p:nvPr/>
          </p:nvSpPr>
          <p:spPr>
            <a:xfrm>
              <a:off x="2572752" y="3019425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93045071-C403-4879-B05E-0B26CDC84F67}"/>
                </a:ext>
              </a:extLst>
            </p:cNvPr>
            <p:cNvSpPr/>
            <p:nvPr/>
          </p:nvSpPr>
          <p:spPr>
            <a:xfrm>
              <a:off x="4851121" y="3019424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C2855A5A-C655-4D23-BBFE-7D4C2087921C}"/>
                </a:ext>
              </a:extLst>
            </p:cNvPr>
            <p:cNvSpPr/>
            <p:nvPr/>
          </p:nvSpPr>
          <p:spPr>
            <a:xfrm>
              <a:off x="3701906" y="4393797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F6BD370A-EF51-487E-AD7D-A66D0CB74BB7}"/>
                </a:ext>
              </a:extLst>
            </p:cNvPr>
            <p:cNvSpPr/>
            <p:nvPr/>
          </p:nvSpPr>
          <p:spPr>
            <a:xfrm>
              <a:off x="2801515" y="5768169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C7D3C41C-F7DB-4673-A062-69D95560D002}"/>
                </a:ext>
              </a:extLst>
            </p:cNvPr>
            <p:cNvSpPr/>
            <p:nvPr/>
          </p:nvSpPr>
          <p:spPr>
            <a:xfrm>
              <a:off x="4546380" y="5768168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357658B4-1420-470B-8299-D3B9156D4E0B}"/>
                </a:ext>
              </a:extLst>
            </p:cNvPr>
            <p:cNvSpPr/>
            <p:nvPr/>
          </p:nvSpPr>
          <p:spPr>
            <a:xfrm>
              <a:off x="7522552" y="3077645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8E57BA69-3C51-441E-9857-80D0D1948229}"/>
                </a:ext>
              </a:extLst>
            </p:cNvPr>
            <p:cNvSpPr/>
            <p:nvPr/>
          </p:nvSpPr>
          <p:spPr>
            <a:xfrm>
              <a:off x="6158192" y="3984222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CCC8B3EB-AD2E-4ED1-B0CE-79188C3A6ACE}"/>
                </a:ext>
              </a:extLst>
            </p:cNvPr>
            <p:cNvSpPr/>
            <p:nvPr/>
          </p:nvSpPr>
          <p:spPr>
            <a:xfrm>
              <a:off x="7522552" y="4987381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9CD83698-738C-48D4-AE4E-EEE75BD4FE64}"/>
                </a:ext>
              </a:extLst>
            </p:cNvPr>
            <p:cNvSpPr/>
            <p:nvPr/>
          </p:nvSpPr>
          <p:spPr>
            <a:xfrm>
              <a:off x="7063061" y="6167097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ED82B363-3F68-41F9-8496-3FBD105B13C5}"/>
                </a:ext>
              </a:extLst>
            </p:cNvPr>
            <p:cNvSpPr/>
            <p:nvPr/>
          </p:nvSpPr>
          <p:spPr>
            <a:xfrm>
              <a:off x="9079398" y="3984221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86DC274E-E77B-43B3-85D5-C43B9D2AF93F}"/>
                </a:ext>
              </a:extLst>
            </p:cNvPr>
            <p:cNvSpPr/>
            <p:nvPr/>
          </p:nvSpPr>
          <p:spPr>
            <a:xfrm>
              <a:off x="10424215" y="3044472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95ACECF7-BBA5-40C6-8E41-C53C5E870C0F}"/>
                </a:ext>
              </a:extLst>
            </p:cNvPr>
            <p:cNvSpPr/>
            <p:nvPr/>
          </p:nvSpPr>
          <p:spPr>
            <a:xfrm>
              <a:off x="10424215" y="5423294"/>
              <a:ext cx="1530592" cy="409575"/>
            </a:xfrm>
            <a:prstGeom prst="roundRect">
              <a:avLst/>
            </a:prstGeom>
            <a:solidFill>
              <a:schemeClr val="bg1"/>
            </a:solidFill>
            <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  <a:effectLst>
              <a:outerShdw dist="38100" dir="5400000" sx="98000" sy="98000" algn="t" rotWithShape="0">
                <a:prstClr val="black">
                  <a:alpha val="15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solidFill>
                    <a:schemeClr val="tx1"/>
                  </a:solidFill>
                  <a:latin typeface="A Year Without Rain" panose="02000000000000000000" pitchFamily="2" charset="0"/>
                </a:rPr>
                <a:t>Lorem</a:t>
              </a:r>
              <a:r>
                <a:rPr lang="es-419" dirty="0">
                  <a:solidFill>
                    <a:schemeClr val="tx1"/>
                  </a:solidFill>
                  <a:latin typeface="A Year Without Rain" panose="02000000000000000000" pitchFamily="2" charset="0"/>
                </a:rPr>
                <a:t> ipsum</a:t>
              </a:r>
            </a:p>
          </p:txBody>
        </p:sp>
        <p:cxnSp>
          <p:nvCxnSpPr>
            <p:cNvPr id="4" name="Conector: angular 3">
              <a:extLst>
                <a:ext uri="{FF2B5EF4-FFF2-40B4-BE49-F238E27FC236}">
                  <a16:creationId xmlns:a16="http://schemas.microsoft.com/office/drawing/2014/main" id="{1853F93A-8EDD-411B-898C-F2DE34BEE259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rot="5400000">
              <a:off x="2982044" y="-1191843"/>
              <a:ext cx="1237961" cy="4989952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6002362E-D0DC-4A13-8C4A-0376F757EA28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>
            <a:xfrm rot="16200000" flipH="1">
              <a:off x="8023776" y="-1243623"/>
              <a:ext cx="1237961" cy="5093512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ector: angular 34">
              <a:extLst>
                <a:ext uri="{FF2B5EF4-FFF2-40B4-BE49-F238E27FC236}">
                  <a16:creationId xmlns:a16="http://schemas.microsoft.com/office/drawing/2014/main" id="{5FBFEF71-0A9D-4C77-9C3C-A969CF650BF0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5400000">
              <a:off x="4662622" y="488735"/>
              <a:ext cx="1237961" cy="1628797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: angular 36">
              <a:extLst>
                <a:ext uri="{FF2B5EF4-FFF2-40B4-BE49-F238E27FC236}">
                  <a16:creationId xmlns:a16="http://schemas.microsoft.com/office/drawing/2014/main" id="{9D5B922B-DE1A-473A-B8A6-DCEF6661D032}"/>
                </a:ext>
              </a:extLst>
            </p:cNvPr>
            <p:cNvCxnSpPr>
              <a:cxnSpLocks/>
              <a:stCxn id="7" idx="2"/>
              <a:endCxn id="9" idx="0"/>
            </p:cNvCxnSpPr>
            <p:nvPr/>
          </p:nvCxnSpPr>
          <p:spPr>
            <a:xfrm rot="16200000" flipH="1">
              <a:off x="6343199" y="436954"/>
              <a:ext cx="1237961" cy="1732358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: angular 39">
              <a:extLst>
                <a:ext uri="{FF2B5EF4-FFF2-40B4-BE49-F238E27FC236}">
                  <a16:creationId xmlns:a16="http://schemas.microsoft.com/office/drawing/2014/main" id="{B57993A8-44E0-4A4A-896D-C4CFBC3B7441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rot="16200000" flipH="1">
              <a:off x="661562" y="2776174"/>
              <a:ext cx="1989834" cy="1100863"/>
            </a:xfrm>
            <a:prstGeom prst="bentConnector3">
              <a:avLst>
                <a:gd name="adj1" fmla="val 15358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ector: angular 44">
              <a:extLst>
                <a:ext uri="{FF2B5EF4-FFF2-40B4-BE49-F238E27FC236}">
                  <a16:creationId xmlns:a16="http://schemas.microsoft.com/office/drawing/2014/main" id="{6D9E1A00-732D-4E5A-B8E2-38BDB1A9FD28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rot="10800000" flipV="1">
              <a:off x="942818" y="4526311"/>
              <a:ext cx="557467" cy="445067"/>
            </a:xfrm>
            <a:prstGeom prst="bent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: angular 47">
              <a:extLst>
                <a:ext uri="{FF2B5EF4-FFF2-40B4-BE49-F238E27FC236}">
                  <a16:creationId xmlns:a16="http://schemas.microsoft.com/office/drawing/2014/main" id="{0EAFD150-0FAD-45B4-9EC8-70AC694CC589}"/>
                </a:ext>
              </a:extLst>
            </p:cNvPr>
            <p:cNvCxnSpPr>
              <a:cxnSpLocks/>
              <a:stCxn id="8" idx="2"/>
              <a:endCxn id="21" idx="0"/>
            </p:cNvCxnSpPr>
            <p:nvPr/>
          </p:nvCxnSpPr>
          <p:spPr>
            <a:xfrm rot="5400000">
              <a:off x="3558758" y="2110980"/>
              <a:ext cx="687736" cy="1129155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: angular 50">
              <a:extLst>
                <a:ext uri="{FF2B5EF4-FFF2-40B4-BE49-F238E27FC236}">
                  <a16:creationId xmlns:a16="http://schemas.microsoft.com/office/drawing/2014/main" id="{23A88BF4-E96D-42EE-B72E-89200E255B34}"/>
                </a:ext>
              </a:extLst>
            </p:cNvPr>
            <p:cNvCxnSpPr>
              <a:cxnSpLocks/>
              <a:stCxn id="8" idx="2"/>
              <a:endCxn id="22" idx="0"/>
            </p:cNvCxnSpPr>
            <p:nvPr/>
          </p:nvCxnSpPr>
          <p:spPr>
            <a:xfrm rot="16200000" flipH="1">
              <a:off x="4697943" y="2100949"/>
              <a:ext cx="687735" cy="1149214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: angular 54">
              <a:extLst>
                <a:ext uri="{FF2B5EF4-FFF2-40B4-BE49-F238E27FC236}">
                  <a16:creationId xmlns:a16="http://schemas.microsoft.com/office/drawing/2014/main" id="{0EEBBBC1-D059-4584-A96A-99598E1939D7}"/>
                </a:ext>
              </a:extLst>
            </p:cNvPr>
            <p:cNvCxnSpPr>
              <a:cxnSpLocks/>
              <a:stCxn id="23" idx="2"/>
              <a:endCxn id="25" idx="0"/>
            </p:cNvCxnSpPr>
            <p:nvPr/>
          </p:nvCxnSpPr>
          <p:spPr>
            <a:xfrm rot="16200000" flipH="1">
              <a:off x="4407041" y="4863533"/>
              <a:ext cx="964796" cy="844474"/>
            </a:xfrm>
            <a:prstGeom prst="bentConnector3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ector: angular 57">
              <a:extLst>
                <a:ext uri="{FF2B5EF4-FFF2-40B4-BE49-F238E27FC236}">
                  <a16:creationId xmlns:a16="http://schemas.microsoft.com/office/drawing/2014/main" id="{D98C5E15-B50C-41FA-AE72-D4B40BCADFF4}"/>
                </a:ext>
              </a:extLst>
            </p:cNvPr>
            <p:cNvCxnSpPr>
              <a:cxnSpLocks/>
              <a:stCxn id="23" idx="2"/>
              <a:endCxn id="24" idx="0"/>
            </p:cNvCxnSpPr>
            <p:nvPr/>
          </p:nvCxnSpPr>
          <p:spPr>
            <a:xfrm rot="5400000">
              <a:off x="3534609" y="4835575"/>
              <a:ext cx="964797" cy="900391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ector: angular 60">
              <a:extLst>
                <a:ext uri="{FF2B5EF4-FFF2-40B4-BE49-F238E27FC236}">
                  <a16:creationId xmlns:a16="http://schemas.microsoft.com/office/drawing/2014/main" id="{9D9361D6-CF83-4971-B9A8-B185A4B3884E}"/>
                </a:ext>
              </a:extLst>
            </p:cNvPr>
            <p:cNvCxnSpPr>
              <a:cxnSpLocks/>
              <a:stCxn id="9" idx="2"/>
              <a:endCxn id="27" idx="0"/>
            </p:cNvCxnSpPr>
            <p:nvPr/>
          </p:nvCxnSpPr>
          <p:spPr>
            <a:xfrm rot="5400000">
              <a:off x="6549657" y="2705520"/>
              <a:ext cx="1652533" cy="904870"/>
            </a:xfrm>
            <a:prstGeom prst="bentConnector3">
              <a:avLst>
                <a:gd name="adj1" fmla="val 21056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angular 64">
              <a:extLst>
                <a:ext uri="{FF2B5EF4-FFF2-40B4-BE49-F238E27FC236}">
                  <a16:creationId xmlns:a16="http://schemas.microsoft.com/office/drawing/2014/main" id="{837A95A8-3F36-4A1F-9208-E58DF6F85B5E}"/>
                </a:ext>
              </a:extLst>
            </p:cNvPr>
            <p:cNvCxnSpPr>
              <a:cxnSpLocks/>
              <a:stCxn id="9" idx="2"/>
              <a:endCxn id="26" idx="0"/>
            </p:cNvCxnSpPr>
            <p:nvPr/>
          </p:nvCxnSpPr>
          <p:spPr>
            <a:xfrm rot="16200000" flipH="1">
              <a:off x="7685125" y="2474922"/>
              <a:ext cx="745956" cy="459490"/>
            </a:xfrm>
            <a:prstGeom prst="bentConnector3">
              <a:avLst>
                <a:gd name="adj1" fmla="val 46228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ector: angular 68">
              <a:extLst>
                <a:ext uri="{FF2B5EF4-FFF2-40B4-BE49-F238E27FC236}">
                  <a16:creationId xmlns:a16="http://schemas.microsoft.com/office/drawing/2014/main" id="{FAA47046-35EE-41C0-94FF-2EE76E578FA4}"/>
                </a:ext>
              </a:extLst>
            </p:cNvPr>
            <p:cNvCxnSpPr>
              <a:cxnSpLocks/>
              <a:stCxn id="27" idx="3"/>
              <a:endCxn id="28" idx="0"/>
            </p:cNvCxnSpPr>
            <p:nvPr/>
          </p:nvCxnSpPr>
          <p:spPr>
            <a:xfrm>
              <a:off x="7688784" y="4189010"/>
              <a:ext cx="599064" cy="798371"/>
            </a:xfrm>
            <a:prstGeom prst="bent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ector: angular 71">
              <a:extLst>
                <a:ext uri="{FF2B5EF4-FFF2-40B4-BE49-F238E27FC236}">
                  <a16:creationId xmlns:a16="http://schemas.microsoft.com/office/drawing/2014/main" id="{4FE2BC3D-5BE3-4D4C-9663-B3E8E4E13BFE}"/>
                </a:ext>
              </a:extLst>
            </p:cNvPr>
            <p:cNvCxnSpPr>
              <a:cxnSpLocks/>
              <a:stCxn id="28" idx="1"/>
              <a:endCxn id="29" idx="0"/>
            </p:cNvCxnSpPr>
            <p:nvPr/>
          </p:nvCxnSpPr>
          <p:spPr>
            <a:xfrm rot="10800000" flipH="1" flipV="1">
              <a:off x="7522551" y="5192169"/>
              <a:ext cx="305805" cy="974928"/>
            </a:xfrm>
            <a:prstGeom prst="bentConnector4">
              <a:avLst>
                <a:gd name="adj1" fmla="val -74754"/>
                <a:gd name="adj2" fmla="val 60503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ector: angular 74">
              <a:extLst>
                <a:ext uri="{FF2B5EF4-FFF2-40B4-BE49-F238E27FC236}">
                  <a16:creationId xmlns:a16="http://schemas.microsoft.com/office/drawing/2014/main" id="{42851D3E-7572-47A6-9926-5D57F834E129}"/>
                </a:ext>
              </a:extLst>
            </p:cNvPr>
            <p:cNvCxnSpPr>
              <a:cxnSpLocks/>
              <a:stCxn id="25" idx="3"/>
              <a:endCxn id="29" idx="1"/>
            </p:cNvCxnSpPr>
            <p:nvPr/>
          </p:nvCxnSpPr>
          <p:spPr>
            <a:xfrm>
              <a:off x="6076972" y="5972956"/>
              <a:ext cx="986089" cy="398929"/>
            </a:xfrm>
            <a:prstGeom prst="bentConnector3">
              <a:avLst>
                <a:gd name="adj1" fmla="val 50000"/>
              </a:avLst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ector: angular 77">
              <a:extLst>
                <a:ext uri="{FF2B5EF4-FFF2-40B4-BE49-F238E27FC236}">
                  <a16:creationId xmlns:a16="http://schemas.microsoft.com/office/drawing/2014/main" id="{651165EB-D170-4ADD-83AB-833D335E2725}"/>
                </a:ext>
              </a:extLst>
            </p:cNvPr>
            <p:cNvCxnSpPr>
              <a:cxnSpLocks/>
              <a:stCxn id="31" idx="1"/>
              <a:endCxn id="30" idx="0"/>
            </p:cNvCxnSpPr>
            <p:nvPr/>
          </p:nvCxnSpPr>
          <p:spPr>
            <a:xfrm rot="10800000" flipV="1">
              <a:off x="9844695" y="3249259"/>
              <a:ext cx="579521" cy="734961"/>
            </a:xfrm>
            <a:prstGeom prst="bent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Conector: angular 81">
              <a:extLst>
                <a:ext uri="{FF2B5EF4-FFF2-40B4-BE49-F238E27FC236}">
                  <a16:creationId xmlns:a16="http://schemas.microsoft.com/office/drawing/2014/main" id="{4EFF7DB7-D2A0-4CB2-A74C-A6D942B9FB6D}"/>
                </a:ext>
              </a:extLst>
            </p:cNvPr>
            <p:cNvCxnSpPr>
              <a:cxnSpLocks/>
              <a:stCxn id="31" idx="2"/>
              <a:endCxn id="32" idx="0"/>
            </p:cNvCxnSpPr>
            <p:nvPr/>
          </p:nvCxnSpPr>
          <p:spPr>
            <a:xfrm>
              <a:off x="11189511" y="3454047"/>
              <a:ext cx="0" cy="1969247"/>
            </a:xfrm>
            <a:prstGeom prst="straightConnector1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ector: angular 81">
              <a:extLst>
                <a:ext uri="{FF2B5EF4-FFF2-40B4-BE49-F238E27FC236}">
                  <a16:creationId xmlns:a16="http://schemas.microsoft.com/office/drawing/2014/main" id="{AF265660-B41F-4DC0-8337-429291A00FC8}"/>
                </a:ext>
              </a:extLst>
            </p:cNvPr>
            <p:cNvCxnSpPr>
              <a:cxnSpLocks/>
              <a:stCxn id="11" idx="2"/>
              <a:endCxn id="31" idx="0"/>
            </p:cNvCxnSpPr>
            <p:nvPr/>
          </p:nvCxnSpPr>
          <p:spPr>
            <a:xfrm flipH="1">
              <a:off x="11189511" y="2331689"/>
              <a:ext cx="1" cy="712783"/>
            </a:xfrm>
            <a:prstGeom prst="straightConnector1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ector: angular 81">
              <a:extLst>
                <a:ext uri="{FF2B5EF4-FFF2-40B4-BE49-F238E27FC236}">
                  <a16:creationId xmlns:a16="http://schemas.microsoft.com/office/drawing/2014/main" id="{E881BE2B-4200-4652-B639-4152E87586B4}"/>
                </a:ext>
              </a:extLst>
            </p:cNvPr>
            <p:cNvCxnSpPr>
              <a:cxnSpLocks/>
              <a:stCxn id="12" idx="2"/>
              <a:endCxn id="10" idx="0"/>
            </p:cNvCxnSpPr>
            <p:nvPr/>
          </p:nvCxnSpPr>
          <p:spPr>
            <a:xfrm flipH="1">
              <a:off x="1106047" y="2331689"/>
              <a:ext cx="1" cy="649855"/>
            </a:xfrm>
            <a:prstGeom prst="straightConnector1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Conector: angular 81">
              <a:extLst>
                <a:ext uri="{FF2B5EF4-FFF2-40B4-BE49-F238E27FC236}">
                  <a16:creationId xmlns:a16="http://schemas.microsoft.com/office/drawing/2014/main" id="{FCE310A8-566E-44D3-A974-2B30EB522460}"/>
                </a:ext>
              </a:extLst>
            </p:cNvPr>
            <p:cNvCxnSpPr>
              <a:cxnSpLocks/>
              <a:stCxn id="8" idx="2"/>
              <a:endCxn id="23" idx="0"/>
            </p:cNvCxnSpPr>
            <p:nvPr/>
          </p:nvCxnSpPr>
          <p:spPr>
            <a:xfrm flipH="1">
              <a:off x="4467202" y="2331689"/>
              <a:ext cx="1" cy="2062108"/>
            </a:xfrm>
            <a:prstGeom prst="straightConnector1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Conector: angular 81">
              <a:extLst>
                <a:ext uri="{FF2B5EF4-FFF2-40B4-BE49-F238E27FC236}">
                  <a16:creationId xmlns:a16="http://schemas.microsoft.com/office/drawing/2014/main" id="{B32BD5F8-601D-426E-9F8E-E31BD816FD7B}"/>
                </a:ext>
              </a:extLst>
            </p:cNvPr>
            <p:cNvCxnSpPr>
              <a:cxnSpLocks/>
              <a:stCxn id="20" idx="2"/>
              <a:endCxn id="24" idx="1"/>
            </p:cNvCxnSpPr>
            <p:nvPr/>
          </p:nvCxnSpPr>
          <p:spPr>
            <a:xfrm rot="16200000" flipH="1">
              <a:off x="1576165" y="4747606"/>
              <a:ext cx="592003" cy="1858698"/>
            </a:xfrm>
            <a:prstGeom prst="curved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onector: angular 81">
              <a:extLst>
                <a:ext uri="{FF2B5EF4-FFF2-40B4-BE49-F238E27FC236}">
                  <a16:creationId xmlns:a16="http://schemas.microsoft.com/office/drawing/2014/main" id="{8C19B988-7316-4920-A646-40C2AA8B82C7}"/>
                </a:ext>
              </a:extLst>
            </p:cNvPr>
            <p:cNvCxnSpPr>
              <a:cxnSpLocks/>
              <a:stCxn id="29" idx="3"/>
              <a:endCxn id="30" idx="2"/>
            </p:cNvCxnSpPr>
            <p:nvPr/>
          </p:nvCxnSpPr>
          <p:spPr>
            <a:xfrm flipV="1">
              <a:off x="8593653" y="4393796"/>
              <a:ext cx="1251041" cy="1978089"/>
            </a:xfrm>
            <a:prstGeom prst="curved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ector: angular 81">
              <a:extLst>
                <a:ext uri="{FF2B5EF4-FFF2-40B4-BE49-F238E27FC236}">
                  <a16:creationId xmlns:a16="http://schemas.microsoft.com/office/drawing/2014/main" id="{3AC2E630-8EF0-43C2-9FD4-AA5E0FB80555}"/>
                </a:ext>
              </a:extLst>
            </p:cNvPr>
            <p:cNvCxnSpPr>
              <a:cxnSpLocks/>
              <a:stCxn id="32" idx="2"/>
              <a:endCxn id="29" idx="3"/>
            </p:cNvCxnSpPr>
            <p:nvPr/>
          </p:nvCxnSpPr>
          <p:spPr>
            <a:xfrm rot="5400000">
              <a:off x="9622074" y="4804448"/>
              <a:ext cx="539016" cy="2595858"/>
            </a:xfrm>
            <a:prstGeom prst="curvedConnector2">
              <a:avLst/>
            </a:prstGeom>
            <a:ln w="22225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BC1DC6F2-9786-487C-89D4-91BC7623A908}"/>
                </a:ext>
              </a:extLst>
            </p:cNvPr>
            <p:cNvSpPr txBox="1"/>
            <p:nvPr/>
          </p:nvSpPr>
          <p:spPr>
            <a:xfrm>
              <a:off x="5751805" y="823162"/>
              <a:ext cx="688394" cy="338554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EC7BBE10-8B77-4C38-B8F7-3AC7B2AA5A4E}"/>
                </a:ext>
              </a:extLst>
            </p:cNvPr>
            <p:cNvSpPr txBox="1"/>
            <p:nvPr/>
          </p:nvSpPr>
          <p:spPr>
            <a:xfrm>
              <a:off x="4090501" y="2487262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CEB0167F-63F5-49B0-B22E-B7BE416B3937}"/>
                </a:ext>
              </a:extLst>
            </p:cNvPr>
            <p:cNvSpPr txBox="1"/>
            <p:nvPr/>
          </p:nvSpPr>
          <p:spPr>
            <a:xfrm>
              <a:off x="802610" y="2487262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0074B36E-88D3-48AE-AF15-325C63FB3A7E}"/>
                </a:ext>
              </a:extLst>
            </p:cNvPr>
            <p:cNvSpPr txBox="1"/>
            <p:nvPr/>
          </p:nvSpPr>
          <p:spPr>
            <a:xfrm>
              <a:off x="7455373" y="2502917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5FE1F54F-469F-462C-8BA7-0A2B5B411146}"/>
                </a:ext>
              </a:extLst>
            </p:cNvPr>
            <p:cNvSpPr txBox="1"/>
            <p:nvPr/>
          </p:nvSpPr>
          <p:spPr>
            <a:xfrm>
              <a:off x="1363916" y="5612270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91D00D87-7431-4BDA-8525-083786F78F51}"/>
                </a:ext>
              </a:extLst>
            </p:cNvPr>
            <p:cNvSpPr txBox="1"/>
            <p:nvPr/>
          </p:nvSpPr>
          <p:spPr>
            <a:xfrm>
              <a:off x="635541" y="4341222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72B9BA6D-9581-486B-B11F-49E5E09F1E84}"/>
                </a:ext>
              </a:extLst>
            </p:cNvPr>
            <p:cNvSpPr txBox="1"/>
            <p:nvPr/>
          </p:nvSpPr>
          <p:spPr>
            <a:xfrm>
              <a:off x="4146298" y="5101835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2" name="CuadroTexto 121">
              <a:extLst>
                <a:ext uri="{FF2B5EF4-FFF2-40B4-BE49-F238E27FC236}">
                  <a16:creationId xmlns:a16="http://schemas.microsoft.com/office/drawing/2014/main" id="{18FE2752-FC34-42B4-BD5B-9DD5C8BA865D}"/>
                </a:ext>
              </a:extLst>
            </p:cNvPr>
            <p:cNvSpPr txBox="1"/>
            <p:nvPr/>
          </p:nvSpPr>
          <p:spPr>
            <a:xfrm>
              <a:off x="6235094" y="5785684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3" name="CuadroTexto 122">
              <a:extLst>
                <a:ext uri="{FF2B5EF4-FFF2-40B4-BE49-F238E27FC236}">
                  <a16:creationId xmlns:a16="http://schemas.microsoft.com/office/drawing/2014/main" id="{2777A871-5DC7-456C-BAD4-AE5DEA4E5325}"/>
                </a:ext>
              </a:extLst>
            </p:cNvPr>
            <p:cNvSpPr txBox="1"/>
            <p:nvPr/>
          </p:nvSpPr>
          <p:spPr>
            <a:xfrm>
              <a:off x="6845155" y="5361092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7A793D5C-3698-45EB-8386-F4768FA3F86B}"/>
                </a:ext>
              </a:extLst>
            </p:cNvPr>
            <p:cNvSpPr txBox="1"/>
            <p:nvPr/>
          </p:nvSpPr>
          <p:spPr>
            <a:xfrm>
              <a:off x="7980570" y="4088084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5" name="CuadroTexto 124">
              <a:extLst>
                <a:ext uri="{FF2B5EF4-FFF2-40B4-BE49-F238E27FC236}">
                  <a16:creationId xmlns:a16="http://schemas.microsoft.com/office/drawing/2014/main" id="{BDE49EAB-A9A8-4CEC-A86C-894878DE349F}"/>
                </a:ext>
              </a:extLst>
            </p:cNvPr>
            <p:cNvSpPr txBox="1"/>
            <p:nvPr/>
          </p:nvSpPr>
          <p:spPr>
            <a:xfrm>
              <a:off x="9328468" y="5254016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6" name="CuadroTexto 125">
              <a:extLst>
                <a:ext uri="{FF2B5EF4-FFF2-40B4-BE49-F238E27FC236}">
                  <a16:creationId xmlns:a16="http://schemas.microsoft.com/office/drawing/2014/main" id="{B50ECC50-CF30-4D3F-8431-1A2DD87C042D}"/>
                </a:ext>
              </a:extLst>
            </p:cNvPr>
            <p:cNvSpPr txBox="1"/>
            <p:nvPr/>
          </p:nvSpPr>
          <p:spPr>
            <a:xfrm>
              <a:off x="9818439" y="6104556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7" name="CuadroTexto 126">
              <a:extLst>
                <a:ext uri="{FF2B5EF4-FFF2-40B4-BE49-F238E27FC236}">
                  <a16:creationId xmlns:a16="http://schemas.microsoft.com/office/drawing/2014/main" id="{CFB33D8D-6F6C-4000-B112-CD1B0B8CA186}"/>
                </a:ext>
              </a:extLst>
            </p:cNvPr>
            <p:cNvSpPr txBox="1"/>
            <p:nvPr/>
          </p:nvSpPr>
          <p:spPr>
            <a:xfrm>
              <a:off x="10845314" y="4198597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128" name="CuadroTexto 127">
              <a:extLst>
                <a:ext uri="{FF2B5EF4-FFF2-40B4-BE49-F238E27FC236}">
                  <a16:creationId xmlns:a16="http://schemas.microsoft.com/office/drawing/2014/main" id="{AFFCB682-5637-434F-A8C1-525E7B153454}"/>
                </a:ext>
              </a:extLst>
            </p:cNvPr>
            <p:cNvSpPr txBox="1"/>
            <p:nvPr/>
          </p:nvSpPr>
          <p:spPr>
            <a:xfrm>
              <a:off x="10821608" y="2501131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170D0E34-540D-41AD-AC3F-20CD72A80E81}"/>
                </a:ext>
              </a:extLst>
            </p:cNvPr>
            <p:cNvSpPr txBox="1"/>
            <p:nvPr/>
          </p:nvSpPr>
          <p:spPr>
            <a:xfrm>
              <a:off x="9531562" y="3428999"/>
              <a:ext cx="626262" cy="307777"/>
            </a:xfrm>
            <a:prstGeom prst="rect">
              <a:avLst/>
            </a:prstGeom>
            <a:solidFill>
              <a:srgbClr val="F3FFF9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 Year Without Rain" panose="02000000000000000000" pitchFamily="2" charset="0"/>
                </a:rPr>
                <a:t>Enlace</a:t>
              </a:r>
            </a:p>
          </p:txBody>
        </p:sp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6B9D6A41-75ED-413C-8357-F58C319B3BEC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74000">
                  <a:srgbClr val="00964B">
                    <a:alpha val="57000"/>
                  </a:srgbClr>
                </a:gs>
                <a:gs pos="95000">
                  <a:srgbClr val="F3FFF9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1055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 Year Without Rain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9</cp:revision>
  <dcterms:created xsi:type="dcterms:W3CDTF">2021-08-30T02:33:07Z</dcterms:created>
  <dcterms:modified xsi:type="dcterms:W3CDTF">2021-10-07T02:27:49Z</dcterms:modified>
</cp:coreProperties>
</file>