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AE8"/>
    <a:srgbClr val="ED7D31"/>
    <a:srgbClr val="70AD47"/>
    <a:srgbClr val="3544FF"/>
    <a:srgbClr val="000B9E"/>
    <a:srgbClr val="3E89CE"/>
    <a:srgbClr val="01B6FF"/>
    <a:srgbClr val="25C1FF"/>
    <a:srgbClr val="E1CCF0"/>
    <a:srgbClr val="FFB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2026B1-8BC3-452E-8E52-C5C9C48B1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AC3077-D06D-4E4D-A791-3A2BC82629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913344-2F30-49A3-8225-CAE5746E3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FC3260-60E3-4E5F-9826-08FD980C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89F21E-D791-4839-8E65-4617D4ACC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5012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330EB9-1FE3-465B-8176-F0F30FE9A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9A7997-9E51-428B-BA22-2F87C29FE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8E5DC3-C715-410D-9F03-71B234798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2ADD0F-BD5D-4A45-931B-811306140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C4BA76-B672-4052-BE87-46BF8C588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6697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9499C87-DE03-4C74-9F14-9D86A1A399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A3E313-2F98-4D74-9ABF-014E38160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B2DE38-8E2C-46D0-B491-EBE9B943D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919677-A483-4DB7-AE97-3304DB1B5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234BB8-2113-4F59-9F7A-DF8B184B5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95580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1456C9-126F-4F21-A37A-AC5E67811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6B6CBE-8EB4-4FE5-819B-B99AF2579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64FD6C-E5B0-46E6-BF62-0C586FD03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82CAA8-A806-48E9-991A-0E96158CE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E6ADA9-A759-4A3E-A29E-731E5F494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5277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2DC05-F829-4B08-A331-70567F477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D269D6-40D4-476E-93D8-C52D1A654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E5FC7D-EC17-42FE-806E-D0CC2689B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98E2B5-2E4C-4E68-9F55-B0115B69D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C653D4-EDC0-4C9D-8A35-CBB40347A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92978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AA1C0F-A9FC-4452-81E5-832D874AE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D8F19E-AF7A-4AAD-900B-7BAA96430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D86C852-E677-414E-8C7F-6963E1549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F13801-1EDB-4774-B3F7-39A342AE3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2E5C51-127A-42B2-B72C-D4AC3625C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9F01C6-4E06-4175-AEAA-DB47317E9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3770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A42018-B6CF-47D6-B08B-E53292906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6EC92F-C43D-4CA7-9412-21A8C50B9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3B5A75-0A28-4D1A-810C-82A4A330F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9ABA5E8-356D-4F29-9F23-920A7C1BC2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8735070-250A-4CDB-B382-611ED23084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B97FDC1-214D-4604-B978-8C9049FE8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1BD241B-045C-4F2B-AC9D-E35DF2E80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A8E7F55-36E6-46A0-992F-45678064E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2952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39D0A8-C515-4939-BFA2-87559D29A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E8337FB-05E3-4591-B0EC-9A96E6A24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B9C3B5C-7C42-47D6-BA35-B9CC7FFFE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BA1165D-9ACB-4C10-8460-5F4045F98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5118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9E273D0-0111-4219-B8EF-B4B2C1904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A777D03-4E6A-4090-8C2C-EF267816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A82AED0-C6A7-4470-832A-A4F28AD2B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82946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24D348-7094-4D10-8B6C-457C0B571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96FEAF-6C31-405E-9E81-B683D8615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8CF3A98-D086-4AFC-B470-BCB49393C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78412A-B92D-412B-9043-9D8EAE26D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4C5926-A9A2-4697-B440-410E54B10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804105-E483-4AD4-B527-9CA6B23DE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05053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EB6466-6CCD-46A8-A36E-CA9D23B6F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BE02483-4C5B-4FCD-B810-E84EED240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788402A-616E-4DA8-901D-D46AB1223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DC0ADD-FE33-4D94-ABD6-FDBBD9665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1D1D6E-5F58-41B2-A058-DD8D86082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DE32F0-76AD-4B75-AF44-240AE406B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5719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A4D094F-F648-4B72-8527-F036A035B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29C009-DCF5-4616-87BE-E7679B25B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BDA34D-D313-4430-B7B7-63E7442782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FD5326-E3B4-4D99-9B78-914AD1C68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5FCABA-29BC-4FDA-9469-42FB49498C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7321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mapasconceptualesymentales.site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A6DF76C9-D2B9-4E68-8463-D1822D773D5A}"/>
              </a:ext>
            </a:extLst>
          </p:cNvPr>
          <p:cNvGrpSpPr/>
          <p:nvPr/>
        </p:nvGrpSpPr>
        <p:grpSpPr>
          <a:xfrm>
            <a:off x="50327" y="50193"/>
            <a:ext cx="12046837" cy="6791754"/>
            <a:chOff x="50327" y="50193"/>
            <a:chExt cx="12046837" cy="6791754"/>
          </a:xfrm>
        </p:grpSpPr>
        <p:cxnSp>
          <p:nvCxnSpPr>
            <p:cNvPr id="156" name="Conector recto 155">
              <a:extLst>
                <a:ext uri="{FF2B5EF4-FFF2-40B4-BE49-F238E27FC236}">
                  <a16:creationId xmlns:a16="http://schemas.microsoft.com/office/drawing/2014/main" id="{28686309-0AEF-41BB-9E8F-7B402C6B88B9}"/>
                </a:ext>
              </a:extLst>
            </p:cNvPr>
            <p:cNvCxnSpPr>
              <a:cxnSpLocks/>
              <a:stCxn id="22" idx="2"/>
              <a:endCxn id="245" idx="2"/>
            </p:cNvCxnSpPr>
            <p:nvPr/>
          </p:nvCxnSpPr>
          <p:spPr>
            <a:xfrm>
              <a:off x="9224696" y="2571787"/>
              <a:ext cx="0" cy="3654615"/>
            </a:xfrm>
            <a:prstGeom prst="line">
              <a:avLst/>
            </a:prstGeom>
            <a:ln w="76200"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onector recto 158">
              <a:extLst>
                <a:ext uri="{FF2B5EF4-FFF2-40B4-BE49-F238E27FC236}">
                  <a16:creationId xmlns:a16="http://schemas.microsoft.com/office/drawing/2014/main" id="{B64D6217-831F-4172-92AC-C7C4AD9BF722}"/>
                </a:ext>
              </a:extLst>
            </p:cNvPr>
            <p:cNvCxnSpPr>
              <a:cxnSpLocks/>
              <a:stCxn id="20" idx="2"/>
              <a:endCxn id="240" idx="2"/>
            </p:cNvCxnSpPr>
            <p:nvPr/>
          </p:nvCxnSpPr>
          <p:spPr>
            <a:xfrm>
              <a:off x="7130856" y="3625280"/>
              <a:ext cx="0" cy="2724192"/>
            </a:xfrm>
            <a:prstGeom prst="line">
              <a:avLst/>
            </a:prstGeom>
            <a:ln w="76200"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Conector recto 161">
              <a:extLst>
                <a:ext uri="{FF2B5EF4-FFF2-40B4-BE49-F238E27FC236}">
                  <a16:creationId xmlns:a16="http://schemas.microsoft.com/office/drawing/2014/main" id="{A4FDFEBB-9F3F-408A-B708-F751695661E2}"/>
                </a:ext>
              </a:extLst>
            </p:cNvPr>
            <p:cNvCxnSpPr>
              <a:cxnSpLocks/>
              <a:stCxn id="19" idx="2"/>
              <a:endCxn id="234" idx="2"/>
            </p:cNvCxnSpPr>
            <p:nvPr/>
          </p:nvCxnSpPr>
          <p:spPr>
            <a:xfrm>
              <a:off x="4949217" y="3612370"/>
              <a:ext cx="0" cy="2790284"/>
            </a:xfrm>
            <a:prstGeom prst="line">
              <a:avLst/>
            </a:prstGeom>
            <a:ln w="76200"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ector recto 164">
              <a:extLst>
                <a:ext uri="{FF2B5EF4-FFF2-40B4-BE49-F238E27FC236}">
                  <a16:creationId xmlns:a16="http://schemas.microsoft.com/office/drawing/2014/main" id="{8FB073F4-E421-412B-8947-5FF4605D4CCA}"/>
                </a:ext>
              </a:extLst>
            </p:cNvPr>
            <p:cNvCxnSpPr>
              <a:cxnSpLocks/>
              <a:stCxn id="18" idx="2"/>
              <a:endCxn id="226" idx="2"/>
            </p:cNvCxnSpPr>
            <p:nvPr/>
          </p:nvCxnSpPr>
          <p:spPr>
            <a:xfrm>
              <a:off x="2880220" y="2542867"/>
              <a:ext cx="0" cy="3683534"/>
            </a:xfrm>
            <a:prstGeom prst="line">
              <a:avLst/>
            </a:prstGeom>
            <a:ln w="76200"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ector recto 168">
              <a:extLst>
                <a:ext uri="{FF2B5EF4-FFF2-40B4-BE49-F238E27FC236}">
                  <a16:creationId xmlns:a16="http://schemas.microsoft.com/office/drawing/2014/main" id="{F4D9DC68-FC20-4E1E-B7E6-DE3BB70A249C}"/>
                </a:ext>
              </a:extLst>
            </p:cNvPr>
            <p:cNvCxnSpPr>
              <a:cxnSpLocks/>
              <a:stCxn id="16" idx="2"/>
              <a:endCxn id="28" idx="2"/>
            </p:cNvCxnSpPr>
            <p:nvPr/>
          </p:nvCxnSpPr>
          <p:spPr>
            <a:xfrm>
              <a:off x="959758" y="1232721"/>
              <a:ext cx="0" cy="4848736"/>
            </a:xfrm>
            <a:prstGeom prst="line">
              <a:avLst/>
            </a:prstGeom>
            <a:ln w="76200"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Conector recto 152">
              <a:extLst>
                <a:ext uri="{FF2B5EF4-FFF2-40B4-BE49-F238E27FC236}">
                  <a16:creationId xmlns:a16="http://schemas.microsoft.com/office/drawing/2014/main" id="{D5DC5CFE-56F4-4FEA-9282-8C335E1FC701}"/>
                </a:ext>
              </a:extLst>
            </p:cNvPr>
            <p:cNvCxnSpPr>
              <a:cxnSpLocks/>
              <a:stCxn id="23" idx="2"/>
              <a:endCxn id="249" idx="2"/>
            </p:cNvCxnSpPr>
            <p:nvPr/>
          </p:nvCxnSpPr>
          <p:spPr>
            <a:xfrm>
              <a:off x="11159671" y="1232721"/>
              <a:ext cx="0" cy="4812604"/>
            </a:xfrm>
            <a:prstGeom prst="line">
              <a:avLst/>
            </a:prstGeom>
            <a:ln w="76200"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ángulo: esquinas redondeadas 13">
              <a:extLst>
                <a:ext uri="{FF2B5EF4-FFF2-40B4-BE49-F238E27FC236}">
                  <a16:creationId xmlns:a16="http://schemas.microsoft.com/office/drawing/2014/main" id="{996114CB-CF68-4AEB-803E-88786B27E856}"/>
                </a:ext>
              </a:extLst>
            </p:cNvPr>
            <p:cNvSpPr/>
            <p:nvPr/>
          </p:nvSpPr>
          <p:spPr>
            <a:xfrm>
              <a:off x="4670919" y="50193"/>
              <a:ext cx="2763078" cy="706470"/>
            </a:xfrm>
            <a:prstGeom prst="roundRect">
              <a:avLst/>
            </a:prstGeom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2000" dirty="0">
                  <a:latin typeface="Androgyne" panose="05080000000003050000" pitchFamily="82" charset="0"/>
                </a:rPr>
                <a:t>MAPA CONCEPTUAL</a:t>
              </a:r>
            </a:p>
          </p:txBody>
        </p:sp>
        <p:sp>
          <p:nvSpPr>
            <p:cNvPr id="15" name="Rectángulo: esquinas redondeadas 14">
              <a:extLst>
                <a:ext uri="{FF2B5EF4-FFF2-40B4-BE49-F238E27FC236}">
                  <a16:creationId xmlns:a16="http://schemas.microsoft.com/office/drawing/2014/main" id="{BAD7E1F5-B086-4717-9785-23DFD4CD7928}"/>
                </a:ext>
              </a:extLst>
            </p:cNvPr>
            <p:cNvSpPr/>
            <p:nvPr/>
          </p:nvSpPr>
          <p:spPr>
            <a:xfrm>
              <a:off x="4955840" y="1467759"/>
              <a:ext cx="2193235" cy="574055"/>
            </a:xfrm>
            <a:prstGeom prst="round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/>
                <a:t>Lorem ipsum</a:t>
              </a:r>
              <a:endParaRPr lang="es-419" dirty="0"/>
            </a:p>
          </p:txBody>
        </p:sp>
        <p:sp>
          <p:nvSpPr>
            <p:cNvPr id="16" name="Rectángulo: esquinas redondeadas 15">
              <a:extLst>
                <a:ext uri="{FF2B5EF4-FFF2-40B4-BE49-F238E27FC236}">
                  <a16:creationId xmlns:a16="http://schemas.microsoft.com/office/drawing/2014/main" id="{EEEE8CEE-7FC7-437A-A7B3-AAFBD014B66E}"/>
                </a:ext>
              </a:extLst>
            </p:cNvPr>
            <p:cNvSpPr/>
            <p:nvPr/>
          </p:nvSpPr>
          <p:spPr>
            <a:xfrm>
              <a:off x="50327" y="658666"/>
              <a:ext cx="1818861" cy="574055"/>
            </a:xfrm>
            <a:prstGeom prst="round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/>
                <a:t>Lorem ipsum</a:t>
              </a:r>
              <a:endParaRPr lang="es-419" dirty="0"/>
            </a:p>
          </p:txBody>
        </p:sp>
        <p:sp>
          <p:nvSpPr>
            <p:cNvPr id="18" name="Rectángulo: esquinas redondeadas 17">
              <a:extLst>
                <a:ext uri="{FF2B5EF4-FFF2-40B4-BE49-F238E27FC236}">
                  <a16:creationId xmlns:a16="http://schemas.microsoft.com/office/drawing/2014/main" id="{6D9A0169-B264-48CA-9DF3-1E8BE8241CD2}"/>
                </a:ext>
              </a:extLst>
            </p:cNvPr>
            <p:cNvSpPr/>
            <p:nvPr/>
          </p:nvSpPr>
          <p:spPr>
            <a:xfrm>
              <a:off x="1970789" y="1968812"/>
              <a:ext cx="1818861" cy="574055"/>
            </a:xfrm>
            <a:prstGeom prst="round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/>
                <a:t>Lorem ipsum</a:t>
              </a:r>
              <a:endParaRPr lang="es-419" dirty="0"/>
            </a:p>
          </p:txBody>
        </p:sp>
        <p:sp>
          <p:nvSpPr>
            <p:cNvPr id="19" name="Rectángulo: esquinas redondeadas 18">
              <a:extLst>
                <a:ext uri="{FF2B5EF4-FFF2-40B4-BE49-F238E27FC236}">
                  <a16:creationId xmlns:a16="http://schemas.microsoft.com/office/drawing/2014/main" id="{148C5A3A-7F20-4FB6-B64D-64DBA38CBFA7}"/>
                </a:ext>
              </a:extLst>
            </p:cNvPr>
            <p:cNvSpPr/>
            <p:nvPr/>
          </p:nvSpPr>
          <p:spPr>
            <a:xfrm>
              <a:off x="4039786" y="3038315"/>
              <a:ext cx="1818861" cy="574055"/>
            </a:xfrm>
            <a:prstGeom prst="round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/>
                <a:t>Lorem ipsum</a:t>
              </a:r>
              <a:endParaRPr lang="es-419" dirty="0"/>
            </a:p>
          </p:txBody>
        </p:sp>
        <p:sp>
          <p:nvSpPr>
            <p:cNvPr id="20" name="Rectángulo: esquinas redondeadas 19">
              <a:extLst>
                <a:ext uri="{FF2B5EF4-FFF2-40B4-BE49-F238E27FC236}">
                  <a16:creationId xmlns:a16="http://schemas.microsoft.com/office/drawing/2014/main" id="{24746FFC-DB8E-40DC-948F-CD7A1515028C}"/>
                </a:ext>
              </a:extLst>
            </p:cNvPr>
            <p:cNvSpPr/>
            <p:nvPr/>
          </p:nvSpPr>
          <p:spPr>
            <a:xfrm>
              <a:off x="6221425" y="3051225"/>
              <a:ext cx="1818861" cy="574055"/>
            </a:xfrm>
            <a:prstGeom prst="round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/>
                <a:t>Lorem ipsum</a:t>
              </a:r>
              <a:endParaRPr lang="es-419" dirty="0"/>
            </a:p>
          </p:txBody>
        </p:sp>
        <p:sp>
          <p:nvSpPr>
            <p:cNvPr id="22" name="Rectángulo: esquinas redondeadas 21">
              <a:extLst>
                <a:ext uri="{FF2B5EF4-FFF2-40B4-BE49-F238E27FC236}">
                  <a16:creationId xmlns:a16="http://schemas.microsoft.com/office/drawing/2014/main" id="{EB41F056-5FDC-4CBB-8ACD-1AC894CD47CC}"/>
                </a:ext>
              </a:extLst>
            </p:cNvPr>
            <p:cNvSpPr/>
            <p:nvPr/>
          </p:nvSpPr>
          <p:spPr>
            <a:xfrm>
              <a:off x="8315265" y="1997732"/>
              <a:ext cx="1818861" cy="574055"/>
            </a:xfrm>
            <a:prstGeom prst="round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/>
                <a:t>Lorem ipsum</a:t>
              </a:r>
              <a:endParaRPr lang="es-419" dirty="0"/>
            </a:p>
          </p:txBody>
        </p:sp>
        <p:sp>
          <p:nvSpPr>
            <p:cNvPr id="23" name="Rectángulo: esquinas redondeadas 22">
              <a:extLst>
                <a:ext uri="{FF2B5EF4-FFF2-40B4-BE49-F238E27FC236}">
                  <a16:creationId xmlns:a16="http://schemas.microsoft.com/office/drawing/2014/main" id="{B4E6631B-554B-435F-AA57-CC68913C28ED}"/>
                </a:ext>
              </a:extLst>
            </p:cNvPr>
            <p:cNvSpPr/>
            <p:nvPr/>
          </p:nvSpPr>
          <p:spPr>
            <a:xfrm>
              <a:off x="10250240" y="658666"/>
              <a:ext cx="1818861" cy="574055"/>
            </a:xfrm>
            <a:prstGeom prst="round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/>
                <a:t>Lorem ipsum</a:t>
              </a:r>
              <a:endParaRPr lang="es-419" dirty="0"/>
            </a:p>
          </p:txBody>
        </p:sp>
        <p:sp>
          <p:nvSpPr>
            <p:cNvPr id="24" name="Rectángulo: esquinas redondeadas 23">
              <a:extLst>
                <a:ext uri="{FF2B5EF4-FFF2-40B4-BE49-F238E27FC236}">
                  <a16:creationId xmlns:a16="http://schemas.microsoft.com/office/drawing/2014/main" id="{86CA5827-DCE9-4FCD-ACDA-0A1588C413C5}"/>
                </a:ext>
              </a:extLst>
            </p:cNvPr>
            <p:cNvSpPr/>
            <p:nvPr/>
          </p:nvSpPr>
          <p:spPr>
            <a:xfrm>
              <a:off x="162971" y="1966930"/>
              <a:ext cx="1593573" cy="47797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/>
                <a:t>Lorem ipsum</a:t>
              </a:r>
              <a:endParaRPr lang="es-419" dirty="0"/>
            </a:p>
          </p:txBody>
        </p:sp>
        <p:sp>
          <p:nvSpPr>
            <p:cNvPr id="28" name="Rectángulo: esquinas redondeadas 27">
              <a:extLst>
                <a:ext uri="{FF2B5EF4-FFF2-40B4-BE49-F238E27FC236}">
                  <a16:creationId xmlns:a16="http://schemas.microsoft.com/office/drawing/2014/main" id="{196B74AE-AEB8-4A94-A43C-6926A38E1F16}"/>
                </a:ext>
              </a:extLst>
            </p:cNvPr>
            <p:cNvSpPr/>
            <p:nvPr/>
          </p:nvSpPr>
          <p:spPr>
            <a:xfrm>
              <a:off x="162971" y="5603482"/>
              <a:ext cx="1593573" cy="47797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/>
                <a:t>Lorem ipsum</a:t>
              </a:r>
              <a:endParaRPr lang="es-419" dirty="0"/>
            </a:p>
          </p:txBody>
        </p:sp>
        <p:sp>
          <p:nvSpPr>
            <p:cNvPr id="30" name="Rectángulo: esquinas redondeadas 29">
              <a:extLst>
                <a:ext uri="{FF2B5EF4-FFF2-40B4-BE49-F238E27FC236}">
                  <a16:creationId xmlns:a16="http://schemas.microsoft.com/office/drawing/2014/main" id="{A9AA90DF-A6A2-4030-B814-82A315B5A2DB}"/>
                </a:ext>
              </a:extLst>
            </p:cNvPr>
            <p:cNvSpPr/>
            <p:nvPr/>
          </p:nvSpPr>
          <p:spPr>
            <a:xfrm>
              <a:off x="162971" y="4391298"/>
              <a:ext cx="1593573" cy="47797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/>
                <a:t>Lorem ipsum</a:t>
              </a:r>
              <a:endParaRPr lang="es-419" dirty="0"/>
            </a:p>
          </p:txBody>
        </p:sp>
        <p:sp>
          <p:nvSpPr>
            <p:cNvPr id="224" name="Rectángulo: esquinas redondeadas 223">
              <a:extLst>
                <a:ext uri="{FF2B5EF4-FFF2-40B4-BE49-F238E27FC236}">
                  <a16:creationId xmlns:a16="http://schemas.microsoft.com/office/drawing/2014/main" id="{813B60F3-8B75-4038-9889-E9D677A25AD3}"/>
                </a:ext>
              </a:extLst>
            </p:cNvPr>
            <p:cNvSpPr/>
            <p:nvPr/>
          </p:nvSpPr>
          <p:spPr>
            <a:xfrm>
              <a:off x="162971" y="3179114"/>
              <a:ext cx="1593573" cy="47797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/>
                <a:t>Lorem ipsum</a:t>
              </a:r>
              <a:endParaRPr lang="es-419" dirty="0"/>
            </a:p>
          </p:txBody>
        </p:sp>
        <p:sp>
          <p:nvSpPr>
            <p:cNvPr id="225" name="Rectángulo: esquinas redondeadas 224">
              <a:extLst>
                <a:ext uri="{FF2B5EF4-FFF2-40B4-BE49-F238E27FC236}">
                  <a16:creationId xmlns:a16="http://schemas.microsoft.com/office/drawing/2014/main" id="{C2E035C1-3598-4D85-8E5A-2A793FE0E5C8}"/>
                </a:ext>
              </a:extLst>
            </p:cNvPr>
            <p:cNvSpPr/>
            <p:nvPr/>
          </p:nvSpPr>
          <p:spPr>
            <a:xfrm>
              <a:off x="2083433" y="3292737"/>
              <a:ext cx="1593573" cy="47797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/>
                <a:t>Lorem ipsum</a:t>
              </a:r>
              <a:endParaRPr lang="es-419" dirty="0"/>
            </a:p>
          </p:txBody>
        </p:sp>
        <p:sp>
          <p:nvSpPr>
            <p:cNvPr id="226" name="Rectángulo: esquinas redondeadas 225">
              <a:extLst>
                <a:ext uri="{FF2B5EF4-FFF2-40B4-BE49-F238E27FC236}">
                  <a16:creationId xmlns:a16="http://schemas.microsoft.com/office/drawing/2014/main" id="{A4BABEF7-7B5C-4917-ACA0-69F774A9F0B8}"/>
                </a:ext>
              </a:extLst>
            </p:cNvPr>
            <p:cNvSpPr/>
            <p:nvPr/>
          </p:nvSpPr>
          <p:spPr>
            <a:xfrm>
              <a:off x="2083433" y="5748426"/>
              <a:ext cx="1593573" cy="47797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/>
                <a:t>Lorem ipsum</a:t>
              </a:r>
              <a:endParaRPr lang="es-419" dirty="0"/>
            </a:p>
          </p:txBody>
        </p:sp>
        <p:sp>
          <p:nvSpPr>
            <p:cNvPr id="228" name="Rectángulo: esquinas redondeadas 227">
              <a:extLst>
                <a:ext uri="{FF2B5EF4-FFF2-40B4-BE49-F238E27FC236}">
                  <a16:creationId xmlns:a16="http://schemas.microsoft.com/office/drawing/2014/main" id="{D775DEC4-180B-457C-BEFD-6714B503AD61}"/>
                </a:ext>
              </a:extLst>
            </p:cNvPr>
            <p:cNvSpPr/>
            <p:nvPr/>
          </p:nvSpPr>
          <p:spPr>
            <a:xfrm>
              <a:off x="4152430" y="4529537"/>
              <a:ext cx="1593573" cy="47797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/>
                <a:t>Lorem ipsum</a:t>
              </a:r>
              <a:endParaRPr lang="es-419" dirty="0"/>
            </a:p>
          </p:txBody>
        </p:sp>
        <p:sp>
          <p:nvSpPr>
            <p:cNvPr id="234" name="Rectángulo: esquinas redondeadas 233">
              <a:extLst>
                <a:ext uri="{FF2B5EF4-FFF2-40B4-BE49-F238E27FC236}">
                  <a16:creationId xmlns:a16="http://schemas.microsoft.com/office/drawing/2014/main" id="{9E90E332-A856-4CF0-866E-0B2DE0927F39}"/>
                </a:ext>
              </a:extLst>
            </p:cNvPr>
            <p:cNvSpPr/>
            <p:nvPr/>
          </p:nvSpPr>
          <p:spPr>
            <a:xfrm>
              <a:off x="4152430" y="5924679"/>
              <a:ext cx="1593573" cy="47797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/>
                <a:t>Lorem ipsum</a:t>
              </a:r>
              <a:endParaRPr lang="es-419" dirty="0"/>
            </a:p>
          </p:txBody>
        </p:sp>
        <p:sp>
          <p:nvSpPr>
            <p:cNvPr id="235" name="Rectángulo: esquinas redondeadas 234">
              <a:extLst>
                <a:ext uri="{FF2B5EF4-FFF2-40B4-BE49-F238E27FC236}">
                  <a16:creationId xmlns:a16="http://schemas.microsoft.com/office/drawing/2014/main" id="{B6C984FE-6234-4A7F-89A7-9946FF9A316E}"/>
                </a:ext>
              </a:extLst>
            </p:cNvPr>
            <p:cNvSpPr/>
            <p:nvPr/>
          </p:nvSpPr>
          <p:spPr>
            <a:xfrm>
              <a:off x="6334069" y="4509401"/>
              <a:ext cx="1593573" cy="47797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/>
                <a:t>Lorem ipsum</a:t>
              </a:r>
              <a:endParaRPr lang="es-419" dirty="0"/>
            </a:p>
          </p:txBody>
        </p:sp>
        <p:sp>
          <p:nvSpPr>
            <p:cNvPr id="240" name="Rectángulo: esquinas redondeadas 239">
              <a:extLst>
                <a:ext uri="{FF2B5EF4-FFF2-40B4-BE49-F238E27FC236}">
                  <a16:creationId xmlns:a16="http://schemas.microsoft.com/office/drawing/2014/main" id="{C13317F3-CE27-4EC0-955F-E0F409ED516A}"/>
                </a:ext>
              </a:extLst>
            </p:cNvPr>
            <p:cNvSpPr/>
            <p:nvPr/>
          </p:nvSpPr>
          <p:spPr>
            <a:xfrm>
              <a:off x="6334069" y="5871497"/>
              <a:ext cx="1593573" cy="47797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/>
                <a:t>Lorem ipsum</a:t>
              </a:r>
              <a:endParaRPr lang="es-419" dirty="0"/>
            </a:p>
          </p:txBody>
        </p:sp>
        <p:sp>
          <p:nvSpPr>
            <p:cNvPr id="241" name="Rectángulo: esquinas redondeadas 240">
              <a:extLst>
                <a:ext uri="{FF2B5EF4-FFF2-40B4-BE49-F238E27FC236}">
                  <a16:creationId xmlns:a16="http://schemas.microsoft.com/office/drawing/2014/main" id="{8B448016-366E-472E-A968-C21D233F79EC}"/>
                </a:ext>
              </a:extLst>
            </p:cNvPr>
            <p:cNvSpPr/>
            <p:nvPr/>
          </p:nvSpPr>
          <p:spPr>
            <a:xfrm>
              <a:off x="8427909" y="3312017"/>
              <a:ext cx="1593573" cy="47797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/>
                <a:t>Lorem ipsum</a:t>
              </a:r>
              <a:endParaRPr lang="es-419" dirty="0"/>
            </a:p>
          </p:txBody>
        </p:sp>
        <p:sp>
          <p:nvSpPr>
            <p:cNvPr id="244" name="Rectángulo: esquinas redondeadas 243">
              <a:extLst>
                <a:ext uri="{FF2B5EF4-FFF2-40B4-BE49-F238E27FC236}">
                  <a16:creationId xmlns:a16="http://schemas.microsoft.com/office/drawing/2014/main" id="{60EC0FA9-9BCE-4BB0-92E1-5496BC61D8CA}"/>
                </a:ext>
              </a:extLst>
            </p:cNvPr>
            <p:cNvSpPr/>
            <p:nvPr/>
          </p:nvSpPr>
          <p:spPr>
            <a:xfrm>
              <a:off x="8427909" y="4530222"/>
              <a:ext cx="1593573" cy="47797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/>
                <a:t>Lorem ipsum</a:t>
              </a:r>
              <a:endParaRPr lang="es-419" dirty="0"/>
            </a:p>
          </p:txBody>
        </p:sp>
        <p:sp>
          <p:nvSpPr>
            <p:cNvPr id="245" name="Rectángulo: esquinas redondeadas 244">
              <a:extLst>
                <a:ext uri="{FF2B5EF4-FFF2-40B4-BE49-F238E27FC236}">
                  <a16:creationId xmlns:a16="http://schemas.microsoft.com/office/drawing/2014/main" id="{CEB99040-5C2A-48E5-9966-DDF391C1AC41}"/>
                </a:ext>
              </a:extLst>
            </p:cNvPr>
            <p:cNvSpPr/>
            <p:nvPr/>
          </p:nvSpPr>
          <p:spPr>
            <a:xfrm>
              <a:off x="8427909" y="5748427"/>
              <a:ext cx="1593573" cy="47797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/>
                <a:t>Lorem ipsum</a:t>
              </a:r>
              <a:endParaRPr lang="es-419" dirty="0"/>
            </a:p>
          </p:txBody>
        </p:sp>
        <p:sp>
          <p:nvSpPr>
            <p:cNvPr id="247" name="Rectángulo: esquinas redondeadas 246">
              <a:extLst>
                <a:ext uri="{FF2B5EF4-FFF2-40B4-BE49-F238E27FC236}">
                  <a16:creationId xmlns:a16="http://schemas.microsoft.com/office/drawing/2014/main" id="{D214C9C4-8FAA-499A-B02B-F3ABBCF6EAC4}"/>
                </a:ext>
              </a:extLst>
            </p:cNvPr>
            <p:cNvSpPr/>
            <p:nvPr/>
          </p:nvSpPr>
          <p:spPr>
            <a:xfrm>
              <a:off x="10362884" y="3161048"/>
              <a:ext cx="1593573" cy="47797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/>
                <a:t>Lorem ipsum</a:t>
              </a:r>
              <a:endParaRPr lang="es-419" dirty="0"/>
            </a:p>
          </p:txBody>
        </p:sp>
        <p:sp>
          <p:nvSpPr>
            <p:cNvPr id="248" name="Rectángulo: esquinas redondeadas 247">
              <a:extLst>
                <a:ext uri="{FF2B5EF4-FFF2-40B4-BE49-F238E27FC236}">
                  <a16:creationId xmlns:a16="http://schemas.microsoft.com/office/drawing/2014/main" id="{707C520E-70A3-45DB-B668-03A377EA6BAF}"/>
                </a:ext>
              </a:extLst>
            </p:cNvPr>
            <p:cNvSpPr/>
            <p:nvPr/>
          </p:nvSpPr>
          <p:spPr>
            <a:xfrm>
              <a:off x="10362884" y="4364199"/>
              <a:ext cx="1593573" cy="47797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/>
                <a:t>Lorem ipsum</a:t>
              </a:r>
              <a:endParaRPr lang="es-419" dirty="0"/>
            </a:p>
          </p:txBody>
        </p:sp>
        <p:sp>
          <p:nvSpPr>
            <p:cNvPr id="249" name="Rectángulo: esquinas redondeadas 248">
              <a:extLst>
                <a:ext uri="{FF2B5EF4-FFF2-40B4-BE49-F238E27FC236}">
                  <a16:creationId xmlns:a16="http://schemas.microsoft.com/office/drawing/2014/main" id="{1A6666AD-053A-4948-9B2E-D4B0B638AD62}"/>
                </a:ext>
              </a:extLst>
            </p:cNvPr>
            <p:cNvSpPr/>
            <p:nvPr/>
          </p:nvSpPr>
          <p:spPr>
            <a:xfrm>
              <a:off x="10362884" y="5567350"/>
              <a:ext cx="1593573" cy="47797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/>
                <a:t>Lorem ipsum</a:t>
              </a:r>
              <a:endParaRPr lang="es-419" dirty="0"/>
            </a:p>
          </p:txBody>
        </p:sp>
        <p:cxnSp>
          <p:nvCxnSpPr>
            <p:cNvPr id="251" name="Conector recto 250">
              <a:extLst>
                <a:ext uri="{FF2B5EF4-FFF2-40B4-BE49-F238E27FC236}">
                  <a16:creationId xmlns:a16="http://schemas.microsoft.com/office/drawing/2014/main" id="{61582B77-A9D5-4549-BAF8-6070D8E15EA7}"/>
                </a:ext>
              </a:extLst>
            </p:cNvPr>
            <p:cNvCxnSpPr>
              <a:cxnSpLocks/>
              <a:stCxn id="14" idx="2"/>
              <a:endCxn id="15" idx="0"/>
            </p:cNvCxnSpPr>
            <p:nvPr/>
          </p:nvCxnSpPr>
          <p:spPr>
            <a:xfrm>
              <a:off x="6052458" y="756663"/>
              <a:ext cx="0" cy="711096"/>
            </a:xfrm>
            <a:prstGeom prst="line">
              <a:avLst/>
            </a:prstGeom>
            <a:ln w="136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Conector recto 252">
              <a:extLst>
                <a:ext uri="{FF2B5EF4-FFF2-40B4-BE49-F238E27FC236}">
                  <a16:creationId xmlns:a16="http://schemas.microsoft.com/office/drawing/2014/main" id="{F5E9D266-2863-46E9-9147-FADB41FC7465}"/>
                </a:ext>
              </a:extLst>
            </p:cNvPr>
            <p:cNvCxnSpPr>
              <a:stCxn id="15" idx="1"/>
              <a:endCxn id="16" idx="3"/>
            </p:cNvCxnSpPr>
            <p:nvPr/>
          </p:nvCxnSpPr>
          <p:spPr>
            <a:xfrm flipH="1" flipV="1">
              <a:off x="1869188" y="945694"/>
              <a:ext cx="3086652" cy="809093"/>
            </a:xfrm>
            <a:prstGeom prst="line">
              <a:avLst/>
            </a:prstGeom>
            <a:ln w="76200"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ector recto 135">
              <a:extLst>
                <a:ext uri="{FF2B5EF4-FFF2-40B4-BE49-F238E27FC236}">
                  <a16:creationId xmlns:a16="http://schemas.microsoft.com/office/drawing/2014/main" id="{12CDC1F3-1AE1-4097-8153-860F377595F5}"/>
                </a:ext>
              </a:extLst>
            </p:cNvPr>
            <p:cNvCxnSpPr>
              <a:cxnSpLocks/>
              <a:stCxn id="15" idx="1"/>
              <a:endCxn id="18" idx="3"/>
            </p:cNvCxnSpPr>
            <p:nvPr/>
          </p:nvCxnSpPr>
          <p:spPr>
            <a:xfrm flipH="1">
              <a:off x="3789650" y="1754787"/>
              <a:ext cx="1166190" cy="501053"/>
            </a:xfrm>
            <a:prstGeom prst="line">
              <a:avLst/>
            </a:prstGeom>
            <a:ln w="76200"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ector recto 138">
              <a:extLst>
                <a:ext uri="{FF2B5EF4-FFF2-40B4-BE49-F238E27FC236}">
                  <a16:creationId xmlns:a16="http://schemas.microsoft.com/office/drawing/2014/main" id="{5709A370-0D3A-4533-90EB-78D2AFBAF79A}"/>
                </a:ext>
              </a:extLst>
            </p:cNvPr>
            <p:cNvCxnSpPr>
              <a:cxnSpLocks/>
              <a:stCxn id="15" idx="2"/>
              <a:endCxn id="19" idx="0"/>
            </p:cNvCxnSpPr>
            <p:nvPr/>
          </p:nvCxnSpPr>
          <p:spPr>
            <a:xfrm flipH="1">
              <a:off x="4949217" y="2041814"/>
              <a:ext cx="1103241" cy="996501"/>
            </a:xfrm>
            <a:prstGeom prst="line">
              <a:avLst/>
            </a:prstGeom>
            <a:ln w="76200"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Conector recto 141">
              <a:extLst>
                <a:ext uri="{FF2B5EF4-FFF2-40B4-BE49-F238E27FC236}">
                  <a16:creationId xmlns:a16="http://schemas.microsoft.com/office/drawing/2014/main" id="{5090395B-4AA1-4F9D-9EDD-82BB63B068A9}"/>
                </a:ext>
              </a:extLst>
            </p:cNvPr>
            <p:cNvCxnSpPr>
              <a:cxnSpLocks/>
              <a:stCxn id="20" idx="0"/>
              <a:endCxn id="15" idx="2"/>
            </p:cNvCxnSpPr>
            <p:nvPr/>
          </p:nvCxnSpPr>
          <p:spPr>
            <a:xfrm flipH="1" flipV="1">
              <a:off x="6052458" y="2041814"/>
              <a:ext cx="1078398" cy="1009411"/>
            </a:xfrm>
            <a:prstGeom prst="line">
              <a:avLst/>
            </a:prstGeom>
            <a:ln w="76200"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ector recto 146">
              <a:extLst>
                <a:ext uri="{FF2B5EF4-FFF2-40B4-BE49-F238E27FC236}">
                  <a16:creationId xmlns:a16="http://schemas.microsoft.com/office/drawing/2014/main" id="{D0E415D4-BF29-4886-88CC-7F97A075D348}"/>
                </a:ext>
              </a:extLst>
            </p:cNvPr>
            <p:cNvCxnSpPr>
              <a:cxnSpLocks/>
              <a:stCxn id="22" idx="1"/>
              <a:endCxn id="15" idx="3"/>
            </p:cNvCxnSpPr>
            <p:nvPr/>
          </p:nvCxnSpPr>
          <p:spPr>
            <a:xfrm flipH="1" flipV="1">
              <a:off x="7149075" y="1754787"/>
              <a:ext cx="1166190" cy="529973"/>
            </a:xfrm>
            <a:prstGeom prst="line">
              <a:avLst/>
            </a:prstGeom>
            <a:ln w="76200"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Conector recto 149">
              <a:extLst>
                <a:ext uri="{FF2B5EF4-FFF2-40B4-BE49-F238E27FC236}">
                  <a16:creationId xmlns:a16="http://schemas.microsoft.com/office/drawing/2014/main" id="{8E8E8796-BA6D-4D73-80E3-79304894A82D}"/>
                </a:ext>
              </a:extLst>
            </p:cNvPr>
            <p:cNvCxnSpPr>
              <a:cxnSpLocks/>
              <a:stCxn id="23" idx="1"/>
              <a:endCxn id="15" idx="3"/>
            </p:cNvCxnSpPr>
            <p:nvPr/>
          </p:nvCxnSpPr>
          <p:spPr>
            <a:xfrm flipH="1">
              <a:off x="7149075" y="945694"/>
              <a:ext cx="3101165" cy="809093"/>
            </a:xfrm>
            <a:prstGeom prst="line">
              <a:avLst/>
            </a:prstGeom>
            <a:ln w="76200"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9" name="CuadroTexto 288">
              <a:extLst>
                <a:ext uri="{FF2B5EF4-FFF2-40B4-BE49-F238E27FC236}">
                  <a16:creationId xmlns:a16="http://schemas.microsoft.com/office/drawing/2014/main" id="{26547AD1-E12E-4279-9236-B8833E3AA0F9}"/>
                </a:ext>
              </a:extLst>
            </p:cNvPr>
            <p:cNvSpPr txBox="1"/>
            <p:nvPr/>
          </p:nvSpPr>
          <p:spPr>
            <a:xfrm>
              <a:off x="2914179" y="1158949"/>
              <a:ext cx="680830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s-419" sz="1600" b="1" dirty="0"/>
                <a:t>Enlace</a:t>
              </a:r>
            </a:p>
          </p:txBody>
        </p:sp>
        <p:pic>
          <p:nvPicPr>
            <p:cNvPr id="48" name="Imagen 47">
              <a:hlinkClick r:id="rId2"/>
              <a:hlinkHover r:id="rId2"/>
              <a:extLst>
                <a:ext uri="{FF2B5EF4-FFF2-40B4-BE49-F238E27FC236}">
                  <a16:creationId xmlns:a16="http://schemas.microsoft.com/office/drawing/2014/main" id="{4470C245-71B2-4344-A1B5-2AC4B5F18D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76489" y="94130"/>
              <a:ext cx="1820675" cy="40342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49" name="Rectángulo: esquinas redondeadas 48">
              <a:extLst>
                <a:ext uri="{FF2B5EF4-FFF2-40B4-BE49-F238E27FC236}">
                  <a16:creationId xmlns:a16="http://schemas.microsoft.com/office/drawing/2014/main" id="{7C4786D4-B9D1-4E1F-8850-778D50E19C0D}"/>
                </a:ext>
              </a:extLst>
            </p:cNvPr>
            <p:cNvSpPr/>
            <p:nvPr/>
          </p:nvSpPr>
          <p:spPr>
            <a:xfrm>
              <a:off x="4834643" y="6645563"/>
              <a:ext cx="2422372" cy="196384"/>
            </a:xfrm>
            <a:prstGeom prst="roundRect">
              <a:avLst>
                <a:gd name="adj" fmla="val 6379"/>
              </a:avLst>
            </a:prstGeom>
            <a:gradFill flip="none" rotWithShape="1">
              <a:gsLst>
                <a:gs pos="42000">
                  <a:srgbClr val="345866">
                    <a:lumMod val="5000"/>
                  </a:srgbClr>
                </a:gs>
                <a:gs pos="84000">
                  <a:schemeClr val="bg1">
                    <a:lumMod val="50000"/>
                  </a:schemeClr>
                </a:gs>
                <a:gs pos="100000">
                  <a:srgbClr val="F3F4F8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900" dirty="0">
                  <a:solidFill>
                    <a:srgbClr val="C0D3DA"/>
                  </a:solidFill>
                </a:rPr>
                <a:t>www.mapasconceptualesymentales.site</a:t>
              </a:r>
            </a:p>
          </p:txBody>
        </p:sp>
        <p:sp>
          <p:nvSpPr>
            <p:cNvPr id="54" name="Rectángulo: esquinas redondeadas 53">
              <a:extLst>
                <a:ext uri="{FF2B5EF4-FFF2-40B4-BE49-F238E27FC236}">
                  <a16:creationId xmlns:a16="http://schemas.microsoft.com/office/drawing/2014/main" id="{FE7DE46C-2729-4CC4-82AD-BCFD26B3FF9A}"/>
                </a:ext>
              </a:extLst>
            </p:cNvPr>
            <p:cNvSpPr/>
            <p:nvPr/>
          </p:nvSpPr>
          <p:spPr>
            <a:xfrm>
              <a:off x="2083433" y="4520582"/>
              <a:ext cx="1593573" cy="47797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/>
                <a:t>Lorem ipsum</a:t>
              </a:r>
              <a:endParaRPr lang="es-419" dirty="0"/>
            </a:p>
          </p:txBody>
        </p:sp>
        <p:sp>
          <p:nvSpPr>
            <p:cNvPr id="57" name="Rectángulo: esquinas redondeadas 56">
              <a:extLst>
                <a:ext uri="{FF2B5EF4-FFF2-40B4-BE49-F238E27FC236}">
                  <a16:creationId xmlns:a16="http://schemas.microsoft.com/office/drawing/2014/main" id="{B95450CF-E4BA-40F2-A9EB-CDC939B6E1A4}"/>
                </a:ext>
              </a:extLst>
            </p:cNvPr>
            <p:cNvSpPr/>
            <p:nvPr/>
          </p:nvSpPr>
          <p:spPr>
            <a:xfrm>
              <a:off x="10362884" y="1957897"/>
              <a:ext cx="1593573" cy="47797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/>
                <a:t>Lorem ipsum</a:t>
              </a:r>
              <a:endParaRPr lang="es-419" dirty="0"/>
            </a:p>
          </p:txBody>
        </p:sp>
        <p:sp>
          <p:nvSpPr>
            <p:cNvPr id="59" name="CuadroTexto 58">
              <a:extLst>
                <a:ext uri="{FF2B5EF4-FFF2-40B4-BE49-F238E27FC236}">
                  <a16:creationId xmlns:a16="http://schemas.microsoft.com/office/drawing/2014/main" id="{E83E44AA-B5A8-4B11-85BB-EFCF15073782}"/>
                </a:ext>
              </a:extLst>
            </p:cNvPr>
            <p:cNvSpPr txBox="1"/>
            <p:nvPr/>
          </p:nvSpPr>
          <p:spPr>
            <a:xfrm>
              <a:off x="640049" y="1528754"/>
              <a:ext cx="680830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s-419" sz="1600" b="1" dirty="0"/>
                <a:t>Enlace</a:t>
              </a:r>
            </a:p>
          </p:txBody>
        </p:sp>
        <p:sp>
          <p:nvSpPr>
            <p:cNvPr id="60" name="CuadroTexto 59">
              <a:extLst>
                <a:ext uri="{FF2B5EF4-FFF2-40B4-BE49-F238E27FC236}">
                  <a16:creationId xmlns:a16="http://schemas.microsoft.com/office/drawing/2014/main" id="{2719BF03-31B6-45A8-A3FD-792E78D3EE75}"/>
                </a:ext>
              </a:extLst>
            </p:cNvPr>
            <p:cNvSpPr txBox="1"/>
            <p:nvPr/>
          </p:nvSpPr>
          <p:spPr>
            <a:xfrm>
              <a:off x="625714" y="2726315"/>
              <a:ext cx="680830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s-419" sz="1600" b="1" dirty="0"/>
                <a:t>Enlace</a:t>
              </a:r>
            </a:p>
          </p:txBody>
        </p:sp>
        <p:sp>
          <p:nvSpPr>
            <p:cNvPr id="61" name="CuadroTexto 60">
              <a:extLst>
                <a:ext uri="{FF2B5EF4-FFF2-40B4-BE49-F238E27FC236}">
                  <a16:creationId xmlns:a16="http://schemas.microsoft.com/office/drawing/2014/main" id="{D0D57F98-3D60-4D8A-B788-8CF5AECFDEE9}"/>
                </a:ext>
              </a:extLst>
            </p:cNvPr>
            <p:cNvSpPr txBox="1"/>
            <p:nvPr/>
          </p:nvSpPr>
          <p:spPr>
            <a:xfrm>
              <a:off x="604829" y="3877589"/>
              <a:ext cx="680830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s-419" sz="1600" b="1" dirty="0"/>
                <a:t>Enlace</a:t>
              </a:r>
            </a:p>
          </p:txBody>
        </p:sp>
        <p:sp>
          <p:nvSpPr>
            <p:cNvPr id="62" name="CuadroTexto 61">
              <a:extLst>
                <a:ext uri="{FF2B5EF4-FFF2-40B4-BE49-F238E27FC236}">
                  <a16:creationId xmlns:a16="http://schemas.microsoft.com/office/drawing/2014/main" id="{C673E57E-78B9-465D-BC84-542863D08B41}"/>
                </a:ext>
              </a:extLst>
            </p:cNvPr>
            <p:cNvSpPr txBox="1"/>
            <p:nvPr/>
          </p:nvSpPr>
          <p:spPr>
            <a:xfrm>
              <a:off x="604829" y="5080740"/>
              <a:ext cx="680830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s-419" sz="1600" b="1" dirty="0"/>
                <a:t>Enlace</a:t>
              </a:r>
            </a:p>
          </p:txBody>
        </p:sp>
        <p:sp>
          <p:nvSpPr>
            <p:cNvPr id="63" name="CuadroTexto 62">
              <a:extLst>
                <a:ext uri="{FF2B5EF4-FFF2-40B4-BE49-F238E27FC236}">
                  <a16:creationId xmlns:a16="http://schemas.microsoft.com/office/drawing/2014/main" id="{04002003-A138-4D62-9C24-2C8B7A9211B6}"/>
                </a:ext>
              </a:extLst>
            </p:cNvPr>
            <p:cNvSpPr txBox="1"/>
            <p:nvPr/>
          </p:nvSpPr>
          <p:spPr>
            <a:xfrm>
              <a:off x="2523952" y="2831933"/>
              <a:ext cx="680830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s-419" sz="1600" b="1" dirty="0"/>
                <a:t>Enlace</a:t>
              </a:r>
            </a:p>
          </p:txBody>
        </p:sp>
        <p:sp>
          <p:nvSpPr>
            <p:cNvPr id="64" name="CuadroTexto 63">
              <a:extLst>
                <a:ext uri="{FF2B5EF4-FFF2-40B4-BE49-F238E27FC236}">
                  <a16:creationId xmlns:a16="http://schemas.microsoft.com/office/drawing/2014/main" id="{9D947AA6-4B97-43CC-A945-C72EE31178BF}"/>
                </a:ext>
              </a:extLst>
            </p:cNvPr>
            <p:cNvSpPr txBox="1"/>
            <p:nvPr/>
          </p:nvSpPr>
          <p:spPr>
            <a:xfrm>
              <a:off x="2528684" y="3987333"/>
              <a:ext cx="680830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s-419" sz="1600" b="1" dirty="0"/>
                <a:t>Enlace</a:t>
              </a:r>
            </a:p>
          </p:txBody>
        </p:sp>
        <p:sp>
          <p:nvSpPr>
            <p:cNvPr id="65" name="CuadroTexto 64">
              <a:extLst>
                <a:ext uri="{FF2B5EF4-FFF2-40B4-BE49-F238E27FC236}">
                  <a16:creationId xmlns:a16="http://schemas.microsoft.com/office/drawing/2014/main" id="{01842198-1F9E-4554-87B2-D90EAB15D5F9}"/>
                </a:ext>
              </a:extLst>
            </p:cNvPr>
            <p:cNvSpPr txBox="1"/>
            <p:nvPr/>
          </p:nvSpPr>
          <p:spPr>
            <a:xfrm>
              <a:off x="2528684" y="5301735"/>
              <a:ext cx="680830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s-419" sz="1600" b="1" dirty="0"/>
                <a:t>Enlace</a:t>
              </a:r>
            </a:p>
          </p:txBody>
        </p:sp>
        <p:sp>
          <p:nvSpPr>
            <p:cNvPr id="66" name="CuadroTexto 65">
              <a:extLst>
                <a:ext uri="{FF2B5EF4-FFF2-40B4-BE49-F238E27FC236}">
                  <a16:creationId xmlns:a16="http://schemas.microsoft.com/office/drawing/2014/main" id="{4BEC748C-9F83-4725-9FFE-14099F3E8A68}"/>
                </a:ext>
              </a:extLst>
            </p:cNvPr>
            <p:cNvSpPr txBox="1"/>
            <p:nvPr/>
          </p:nvSpPr>
          <p:spPr>
            <a:xfrm>
              <a:off x="4631774" y="5326962"/>
              <a:ext cx="680830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s-419" sz="1600" b="1" dirty="0"/>
                <a:t>Enlace</a:t>
              </a:r>
            </a:p>
          </p:txBody>
        </p:sp>
        <p:sp>
          <p:nvSpPr>
            <p:cNvPr id="67" name="CuadroTexto 66">
              <a:extLst>
                <a:ext uri="{FF2B5EF4-FFF2-40B4-BE49-F238E27FC236}">
                  <a16:creationId xmlns:a16="http://schemas.microsoft.com/office/drawing/2014/main" id="{0C62D186-A9DB-4D7D-945E-1D5C5DC0205A}"/>
                </a:ext>
              </a:extLst>
            </p:cNvPr>
            <p:cNvSpPr txBox="1"/>
            <p:nvPr/>
          </p:nvSpPr>
          <p:spPr>
            <a:xfrm>
              <a:off x="4613632" y="3991040"/>
              <a:ext cx="680830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s-419" sz="1600" b="1" dirty="0"/>
                <a:t>Enlace</a:t>
              </a:r>
            </a:p>
          </p:txBody>
        </p:sp>
        <p:sp>
          <p:nvSpPr>
            <p:cNvPr id="68" name="CuadroTexto 67">
              <a:extLst>
                <a:ext uri="{FF2B5EF4-FFF2-40B4-BE49-F238E27FC236}">
                  <a16:creationId xmlns:a16="http://schemas.microsoft.com/office/drawing/2014/main" id="{53BEA6C6-E038-4D48-88FA-CB6A4060CF70}"/>
                </a:ext>
              </a:extLst>
            </p:cNvPr>
            <p:cNvSpPr txBox="1"/>
            <p:nvPr/>
          </p:nvSpPr>
          <p:spPr>
            <a:xfrm>
              <a:off x="6795863" y="3971782"/>
              <a:ext cx="680830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s-419" sz="1600" b="1" dirty="0"/>
                <a:t>Enlace</a:t>
              </a:r>
            </a:p>
          </p:txBody>
        </p:sp>
        <p:sp>
          <p:nvSpPr>
            <p:cNvPr id="69" name="CuadroTexto 68">
              <a:extLst>
                <a:ext uri="{FF2B5EF4-FFF2-40B4-BE49-F238E27FC236}">
                  <a16:creationId xmlns:a16="http://schemas.microsoft.com/office/drawing/2014/main" id="{35CBBFFD-4132-48D9-B8AA-E003F42FE9B0}"/>
                </a:ext>
              </a:extLst>
            </p:cNvPr>
            <p:cNvSpPr txBox="1"/>
            <p:nvPr/>
          </p:nvSpPr>
          <p:spPr>
            <a:xfrm>
              <a:off x="6808660" y="5334528"/>
              <a:ext cx="680830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s-419" sz="1600" b="1" dirty="0"/>
                <a:t>Enlace</a:t>
              </a:r>
            </a:p>
          </p:txBody>
        </p:sp>
        <p:sp>
          <p:nvSpPr>
            <p:cNvPr id="70" name="CuadroTexto 69">
              <a:extLst>
                <a:ext uri="{FF2B5EF4-FFF2-40B4-BE49-F238E27FC236}">
                  <a16:creationId xmlns:a16="http://schemas.microsoft.com/office/drawing/2014/main" id="{C3229C8A-4937-48D0-BC36-B73ABAC923DD}"/>
                </a:ext>
              </a:extLst>
            </p:cNvPr>
            <p:cNvSpPr txBox="1"/>
            <p:nvPr/>
          </p:nvSpPr>
          <p:spPr>
            <a:xfrm>
              <a:off x="8925890" y="2828705"/>
              <a:ext cx="680830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s-419" sz="1600" b="1" dirty="0"/>
                <a:t>Enlace</a:t>
              </a:r>
            </a:p>
          </p:txBody>
        </p:sp>
        <p:sp>
          <p:nvSpPr>
            <p:cNvPr id="71" name="CuadroTexto 70">
              <a:extLst>
                <a:ext uri="{FF2B5EF4-FFF2-40B4-BE49-F238E27FC236}">
                  <a16:creationId xmlns:a16="http://schemas.microsoft.com/office/drawing/2014/main" id="{9DAAB41E-B675-4B2D-91B9-F2E7B12D2C5C}"/>
                </a:ext>
              </a:extLst>
            </p:cNvPr>
            <p:cNvSpPr txBox="1"/>
            <p:nvPr/>
          </p:nvSpPr>
          <p:spPr>
            <a:xfrm>
              <a:off x="8897361" y="4058803"/>
              <a:ext cx="680830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s-419" sz="1600" b="1" dirty="0"/>
                <a:t>Enlace</a:t>
              </a:r>
            </a:p>
          </p:txBody>
        </p:sp>
        <p:sp>
          <p:nvSpPr>
            <p:cNvPr id="72" name="CuadroTexto 71">
              <a:extLst>
                <a:ext uri="{FF2B5EF4-FFF2-40B4-BE49-F238E27FC236}">
                  <a16:creationId xmlns:a16="http://schemas.microsoft.com/office/drawing/2014/main" id="{26D1F7E6-D836-4442-B2B2-0954649653C5}"/>
                </a:ext>
              </a:extLst>
            </p:cNvPr>
            <p:cNvSpPr txBox="1"/>
            <p:nvPr/>
          </p:nvSpPr>
          <p:spPr>
            <a:xfrm>
              <a:off x="10862164" y="2688252"/>
              <a:ext cx="680830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s-419" sz="1600" b="1" dirty="0"/>
                <a:t>Enlace</a:t>
              </a:r>
            </a:p>
          </p:txBody>
        </p:sp>
        <p:sp>
          <p:nvSpPr>
            <p:cNvPr id="73" name="CuadroTexto 72">
              <a:extLst>
                <a:ext uri="{FF2B5EF4-FFF2-40B4-BE49-F238E27FC236}">
                  <a16:creationId xmlns:a16="http://schemas.microsoft.com/office/drawing/2014/main" id="{50458C6D-3011-4DDF-B66E-58C7C4ED089E}"/>
                </a:ext>
              </a:extLst>
            </p:cNvPr>
            <p:cNvSpPr txBox="1"/>
            <p:nvPr/>
          </p:nvSpPr>
          <p:spPr>
            <a:xfrm>
              <a:off x="10819255" y="1500587"/>
              <a:ext cx="680830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s-419" sz="1600" b="1" dirty="0"/>
                <a:t>Enlace</a:t>
              </a:r>
            </a:p>
          </p:txBody>
        </p:sp>
        <p:sp>
          <p:nvSpPr>
            <p:cNvPr id="74" name="CuadroTexto 73">
              <a:extLst>
                <a:ext uri="{FF2B5EF4-FFF2-40B4-BE49-F238E27FC236}">
                  <a16:creationId xmlns:a16="http://schemas.microsoft.com/office/drawing/2014/main" id="{797BDDAF-044D-4FD6-8F44-98EA5DFCB030}"/>
                </a:ext>
              </a:extLst>
            </p:cNvPr>
            <p:cNvSpPr txBox="1"/>
            <p:nvPr/>
          </p:nvSpPr>
          <p:spPr>
            <a:xfrm>
              <a:off x="8860659" y="5240205"/>
              <a:ext cx="680830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s-419" sz="1600" b="1" dirty="0"/>
                <a:t>Enlace</a:t>
              </a:r>
            </a:p>
          </p:txBody>
        </p:sp>
        <p:sp>
          <p:nvSpPr>
            <p:cNvPr id="75" name="CuadroTexto 74">
              <a:extLst>
                <a:ext uri="{FF2B5EF4-FFF2-40B4-BE49-F238E27FC236}">
                  <a16:creationId xmlns:a16="http://schemas.microsoft.com/office/drawing/2014/main" id="{3D692981-8F06-48AD-8D99-952D7A6778E6}"/>
                </a:ext>
              </a:extLst>
            </p:cNvPr>
            <p:cNvSpPr txBox="1"/>
            <p:nvPr/>
          </p:nvSpPr>
          <p:spPr>
            <a:xfrm>
              <a:off x="10824631" y="3877590"/>
              <a:ext cx="680830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s-419" sz="1600" b="1" dirty="0"/>
                <a:t>Enlace</a:t>
              </a:r>
            </a:p>
          </p:txBody>
        </p:sp>
        <p:sp>
          <p:nvSpPr>
            <p:cNvPr id="76" name="CuadroTexto 75">
              <a:extLst>
                <a:ext uri="{FF2B5EF4-FFF2-40B4-BE49-F238E27FC236}">
                  <a16:creationId xmlns:a16="http://schemas.microsoft.com/office/drawing/2014/main" id="{A33D4285-574F-4380-990C-06C44559B967}"/>
                </a:ext>
              </a:extLst>
            </p:cNvPr>
            <p:cNvSpPr txBox="1"/>
            <p:nvPr/>
          </p:nvSpPr>
          <p:spPr>
            <a:xfrm>
              <a:off x="10804743" y="5080741"/>
              <a:ext cx="680830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s-419" sz="1600" b="1" dirty="0"/>
                <a:t>Enlace</a:t>
              </a:r>
            </a:p>
          </p:txBody>
        </p:sp>
        <p:sp>
          <p:nvSpPr>
            <p:cNvPr id="77" name="CuadroTexto 76">
              <a:extLst>
                <a:ext uri="{FF2B5EF4-FFF2-40B4-BE49-F238E27FC236}">
                  <a16:creationId xmlns:a16="http://schemas.microsoft.com/office/drawing/2014/main" id="{9B9F7736-5494-4E6E-A747-B209E6A91D39}"/>
                </a:ext>
              </a:extLst>
            </p:cNvPr>
            <p:cNvSpPr txBox="1"/>
            <p:nvPr/>
          </p:nvSpPr>
          <p:spPr>
            <a:xfrm>
              <a:off x="3965777" y="1922338"/>
              <a:ext cx="680830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s-419" sz="1600" b="1" dirty="0"/>
                <a:t>Enlace</a:t>
              </a:r>
            </a:p>
          </p:txBody>
        </p:sp>
        <p:sp>
          <p:nvSpPr>
            <p:cNvPr id="78" name="CuadroTexto 77">
              <a:extLst>
                <a:ext uri="{FF2B5EF4-FFF2-40B4-BE49-F238E27FC236}">
                  <a16:creationId xmlns:a16="http://schemas.microsoft.com/office/drawing/2014/main" id="{7D1F0C8D-A04D-4A2F-AE10-99B4F3316D9B}"/>
                </a:ext>
              </a:extLst>
            </p:cNvPr>
            <p:cNvSpPr txBox="1"/>
            <p:nvPr/>
          </p:nvSpPr>
          <p:spPr>
            <a:xfrm>
              <a:off x="7392130" y="1922338"/>
              <a:ext cx="680830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s-419" sz="1600" b="1" dirty="0"/>
                <a:t>Enlace</a:t>
              </a:r>
            </a:p>
          </p:txBody>
        </p:sp>
        <p:sp>
          <p:nvSpPr>
            <p:cNvPr id="79" name="CuadroTexto 78">
              <a:extLst>
                <a:ext uri="{FF2B5EF4-FFF2-40B4-BE49-F238E27FC236}">
                  <a16:creationId xmlns:a16="http://schemas.microsoft.com/office/drawing/2014/main" id="{150D0690-C61A-4AAF-9D05-752F712AF4C8}"/>
                </a:ext>
              </a:extLst>
            </p:cNvPr>
            <p:cNvSpPr txBox="1"/>
            <p:nvPr/>
          </p:nvSpPr>
          <p:spPr>
            <a:xfrm>
              <a:off x="5041842" y="2473964"/>
              <a:ext cx="680830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s-419" sz="1600" b="1" dirty="0"/>
                <a:t>Enlace</a:t>
              </a:r>
            </a:p>
          </p:txBody>
        </p:sp>
        <p:sp>
          <p:nvSpPr>
            <p:cNvPr id="81" name="CuadroTexto 80">
              <a:extLst>
                <a:ext uri="{FF2B5EF4-FFF2-40B4-BE49-F238E27FC236}">
                  <a16:creationId xmlns:a16="http://schemas.microsoft.com/office/drawing/2014/main" id="{E42782E3-C0B7-4C66-AB21-23537831D1A7}"/>
                </a:ext>
              </a:extLst>
            </p:cNvPr>
            <p:cNvSpPr txBox="1"/>
            <p:nvPr/>
          </p:nvSpPr>
          <p:spPr>
            <a:xfrm>
              <a:off x="6291688" y="2473964"/>
              <a:ext cx="680830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s-419" sz="1600" b="1" dirty="0"/>
                <a:t>Enlace</a:t>
              </a:r>
            </a:p>
          </p:txBody>
        </p:sp>
        <p:sp>
          <p:nvSpPr>
            <p:cNvPr id="83" name="CuadroTexto 82">
              <a:extLst>
                <a:ext uri="{FF2B5EF4-FFF2-40B4-BE49-F238E27FC236}">
                  <a16:creationId xmlns:a16="http://schemas.microsoft.com/office/drawing/2014/main" id="{FD0C654C-0DF1-4703-9117-8A40609829EA}"/>
                </a:ext>
              </a:extLst>
            </p:cNvPr>
            <p:cNvSpPr txBox="1"/>
            <p:nvPr/>
          </p:nvSpPr>
          <p:spPr>
            <a:xfrm>
              <a:off x="8543865" y="1227129"/>
              <a:ext cx="680830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s-419" sz="1600" b="1" dirty="0"/>
                <a:t>Enlace</a:t>
              </a:r>
            </a:p>
          </p:txBody>
        </p:sp>
        <p:sp>
          <p:nvSpPr>
            <p:cNvPr id="80" name="CuadroTexto 79">
              <a:extLst>
                <a:ext uri="{FF2B5EF4-FFF2-40B4-BE49-F238E27FC236}">
                  <a16:creationId xmlns:a16="http://schemas.microsoft.com/office/drawing/2014/main" id="{36E896D3-74B9-45D2-A8FA-5C8DA9ED01F1}"/>
                </a:ext>
              </a:extLst>
            </p:cNvPr>
            <p:cNvSpPr txBox="1"/>
            <p:nvPr/>
          </p:nvSpPr>
          <p:spPr>
            <a:xfrm>
              <a:off x="5705414" y="971610"/>
              <a:ext cx="680830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s-419" sz="1600" b="1" dirty="0"/>
                <a:t>Enlace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50680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>
            <a:lumMod val="85000"/>
          </a:schemeClr>
        </a:solidFill>
      </a:spPr>
      <a:bodyPr wrap="square" lIns="0" tIns="0" rIns="0" bIns="0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82</Words>
  <Application>Microsoft Office PowerPoint</Application>
  <PresentationFormat>Panorámica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Androgyne</vt:lpstr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Yatmar Peraza Mora</dc:creator>
  <cp:lastModifiedBy>Jose Yatmar Peraza Mora</cp:lastModifiedBy>
  <cp:revision>38</cp:revision>
  <dcterms:created xsi:type="dcterms:W3CDTF">2020-09-24T02:13:35Z</dcterms:created>
  <dcterms:modified xsi:type="dcterms:W3CDTF">2021-10-07T02:28:25Z</dcterms:modified>
</cp:coreProperties>
</file>