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5F5"/>
    <a:srgbClr val="FFFFFF"/>
    <a:srgbClr val="D8E0E2"/>
    <a:srgbClr val="143057"/>
    <a:srgbClr val="FDCC07"/>
    <a:srgbClr val="E33966"/>
    <a:srgbClr val="F88B23"/>
    <a:srgbClr val="015EAB"/>
    <a:srgbClr val="A8B329"/>
    <a:srgbClr val="EE4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5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5036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747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4656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3509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5366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4650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2765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8886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8138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0853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38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704B-CEAB-4DF5-8ED3-59555BC386B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E851-F8E8-4C8D-B809-EEC12E13ACD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7765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8E0E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0768E96-339E-433E-8768-897E61CE3EB3}"/>
              </a:ext>
            </a:extLst>
          </p:cNvPr>
          <p:cNvGrpSpPr/>
          <p:nvPr/>
        </p:nvGrpSpPr>
        <p:grpSpPr>
          <a:xfrm>
            <a:off x="203200" y="69001"/>
            <a:ext cx="15994367" cy="12031434"/>
            <a:chOff x="203200" y="69001"/>
            <a:chExt cx="15994367" cy="12031434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62D2AF7-EF22-4E42-B244-B5773A77347B}"/>
                </a:ext>
              </a:extLst>
            </p:cNvPr>
            <p:cNvGrpSpPr/>
            <p:nvPr/>
          </p:nvGrpSpPr>
          <p:grpSpPr>
            <a:xfrm>
              <a:off x="7442271" y="1253343"/>
              <a:ext cx="1155700" cy="901701"/>
              <a:chOff x="2324100" y="6286500"/>
              <a:chExt cx="1155700" cy="901701"/>
            </a:xfrm>
          </p:grpSpPr>
          <p:sp>
            <p:nvSpPr>
              <p:cNvPr id="5" name="Triángulo rectángulo 4">
                <a:extLst>
                  <a:ext uri="{FF2B5EF4-FFF2-40B4-BE49-F238E27FC236}">
                    <a16:creationId xmlns:a16="http://schemas.microsoft.com/office/drawing/2014/main" id="{7DFD918D-554C-48BD-A1B1-EE68E38E9CAF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7" name="Triángulo rectángulo 4">
                <a:extLst>
                  <a:ext uri="{FF2B5EF4-FFF2-40B4-BE49-F238E27FC236}">
                    <a16:creationId xmlns:a16="http://schemas.microsoft.com/office/drawing/2014/main" id="{30C2DBE2-325D-4A0F-B801-C9062029BB29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F03E85E-61EA-48BE-881C-ED6913911FE4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04A83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/>
                  <a:t>Lorem</a:t>
                </a:r>
                <a:r>
                  <a:rPr lang="es-419" dirty="0"/>
                  <a:t> </a:t>
                </a:r>
                <a:r>
                  <a:rPr lang="es-419" dirty="0" err="1"/>
                  <a:t>ipsum</a:t>
                </a:r>
                <a:endParaRPr lang="es-419" dirty="0"/>
              </a:p>
            </p:txBody>
          </p: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7A436480-C640-4287-83E8-ECFCF9F1FFF6}"/>
                </a:ext>
              </a:extLst>
            </p:cNvPr>
            <p:cNvGrpSpPr/>
            <p:nvPr/>
          </p:nvGrpSpPr>
          <p:grpSpPr>
            <a:xfrm>
              <a:off x="13541719" y="6131197"/>
              <a:ext cx="1155700" cy="901701"/>
              <a:chOff x="2324100" y="6286500"/>
              <a:chExt cx="1155700" cy="901701"/>
            </a:xfrm>
            <a:solidFill>
              <a:srgbClr val="E33966"/>
            </a:solidFill>
          </p:grpSpPr>
          <p:sp>
            <p:nvSpPr>
              <p:cNvPr id="10" name="Triángulo rectángulo 4">
                <a:extLst>
                  <a:ext uri="{FF2B5EF4-FFF2-40B4-BE49-F238E27FC236}">
                    <a16:creationId xmlns:a16="http://schemas.microsoft.com/office/drawing/2014/main" id="{EC8C5765-7187-497E-9905-28CE749FE422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riángulo rectángulo 4">
                <a:extLst>
                  <a:ext uri="{FF2B5EF4-FFF2-40B4-BE49-F238E27FC236}">
                    <a16:creationId xmlns:a16="http://schemas.microsoft.com/office/drawing/2014/main" id="{909007D3-1E07-4ABA-BEC9-229A44832FE9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AECDFA86-4A9B-44AD-9E35-79C7B77A87EA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977DE152-4A12-4C99-99C2-1196C6CA97F6}"/>
                </a:ext>
              </a:extLst>
            </p:cNvPr>
            <p:cNvGrpSpPr/>
            <p:nvPr/>
          </p:nvGrpSpPr>
          <p:grpSpPr>
            <a:xfrm>
              <a:off x="5070162" y="4272623"/>
              <a:ext cx="1155700" cy="901701"/>
              <a:chOff x="2324100" y="6286500"/>
              <a:chExt cx="1155700" cy="901701"/>
            </a:xfrm>
          </p:grpSpPr>
          <p:sp>
            <p:nvSpPr>
              <p:cNvPr id="14" name="Triángulo rectángulo 4">
                <a:extLst>
                  <a:ext uri="{FF2B5EF4-FFF2-40B4-BE49-F238E27FC236}">
                    <a16:creationId xmlns:a16="http://schemas.microsoft.com/office/drawing/2014/main" id="{FD3CFA3A-40BC-4549-942E-96C74B3B0C8C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Triángulo rectángulo 4">
                <a:extLst>
                  <a:ext uri="{FF2B5EF4-FFF2-40B4-BE49-F238E27FC236}">
                    <a16:creationId xmlns:a16="http://schemas.microsoft.com/office/drawing/2014/main" id="{CE98B433-CAB3-4935-AFE9-ABA4E7C53A02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00569A18-46B0-47B1-B7A0-7B557B73B354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C0D530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FE1B6873-A790-43C7-8753-85C4C2A37FA8}"/>
                </a:ext>
              </a:extLst>
            </p:cNvPr>
            <p:cNvGrpSpPr/>
            <p:nvPr/>
          </p:nvGrpSpPr>
          <p:grpSpPr>
            <a:xfrm>
              <a:off x="8176804" y="4272623"/>
              <a:ext cx="1155700" cy="901701"/>
              <a:chOff x="2324100" y="6286500"/>
              <a:chExt cx="1155700" cy="901701"/>
            </a:xfrm>
          </p:grpSpPr>
          <p:sp>
            <p:nvSpPr>
              <p:cNvPr id="18" name="Triángulo rectángulo 4">
                <a:extLst>
                  <a:ext uri="{FF2B5EF4-FFF2-40B4-BE49-F238E27FC236}">
                    <a16:creationId xmlns:a16="http://schemas.microsoft.com/office/drawing/2014/main" id="{03DAA0B4-5578-4CD2-B296-E94BFEA72B18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riángulo rectángulo 4">
                <a:extLst>
                  <a:ext uri="{FF2B5EF4-FFF2-40B4-BE49-F238E27FC236}">
                    <a16:creationId xmlns:a16="http://schemas.microsoft.com/office/drawing/2014/main" id="{EB889425-55BB-4747-935F-4E2255B9192B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3FC0ACB-0A60-4760-B68A-25C925C94C51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EE4F63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0808F2FC-5836-4A42-8918-C975A3EB89DD}"/>
                </a:ext>
              </a:extLst>
            </p:cNvPr>
            <p:cNvGrpSpPr/>
            <p:nvPr/>
          </p:nvGrpSpPr>
          <p:grpSpPr>
            <a:xfrm>
              <a:off x="2152991" y="7362367"/>
              <a:ext cx="1155700" cy="901701"/>
              <a:chOff x="2324100" y="6286500"/>
              <a:chExt cx="1155700" cy="901701"/>
            </a:xfrm>
          </p:grpSpPr>
          <p:sp>
            <p:nvSpPr>
              <p:cNvPr id="22" name="Triángulo rectángulo 4">
                <a:extLst>
                  <a:ext uri="{FF2B5EF4-FFF2-40B4-BE49-F238E27FC236}">
                    <a16:creationId xmlns:a16="http://schemas.microsoft.com/office/drawing/2014/main" id="{14EDBC2D-BED0-41DC-8F3A-6732CD959BE0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riángulo rectángulo 4">
                <a:extLst>
                  <a:ext uri="{FF2B5EF4-FFF2-40B4-BE49-F238E27FC236}">
                    <a16:creationId xmlns:a16="http://schemas.microsoft.com/office/drawing/2014/main" id="{8685DF12-4410-45BD-AF88-36EA5C5C5823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44F53853-255D-45F0-98D8-19CF88DE40CC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BB716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DE6C1A3B-F6FF-4936-8086-0A3CB60C174E}"/>
                </a:ext>
              </a:extLst>
            </p:cNvPr>
            <p:cNvGrpSpPr/>
            <p:nvPr/>
          </p:nvGrpSpPr>
          <p:grpSpPr>
            <a:xfrm>
              <a:off x="3501457" y="7362367"/>
              <a:ext cx="1155700" cy="901701"/>
              <a:chOff x="2324100" y="6286500"/>
              <a:chExt cx="1155700" cy="901701"/>
            </a:xfrm>
          </p:grpSpPr>
          <p:sp>
            <p:nvSpPr>
              <p:cNvPr id="28" name="Triángulo rectángulo 4">
                <a:extLst>
                  <a:ext uri="{FF2B5EF4-FFF2-40B4-BE49-F238E27FC236}">
                    <a16:creationId xmlns:a16="http://schemas.microsoft.com/office/drawing/2014/main" id="{CFE82F6F-99EA-48E8-A827-98624D378D68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riángulo rectángulo 4">
                <a:extLst>
                  <a:ext uri="{FF2B5EF4-FFF2-40B4-BE49-F238E27FC236}">
                    <a16:creationId xmlns:a16="http://schemas.microsoft.com/office/drawing/2014/main" id="{95468923-42A3-4BCB-BC37-F16464F6CD9F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C5B53E00-40E3-4325-90BD-0854692B256F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5EAB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876AF565-63DA-4ABF-8284-8ACCE131E557}"/>
                </a:ext>
              </a:extLst>
            </p:cNvPr>
            <p:cNvGrpSpPr/>
            <p:nvPr/>
          </p:nvGrpSpPr>
          <p:grpSpPr>
            <a:xfrm>
              <a:off x="4849923" y="7362367"/>
              <a:ext cx="1155700" cy="901701"/>
              <a:chOff x="2324100" y="6286500"/>
              <a:chExt cx="1155700" cy="901701"/>
            </a:xfrm>
          </p:grpSpPr>
          <p:sp>
            <p:nvSpPr>
              <p:cNvPr id="32" name="Triángulo rectángulo 4">
                <a:extLst>
                  <a:ext uri="{FF2B5EF4-FFF2-40B4-BE49-F238E27FC236}">
                    <a16:creationId xmlns:a16="http://schemas.microsoft.com/office/drawing/2014/main" id="{EF4C4AA2-BBED-4242-B18D-39910F9F993E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riángulo rectángulo 4">
                <a:extLst>
                  <a:ext uri="{FF2B5EF4-FFF2-40B4-BE49-F238E27FC236}">
                    <a16:creationId xmlns:a16="http://schemas.microsoft.com/office/drawing/2014/main" id="{B1485AB3-7C8F-4C5E-AEE2-497282A26295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D3C69E74-2008-4F4F-8D90-DE79A5CA59FB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DCC07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FC9B4492-A85B-4982-8C6C-F87A6AAB1101}"/>
                </a:ext>
              </a:extLst>
            </p:cNvPr>
            <p:cNvGrpSpPr/>
            <p:nvPr/>
          </p:nvGrpSpPr>
          <p:grpSpPr>
            <a:xfrm>
              <a:off x="3494029" y="4270171"/>
              <a:ext cx="1155700" cy="901701"/>
              <a:chOff x="2324100" y="6286500"/>
              <a:chExt cx="1155700" cy="901701"/>
            </a:xfrm>
          </p:grpSpPr>
          <p:sp>
            <p:nvSpPr>
              <p:cNvPr id="36" name="Triángulo rectángulo 4">
                <a:extLst>
                  <a:ext uri="{FF2B5EF4-FFF2-40B4-BE49-F238E27FC236}">
                    <a16:creationId xmlns:a16="http://schemas.microsoft.com/office/drawing/2014/main" id="{0D5E7843-FA7A-49FC-ABC5-B8D3451A6F34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riángulo rectángulo 4">
                <a:extLst>
                  <a:ext uri="{FF2B5EF4-FFF2-40B4-BE49-F238E27FC236}">
                    <a16:creationId xmlns:a16="http://schemas.microsoft.com/office/drawing/2014/main" id="{1B834961-322B-4F64-9C8A-30167BFAD11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73733CB-9746-47C9-A6C7-5B652F3C0F33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DCC07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AF8E646E-0ECA-41B0-B7E0-990C4DBFFFBA}"/>
                </a:ext>
              </a:extLst>
            </p:cNvPr>
            <p:cNvGrpSpPr/>
            <p:nvPr/>
          </p:nvGrpSpPr>
          <p:grpSpPr>
            <a:xfrm>
              <a:off x="5070162" y="5810791"/>
              <a:ext cx="1155700" cy="901701"/>
              <a:chOff x="2324100" y="6286500"/>
              <a:chExt cx="1155700" cy="901701"/>
            </a:xfrm>
          </p:grpSpPr>
          <p:sp>
            <p:nvSpPr>
              <p:cNvPr id="40" name="Triángulo rectángulo 4">
                <a:extLst>
                  <a:ext uri="{FF2B5EF4-FFF2-40B4-BE49-F238E27FC236}">
                    <a16:creationId xmlns:a16="http://schemas.microsoft.com/office/drawing/2014/main" id="{BEC60B05-94BD-4D06-A1A7-DE038831756C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riángulo rectángulo 4">
                <a:extLst>
                  <a:ext uri="{FF2B5EF4-FFF2-40B4-BE49-F238E27FC236}">
                    <a16:creationId xmlns:a16="http://schemas.microsoft.com/office/drawing/2014/main" id="{05C3A747-691E-43D7-889E-BF201EF0C4F9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6E425C-7779-42A9-9AEF-A2B3FC0FF806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96D8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BBF25539-C892-4F2F-AF7D-9DF814086ED7}"/>
                </a:ext>
              </a:extLst>
            </p:cNvPr>
            <p:cNvGrpSpPr/>
            <p:nvPr/>
          </p:nvGrpSpPr>
          <p:grpSpPr>
            <a:xfrm>
              <a:off x="9684703" y="4269866"/>
              <a:ext cx="1629703" cy="1111489"/>
              <a:chOff x="2324100" y="6286500"/>
              <a:chExt cx="1155700" cy="901701"/>
            </a:xfrm>
          </p:grpSpPr>
          <p:sp>
            <p:nvSpPr>
              <p:cNvPr id="44" name="Triángulo rectángulo 4">
                <a:extLst>
                  <a:ext uri="{FF2B5EF4-FFF2-40B4-BE49-F238E27FC236}">
                    <a16:creationId xmlns:a16="http://schemas.microsoft.com/office/drawing/2014/main" id="{17EC432F-1A16-41E7-B038-CA50C30419E3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riángulo rectángulo 4">
                <a:extLst>
                  <a:ext uri="{FF2B5EF4-FFF2-40B4-BE49-F238E27FC236}">
                    <a16:creationId xmlns:a16="http://schemas.microsoft.com/office/drawing/2014/main" id="{546AC720-BA85-4683-B338-3B339DDB9CDE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BF7F2553-694F-444B-9B15-2E1C19635E6E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96D8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A06BC3AE-5E28-4776-B3CD-8AA8817FEF5D}"/>
                </a:ext>
              </a:extLst>
            </p:cNvPr>
            <p:cNvGrpSpPr/>
            <p:nvPr/>
          </p:nvGrpSpPr>
          <p:grpSpPr>
            <a:xfrm>
              <a:off x="651924" y="4165277"/>
              <a:ext cx="1629703" cy="1111489"/>
              <a:chOff x="2324100" y="6286500"/>
              <a:chExt cx="1155700" cy="901701"/>
            </a:xfrm>
          </p:grpSpPr>
          <p:sp>
            <p:nvSpPr>
              <p:cNvPr id="48" name="Triángulo rectángulo 4">
                <a:extLst>
                  <a:ext uri="{FF2B5EF4-FFF2-40B4-BE49-F238E27FC236}">
                    <a16:creationId xmlns:a16="http://schemas.microsoft.com/office/drawing/2014/main" id="{59DFCFE3-CC8F-4A79-A3A9-D5F63639DF37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riángulo rectángulo 4">
                <a:extLst>
                  <a:ext uri="{FF2B5EF4-FFF2-40B4-BE49-F238E27FC236}">
                    <a16:creationId xmlns:a16="http://schemas.microsoft.com/office/drawing/2014/main" id="{2907FFBD-D14D-4F1F-8678-4A0D5ACBD290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D7698DA5-DE99-4908-81F3-04C4605A420B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E33966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4E8B1319-B15F-4C62-951E-630E262F7918}"/>
                </a:ext>
              </a:extLst>
            </p:cNvPr>
            <p:cNvGrpSpPr/>
            <p:nvPr/>
          </p:nvGrpSpPr>
          <p:grpSpPr>
            <a:xfrm>
              <a:off x="651924" y="2685921"/>
              <a:ext cx="1629703" cy="1111489"/>
              <a:chOff x="2324100" y="6286500"/>
              <a:chExt cx="1155700" cy="901701"/>
            </a:xfrm>
            <a:solidFill>
              <a:srgbClr val="015EAB"/>
            </a:solidFill>
          </p:grpSpPr>
          <p:sp>
            <p:nvSpPr>
              <p:cNvPr id="52" name="Triángulo rectángulo 4">
                <a:extLst>
                  <a:ext uri="{FF2B5EF4-FFF2-40B4-BE49-F238E27FC236}">
                    <a16:creationId xmlns:a16="http://schemas.microsoft.com/office/drawing/2014/main" id="{718EFFE3-01CC-431A-B677-87B298EA9C6D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riángulo rectángulo 4">
                <a:extLst>
                  <a:ext uri="{FF2B5EF4-FFF2-40B4-BE49-F238E27FC236}">
                    <a16:creationId xmlns:a16="http://schemas.microsoft.com/office/drawing/2014/main" id="{A19731B0-E4B6-4E16-859E-C08B58738B57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62525229-551F-499E-9B51-19E123A95479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ED5793B6-0840-4F38-A700-A9FAA758410F}"/>
                </a:ext>
              </a:extLst>
            </p:cNvPr>
            <p:cNvGrpSpPr/>
            <p:nvPr/>
          </p:nvGrpSpPr>
          <p:grpSpPr>
            <a:xfrm>
              <a:off x="7021064" y="6308867"/>
              <a:ext cx="1629703" cy="1111489"/>
              <a:chOff x="2324100" y="6286500"/>
              <a:chExt cx="1155700" cy="901701"/>
            </a:xfrm>
          </p:grpSpPr>
          <p:sp>
            <p:nvSpPr>
              <p:cNvPr id="56" name="Triángulo rectángulo 4">
                <a:extLst>
                  <a:ext uri="{FF2B5EF4-FFF2-40B4-BE49-F238E27FC236}">
                    <a16:creationId xmlns:a16="http://schemas.microsoft.com/office/drawing/2014/main" id="{1D7F3FBA-C94B-40CE-B9A9-B31BE72BB124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riángulo rectángulo 4">
                <a:extLst>
                  <a:ext uri="{FF2B5EF4-FFF2-40B4-BE49-F238E27FC236}">
                    <a16:creationId xmlns:a16="http://schemas.microsoft.com/office/drawing/2014/main" id="{EC2237A9-0544-4110-B421-8AC06445987D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FE8D8E86-8961-4CCD-BF94-78CB820216DE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A8B329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DB416833-58E5-483D-8A46-455BFC15D90F}"/>
                </a:ext>
              </a:extLst>
            </p:cNvPr>
            <p:cNvGrpSpPr/>
            <p:nvPr/>
          </p:nvGrpSpPr>
          <p:grpSpPr>
            <a:xfrm>
              <a:off x="8834019" y="6308867"/>
              <a:ext cx="1629703" cy="1111489"/>
              <a:chOff x="2324100" y="6286500"/>
              <a:chExt cx="1155700" cy="901701"/>
            </a:xfrm>
          </p:grpSpPr>
          <p:sp>
            <p:nvSpPr>
              <p:cNvPr id="60" name="Triángulo rectángulo 4">
                <a:extLst>
                  <a:ext uri="{FF2B5EF4-FFF2-40B4-BE49-F238E27FC236}">
                    <a16:creationId xmlns:a16="http://schemas.microsoft.com/office/drawing/2014/main" id="{03DFA5CB-53DE-4EEF-A726-10F96918AA47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Triángulo rectángulo 4">
                <a:extLst>
                  <a:ext uri="{FF2B5EF4-FFF2-40B4-BE49-F238E27FC236}">
                    <a16:creationId xmlns:a16="http://schemas.microsoft.com/office/drawing/2014/main" id="{1F3DD027-1E08-40DA-88BD-96BB7E1C833D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3CDF0EA9-6AD4-4733-864E-66C62EACA8E8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143057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CF74DC43-689E-4F18-B456-6F56F88AB4C1}"/>
                </a:ext>
              </a:extLst>
            </p:cNvPr>
            <p:cNvGrpSpPr/>
            <p:nvPr/>
          </p:nvGrpSpPr>
          <p:grpSpPr>
            <a:xfrm>
              <a:off x="651924" y="5731717"/>
              <a:ext cx="1629703" cy="1111489"/>
              <a:chOff x="2324100" y="6286500"/>
              <a:chExt cx="1155700" cy="901701"/>
            </a:xfrm>
          </p:grpSpPr>
          <p:sp>
            <p:nvSpPr>
              <p:cNvPr id="64" name="Triángulo rectángulo 4">
                <a:extLst>
                  <a:ext uri="{FF2B5EF4-FFF2-40B4-BE49-F238E27FC236}">
                    <a16:creationId xmlns:a16="http://schemas.microsoft.com/office/drawing/2014/main" id="{EDECB73B-6C1E-4952-8FC3-73A25FE8021F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Triángulo rectángulo 4">
                <a:extLst>
                  <a:ext uri="{FF2B5EF4-FFF2-40B4-BE49-F238E27FC236}">
                    <a16:creationId xmlns:a16="http://schemas.microsoft.com/office/drawing/2014/main" id="{2AD131AC-19F8-49E4-B031-C09DB94A5CBE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AB11A48F-D12E-488B-90DF-1D38B6F453E5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96D8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746D6E0C-3A75-4898-8B21-925165E8FF67}"/>
                </a:ext>
              </a:extLst>
            </p:cNvPr>
            <p:cNvGrpSpPr/>
            <p:nvPr/>
          </p:nvGrpSpPr>
          <p:grpSpPr>
            <a:xfrm>
              <a:off x="7464387" y="2795048"/>
              <a:ext cx="1155700" cy="901701"/>
              <a:chOff x="2324100" y="6286500"/>
              <a:chExt cx="1155700" cy="901701"/>
            </a:xfrm>
          </p:grpSpPr>
          <p:sp>
            <p:nvSpPr>
              <p:cNvPr id="68" name="Triángulo rectángulo 4">
                <a:extLst>
                  <a:ext uri="{FF2B5EF4-FFF2-40B4-BE49-F238E27FC236}">
                    <a16:creationId xmlns:a16="http://schemas.microsoft.com/office/drawing/2014/main" id="{FACFED26-F57E-451B-8A87-B3BB1126F069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riángulo rectángulo 4">
                <a:extLst>
                  <a:ext uri="{FF2B5EF4-FFF2-40B4-BE49-F238E27FC236}">
                    <a16:creationId xmlns:a16="http://schemas.microsoft.com/office/drawing/2014/main" id="{A6790342-6663-4FCD-8C37-52164C339BB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9367BE68-E15E-4622-9D2A-E206730F87BC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DCC07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4446A0E4-DAD2-40AB-AD74-E191C2F27AFA}"/>
                </a:ext>
              </a:extLst>
            </p:cNvPr>
            <p:cNvGrpSpPr/>
            <p:nvPr/>
          </p:nvGrpSpPr>
          <p:grpSpPr>
            <a:xfrm>
              <a:off x="6615879" y="4272623"/>
              <a:ext cx="1155700" cy="901701"/>
              <a:chOff x="2324100" y="6286500"/>
              <a:chExt cx="1155700" cy="901701"/>
            </a:xfrm>
          </p:grpSpPr>
          <p:sp>
            <p:nvSpPr>
              <p:cNvPr id="72" name="Triángulo rectángulo 4">
                <a:extLst>
                  <a:ext uri="{FF2B5EF4-FFF2-40B4-BE49-F238E27FC236}">
                    <a16:creationId xmlns:a16="http://schemas.microsoft.com/office/drawing/2014/main" id="{D93F25F0-C8EB-43CF-A0EE-AEBF47818057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riángulo rectángulo 4">
                <a:extLst>
                  <a:ext uri="{FF2B5EF4-FFF2-40B4-BE49-F238E27FC236}">
                    <a16:creationId xmlns:a16="http://schemas.microsoft.com/office/drawing/2014/main" id="{F02112B4-A9AC-4148-B43A-A2D148749F89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0AAC85D1-218E-4571-9A20-6B3C684FA600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88B23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5E5B1240-6D12-46F9-941C-2A46AD4C0700}"/>
                </a:ext>
              </a:extLst>
            </p:cNvPr>
            <p:cNvGrpSpPr/>
            <p:nvPr/>
          </p:nvGrpSpPr>
          <p:grpSpPr>
            <a:xfrm>
              <a:off x="6410786" y="8347733"/>
              <a:ext cx="2254700" cy="1537749"/>
              <a:chOff x="2324100" y="6286500"/>
              <a:chExt cx="1155700" cy="901701"/>
            </a:xfrm>
          </p:grpSpPr>
          <p:sp>
            <p:nvSpPr>
              <p:cNvPr id="80" name="Triángulo rectángulo 4">
                <a:extLst>
                  <a:ext uri="{FF2B5EF4-FFF2-40B4-BE49-F238E27FC236}">
                    <a16:creationId xmlns:a16="http://schemas.microsoft.com/office/drawing/2014/main" id="{A2E3A81E-CADC-445B-A9D8-AE6AF55C56DC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Triángulo rectángulo 4">
                <a:extLst>
                  <a:ext uri="{FF2B5EF4-FFF2-40B4-BE49-F238E27FC236}">
                    <a16:creationId xmlns:a16="http://schemas.microsoft.com/office/drawing/2014/main" id="{35D167C5-CF7F-429E-B768-EE71BE99947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F3C3EC14-E010-4974-BC9B-17D23D463846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E33966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upo 82">
              <a:extLst>
                <a:ext uri="{FF2B5EF4-FFF2-40B4-BE49-F238E27FC236}">
                  <a16:creationId xmlns:a16="http://schemas.microsoft.com/office/drawing/2014/main" id="{3FEBB9B4-1EBA-46B1-9443-0816CFFE74E0}"/>
                </a:ext>
              </a:extLst>
            </p:cNvPr>
            <p:cNvGrpSpPr/>
            <p:nvPr/>
          </p:nvGrpSpPr>
          <p:grpSpPr>
            <a:xfrm>
              <a:off x="10001369" y="8347733"/>
              <a:ext cx="2254700" cy="1537749"/>
              <a:chOff x="2324100" y="6286500"/>
              <a:chExt cx="1155700" cy="901701"/>
            </a:xfrm>
          </p:grpSpPr>
          <p:sp>
            <p:nvSpPr>
              <p:cNvPr id="84" name="Triángulo rectángulo 4">
                <a:extLst>
                  <a:ext uri="{FF2B5EF4-FFF2-40B4-BE49-F238E27FC236}">
                    <a16:creationId xmlns:a16="http://schemas.microsoft.com/office/drawing/2014/main" id="{10BF2DB9-FFBC-4963-AF2B-C9C88847D397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riángulo rectángulo 4">
                <a:extLst>
                  <a:ext uri="{FF2B5EF4-FFF2-40B4-BE49-F238E27FC236}">
                    <a16:creationId xmlns:a16="http://schemas.microsoft.com/office/drawing/2014/main" id="{976BA057-B6A5-418A-AC2C-041D9BC15C4F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ángulo 85">
                <a:extLst>
                  <a:ext uri="{FF2B5EF4-FFF2-40B4-BE49-F238E27FC236}">
                    <a16:creationId xmlns:a16="http://schemas.microsoft.com/office/drawing/2014/main" id="{45D880C4-47DC-4BA7-8E37-E472505F3D50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5EAB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1" name="Grupo 90">
              <a:extLst>
                <a:ext uri="{FF2B5EF4-FFF2-40B4-BE49-F238E27FC236}">
                  <a16:creationId xmlns:a16="http://schemas.microsoft.com/office/drawing/2014/main" id="{967D3F06-81C2-4DBE-BF70-E589208D7E1B}"/>
                </a:ext>
              </a:extLst>
            </p:cNvPr>
            <p:cNvGrpSpPr/>
            <p:nvPr/>
          </p:nvGrpSpPr>
          <p:grpSpPr>
            <a:xfrm>
              <a:off x="11241705" y="10593389"/>
              <a:ext cx="1629703" cy="1111489"/>
              <a:chOff x="2324100" y="6286500"/>
              <a:chExt cx="1155700" cy="901701"/>
            </a:xfrm>
          </p:grpSpPr>
          <p:sp>
            <p:nvSpPr>
              <p:cNvPr id="92" name="Triángulo rectángulo 4">
                <a:extLst>
                  <a:ext uri="{FF2B5EF4-FFF2-40B4-BE49-F238E27FC236}">
                    <a16:creationId xmlns:a16="http://schemas.microsoft.com/office/drawing/2014/main" id="{51DC3E0E-02F8-46CE-B1B2-7BB6FA25BED7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Triángulo rectángulo 4">
                <a:extLst>
                  <a:ext uri="{FF2B5EF4-FFF2-40B4-BE49-F238E27FC236}">
                    <a16:creationId xmlns:a16="http://schemas.microsoft.com/office/drawing/2014/main" id="{5F591630-BE14-4884-9849-2A15CD3C95D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ángulo 93">
                <a:extLst>
                  <a:ext uri="{FF2B5EF4-FFF2-40B4-BE49-F238E27FC236}">
                    <a16:creationId xmlns:a16="http://schemas.microsoft.com/office/drawing/2014/main" id="{2342792B-1493-41B4-BA6B-0D8DB59586B7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E33966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08742125-449F-4F50-835A-D419CABDB6F1}"/>
                </a:ext>
              </a:extLst>
            </p:cNvPr>
            <p:cNvGrpSpPr/>
            <p:nvPr/>
          </p:nvGrpSpPr>
          <p:grpSpPr>
            <a:xfrm>
              <a:off x="9437807" y="10593389"/>
              <a:ext cx="1629703" cy="1111489"/>
              <a:chOff x="2324100" y="6286500"/>
              <a:chExt cx="1155700" cy="901701"/>
            </a:xfrm>
          </p:grpSpPr>
          <p:sp>
            <p:nvSpPr>
              <p:cNvPr id="96" name="Triángulo rectángulo 4">
                <a:extLst>
                  <a:ext uri="{FF2B5EF4-FFF2-40B4-BE49-F238E27FC236}">
                    <a16:creationId xmlns:a16="http://schemas.microsoft.com/office/drawing/2014/main" id="{5C505E9A-BD3E-476E-BADA-AC08583D3C2B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riángulo rectángulo 4">
                <a:extLst>
                  <a:ext uri="{FF2B5EF4-FFF2-40B4-BE49-F238E27FC236}">
                    <a16:creationId xmlns:a16="http://schemas.microsoft.com/office/drawing/2014/main" id="{250D6521-0A30-45BB-8E2F-4950C0C2AD7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FF0B46BB-51A8-4B8E-966A-AEA71580D9CD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196D8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9" name="Grupo 98">
              <a:extLst>
                <a:ext uri="{FF2B5EF4-FFF2-40B4-BE49-F238E27FC236}">
                  <a16:creationId xmlns:a16="http://schemas.microsoft.com/office/drawing/2014/main" id="{CA2427ED-0B4E-44EF-A5E2-E8608C30A0C9}"/>
                </a:ext>
              </a:extLst>
            </p:cNvPr>
            <p:cNvGrpSpPr/>
            <p:nvPr/>
          </p:nvGrpSpPr>
          <p:grpSpPr>
            <a:xfrm>
              <a:off x="13591952" y="8347733"/>
              <a:ext cx="2254700" cy="1537749"/>
              <a:chOff x="2324100" y="6286500"/>
              <a:chExt cx="1155700" cy="901701"/>
            </a:xfrm>
          </p:grpSpPr>
          <p:sp>
            <p:nvSpPr>
              <p:cNvPr id="100" name="Triángulo rectángulo 4">
                <a:extLst>
                  <a:ext uri="{FF2B5EF4-FFF2-40B4-BE49-F238E27FC236}">
                    <a16:creationId xmlns:a16="http://schemas.microsoft.com/office/drawing/2014/main" id="{94679B93-643F-4A06-82EF-FF80A1B9548D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Triángulo rectángulo 4">
                <a:extLst>
                  <a:ext uri="{FF2B5EF4-FFF2-40B4-BE49-F238E27FC236}">
                    <a16:creationId xmlns:a16="http://schemas.microsoft.com/office/drawing/2014/main" id="{B1AA6C63-1AE9-43A6-B9D0-AFA7F73942DF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ángulo 101">
                <a:extLst>
                  <a:ext uri="{FF2B5EF4-FFF2-40B4-BE49-F238E27FC236}">
                    <a16:creationId xmlns:a16="http://schemas.microsoft.com/office/drawing/2014/main" id="{5C55A60D-AE4A-4B63-93BC-7C94F2577946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88B23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3" name="Grupo 102">
              <a:extLst>
                <a:ext uri="{FF2B5EF4-FFF2-40B4-BE49-F238E27FC236}">
                  <a16:creationId xmlns:a16="http://schemas.microsoft.com/office/drawing/2014/main" id="{DB20AF98-14D7-4365-8BE0-72994A24C8E0}"/>
                </a:ext>
              </a:extLst>
            </p:cNvPr>
            <p:cNvGrpSpPr/>
            <p:nvPr/>
          </p:nvGrpSpPr>
          <p:grpSpPr>
            <a:xfrm>
              <a:off x="11942508" y="6131197"/>
              <a:ext cx="1155700" cy="901701"/>
              <a:chOff x="2324100" y="6286500"/>
              <a:chExt cx="1155700" cy="901701"/>
            </a:xfrm>
          </p:grpSpPr>
          <p:sp>
            <p:nvSpPr>
              <p:cNvPr id="104" name="Triángulo rectángulo 4">
                <a:extLst>
                  <a:ext uri="{FF2B5EF4-FFF2-40B4-BE49-F238E27FC236}">
                    <a16:creationId xmlns:a16="http://schemas.microsoft.com/office/drawing/2014/main" id="{72A2B85D-E561-4355-80C0-7B7BA9D0FA91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05" name="Triángulo rectángulo 4">
                <a:extLst>
                  <a:ext uri="{FF2B5EF4-FFF2-40B4-BE49-F238E27FC236}">
                    <a16:creationId xmlns:a16="http://schemas.microsoft.com/office/drawing/2014/main" id="{50674EA0-DFF1-4D86-8E87-6AB5C131C708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06" name="Rectángulo 105">
                <a:extLst>
                  <a:ext uri="{FF2B5EF4-FFF2-40B4-BE49-F238E27FC236}">
                    <a16:creationId xmlns:a16="http://schemas.microsoft.com/office/drawing/2014/main" id="{6EB45496-D4FF-4F95-8022-8DB65F575C06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004A83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/>
                  <a:t>Lorem</a:t>
                </a:r>
                <a:r>
                  <a:rPr lang="es-419" dirty="0"/>
                  <a:t> </a:t>
                </a:r>
                <a:r>
                  <a:rPr lang="es-419" dirty="0" err="1"/>
                  <a:t>ipsum</a:t>
                </a:r>
                <a:endParaRPr lang="es-419" dirty="0"/>
              </a:p>
            </p:txBody>
          </p:sp>
        </p:grpSp>
        <p:grpSp>
          <p:nvGrpSpPr>
            <p:cNvPr id="107" name="Grupo 106">
              <a:extLst>
                <a:ext uri="{FF2B5EF4-FFF2-40B4-BE49-F238E27FC236}">
                  <a16:creationId xmlns:a16="http://schemas.microsoft.com/office/drawing/2014/main" id="{24003183-4075-4E72-8D0F-757226A147A9}"/>
                </a:ext>
              </a:extLst>
            </p:cNvPr>
            <p:cNvGrpSpPr/>
            <p:nvPr/>
          </p:nvGrpSpPr>
          <p:grpSpPr>
            <a:xfrm>
              <a:off x="12455610" y="2238952"/>
              <a:ext cx="1629703" cy="1111489"/>
              <a:chOff x="2324100" y="6286500"/>
              <a:chExt cx="1155700" cy="901701"/>
            </a:xfrm>
          </p:grpSpPr>
          <p:sp>
            <p:nvSpPr>
              <p:cNvPr id="108" name="Triángulo rectángulo 4">
                <a:extLst>
                  <a:ext uri="{FF2B5EF4-FFF2-40B4-BE49-F238E27FC236}">
                    <a16:creationId xmlns:a16="http://schemas.microsoft.com/office/drawing/2014/main" id="{A20A35E5-8274-4199-BCD4-DECE14E24DF0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Triángulo rectángulo 4">
                <a:extLst>
                  <a:ext uri="{FF2B5EF4-FFF2-40B4-BE49-F238E27FC236}">
                    <a16:creationId xmlns:a16="http://schemas.microsoft.com/office/drawing/2014/main" id="{3A957A54-2130-4E86-87D5-04BCF882FA7A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ángulo 109">
                <a:extLst>
                  <a:ext uri="{FF2B5EF4-FFF2-40B4-BE49-F238E27FC236}">
                    <a16:creationId xmlns:a16="http://schemas.microsoft.com/office/drawing/2014/main" id="{6F6BF840-40B1-458D-9594-8513F715412F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E33966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upo 110">
              <a:extLst>
                <a:ext uri="{FF2B5EF4-FFF2-40B4-BE49-F238E27FC236}">
                  <a16:creationId xmlns:a16="http://schemas.microsoft.com/office/drawing/2014/main" id="{2F16B42E-AD3E-49F5-AFA1-5680B3A9C8E1}"/>
                </a:ext>
              </a:extLst>
            </p:cNvPr>
            <p:cNvGrpSpPr/>
            <p:nvPr/>
          </p:nvGrpSpPr>
          <p:grpSpPr>
            <a:xfrm>
              <a:off x="12455610" y="4006029"/>
              <a:ext cx="1629703" cy="1111489"/>
              <a:chOff x="2324100" y="6286500"/>
              <a:chExt cx="1155700" cy="901701"/>
            </a:xfrm>
          </p:grpSpPr>
          <p:sp>
            <p:nvSpPr>
              <p:cNvPr id="112" name="Triángulo rectángulo 4">
                <a:extLst>
                  <a:ext uri="{FF2B5EF4-FFF2-40B4-BE49-F238E27FC236}">
                    <a16:creationId xmlns:a16="http://schemas.microsoft.com/office/drawing/2014/main" id="{45C94603-E134-481C-8F7A-3A8798A29C06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riángulo rectángulo 4">
                <a:extLst>
                  <a:ext uri="{FF2B5EF4-FFF2-40B4-BE49-F238E27FC236}">
                    <a16:creationId xmlns:a16="http://schemas.microsoft.com/office/drawing/2014/main" id="{0BAFB648-9B06-401C-850C-F4434D6376A3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ángulo 113">
                <a:extLst>
                  <a:ext uri="{FF2B5EF4-FFF2-40B4-BE49-F238E27FC236}">
                    <a16:creationId xmlns:a16="http://schemas.microsoft.com/office/drawing/2014/main" id="{75CD3098-DD07-46C6-A64D-7C820DA507D6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FDCC07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tx1"/>
                    </a:solidFill>
                  </a:rPr>
                  <a:t>Lorem</a:t>
                </a:r>
                <a:r>
                  <a:rPr lang="es-419" dirty="0">
                    <a:solidFill>
                      <a:schemeClr val="tx1"/>
                    </a:solidFill>
                  </a:rPr>
                  <a:t> </a:t>
                </a:r>
                <a:r>
                  <a:rPr lang="es-419" dirty="0" err="1">
                    <a:solidFill>
                      <a:schemeClr val="tx1"/>
                    </a:solidFill>
                  </a:rPr>
                  <a:t>ipsum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upo 114">
              <a:extLst>
                <a:ext uri="{FF2B5EF4-FFF2-40B4-BE49-F238E27FC236}">
                  <a16:creationId xmlns:a16="http://schemas.microsoft.com/office/drawing/2014/main" id="{9A85B2D4-D819-4149-9E45-D21E45685493}"/>
                </a:ext>
              </a:extLst>
            </p:cNvPr>
            <p:cNvGrpSpPr/>
            <p:nvPr/>
          </p:nvGrpSpPr>
          <p:grpSpPr>
            <a:xfrm>
              <a:off x="12455610" y="434326"/>
              <a:ext cx="1629703" cy="1111489"/>
              <a:chOff x="2324100" y="6286500"/>
              <a:chExt cx="1155700" cy="901701"/>
            </a:xfrm>
          </p:grpSpPr>
          <p:sp>
            <p:nvSpPr>
              <p:cNvPr id="116" name="Triángulo rectángulo 4">
                <a:extLst>
                  <a:ext uri="{FF2B5EF4-FFF2-40B4-BE49-F238E27FC236}">
                    <a16:creationId xmlns:a16="http://schemas.microsoft.com/office/drawing/2014/main" id="{2A531C81-1E5F-46A4-9327-712A9B1AEFC0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Triángulo rectángulo 4">
                <a:extLst>
                  <a:ext uri="{FF2B5EF4-FFF2-40B4-BE49-F238E27FC236}">
                    <a16:creationId xmlns:a16="http://schemas.microsoft.com/office/drawing/2014/main" id="{75030FB9-3750-4398-930F-55F966A58B57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ángulo 117">
                <a:extLst>
                  <a:ext uri="{FF2B5EF4-FFF2-40B4-BE49-F238E27FC236}">
                    <a16:creationId xmlns:a16="http://schemas.microsoft.com/office/drawing/2014/main" id="{67DA068A-EC1A-4209-89B7-A4A7E3264D17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solidFill>
                <a:srgbClr val="A8B329"/>
              </a:solidFill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upo 118">
              <a:extLst>
                <a:ext uri="{FF2B5EF4-FFF2-40B4-BE49-F238E27FC236}">
                  <a16:creationId xmlns:a16="http://schemas.microsoft.com/office/drawing/2014/main" id="{80915B04-B2F9-49FE-9DC3-B72D7BE8F4C7}"/>
                </a:ext>
              </a:extLst>
            </p:cNvPr>
            <p:cNvGrpSpPr/>
            <p:nvPr/>
          </p:nvGrpSpPr>
          <p:grpSpPr>
            <a:xfrm>
              <a:off x="9690665" y="2219902"/>
              <a:ext cx="1629703" cy="1111489"/>
              <a:chOff x="2324100" y="6286500"/>
              <a:chExt cx="1155700" cy="901701"/>
            </a:xfrm>
            <a:solidFill>
              <a:srgbClr val="015EAB"/>
            </a:solidFill>
          </p:grpSpPr>
          <p:sp>
            <p:nvSpPr>
              <p:cNvPr id="120" name="Triángulo rectángulo 4">
                <a:extLst>
                  <a:ext uri="{FF2B5EF4-FFF2-40B4-BE49-F238E27FC236}">
                    <a16:creationId xmlns:a16="http://schemas.microsoft.com/office/drawing/2014/main" id="{763BF05F-8043-4212-8D83-37FC40149DA5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Triángulo rectángulo 4">
                <a:extLst>
                  <a:ext uri="{FF2B5EF4-FFF2-40B4-BE49-F238E27FC236}">
                    <a16:creationId xmlns:a16="http://schemas.microsoft.com/office/drawing/2014/main" id="{C7B1C02A-C77F-4428-B2F6-BC862350AD6E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ángulo 121">
                <a:extLst>
                  <a:ext uri="{FF2B5EF4-FFF2-40B4-BE49-F238E27FC236}">
                    <a16:creationId xmlns:a16="http://schemas.microsoft.com/office/drawing/2014/main" id="{387FB163-39F9-48D4-9955-4423E0628480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 err="1">
                    <a:solidFill>
                      <a:schemeClr val="bg1"/>
                    </a:solidFill>
                  </a:rPr>
                  <a:t>Lorem</a:t>
                </a:r>
                <a:r>
                  <a:rPr lang="es-419" dirty="0">
                    <a:solidFill>
                      <a:schemeClr val="bg1"/>
                    </a:solidFill>
                  </a:rPr>
                  <a:t> </a:t>
                </a:r>
                <a:r>
                  <a:rPr lang="es-419" dirty="0" err="1">
                    <a:solidFill>
                      <a:schemeClr val="bg1"/>
                    </a:solidFill>
                  </a:rPr>
                  <a:t>ipsum</a:t>
                </a:r>
                <a:endParaRPr lang="es-419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FC5758C5-C1AD-4B9C-B9A0-5FDCCBBF8000}"/>
                </a:ext>
              </a:extLst>
            </p:cNvPr>
            <p:cNvGrpSpPr/>
            <p:nvPr/>
          </p:nvGrpSpPr>
          <p:grpSpPr>
            <a:xfrm>
              <a:off x="3354353" y="748351"/>
              <a:ext cx="2903964" cy="1980559"/>
              <a:chOff x="2324100" y="6286500"/>
              <a:chExt cx="1155700" cy="901701"/>
            </a:xfrm>
            <a:solidFill>
              <a:srgbClr val="143057"/>
            </a:solidFill>
          </p:grpSpPr>
          <p:sp>
            <p:nvSpPr>
              <p:cNvPr id="124" name="Triángulo rectángulo 4">
                <a:extLst>
                  <a:ext uri="{FF2B5EF4-FFF2-40B4-BE49-F238E27FC236}">
                    <a16:creationId xmlns:a16="http://schemas.microsoft.com/office/drawing/2014/main" id="{45540EB0-24AA-4F13-A2C8-3C3AF9E2CBD5}"/>
                  </a:ext>
                </a:extLst>
              </p:cNvPr>
              <p:cNvSpPr/>
              <p:nvPr/>
            </p:nvSpPr>
            <p:spPr>
              <a:xfrm>
                <a:off x="2326992" y="6873874"/>
                <a:ext cx="209551" cy="304801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83143"/>
                  <a:gd name="connsiteY0" fmla="*/ 266701 h 304801"/>
                  <a:gd name="connsiteX1" fmla="*/ 0 w 183143"/>
                  <a:gd name="connsiteY1" fmla="*/ 0 h 304801"/>
                  <a:gd name="connsiteX2" fmla="*/ 183143 w 183143"/>
                  <a:gd name="connsiteY2" fmla="*/ 304801 h 304801"/>
                  <a:gd name="connsiteX3" fmla="*/ 0 w 183143"/>
                  <a:gd name="connsiteY3" fmla="*/ 266701 h 30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143" h="304801">
                    <a:moveTo>
                      <a:pt x="0" y="266701"/>
                    </a:moveTo>
                    <a:lnTo>
                      <a:pt x="0" y="0"/>
                    </a:lnTo>
                    <a:lnTo>
                      <a:pt x="183143" y="304801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Triángulo rectángulo 4">
                <a:extLst>
                  <a:ext uri="{FF2B5EF4-FFF2-40B4-BE49-F238E27FC236}">
                    <a16:creationId xmlns:a16="http://schemas.microsoft.com/office/drawing/2014/main" id="{DC380585-F6C0-423E-B3F3-DFECF2F5F752}"/>
                  </a:ext>
                </a:extLst>
              </p:cNvPr>
              <p:cNvSpPr/>
              <p:nvPr/>
            </p:nvSpPr>
            <p:spPr>
              <a:xfrm flipH="1">
                <a:off x="3279490" y="6873875"/>
                <a:ext cx="192882" cy="314326"/>
              </a:xfrm>
              <a:custGeom>
                <a:avLst/>
                <a:gdLst>
                  <a:gd name="connsiteX0" fmla="*/ 0 w 215900"/>
                  <a:gd name="connsiteY0" fmla="*/ 266701 h 266701"/>
                  <a:gd name="connsiteX1" fmla="*/ 0 w 215900"/>
                  <a:gd name="connsiteY1" fmla="*/ 0 h 266701"/>
                  <a:gd name="connsiteX2" fmla="*/ 215900 w 215900"/>
                  <a:gd name="connsiteY2" fmla="*/ 266701 h 266701"/>
                  <a:gd name="connsiteX3" fmla="*/ 0 w 215900"/>
                  <a:gd name="connsiteY3" fmla="*/ 266701 h 266701"/>
                  <a:gd name="connsiteX0" fmla="*/ 0 w 170656"/>
                  <a:gd name="connsiteY0" fmla="*/ 266701 h 359570"/>
                  <a:gd name="connsiteX1" fmla="*/ 0 w 170656"/>
                  <a:gd name="connsiteY1" fmla="*/ 0 h 359570"/>
                  <a:gd name="connsiteX2" fmla="*/ 170656 w 170656"/>
                  <a:gd name="connsiteY2" fmla="*/ 359570 h 359570"/>
                  <a:gd name="connsiteX3" fmla="*/ 0 w 170656"/>
                  <a:gd name="connsiteY3" fmla="*/ 266701 h 359570"/>
                  <a:gd name="connsiteX0" fmla="*/ 0 w 168575"/>
                  <a:gd name="connsiteY0" fmla="*/ 266701 h 314326"/>
                  <a:gd name="connsiteX1" fmla="*/ 0 w 168575"/>
                  <a:gd name="connsiteY1" fmla="*/ 0 h 314326"/>
                  <a:gd name="connsiteX2" fmla="*/ 168575 w 168575"/>
                  <a:gd name="connsiteY2" fmla="*/ 314326 h 314326"/>
                  <a:gd name="connsiteX3" fmla="*/ 0 w 168575"/>
                  <a:gd name="connsiteY3" fmla="*/ 266701 h 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75" h="314326">
                    <a:moveTo>
                      <a:pt x="0" y="266701"/>
                    </a:moveTo>
                    <a:lnTo>
                      <a:pt x="0" y="0"/>
                    </a:lnTo>
                    <a:lnTo>
                      <a:pt x="168575" y="314326"/>
                    </a:lnTo>
                    <a:lnTo>
                      <a:pt x="0" y="26670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Rectángulo 125">
                <a:extLst>
                  <a:ext uri="{FF2B5EF4-FFF2-40B4-BE49-F238E27FC236}">
                    <a16:creationId xmlns:a16="http://schemas.microsoft.com/office/drawing/2014/main" id="{05EF6FA1-FD2F-4455-A294-9E4E7BC6948A}"/>
                  </a:ext>
                </a:extLst>
              </p:cNvPr>
              <p:cNvSpPr/>
              <p:nvPr/>
            </p:nvSpPr>
            <p:spPr>
              <a:xfrm>
                <a:off x="2324100" y="6286500"/>
                <a:ext cx="1155700" cy="8636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38100" dir="5400000" sx="99000" sy="99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b="1" dirty="0">
                    <a:solidFill>
                      <a:schemeClr val="bg1"/>
                    </a:solidFill>
                  </a:rPr>
                  <a:t>MAPA CONCEPTUAL</a:t>
                </a:r>
              </a:p>
            </p:txBody>
          </p:sp>
        </p:grpSp>
        <p:cxnSp>
          <p:nvCxnSpPr>
            <p:cNvPr id="128" name="Conector: angular 127">
              <a:extLst>
                <a:ext uri="{FF2B5EF4-FFF2-40B4-BE49-F238E27FC236}">
                  <a16:creationId xmlns:a16="http://schemas.microsoft.com/office/drawing/2014/main" id="{A978362D-2B25-49C6-BE1F-BED4578E7663}"/>
                </a:ext>
              </a:extLst>
            </p:cNvPr>
            <p:cNvCxnSpPr>
              <a:stCxn id="126" idx="2"/>
              <a:endCxn id="16" idx="0"/>
            </p:cNvCxnSpPr>
            <p:nvPr/>
          </p:nvCxnSpPr>
          <p:spPr>
            <a:xfrm rot="16200000" flipH="1">
              <a:off x="4413473" y="3038083"/>
              <a:ext cx="1627401" cy="841677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ector: angular 128">
              <a:extLst>
                <a:ext uri="{FF2B5EF4-FFF2-40B4-BE49-F238E27FC236}">
                  <a16:creationId xmlns:a16="http://schemas.microsoft.com/office/drawing/2014/main" id="{CB3C87B3-BE05-4A03-93C8-CE415A9AD7FD}"/>
                </a:ext>
              </a:extLst>
            </p:cNvPr>
            <p:cNvCxnSpPr>
              <a:cxnSpLocks/>
              <a:stCxn id="126" idx="2"/>
              <a:endCxn id="38" idx="0"/>
            </p:cNvCxnSpPr>
            <p:nvPr/>
          </p:nvCxnSpPr>
          <p:spPr>
            <a:xfrm rot="5400000">
              <a:off x="3626633" y="3090468"/>
              <a:ext cx="1624949" cy="734456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: angular 132">
              <a:extLst>
                <a:ext uri="{FF2B5EF4-FFF2-40B4-BE49-F238E27FC236}">
                  <a16:creationId xmlns:a16="http://schemas.microsoft.com/office/drawing/2014/main" id="{15E27E58-67E1-487D-97BD-AA0152D475D9}"/>
                </a:ext>
              </a:extLst>
            </p:cNvPr>
            <p:cNvCxnSpPr>
              <a:cxnSpLocks/>
              <a:stCxn id="38" idx="1"/>
              <a:endCxn id="54" idx="3"/>
            </p:cNvCxnSpPr>
            <p:nvPr/>
          </p:nvCxnSpPr>
          <p:spPr>
            <a:xfrm rot="10800000">
              <a:off x="2281627" y="3218183"/>
              <a:ext cx="1212402" cy="148378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: angular 136">
              <a:extLst>
                <a:ext uri="{FF2B5EF4-FFF2-40B4-BE49-F238E27FC236}">
                  <a16:creationId xmlns:a16="http://schemas.microsoft.com/office/drawing/2014/main" id="{4F5838A9-DC62-4D1F-8E91-88D32B2B6828}"/>
                </a:ext>
              </a:extLst>
            </p:cNvPr>
            <p:cNvCxnSpPr>
              <a:cxnSpLocks/>
              <a:stCxn id="38" idx="1"/>
              <a:endCxn id="66" idx="3"/>
            </p:cNvCxnSpPr>
            <p:nvPr/>
          </p:nvCxnSpPr>
          <p:spPr>
            <a:xfrm rot="10800000" flipV="1">
              <a:off x="2281627" y="4701971"/>
              <a:ext cx="1212402" cy="156200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Conector: angular 139">
              <a:extLst>
                <a:ext uri="{FF2B5EF4-FFF2-40B4-BE49-F238E27FC236}">
                  <a16:creationId xmlns:a16="http://schemas.microsoft.com/office/drawing/2014/main" id="{8DFD7F59-90CF-45FF-84B4-F3A1D9989AEA}"/>
                </a:ext>
              </a:extLst>
            </p:cNvPr>
            <p:cNvCxnSpPr>
              <a:cxnSpLocks/>
              <a:stCxn id="38" idx="1"/>
              <a:endCxn id="50" idx="3"/>
            </p:cNvCxnSpPr>
            <p:nvPr/>
          </p:nvCxnSpPr>
          <p:spPr>
            <a:xfrm flipH="1" flipV="1">
              <a:off x="2281627" y="4697539"/>
              <a:ext cx="1212402" cy="44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Conector: angular 142">
              <a:extLst>
                <a:ext uri="{FF2B5EF4-FFF2-40B4-BE49-F238E27FC236}">
                  <a16:creationId xmlns:a16="http://schemas.microsoft.com/office/drawing/2014/main" id="{4F6DEA51-68E0-411F-A599-63C9F79342C2}"/>
                </a:ext>
              </a:extLst>
            </p:cNvPr>
            <p:cNvCxnSpPr>
              <a:cxnSpLocks/>
              <a:stCxn id="38" idx="2"/>
              <a:endCxn id="24" idx="0"/>
            </p:cNvCxnSpPr>
            <p:nvPr/>
          </p:nvCxnSpPr>
          <p:spPr>
            <a:xfrm rot="5400000">
              <a:off x="2287062" y="5577550"/>
              <a:ext cx="2228596" cy="1341038"/>
            </a:xfrm>
            <a:prstGeom prst="bentConnector3">
              <a:avLst>
                <a:gd name="adj1" fmla="val 81343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Conector: angular 146">
              <a:extLst>
                <a:ext uri="{FF2B5EF4-FFF2-40B4-BE49-F238E27FC236}">
                  <a16:creationId xmlns:a16="http://schemas.microsoft.com/office/drawing/2014/main" id="{30CD50A2-C716-4377-B954-184073E44571}"/>
                </a:ext>
              </a:extLst>
            </p:cNvPr>
            <p:cNvCxnSpPr>
              <a:cxnSpLocks/>
              <a:stCxn id="38" idx="2"/>
              <a:endCxn id="34" idx="0"/>
            </p:cNvCxnSpPr>
            <p:nvPr/>
          </p:nvCxnSpPr>
          <p:spPr>
            <a:xfrm rot="16200000" flipH="1">
              <a:off x="3635528" y="5570122"/>
              <a:ext cx="2228596" cy="1355894"/>
            </a:xfrm>
            <a:prstGeom prst="bentConnector3">
              <a:avLst>
                <a:gd name="adj1" fmla="val 80773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ector: angular 156">
              <a:extLst>
                <a:ext uri="{FF2B5EF4-FFF2-40B4-BE49-F238E27FC236}">
                  <a16:creationId xmlns:a16="http://schemas.microsoft.com/office/drawing/2014/main" id="{4CEF117E-E6BF-442E-AB4D-3672AD6DF29A}"/>
                </a:ext>
              </a:extLst>
            </p:cNvPr>
            <p:cNvCxnSpPr>
              <a:cxnSpLocks/>
              <a:stCxn id="70" idx="2"/>
              <a:endCxn id="74" idx="0"/>
            </p:cNvCxnSpPr>
            <p:nvPr/>
          </p:nvCxnSpPr>
          <p:spPr>
            <a:xfrm rot="5400000">
              <a:off x="7310996" y="3541381"/>
              <a:ext cx="613975" cy="84850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ector: angular 159">
              <a:extLst>
                <a:ext uri="{FF2B5EF4-FFF2-40B4-BE49-F238E27FC236}">
                  <a16:creationId xmlns:a16="http://schemas.microsoft.com/office/drawing/2014/main" id="{46A44949-E1A5-4B7F-9C6D-DED3798BF07D}"/>
                </a:ext>
              </a:extLst>
            </p:cNvPr>
            <p:cNvCxnSpPr>
              <a:cxnSpLocks/>
              <a:stCxn id="70" idx="2"/>
              <a:endCxn id="46" idx="0"/>
            </p:cNvCxnSpPr>
            <p:nvPr/>
          </p:nvCxnSpPr>
          <p:spPr>
            <a:xfrm rot="16200000" flipH="1">
              <a:off x="8965287" y="2735598"/>
              <a:ext cx="611218" cy="245731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: angular 162">
              <a:extLst>
                <a:ext uri="{FF2B5EF4-FFF2-40B4-BE49-F238E27FC236}">
                  <a16:creationId xmlns:a16="http://schemas.microsoft.com/office/drawing/2014/main" id="{AC714B45-B848-4606-8B29-059689FB51F0}"/>
                </a:ext>
              </a:extLst>
            </p:cNvPr>
            <p:cNvCxnSpPr>
              <a:cxnSpLocks/>
              <a:stCxn id="70" idx="2"/>
              <a:endCxn id="20" idx="0"/>
            </p:cNvCxnSpPr>
            <p:nvPr/>
          </p:nvCxnSpPr>
          <p:spPr>
            <a:xfrm rot="16200000" flipH="1">
              <a:off x="8091458" y="3609426"/>
              <a:ext cx="613975" cy="712417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Conector: angular 165">
              <a:extLst>
                <a:ext uri="{FF2B5EF4-FFF2-40B4-BE49-F238E27FC236}">
                  <a16:creationId xmlns:a16="http://schemas.microsoft.com/office/drawing/2014/main" id="{12E80506-8B15-4F86-A9EA-84167510E950}"/>
                </a:ext>
              </a:extLst>
            </p:cNvPr>
            <p:cNvCxnSpPr>
              <a:cxnSpLocks/>
              <a:stCxn id="20" idx="2"/>
              <a:endCxn id="58" idx="0"/>
            </p:cNvCxnSpPr>
            <p:nvPr/>
          </p:nvCxnSpPr>
          <p:spPr>
            <a:xfrm rot="5400000">
              <a:off x="7708963" y="5263176"/>
              <a:ext cx="1172644" cy="91873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Conector: angular 168">
              <a:extLst>
                <a:ext uri="{FF2B5EF4-FFF2-40B4-BE49-F238E27FC236}">
                  <a16:creationId xmlns:a16="http://schemas.microsoft.com/office/drawing/2014/main" id="{4F8A572A-6509-4683-86FC-DC9154C2A043}"/>
                </a:ext>
              </a:extLst>
            </p:cNvPr>
            <p:cNvCxnSpPr>
              <a:cxnSpLocks/>
              <a:stCxn id="20" idx="2"/>
              <a:endCxn id="62" idx="0"/>
            </p:cNvCxnSpPr>
            <p:nvPr/>
          </p:nvCxnSpPr>
          <p:spPr>
            <a:xfrm rot="16200000" flipH="1">
              <a:off x="8615440" y="5275436"/>
              <a:ext cx="1172644" cy="894217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Conector: angular 171">
              <a:extLst>
                <a:ext uri="{FF2B5EF4-FFF2-40B4-BE49-F238E27FC236}">
                  <a16:creationId xmlns:a16="http://schemas.microsoft.com/office/drawing/2014/main" id="{4C83DCFD-053B-4BDD-990C-D686EC5D3200}"/>
                </a:ext>
              </a:extLst>
            </p:cNvPr>
            <p:cNvCxnSpPr>
              <a:cxnSpLocks/>
              <a:stCxn id="34" idx="2"/>
              <a:endCxn id="82" idx="1"/>
            </p:cNvCxnSpPr>
            <p:nvPr/>
          </p:nvCxnSpPr>
          <p:spPr>
            <a:xfrm rot="16200000" flipH="1">
              <a:off x="5490203" y="8163536"/>
              <a:ext cx="858152" cy="983013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Conector: angular 174">
              <a:extLst>
                <a:ext uri="{FF2B5EF4-FFF2-40B4-BE49-F238E27FC236}">
                  <a16:creationId xmlns:a16="http://schemas.microsoft.com/office/drawing/2014/main" id="{C06C4C89-B15E-471D-B865-6E043BFEB80D}"/>
                </a:ext>
              </a:extLst>
            </p:cNvPr>
            <p:cNvCxnSpPr>
              <a:cxnSpLocks/>
              <a:stCxn id="86" idx="2"/>
              <a:endCxn id="98" idx="0"/>
            </p:cNvCxnSpPr>
            <p:nvPr/>
          </p:nvCxnSpPr>
          <p:spPr>
            <a:xfrm rot="5400000">
              <a:off x="10304247" y="9768917"/>
              <a:ext cx="772884" cy="876060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Conector: angular 177">
              <a:extLst>
                <a:ext uri="{FF2B5EF4-FFF2-40B4-BE49-F238E27FC236}">
                  <a16:creationId xmlns:a16="http://schemas.microsoft.com/office/drawing/2014/main" id="{71F21F66-DFC3-4DDC-8B2B-90344A3961A5}"/>
                </a:ext>
              </a:extLst>
            </p:cNvPr>
            <p:cNvCxnSpPr>
              <a:cxnSpLocks/>
              <a:stCxn id="86" idx="2"/>
              <a:endCxn id="94" idx="0"/>
            </p:cNvCxnSpPr>
            <p:nvPr/>
          </p:nvCxnSpPr>
          <p:spPr>
            <a:xfrm rot="16200000" flipH="1">
              <a:off x="11206196" y="9743028"/>
              <a:ext cx="772884" cy="92783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Conector: angular 180">
              <a:extLst>
                <a:ext uri="{FF2B5EF4-FFF2-40B4-BE49-F238E27FC236}">
                  <a16:creationId xmlns:a16="http://schemas.microsoft.com/office/drawing/2014/main" id="{2284399D-0E9B-4857-9E36-E443476691E5}"/>
                </a:ext>
              </a:extLst>
            </p:cNvPr>
            <p:cNvCxnSpPr>
              <a:cxnSpLocks/>
              <a:stCxn id="122" idx="3"/>
              <a:endCxn id="118" idx="1"/>
            </p:cNvCxnSpPr>
            <p:nvPr/>
          </p:nvCxnSpPr>
          <p:spPr>
            <a:xfrm flipV="1">
              <a:off x="11320368" y="966588"/>
              <a:ext cx="1135242" cy="1785576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Conector: angular 183">
              <a:extLst>
                <a:ext uri="{FF2B5EF4-FFF2-40B4-BE49-F238E27FC236}">
                  <a16:creationId xmlns:a16="http://schemas.microsoft.com/office/drawing/2014/main" id="{27212740-CCB3-4E70-B3D2-824E342BFCFB}"/>
                </a:ext>
              </a:extLst>
            </p:cNvPr>
            <p:cNvCxnSpPr>
              <a:cxnSpLocks/>
              <a:stCxn id="122" idx="3"/>
              <a:endCxn id="114" idx="1"/>
            </p:cNvCxnSpPr>
            <p:nvPr/>
          </p:nvCxnSpPr>
          <p:spPr>
            <a:xfrm>
              <a:off x="11320368" y="2752164"/>
              <a:ext cx="1135242" cy="1786127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Conector: angular 186">
              <a:extLst>
                <a:ext uri="{FF2B5EF4-FFF2-40B4-BE49-F238E27FC236}">
                  <a16:creationId xmlns:a16="http://schemas.microsoft.com/office/drawing/2014/main" id="{DB75656E-D5EB-4CF7-83B2-6646AABE4D3F}"/>
                </a:ext>
              </a:extLst>
            </p:cNvPr>
            <p:cNvCxnSpPr>
              <a:cxnSpLocks/>
              <a:stCxn id="122" idx="1"/>
              <a:endCxn id="70" idx="3"/>
            </p:cNvCxnSpPr>
            <p:nvPr/>
          </p:nvCxnSpPr>
          <p:spPr>
            <a:xfrm rot="10800000" flipV="1">
              <a:off x="8620087" y="2752164"/>
              <a:ext cx="1070578" cy="474684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Conector: angular 189">
              <a:extLst>
                <a:ext uri="{FF2B5EF4-FFF2-40B4-BE49-F238E27FC236}">
                  <a16:creationId xmlns:a16="http://schemas.microsoft.com/office/drawing/2014/main" id="{08ECD23F-8750-4CA3-AD4F-CEC61B65CAC2}"/>
                </a:ext>
              </a:extLst>
            </p:cNvPr>
            <p:cNvCxnSpPr>
              <a:cxnSpLocks/>
              <a:stCxn id="122" idx="1"/>
              <a:endCxn id="4" idx="3"/>
            </p:cNvCxnSpPr>
            <p:nvPr/>
          </p:nvCxnSpPr>
          <p:spPr>
            <a:xfrm rot="10800000">
              <a:off x="8597971" y="1685144"/>
              <a:ext cx="1092694" cy="1067021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Conector: angular 192">
              <a:extLst>
                <a:ext uri="{FF2B5EF4-FFF2-40B4-BE49-F238E27FC236}">
                  <a16:creationId xmlns:a16="http://schemas.microsoft.com/office/drawing/2014/main" id="{B1E9C018-6B95-4A89-8888-D5C95DD25DC3}"/>
                </a:ext>
              </a:extLst>
            </p:cNvPr>
            <p:cNvCxnSpPr>
              <a:cxnSpLocks/>
              <a:stCxn id="4" idx="1"/>
              <a:endCxn id="126" idx="3"/>
            </p:cNvCxnSpPr>
            <p:nvPr/>
          </p:nvCxnSpPr>
          <p:spPr>
            <a:xfrm flipH="1">
              <a:off x="6258317" y="1685143"/>
              <a:ext cx="1183954" cy="116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Conector: angular 198">
              <a:extLst>
                <a:ext uri="{FF2B5EF4-FFF2-40B4-BE49-F238E27FC236}">
                  <a16:creationId xmlns:a16="http://schemas.microsoft.com/office/drawing/2014/main" id="{09F5D325-FDA3-44DD-9E10-7E98ADD93098}"/>
                </a:ext>
              </a:extLst>
            </p:cNvPr>
            <p:cNvCxnSpPr>
              <a:cxnSpLocks/>
              <a:stCxn id="114" idx="2"/>
              <a:endCxn id="106" idx="0"/>
            </p:cNvCxnSpPr>
            <p:nvPr/>
          </p:nvCxnSpPr>
          <p:spPr>
            <a:xfrm rot="5400000">
              <a:off x="12365088" y="5225822"/>
              <a:ext cx="1060645" cy="750104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Conector: angular 201">
              <a:extLst>
                <a:ext uri="{FF2B5EF4-FFF2-40B4-BE49-F238E27FC236}">
                  <a16:creationId xmlns:a16="http://schemas.microsoft.com/office/drawing/2014/main" id="{0AEB3F59-816D-4339-B5E0-8193999CA5CB}"/>
                </a:ext>
              </a:extLst>
            </p:cNvPr>
            <p:cNvCxnSpPr>
              <a:cxnSpLocks/>
              <a:stCxn id="114" idx="2"/>
              <a:endCxn id="12" idx="0"/>
            </p:cNvCxnSpPr>
            <p:nvPr/>
          </p:nvCxnSpPr>
          <p:spPr>
            <a:xfrm rot="16200000" flipH="1">
              <a:off x="13164693" y="5176320"/>
              <a:ext cx="1060645" cy="849107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Conector: angular 204">
              <a:extLst>
                <a:ext uri="{FF2B5EF4-FFF2-40B4-BE49-F238E27FC236}">
                  <a16:creationId xmlns:a16="http://schemas.microsoft.com/office/drawing/2014/main" id="{1EF0AC6D-60C9-46D0-8FF9-72D0B2110719}"/>
                </a:ext>
              </a:extLst>
            </p:cNvPr>
            <p:cNvCxnSpPr>
              <a:cxnSpLocks/>
              <a:stCxn id="122" idx="3"/>
              <a:endCxn id="110" idx="1"/>
            </p:cNvCxnSpPr>
            <p:nvPr/>
          </p:nvCxnSpPr>
          <p:spPr>
            <a:xfrm>
              <a:off x="11320368" y="2752164"/>
              <a:ext cx="1135242" cy="190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Conector: angular 207">
              <a:extLst>
                <a:ext uri="{FF2B5EF4-FFF2-40B4-BE49-F238E27FC236}">
                  <a16:creationId xmlns:a16="http://schemas.microsoft.com/office/drawing/2014/main" id="{FD2FBA32-E9BF-40D3-8E86-39152B7E1DA7}"/>
                </a:ext>
              </a:extLst>
            </p:cNvPr>
            <p:cNvCxnSpPr>
              <a:cxnSpLocks/>
              <a:stCxn id="82" idx="3"/>
              <a:endCxn id="86" idx="1"/>
            </p:cNvCxnSpPr>
            <p:nvPr/>
          </p:nvCxnSpPr>
          <p:spPr>
            <a:xfrm>
              <a:off x="8665486" y="9084119"/>
              <a:ext cx="133588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Conector: angular 207">
              <a:extLst>
                <a:ext uri="{FF2B5EF4-FFF2-40B4-BE49-F238E27FC236}">
                  <a16:creationId xmlns:a16="http://schemas.microsoft.com/office/drawing/2014/main" id="{BF888702-EA4B-42CD-AA93-79C7A2213241}"/>
                </a:ext>
              </a:extLst>
            </p:cNvPr>
            <p:cNvCxnSpPr>
              <a:cxnSpLocks/>
              <a:stCxn id="86" idx="3"/>
              <a:endCxn id="102" idx="1"/>
            </p:cNvCxnSpPr>
            <p:nvPr/>
          </p:nvCxnSpPr>
          <p:spPr>
            <a:xfrm>
              <a:off x="12256069" y="9084119"/>
              <a:ext cx="133588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CuadroTexto 214">
              <a:extLst>
                <a:ext uri="{FF2B5EF4-FFF2-40B4-BE49-F238E27FC236}">
                  <a16:creationId xmlns:a16="http://schemas.microsoft.com/office/drawing/2014/main" id="{C4064935-D295-45B3-BA08-00DEC3B3D478}"/>
                </a:ext>
              </a:extLst>
            </p:cNvPr>
            <p:cNvSpPr txBox="1"/>
            <p:nvPr/>
          </p:nvSpPr>
          <p:spPr>
            <a:xfrm>
              <a:off x="4206672" y="2859915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16" name="CuadroTexto 215">
              <a:extLst>
                <a:ext uri="{FF2B5EF4-FFF2-40B4-BE49-F238E27FC236}">
                  <a16:creationId xmlns:a16="http://schemas.microsoft.com/office/drawing/2014/main" id="{53315EC3-F8F6-4EBC-8D86-4F3A814ED87D}"/>
                </a:ext>
              </a:extLst>
            </p:cNvPr>
            <p:cNvSpPr txBox="1"/>
            <p:nvPr/>
          </p:nvSpPr>
          <p:spPr>
            <a:xfrm>
              <a:off x="2835310" y="4364038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17" name="CuadroTexto 216">
              <a:extLst>
                <a:ext uri="{FF2B5EF4-FFF2-40B4-BE49-F238E27FC236}">
                  <a16:creationId xmlns:a16="http://schemas.microsoft.com/office/drawing/2014/main" id="{41A96E4D-79FB-4CDF-93E6-A2AA3CCCB963}"/>
                </a:ext>
              </a:extLst>
            </p:cNvPr>
            <p:cNvSpPr txBox="1"/>
            <p:nvPr/>
          </p:nvSpPr>
          <p:spPr>
            <a:xfrm>
              <a:off x="3328932" y="6656855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18" name="CuadroTexto 217">
              <a:extLst>
                <a:ext uri="{FF2B5EF4-FFF2-40B4-BE49-F238E27FC236}">
                  <a16:creationId xmlns:a16="http://schemas.microsoft.com/office/drawing/2014/main" id="{6095AE75-DFCE-49B3-BD69-8DE3ABD5B685}"/>
                </a:ext>
              </a:extLst>
            </p:cNvPr>
            <p:cNvSpPr txBox="1"/>
            <p:nvPr/>
          </p:nvSpPr>
          <p:spPr>
            <a:xfrm>
              <a:off x="4807864" y="8885368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19" name="CuadroTexto 218">
              <a:extLst>
                <a:ext uri="{FF2B5EF4-FFF2-40B4-BE49-F238E27FC236}">
                  <a16:creationId xmlns:a16="http://schemas.microsoft.com/office/drawing/2014/main" id="{25D0E8A0-98FF-4BEA-9185-8A9671A47B0F}"/>
                </a:ext>
              </a:extLst>
            </p:cNvPr>
            <p:cNvSpPr txBox="1"/>
            <p:nvPr/>
          </p:nvSpPr>
          <p:spPr>
            <a:xfrm>
              <a:off x="8516218" y="3660335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0" name="CuadroTexto 219">
              <a:extLst>
                <a:ext uri="{FF2B5EF4-FFF2-40B4-BE49-F238E27FC236}">
                  <a16:creationId xmlns:a16="http://schemas.microsoft.com/office/drawing/2014/main" id="{55295583-F3F6-4C38-AE59-B90943B07161}"/>
                </a:ext>
              </a:extLst>
            </p:cNvPr>
            <p:cNvSpPr txBox="1"/>
            <p:nvPr/>
          </p:nvSpPr>
          <p:spPr>
            <a:xfrm>
              <a:off x="8438802" y="5753608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1" name="CuadroTexto 220">
              <a:extLst>
                <a:ext uri="{FF2B5EF4-FFF2-40B4-BE49-F238E27FC236}">
                  <a16:creationId xmlns:a16="http://schemas.microsoft.com/office/drawing/2014/main" id="{7D5C4A1F-6714-4876-B219-236AB9FB23A0}"/>
                </a:ext>
              </a:extLst>
            </p:cNvPr>
            <p:cNvSpPr txBox="1"/>
            <p:nvPr/>
          </p:nvSpPr>
          <p:spPr>
            <a:xfrm>
              <a:off x="8928815" y="8729376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2" name="CuadroTexto 221">
              <a:extLst>
                <a:ext uri="{FF2B5EF4-FFF2-40B4-BE49-F238E27FC236}">
                  <a16:creationId xmlns:a16="http://schemas.microsoft.com/office/drawing/2014/main" id="{CA961A8A-4989-44FE-B9D2-A015551C06EA}"/>
                </a:ext>
              </a:extLst>
            </p:cNvPr>
            <p:cNvSpPr txBox="1"/>
            <p:nvPr/>
          </p:nvSpPr>
          <p:spPr>
            <a:xfrm>
              <a:off x="12647358" y="8730859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3" name="CuadroTexto 222">
              <a:extLst>
                <a:ext uri="{FF2B5EF4-FFF2-40B4-BE49-F238E27FC236}">
                  <a16:creationId xmlns:a16="http://schemas.microsoft.com/office/drawing/2014/main" id="{9110A3CE-8B88-409D-9CED-422545F13D75}"/>
                </a:ext>
              </a:extLst>
            </p:cNvPr>
            <p:cNvSpPr txBox="1"/>
            <p:nvPr/>
          </p:nvSpPr>
          <p:spPr>
            <a:xfrm>
              <a:off x="10852680" y="10150818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4" name="CuadroTexto 223">
              <a:extLst>
                <a:ext uri="{FF2B5EF4-FFF2-40B4-BE49-F238E27FC236}">
                  <a16:creationId xmlns:a16="http://schemas.microsoft.com/office/drawing/2014/main" id="{E35DA952-74F5-4CB0-A15E-30624EAA7FB2}"/>
                </a:ext>
              </a:extLst>
            </p:cNvPr>
            <p:cNvSpPr txBox="1"/>
            <p:nvPr/>
          </p:nvSpPr>
          <p:spPr>
            <a:xfrm>
              <a:off x="12986475" y="5584426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5" name="CuadroTexto 224">
              <a:extLst>
                <a:ext uri="{FF2B5EF4-FFF2-40B4-BE49-F238E27FC236}">
                  <a16:creationId xmlns:a16="http://schemas.microsoft.com/office/drawing/2014/main" id="{745A072B-E88F-4155-80B9-06D5B18A4C0B}"/>
                </a:ext>
              </a:extLst>
            </p:cNvPr>
            <p:cNvSpPr txBox="1"/>
            <p:nvPr/>
          </p:nvSpPr>
          <p:spPr>
            <a:xfrm>
              <a:off x="11286268" y="2444386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6" name="CuadroTexto 225">
              <a:extLst>
                <a:ext uri="{FF2B5EF4-FFF2-40B4-BE49-F238E27FC236}">
                  <a16:creationId xmlns:a16="http://schemas.microsoft.com/office/drawing/2014/main" id="{279A2398-7BAB-46C3-98CE-BCFA76D0B303}"/>
                </a:ext>
              </a:extLst>
            </p:cNvPr>
            <p:cNvSpPr txBox="1"/>
            <p:nvPr/>
          </p:nvSpPr>
          <p:spPr>
            <a:xfrm>
              <a:off x="6474285" y="1377366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227" name="CuadroTexto 226">
              <a:extLst>
                <a:ext uri="{FF2B5EF4-FFF2-40B4-BE49-F238E27FC236}">
                  <a16:creationId xmlns:a16="http://schemas.microsoft.com/office/drawing/2014/main" id="{9877FF04-8AC7-49D5-9B12-4671E6892750}"/>
                </a:ext>
              </a:extLst>
            </p:cNvPr>
            <p:cNvSpPr txBox="1"/>
            <p:nvPr/>
          </p:nvSpPr>
          <p:spPr>
            <a:xfrm>
              <a:off x="8510310" y="2268768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cxnSp>
          <p:nvCxnSpPr>
            <p:cNvPr id="230" name="Conector: angular 229">
              <a:extLst>
                <a:ext uri="{FF2B5EF4-FFF2-40B4-BE49-F238E27FC236}">
                  <a16:creationId xmlns:a16="http://schemas.microsoft.com/office/drawing/2014/main" id="{576EB88C-0C91-4F98-BCEB-92A7C91AA09E}"/>
                </a:ext>
              </a:extLst>
            </p:cNvPr>
            <p:cNvCxnSpPr>
              <a:cxnSpLocks/>
              <a:stCxn id="38" idx="2"/>
              <a:endCxn id="30" idx="0"/>
            </p:cNvCxnSpPr>
            <p:nvPr/>
          </p:nvCxnSpPr>
          <p:spPr>
            <a:xfrm>
              <a:off x="4071879" y="5133771"/>
              <a:ext cx="7428" cy="22285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Conector: angular 229">
              <a:extLst>
                <a:ext uri="{FF2B5EF4-FFF2-40B4-BE49-F238E27FC236}">
                  <a16:creationId xmlns:a16="http://schemas.microsoft.com/office/drawing/2014/main" id="{5206836A-3E34-4730-B645-F53540F7F953}"/>
                </a:ext>
              </a:extLst>
            </p:cNvPr>
            <p:cNvCxnSpPr>
              <a:cxnSpLocks/>
              <a:stCxn id="16" idx="2"/>
              <a:endCxn id="42" idx="0"/>
            </p:cNvCxnSpPr>
            <p:nvPr/>
          </p:nvCxnSpPr>
          <p:spPr>
            <a:xfrm>
              <a:off x="5648012" y="5136223"/>
              <a:ext cx="0" cy="67456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8" name="CuadroTexto 237">
              <a:extLst>
                <a:ext uri="{FF2B5EF4-FFF2-40B4-BE49-F238E27FC236}">
                  <a16:creationId xmlns:a16="http://schemas.microsoft.com/office/drawing/2014/main" id="{B6E5F24D-F9B6-45BA-8A04-DDAA9C630560}"/>
                </a:ext>
              </a:extLst>
            </p:cNvPr>
            <p:cNvSpPr txBox="1"/>
            <p:nvPr/>
          </p:nvSpPr>
          <p:spPr>
            <a:xfrm>
              <a:off x="5055940" y="5333906"/>
              <a:ext cx="660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155" name="Rectángulo: esquinas redondeadas 154">
              <a:extLst>
                <a:ext uri="{FF2B5EF4-FFF2-40B4-BE49-F238E27FC236}">
                  <a16:creationId xmlns:a16="http://schemas.microsoft.com/office/drawing/2014/main" id="{A69A5197-1F42-486E-900D-BCB17831AF6D}"/>
                </a:ext>
              </a:extLst>
            </p:cNvPr>
            <p:cNvSpPr/>
            <p:nvPr/>
          </p:nvSpPr>
          <p:spPr>
            <a:xfrm>
              <a:off x="6360166" y="1190405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2F5F5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156" name="Imagen 155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DF4B194F-8058-4379-9BD4-613056E20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6892" y="69001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8" name="Imagen 157">
              <a:extLst>
                <a:ext uri="{FF2B5EF4-FFF2-40B4-BE49-F238E27FC236}">
                  <a16:creationId xmlns:a16="http://schemas.microsoft.com/office/drawing/2014/main" id="{5EFD36A6-0333-4FD3-A904-D55B4B584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3200" y="8450748"/>
              <a:ext cx="4488015" cy="3576414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266558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75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9</cp:revision>
  <dcterms:created xsi:type="dcterms:W3CDTF">2021-09-06T22:38:58Z</dcterms:created>
  <dcterms:modified xsi:type="dcterms:W3CDTF">2021-10-07T02:30:55Z</dcterms:modified>
</cp:coreProperties>
</file>