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4C"/>
    <a:srgbClr val="5057FF"/>
    <a:srgbClr val="F65859"/>
    <a:srgbClr val="271CB8"/>
    <a:srgbClr val="F6F7F9"/>
    <a:srgbClr val="009E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50" d="100"/>
          <a:sy n="150" d="100"/>
        </p:scale>
        <p:origin x="108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FDB04-3ABE-44D2-BAA3-F2F803AC9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F4F1CA-53DC-4200-BF1D-63309725A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6E59F8-BE17-45AE-B392-76276AAA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2B29ED-D5AF-4135-9904-18ABF4207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216444-601B-493B-8AE3-CA0BBD61B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5812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9C0C17-A0DF-47D8-A256-050068223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B7C623-B887-4556-B73D-A73A90FEC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A48921-49D9-4B66-ABA6-EA266C0EA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DCC6871-FD6E-4C7F-9F31-A67C5DE36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04CF0D-0589-4884-8D51-005C71F9C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732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9D96B86-9140-4305-8E8B-0E91BE3112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FF30AD-2B63-41D6-88B2-F5781C201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5DF81F-73C9-4973-B907-2A5FEE22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9877BC-70A3-46F5-91C5-856E4FD03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CB6C0D-1E91-4F4B-8E36-1574993C7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810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C1279-20E0-4910-9FB3-A62D86736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961F5-0284-4F1A-B401-93321D0BA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FE985B-2BF2-426A-A183-4C79E8329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97F141-18DF-4841-ACC5-04335763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D89A81-A4BC-4AD7-A353-786C9DF4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901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26EC3-118E-4012-A3F7-4C373698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10C654-E5D1-40CC-80E3-2DE49AE26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ACE993-C657-4360-8702-C239D7D8C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CDE5CD-0231-4445-A2DF-662A95D7A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0A3202-219B-4580-B913-F97657418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5555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48C43D-93BB-4BEB-B7DF-73EF8F8ED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E59FAF-1E48-4445-83A3-FB109F0111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6A48F2-FA40-4000-8544-60BB84232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151197-248D-41F2-8A39-022102D04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E6B69B-9726-45DE-9C14-FB87F0711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88109F-1A96-4F9C-9022-24BCCA228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71870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2FB645-523F-4B45-B962-B6E6199D4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FDD926-94DD-438E-8191-E584D52C24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33EA76-1017-4423-A67C-60C17A23E7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0EE283-99B2-44CC-9D2E-47D16684FB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D38A13-0E81-4F20-9D91-732C0E3BF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89C83ED-FC19-43E1-AF4A-624BA6E78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DE0C8AC-2D52-419B-852C-1B34911C2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5E9E06C-0E9A-4863-941E-DE141B5B8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747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D137F-862C-4E39-9ACB-73A7C0FC8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B9892FC-DB7B-4CAF-895A-E8DD84C28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36E10E-B6F1-4332-9C26-1445CD0B0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6ACAFC-C217-4B05-A14D-84AD697C7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0977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46FC5C6-DDBD-4DCC-AE3E-36761FF06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699575-1291-4399-9F0A-6B6198209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1F37757-DBA8-4F16-8F98-29BC09EB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577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B312C-30F8-4DC1-9C7C-F332DB485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8000FD-CBE6-4C36-9AE3-1E96D11A1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F32646B-C124-4501-ACF5-31D59C1F3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384D025-B907-41FA-A1DF-22B9F0EA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6C6E15-3AA9-45D6-8F35-D68307FC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8DD880-9F9F-49D7-9479-E88D24655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4047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663F1-A8A0-4BB4-A563-8E3662A5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EBCD4B-CEC2-4F8E-8E09-0F72CF3EE4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A783D7-6BEB-464C-8665-15402036AC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56ACDE-299E-4700-9C9E-E85A018C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C974EE-EB7A-4C23-8497-61A25F43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F18AED-1D86-44E4-B14C-F8B841A3A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55042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EF2E0F-0F21-44DA-882C-0BB2F57D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A916324-3BAF-481C-8723-7F97F7378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16B3CB-A07F-432E-9FD1-E5B21ADC1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22CF1-DCBE-4558-B89B-609022CC4E8B}" type="datetimeFigureOut">
              <a:rPr lang="es-419" smtClean="0"/>
              <a:t>2/10/2021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280E79-2EEF-4686-BDB4-7930EC6DBE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272AF8-A6C3-47FF-9C67-9F217E6C27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ED275-CFD0-4F25-A87D-63FDCCDF77AA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2319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mapasconceptualesymentales.site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Conector: angular 13">
            <a:extLst>
              <a:ext uri="{FF2B5EF4-FFF2-40B4-BE49-F238E27FC236}">
                <a16:creationId xmlns:a16="http://schemas.microsoft.com/office/drawing/2014/main" id="{E9F53F43-B5A2-4CFB-94C5-F25C0A112094}"/>
              </a:ext>
            </a:extLst>
          </p:cNvPr>
          <p:cNvCxnSpPr>
            <a:cxnSpLocks/>
            <a:stCxn id="2" idx="2"/>
            <a:endCxn id="9" idx="0"/>
          </p:cNvCxnSpPr>
          <p:nvPr/>
        </p:nvCxnSpPr>
        <p:spPr>
          <a:xfrm>
            <a:off x="2089958" y="745145"/>
            <a:ext cx="0" cy="553507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: angular 13">
            <a:extLst>
              <a:ext uri="{FF2B5EF4-FFF2-40B4-BE49-F238E27FC236}">
                <a16:creationId xmlns:a16="http://schemas.microsoft.com/office/drawing/2014/main" id="{E7D6B199-2B75-4E2F-9BA5-75406836CB61}"/>
              </a:ext>
            </a:extLst>
          </p:cNvPr>
          <p:cNvCxnSpPr>
            <a:cxnSpLocks/>
            <a:stCxn id="9" idx="2"/>
            <a:endCxn id="38" idx="0"/>
          </p:cNvCxnSpPr>
          <p:nvPr/>
        </p:nvCxnSpPr>
        <p:spPr>
          <a:xfrm>
            <a:off x="2089958" y="1584548"/>
            <a:ext cx="0" cy="755949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: angular 13">
            <a:extLst>
              <a:ext uri="{FF2B5EF4-FFF2-40B4-BE49-F238E27FC236}">
                <a16:creationId xmlns:a16="http://schemas.microsoft.com/office/drawing/2014/main" id="{9BFF0D2E-A76E-45B2-8CDA-2E856D241263}"/>
              </a:ext>
            </a:extLst>
          </p:cNvPr>
          <p:cNvCxnSpPr>
            <a:cxnSpLocks/>
            <a:stCxn id="38" idx="2"/>
            <a:endCxn id="39" idx="0"/>
          </p:cNvCxnSpPr>
          <p:nvPr/>
        </p:nvCxnSpPr>
        <p:spPr>
          <a:xfrm rot="16200000" flipH="1">
            <a:off x="2338789" y="2377561"/>
            <a:ext cx="721361" cy="1219023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: angular 13">
            <a:extLst>
              <a:ext uri="{FF2B5EF4-FFF2-40B4-BE49-F238E27FC236}">
                <a16:creationId xmlns:a16="http://schemas.microsoft.com/office/drawing/2014/main" id="{2CD7C033-4143-442C-B131-6AA64199A376}"/>
              </a:ext>
            </a:extLst>
          </p:cNvPr>
          <p:cNvCxnSpPr>
            <a:cxnSpLocks/>
            <a:stCxn id="38" idx="2"/>
            <a:endCxn id="18" idx="0"/>
          </p:cNvCxnSpPr>
          <p:nvPr/>
        </p:nvCxnSpPr>
        <p:spPr>
          <a:xfrm rot="5400000">
            <a:off x="1152757" y="2242698"/>
            <a:ext cx="553507" cy="1320896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ector: angular 13">
            <a:extLst>
              <a:ext uri="{FF2B5EF4-FFF2-40B4-BE49-F238E27FC236}">
                <a16:creationId xmlns:a16="http://schemas.microsoft.com/office/drawing/2014/main" id="{6A9654FE-9894-444B-A506-55FA13131DC6}"/>
              </a:ext>
            </a:extLst>
          </p:cNvPr>
          <p:cNvCxnSpPr>
            <a:cxnSpLocks/>
            <a:stCxn id="11" idx="2"/>
            <a:endCxn id="37" idx="0"/>
          </p:cNvCxnSpPr>
          <p:nvPr/>
        </p:nvCxnSpPr>
        <p:spPr>
          <a:xfrm rot="5400000">
            <a:off x="894904" y="4961417"/>
            <a:ext cx="1003203" cy="1051139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ector: angular 13">
            <a:extLst>
              <a:ext uri="{FF2B5EF4-FFF2-40B4-BE49-F238E27FC236}">
                <a16:creationId xmlns:a16="http://schemas.microsoft.com/office/drawing/2014/main" id="{5A5B12E7-84DA-4D62-856C-DA49ED80A703}"/>
              </a:ext>
            </a:extLst>
          </p:cNvPr>
          <p:cNvCxnSpPr>
            <a:cxnSpLocks/>
            <a:stCxn id="11" idx="2"/>
            <a:endCxn id="97" idx="0"/>
          </p:cNvCxnSpPr>
          <p:nvPr/>
        </p:nvCxnSpPr>
        <p:spPr>
          <a:xfrm rot="16200000" flipH="1">
            <a:off x="1939916" y="4967542"/>
            <a:ext cx="1003203" cy="1038887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ector: angular 13">
            <a:extLst>
              <a:ext uri="{FF2B5EF4-FFF2-40B4-BE49-F238E27FC236}">
                <a16:creationId xmlns:a16="http://schemas.microsoft.com/office/drawing/2014/main" id="{CF9AE252-5CA6-4D93-A44A-19F7577FB2BD}"/>
              </a:ext>
            </a:extLst>
          </p:cNvPr>
          <p:cNvCxnSpPr>
            <a:cxnSpLocks/>
            <a:stCxn id="39" idx="2"/>
            <a:endCxn id="115" idx="0"/>
          </p:cNvCxnSpPr>
          <p:nvPr/>
        </p:nvCxnSpPr>
        <p:spPr>
          <a:xfrm rot="16200000" flipH="1">
            <a:off x="3621869" y="3320761"/>
            <a:ext cx="1116147" cy="1741923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ector: angular 13">
            <a:extLst>
              <a:ext uri="{FF2B5EF4-FFF2-40B4-BE49-F238E27FC236}">
                <a16:creationId xmlns:a16="http://schemas.microsoft.com/office/drawing/2014/main" id="{450DE51E-683B-47FF-9992-9624DA40BD9D}"/>
              </a:ext>
            </a:extLst>
          </p:cNvPr>
          <p:cNvCxnSpPr>
            <a:cxnSpLocks/>
            <a:stCxn id="39" idx="2"/>
            <a:endCxn id="11" idx="0"/>
          </p:cNvCxnSpPr>
          <p:nvPr/>
        </p:nvCxnSpPr>
        <p:spPr>
          <a:xfrm rot="5400000">
            <a:off x="2057771" y="3497954"/>
            <a:ext cx="1115515" cy="1386907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ector: angular 13">
            <a:extLst>
              <a:ext uri="{FF2B5EF4-FFF2-40B4-BE49-F238E27FC236}">
                <a16:creationId xmlns:a16="http://schemas.microsoft.com/office/drawing/2014/main" id="{9AD9807E-BBF4-4163-8C16-A428692EC308}"/>
              </a:ext>
            </a:extLst>
          </p:cNvPr>
          <p:cNvCxnSpPr>
            <a:cxnSpLocks/>
            <a:stCxn id="115" idx="2"/>
            <a:endCxn id="96" idx="0"/>
          </p:cNvCxnSpPr>
          <p:nvPr/>
        </p:nvCxnSpPr>
        <p:spPr>
          <a:xfrm>
            <a:off x="5050904" y="4986017"/>
            <a:ext cx="83" cy="1002571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Conector: angular 13">
            <a:extLst>
              <a:ext uri="{FF2B5EF4-FFF2-40B4-BE49-F238E27FC236}">
                <a16:creationId xmlns:a16="http://schemas.microsoft.com/office/drawing/2014/main" id="{62529903-E667-4FFD-9A50-3ED088C14266}"/>
              </a:ext>
            </a:extLst>
          </p:cNvPr>
          <p:cNvCxnSpPr>
            <a:cxnSpLocks/>
            <a:stCxn id="118" idx="2"/>
            <a:endCxn id="98" idx="0"/>
          </p:cNvCxnSpPr>
          <p:nvPr/>
        </p:nvCxnSpPr>
        <p:spPr>
          <a:xfrm>
            <a:off x="7128848" y="5034663"/>
            <a:ext cx="12165" cy="953925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ector: angular 13">
            <a:extLst>
              <a:ext uri="{FF2B5EF4-FFF2-40B4-BE49-F238E27FC236}">
                <a16:creationId xmlns:a16="http://schemas.microsoft.com/office/drawing/2014/main" id="{61FEF215-DADB-4F2B-AC14-F7AD4E5F1BB8}"/>
              </a:ext>
            </a:extLst>
          </p:cNvPr>
          <p:cNvCxnSpPr>
            <a:cxnSpLocks/>
            <a:stCxn id="35" idx="2"/>
            <a:endCxn id="101" idx="0"/>
          </p:cNvCxnSpPr>
          <p:nvPr/>
        </p:nvCxnSpPr>
        <p:spPr>
          <a:xfrm>
            <a:off x="11413612" y="2968201"/>
            <a:ext cx="0" cy="862224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ector: angular 13">
            <a:extLst>
              <a:ext uri="{FF2B5EF4-FFF2-40B4-BE49-F238E27FC236}">
                <a16:creationId xmlns:a16="http://schemas.microsoft.com/office/drawing/2014/main" id="{11966564-8FA6-4459-9A9D-7B8DE16EB9E8}"/>
              </a:ext>
            </a:extLst>
          </p:cNvPr>
          <p:cNvCxnSpPr>
            <a:cxnSpLocks/>
            <a:stCxn id="91" idx="2"/>
            <a:endCxn id="108" idx="0"/>
          </p:cNvCxnSpPr>
          <p:nvPr/>
        </p:nvCxnSpPr>
        <p:spPr>
          <a:xfrm rot="16200000" flipH="1">
            <a:off x="9066519" y="3641140"/>
            <a:ext cx="1135426" cy="1137714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ector: angular 13">
            <a:extLst>
              <a:ext uri="{FF2B5EF4-FFF2-40B4-BE49-F238E27FC236}">
                <a16:creationId xmlns:a16="http://schemas.microsoft.com/office/drawing/2014/main" id="{7EC34310-C5F6-44E6-AB1A-2D51CEB51D17}"/>
              </a:ext>
            </a:extLst>
          </p:cNvPr>
          <p:cNvCxnSpPr>
            <a:cxnSpLocks/>
            <a:stCxn id="91" idx="2"/>
            <a:endCxn id="118" idx="0"/>
          </p:cNvCxnSpPr>
          <p:nvPr/>
        </p:nvCxnSpPr>
        <p:spPr>
          <a:xfrm rot="5400000">
            <a:off x="7519033" y="3252100"/>
            <a:ext cx="1156159" cy="1936527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: angular 13">
            <a:extLst>
              <a:ext uri="{FF2B5EF4-FFF2-40B4-BE49-F238E27FC236}">
                <a16:creationId xmlns:a16="http://schemas.microsoft.com/office/drawing/2014/main" id="{7CB0785F-3AEC-406B-83F6-D82ADA69FAFE}"/>
              </a:ext>
            </a:extLst>
          </p:cNvPr>
          <p:cNvCxnSpPr>
            <a:cxnSpLocks/>
            <a:stCxn id="36" idx="3"/>
            <a:endCxn id="40" idx="1"/>
          </p:cNvCxnSpPr>
          <p:nvPr/>
        </p:nvCxnSpPr>
        <p:spPr>
          <a:xfrm>
            <a:off x="5510127" y="2266015"/>
            <a:ext cx="992891" cy="0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: angular 13">
            <a:extLst>
              <a:ext uri="{FF2B5EF4-FFF2-40B4-BE49-F238E27FC236}">
                <a16:creationId xmlns:a16="http://schemas.microsoft.com/office/drawing/2014/main" id="{4439812C-590D-45A0-B9E9-459EBF3479D7}"/>
              </a:ext>
            </a:extLst>
          </p:cNvPr>
          <p:cNvCxnSpPr>
            <a:cxnSpLocks/>
            <a:stCxn id="40" idx="2"/>
            <a:endCxn id="41" idx="0"/>
          </p:cNvCxnSpPr>
          <p:nvPr/>
        </p:nvCxnSpPr>
        <p:spPr>
          <a:xfrm>
            <a:off x="7176434" y="2408963"/>
            <a:ext cx="0" cy="939729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ector: angular 13">
            <a:extLst>
              <a:ext uri="{FF2B5EF4-FFF2-40B4-BE49-F238E27FC236}">
                <a16:creationId xmlns:a16="http://schemas.microsoft.com/office/drawing/2014/main" id="{8FECE94D-B3D9-48C5-BFCD-DEB6F2AB4BDE}"/>
              </a:ext>
            </a:extLst>
          </p:cNvPr>
          <p:cNvCxnSpPr>
            <a:cxnSpLocks/>
            <a:stCxn id="40" idx="3"/>
            <a:endCxn id="91" idx="0"/>
          </p:cNvCxnSpPr>
          <p:nvPr/>
        </p:nvCxnSpPr>
        <p:spPr>
          <a:xfrm>
            <a:off x="7849850" y="2266015"/>
            <a:ext cx="1215525" cy="859505"/>
          </a:xfrm>
          <a:prstGeom prst="curvedConnector2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: angular 13">
            <a:extLst>
              <a:ext uri="{FF2B5EF4-FFF2-40B4-BE49-F238E27FC236}">
                <a16:creationId xmlns:a16="http://schemas.microsoft.com/office/drawing/2014/main" id="{FE3CE1CC-72EC-4480-B7A5-930862196AF4}"/>
              </a:ext>
            </a:extLst>
          </p:cNvPr>
          <p:cNvCxnSpPr>
            <a:cxnSpLocks/>
            <a:stCxn id="31" idx="3"/>
            <a:endCxn id="35" idx="1"/>
          </p:cNvCxnSpPr>
          <p:nvPr/>
        </p:nvCxnSpPr>
        <p:spPr>
          <a:xfrm>
            <a:off x="10177305" y="1587658"/>
            <a:ext cx="562891" cy="1046386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: angular 13">
            <a:extLst>
              <a:ext uri="{FF2B5EF4-FFF2-40B4-BE49-F238E27FC236}">
                <a16:creationId xmlns:a16="http://schemas.microsoft.com/office/drawing/2014/main" id="{B1A52F9F-EDB6-4547-8FF5-72272B5DC2DE}"/>
              </a:ext>
            </a:extLst>
          </p:cNvPr>
          <p:cNvCxnSpPr>
            <a:cxnSpLocks/>
            <a:stCxn id="31" idx="3"/>
            <a:endCxn id="34" idx="1"/>
          </p:cNvCxnSpPr>
          <p:nvPr/>
        </p:nvCxnSpPr>
        <p:spPr>
          <a:xfrm flipV="1">
            <a:off x="10177305" y="904191"/>
            <a:ext cx="562891" cy="683467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: angular 13">
            <a:extLst>
              <a:ext uri="{FF2B5EF4-FFF2-40B4-BE49-F238E27FC236}">
                <a16:creationId xmlns:a16="http://schemas.microsoft.com/office/drawing/2014/main" id="{D80EF21A-4465-4AB6-9924-A303816C2F16}"/>
              </a:ext>
            </a:extLst>
          </p:cNvPr>
          <p:cNvCxnSpPr>
            <a:cxnSpLocks/>
            <a:stCxn id="25" idx="3"/>
            <a:endCxn id="26" idx="1"/>
          </p:cNvCxnSpPr>
          <p:nvPr/>
        </p:nvCxnSpPr>
        <p:spPr>
          <a:xfrm>
            <a:off x="5510127" y="468590"/>
            <a:ext cx="992891" cy="891858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13">
            <a:extLst>
              <a:ext uri="{FF2B5EF4-FFF2-40B4-BE49-F238E27FC236}">
                <a16:creationId xmlns:a16="http://schemas.microsoft.com/office/drawing/2014/main" id="{8A656D35-26FD-4CF5-BB21-EA28C6D8386B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5510127" y="468590"/>
            <a:ext cx="979766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ector: angular 13">
            <a:extLst>
              <a:ext uri="{FF2B5EF4-FFF2-40B4-BE49-F238E27FC236}">
                <a16:creationId xmlns:a16="http://schemas.microsoft.com/office/drawing/2014/main" id="{0CBBD9A1-7E6F-4DA9-8571-318800911F8F}"/>
              </a:ext>
            </a:extLst>
          </p:cNvPr>
          <p:cNvCxnSpPr>
            <a:cxnSpLocks/>
            <a:stCxn id="27" idx="3"/>
            <a:endCxn id="31" idx="1"/>
          </p:cNvCxnSpPr>
          <p:nvPr/>
        </p:nvCxnSpPr>
        <p:spPr>
          <a:xfrm>
            <a:off x="7836725" y="468590"/>
            <a:ext cx="993748" cy="1119068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ector: angular 13">
            <a:extLst>
              <a:ext uri="{FF2B5EF4-FFF2-40B4-BE49-F238E27FC236}">
                <a16:creationId xmlns:a16="http://schemas.microsoft.com/office/drawing/2014/main" id="{CD346264-177C-4E02-AA7B-C10327B84527}"/>
              </a:ext>
            </a:extLst>
          </p:cNvPr>
          <p:cNvCxnSpPr>
            <a:cxnSpLocks/>
            <a:stCxn id="27" idx="3"/>
            <a:endCxn id="28" idx="1"/>
          </p:cNvCxnSpPr>
          <p:nvPr/>
        </p:nvCxnSpPr>
        <p:spPr>
          <a:xfrm>
            <a:off x="7836725" y="468590"/>
            <a:ext cx="993748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F2233708-6A85-42AA-8105-76A5C2BFBAED}"/>
              </a:ext>
            </a:extLst>
          </p:cNvPr>
          <p:cNvSpPr/>
          <p:nvPr/>
        </p:nvSpPr>
        <p:spPr>
          <a:xfrm>
            <a:off x="1416542" y="1298652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88213FD0-95FE-45DE-BAC8-6706AC2D4421}"/>
              </a:ext>
            </a:extLst>
          </p:cNvPr>
          <p:cNvSpPr/>
          <p:nvPr/>
        </p:nvSpPr>
        <p:spPr>
          <a:xfrm>
            <a:off x="95646" y="3179900"/>
            <a:ext cx="1346832" cy="668315"/>
          </a:xfrm>
          <a:prstGeom prst="roundRect">
            <a:avLst>
              <a:gd name="adj" fmla="val 32969"/>
            </a:avLst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 dolor sit amet consectetur</a:t>
            </a:r>
          </a:p>
        </p:txBody>
      </p:sp>
      <p:sp>
        <p:nvSpPr>
          <p:cNvPr id="2" name="Diagrama de flujo: conector fuera de página 1">
            <a:extLst>
              <a:ext uri="{FF2B5EF4-FFF2-40B4-BE49-F238E27FC236}">
                <a16:creationId xmlns:a16="http://schemas.microsoft.com/office/drawing/2014/main" id="{6F3DB01B-9920-4132-88AF-AD4717091E76}"/>
              </a:ext>
            </a:extLst>
          </p:cNvPr>
          <p:cNvSpPr/>
          <p:nvPr/>
        </p:nvSpPr>
        <p:spPr>
          <a:xfrm>
            <a:off x="870935" y="220936"/>
            <a:ext cx="2438046" cy="524209"/>
          </a:xfrm>
          <a:prstGeom prst="flowChartOffpageConnector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b="1" dirty="0"/>
              <a:t>MAPA CONCEPTUAL</a:t>
            </a:r>
          </a:p>
        </p:txBody>
      </p:sp>
      <p:sp>
        <p:nvSpPr>
          <p:cNvPr id="25" name="Rectángulo: esquinas redondeadas 24">
            <a:extLst>
              <a:ext uri="{FF2B5EF4-FFF2-40B4-BE49-F238E27FC236}">
                <a16:creationId xmlns:a16="http://schemas.microsoft.com/office/drawing/2014/main" id="{F85F4881-76DB-4BB1-B4B5-120082E87BD5}"/>
              </a:ext>
            </a:extLst>
          </p:cNvPr>
          <p:cNvSpPr/>
          <p:nvPr/>
        </p:nvSpPr>
        <p:spPr>
          <a:xfrm>
            <a:off x="4163295" y="325642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26" name="Rectángulo: esquinas redondeadas 25">
            <a:extLst>
              <a:ext uri="{FF2B5EF4-FFF2-40B4-BE49-F238E27FC236}">
                <a16:creationId xmlns:a16="http://schemas.microsoft.com/office/drawing/2014/main" id="{135B1272-42FD-4332-8BFD-9F84DA2BC1C7}"/>
              </a:ext>
            </a:extLst>
          </p:cNvPr>
          <p:cNvSpPr/>
          <p:nvPr/>
        </p:nvSpPr>
        <p:spPr>
          <a:xfrm>
            <a:off x="6503018" y="1217500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27" name="Rectángulo: esquinas redondeadas 26">
            <a:extLst>
              <a:ext uri="{FF2B5EF4-FFF2-40B4-BE49-F238E27FC236}">
                <a16:creationId xmlns:a16="http://schemas.microsoft.com/office/drawing/2014/main" id="{F659EDFF-5A4A-4445-93F6-A0AB44920CFA}"/>
              </a:ext>
            </a:extLst>
          </p:cNvPr>
          <p:cNvSpPr/>
          <p:nvPr/>
        </p:nvSpPr>
        <p:spPr>
          <a:xfrm>
            <a:off x="6489893" y="325642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28" name="Rectángulo: esquinas redondeadas 27">
            <a:extLst>
              <a:ext uri="{FF2B5EF4-FFF2-40B4-BE49-F238E27FC236}">
                <a16:creationId xmlns:a16="http://schemas.microsoft.com/office/drawing/2014/main" id="{F3380B93-971E-4656-BCB0-614E4A47A424}"/>
              </a:ext>
            </a:extLst>
          </p:cNvPr>
          <p:cNvSpPr/>
          <p:nvPr/>
        </p:nvSpPr>
        <p:spPr>
          <a:xfrm>
            <a:off x="8830473" y="325642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pic>
        <p:nvPicPr>
          <p:cNvPr id="29" name="Imagen 28">
            <a:hlinkClick r:id="rId3"/>
            <a:hlinkHover r:id="rId3"/>
            <a:extLst>
              <a:ext uri="{FF2B5EF4-FFF2-40B4-BE49-F238E27FC236}">
                <a16:creationId xmlns:a16="http://schemas.microsoft.com/office/drawing/2014/main" id="{7AC0CCC7-FBB0-4CBF-8C09-8A8680859F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1975" y="79616"/>
            <a:ext cx="1820675" cy="403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2E34D775-4FCD-4B03-8A57-01FE7833D43C}"/>
              </a:ext>
            </a:extLst>
          </p:cNvPr>
          <p:cNvSpPr/>
          <p:nvPr/>
        </p:nvSpPr>
        <p:spPr>
          <a:xfrm>
            <a:off x="5291832" y="6644893"/>
            <a:ext cx="2422372" cy="196384"/>
          </a:xfrm>
          <a:prstGeom prst="roundRect">
            <a:avLst>
              <a:gd name="adj" fmla="val 6379"/>
            </a:avLst>
          </a:prstGeom>
          <a:gradFill flip="none" rotWithShape="1">
            <a:gsLst>
              <a:gs pos="42000">
                <a:srgbClr val="345866">
                  <a:lumMod val="5000"/>
                </a:srgbClr>
              </a:gs>
              <a:gs pos="84000">
                <a:schemeClr val="bg1">
                  <a:lumMod val="50000"/>
                </a:schemeClr>
              </a:gs>
              <a:gs pos="100000">
                <a:srgbClr val="F3F4F8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900" dirty="0">
                <a:solidFill>
                  <a:srgbClr val="C0D3DA"/>
                </a:solidFill>
              </a:rPr>
              <a:t>www.mapasconceptualesymentales.site</a:t>
            </a:r>
          </a:p>
        </p:txBody>
      </p:sp>
      <p:sp>
        <p:nvSpPr>
          <p:cNvPr id="31" name="Rectángulo: esquinas redondeadas 30">
            <a:extLst>
              <a:ext uri="{FF2B5EF4-FFF2-40B4-BE49-F238E27FC236}">
                <a16:creationId xmlns:a16="http://schemas.microsoft.com/office/drawing/2014/main" id="{88D2A97D-9C7C-4451-9F4E-E7FFA275C977}"/>
              </a:ext>
            </a:extLst>
          </p:cNvPr>
          <p:cNvSpPr/>
          <p:nvPr/>
        </p:nvSpPr>
        <p:spPr>
          <a:xfrm>
            <a:off x="8830473" y="1444710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33" name="Rectángulo: esquinas redondeadas 32">
            <a:extLst>
              <a:ext uri="{FF2B5EF4-FFF2-40B4-BE49-F238E27FC236}">
                <a16:creationId xmlns:a16="http://schemas.microsoft.com/office/drawing/2014/main" id="{518D39A0-CEAC-406F-9F42-95A06E8DBA9D}"/>
              </a:ext>
            </a:extLst>
          </p:cNvPr>
          <p:cNvSpPr/>
          <p:nvPr/>
        </p:nvSpPr>
        <p:spPr>
          <a:xfrm>
            <a:off x="4163295" y="3348692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CE3C0AA3-8400-48E4-A640-2859F071E6F6}"/>
              </a:ext>
            </a:extLst>
          </p:cNvPr>
          <p:cNvSpPr/>
          <p:nvPr/>
        </p:nvSpPr>
        <p:spPr>
          <a:xfrm>
            <a:off x="10740196" y="761243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35" name="Rectángulo: esquinas redondeadas 34">
            <a:extLst>
              <a:ext uri="{FF2B5EF4-FFF2-40B4-BE49-F238E27FC236}">
                <a16:creationId xmlns:a16="http://schemas.microsoft.com/office/drawing/2014/main" id="{19C8A0EC-9E46-4B40-B90A-38AA343ED0CF}"/>
              </a:ext>
            </a:extLst>
          </p:cNvPr>
          <p:cNvSpPr/>
          <p:nvPr/>
        </p:nvSpPr>
        <p:spPr>
          <a:xfrm>
            <a:off x="10740196" y="2299886"/>
            <a:ext cx="1346832" cy="668315"/>
          </a:xfrm>
          <a:prstGeom prst="roundRect">
            <a:avLst>
              <a:gd name="adj" fmla="val 32969"/>
            </a:avLst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 dolor sit amet consectetur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D2249CFE-5D17-4FF7-812A-C64CD51A2993}"/>
              </a:ext>
            </a:extLst>
          </p:cNvPr>
          <p:cNvSpPr/>
          <p:nvPr/>
        </p:nvSpPr>
        <p:spPr>
          <a:xfrm>
            <a:off x="4163295" y="2007633"/>
            <a:ext cx="1346832" cy="516764"/>
          </a:xfrm>
          <a:prstGeom prst="roundRect">
            <a:avLst>
              <a:gd name="adj" fmla="val 32969"/>
            </a:avLst>
          </a:prstGeom>
          <a:solidFill>
            <a:schemeClr val="bg1"/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 dolor sit amet</a:t>
            </a:r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54F72FD9-6B01-4114-B171-6EBD6B36F316}"/>
              </a:ext>
            </a:extLst>
          </p:cNvPr>
          <p:cNvSpPr/>
          <p:nvPr/>
        </p:nvSpPr>
        <p:spPr>
          <a:xfrm>
            <a:off x="197519" y="5988588"/>
            <a:ext cx="1346832" cy="516764"/>
          </a:xfrm>
          <a:prstGeom prst="roundRect">
            <a:avLst>
              <a:gd name="adj" fmla="val 32969"/>
            </a:avLst>
          </a:prstGeom>
          <a:solidFill>
            <a:schemeClr val="tx1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/>
              <a:t>Lorem ipsum dolor sit amet</a:t>
            </a:r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B87DD33F-F0A3-4631-B0ED-765BC23FB660}"/>
              </a:ext>
            </a:extLst>
          </p:cNvPr>
          <p:cNvSpPr/>
          <p:nvPr/>
        </p:nvSpPr>
        <p:spPr>
          <a:xfrm>
            <a:off x="1416542" y="2340497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69D05954-D2A3-4F83-8804-A05B82FEC6D9}"/>
              </a:ext>
            </a:extLst>
          </p:cNvPr>
          <p:cNvSpPr/>
          <p:nvPr/>
        </p:nvSpPr>
        <p:spPr>
          <a:xfrm>
            <a:off x="2635565" y="3347754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B97F3DC4-44A8-4585-BB3C-CCE9C0EC9FB9}"/>
              </a:ext>
            </a:extLst>
          </p:cNvPr>
          <p:cNvSpPr/>
          <p:nvPr/>
        </p:nvSpPr>
        <p:spPr>
          <a:xfrm>
            <a:off x="6503018" y="2123067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sp>
        <p:nvSpPr>
          <p:cNvPr id="41" name="Rectángulo: esquinas redondeadas 40">
            <a:extLst>
              <a:ext uri="{FF2B5EF4-FFF2-40B4-BE49-F238E27FC236}">
                <a16:creationId xmlns:a16="http://schemas.microsoft.com/office/drawing/2014/main" id="{58661A78-0924-4EEF-AA14-9DD95058E740}"/>
              </a:ext>
            </a:extLst>
          </p:cNvPr>
          <p:cNvSpPr/>
          <p:nvPr/>
        </p:nvSpPr>
        <p:spPr>
          <a:xfrm>
            <a:off x="6503018" y="3348692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cxnSp>
        <p:nvCxnSpPr>
          <p:cNvPr id="43" name="Conector: angular 13">
            <a:extLst>
              <a:ext uri="{FF2B5EF4-FFF2-40B4-BE49-F238E27FC236}">
                <a16:creationId xmlns:a16="http://schemas.microsoft.com/office/drawing/2014/main" id="{1A01F694-6F72-437F-A6FC-88DCF0D225F4}"/>
              </a:ext>
            </a:extLst>
          </p:cNvPr>
          <p:cNvCxnSpPr>
            <a:cxnSpLocks/>
            <a:stCxn id="2" idx="3"/>
            <a:endCxn id="25" idx="1"/>
          </p:cNvCxnSpPr>
          <p:nvPr/>
        </p:nvCxnSpPr>
        <p:spPr>
          <a:xfrm flipV="1">
            <a:off x="3308981" y="468590"/>
            <a:ext cx="854314" cy="14451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: angular 13">
            <a:extLst>
              <a:ext uri="{FF2B5EF4-FFF2-40B4-BE49-F238E27FC236}">
                <a16:creationId xmlns:a16="http://schemas.microsoft.com/office/drawing/2014/main" id="{05140896-1A76-4050-88B0-3F27E3BB7F78}"/>
              </a:ext>
            </a:extLst>
          </p:cNvPr>
          <p:cNvCxnSpPr>
            <a:cxnSpLocks/>
            <a:stCxn id="25" idx="2"/>
            <a:endCxn id="36" idx="0"/>
          </p:cNvCxnSpPr>
          <p:nvPr/>
        </p:nvCxnSpPr>
        <p:spPr>
          <a:xfrm>
            <a:off x="4836711" y="611538"/>
            <a:ext cx="0" cy="1396095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: angular 13">
            <a:extLst>
              <a:ext uri="{FF2B5EF4-FFF2-40B4-BE49-F238E27FC236}">
                <a16:creationId xmlns:a16="http://schemas.microsoft.com/office/drawing/2014/main" id="{3B9E3834-5D2C-4792-9D82-3DDDC803088A}"/>
              </a:ext>
            </a:extLst>
          </p:cNvPr>
          <p:cNvCxnSpPr>
            <a:cxnSpLocks/>
            <a:stCxn id="36" idx="2"/>
            <a:endCxn id="33" idx="0"/>
          </p:cNvCxnSpPr>
          <p:nvPr/>
        </p:nvCxnSpPr>
        <p:spPr>
          <a:xfrm>
            <a:off x="4836711" y="2524397"/>
            <a:ext cx="0" cy="824295"/>
          </a:xfrm>
          <a:prstGeom prst="straightConnector1">
            <a:avLst/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9E4B4BAC-3A2D-4236-B120-386019AB96A6}"/>
              </a:ext>
            </a:extLst>
          </p:cNvPr>
          <p:cNvGrpSpPr/>
          <p:nvPr/>
        </p:nvGrpSpPr>
        <p:grpSpPr>
          <a:xfrm>
            <a:off x="814347" y="4552994"/>
            <a:ext cx="1687006" cy="702394"/>
            <a:chOff x="1102521" y="4293554"/>
            <a:chExt cx="1687006" cy="702394"/>
          </a:xfrm>
        </p:grpSpPr>
        <p:grpSp>
          <p:nvGrpSpPr>
            <p:cNvPr id="6" name="Grupo 5">
              <a:extLst>
                <a:ext uri="{FF2B5EF4-FFF2-40B4-BE49-F238E27FC236}">
                  <a16:creationId xmlns:a16="http://schemas.microsoft.com/office/drawing/2014/main" id="{50D50926-2B67-433B-B41A-2EE94A288A95}"/>
                </a:ext>
              </a:extLst>
            </p:cNvPr>
            <p:cNvGrpSpPr/>
            <p:nvPr/>
          </p:nvGrpSpPr>
          <p:grpSpPr>
            <a:xfrm>
              <a:off x="1114601" y="4293554"/>
              <a:ext cx="1674926" cy="616801"/>
              <a:chOff x="6478474" y="814669"/>
              <a:chExt cx="1674926" cy="616801"/>
            </a:xfrm>
          </p:grpSpPr>
          <p:sp>
            <p:nvSpPr>
              <p:cNvPr id="11" name="Rectángulo: esquinas redondeadas 10">
                <a:extLst>
                  <a:ext uri="{FF2B5EF4-FFF2-40B4-BE49-F238E27FC236}">
                    <a16:creationId xmlns:a16="http://schemas.microsoft.com/office/drawing/2014/main" id="{D632C4C7-A7DA-40FE-9204-18235FDB7160}"/>
                  </a:ext>
                </a:extLst>
              </p:cNvPr>
              <p:cNvSpPr/>
              <p:nvPr/>
            </p:nvSpPr>
            <p:spPr>
              <a:xfrm>
                <a:off x="6994841" y="1010840"/>
                <a:ext cx="1158559" cy="23622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86000"/>
                </a:schemeClr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100" b="1" dirty="0">
                    <a:solidFill>
                      <a:schemeClr val="tx1"/>
                    </a:solidFill>
                    <a:latin typeface="Aquawax Pro Trial DemiBold" panose="02000003020000020004" pitchFamily="2" charset="0"/>
                  </a:rPr>
                  <a:t>Lorem ipsum</a:t>
                </a:r>
              </a:p>
            </p:txBody>
          </p:sp>
          <p:sp>
            <p:nvSpPr>
              <p:cNvPr id="32" name="Elipse 31">
                <a:extLst>
                  <a:ext uri="{FF2B5EF4-FFF2-40B4-BE49-F238E27FC236}">
                    <a16:creationId xmlns:a16="http://schemas.microsoft.com/office/drawing/2014/main" id="{49F37B4D-4962-441F-9A97-077BA1F959CB}"/>
                  </a:ext>
                </a:extLst>
              </p:cNvPr>
              <p:cNvSpPr/>
              <p:nvPr/>
            </p:nvSpPr>
            <p:spPr>
              <a:xfrm>
                <a:off x="6478474" y="814669"/>
                <a:ext cx="616801" cy="616801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419" sz="1100" b="1" dirty="0">
                  <a:solidFill>
                    <a:schemeClr val="tx1"/>
                  </a:solidFill>
                  <a:latin typeface="Aquawax Pro Trial DemiBold" panose="02000003020000020004" pitchFamily="2" charset="0"/>
                </a:endParaRPr>
              </a:p>
            </p:txBody>
          </p:sp>
        </p:grpSp>
        <p:pic>
          <p:nvPicPr>
            <p:cNvPr id="86" name="Imagen 85">
              <a:extLst>
                <a:ext uri="{FF2B5EF4-FFF2-40B4-BE49-F238E27FC236}">
                  <a16:creationId xmlns:a16="http://schemas.microsoft.com/office/drawing/2014/main" id="{BADFE220-C293-4354-957A-36878B1647C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8974" b="92308" l="4128" r="20263">
                          <a14:foregroundMark x1="14071" y1="11966" x2="14071" y2="11966"/>
                          <a14:foregroundMark x1="4315" y1="46581" x2="4315" y2="46581"/>
                          <a14:foregroundMark x1="20544" y1="46581" x2="20544" y2="46581"/>
                          <a14:foregroundMark x1="12195" y1="64103" x2="13133" y2="88462"/>
                          <a14:foregroundMark x1="13133" y1="88462" x2="7692" y2="72650"/>
                          <a14:foregroundMark x1="7692" y1="72650" x2="8912" y2="64103"/>
                          <a14:foregroundMark x1="17073" y1="76068" x2="17073" y2="76068"/>
                          <a14:foregroundMark x1="12664" y1="92308" x2="12664" y2="92308"/>
                          <a14:foregroundMark x1="12946" y1="48291" x2="12946" y2="48291"/>
                          <a14:foregroundMark x1="12008" y1="49573" x2="13039" y2="24359"/>
                          <a14:foregroundMark x1="13039" y1="24359" x2="12664" y2="45726"/>
                          <a14:foregroundMark x1="12664" y1="45726" x2="12383" y2="45726"/>
                          <a14:foregroundMark x1="10319" y1="60684" x2="6379" y2="75214"/>
                          <a14:foregroundMark x1="6379" y1="75214" x2="10600" y2="87179"/>
                          <a14:foregroundMark x1="10600" y1="87179" x2="16792" y2="80342"/>
                          <a14:foregroundMark x1="16792" y1="80342" x2="10600" y2="58974"/>
                          <a14:foregroundMark x1="10600" y1="58974" x2="8912" y2="67949"/>
                          <a14:foregroundMark x1="10225" y1="63248" x2="18293" y2="75214"/>
                          <a14:foregroundMark x1="10694" y1="74359" x2="10694" y2="74359"/>
                          <a14:foregroundMark x1="14447" y1="60256" x2="14447" y2="60256"/>
                          <a14:foregroundMark x1="13321" y1="58120" x2="13321" y2="58120"/>
                          <a14:foregroundMark x1="13321" y1="58547" x2="13321" y2="58547"/>
                          <a14:foregroundMark x1="10882" y1="55556" x2="13602" y2="79487"/>
                          <a14:foregroundMark x1="13602" y1="79487" x2="13884" y2="57265"/>
                          <a14:foregroundMark x1="13884" y1="57265" x2="10600" y2="55128"/>
                          <a14:foregroundMark x1="10131" y1="62821" x2="10413" y2="70513"/>
                          <a14:foregroundMark x1="10694" y1="71368" x2="10882" y2="76496"/>
                          <a14:foregroundMark x1="11726" y1="86752" x2="14071" y2="86325"/>
                          <a14:foregroundMark x1="13696" y1="86325" x2="11538" y2="88034"/>
                          <a14:foregroundMark x1="11632" y1="88889" x2="14259" y2="86752"/>
                          <a14:foregroundMark x1="15478" y1="61111" x2="10882" y2="69231"/>
                          <a14:foregroundMark x1="10882" y1="69231" x2="6473" y2="70940"/>
                          <a14:foregroundMark x1="11914" y1="61538" x2="13321" y2="58547"/>
                          <a14:foregroundMark x1="11538" y1="61538" x2="12758" y2="63248"/>
                          <a14:foregroundMark x1="17073" y1="66667" x2="18011" y2="72222"/>
                          <a14:foregroundMark x1="18386" y1="71368" x2="18386" y2="71368"/>
                          <a14:foregroundMark x1="6379" y1="71368" x2="6379" y2="71368"/>
                          <a14:foregroundMark x1="12477" y1="8974" x2="12477" y2="8974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65" t="7009" r="78300" b="2617"/>
            <a:stretch/>
          </p:blipFill>
          <p:spPr>
            <a:xfrm>
              <a:off x="1102521" y="4312954"/>
              <a:ext cx="641581" cy="682994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1" name="Rectángulo: esquinas redondeadas 90">
            <a:extLst>
              <a:ext uri="{FF2B5EF4-FFF2-40B4-BE49-F238E27FC236}">
                <a16:creationId xmlns:a16="http://schemas.microsoft.com/office/drawing/2014/main" id="{C5604AD0-A094-430E-8E7F-63A168A5D6F6}"/>
              </a:ext>
            </a:extLst>
          </p:cNvPr>
          <p:cNvSpPr/>
          <p:nvPr/>
        </p:nvSpPr>
        <p:spPr>
          <a:xfrm>
            <a:off x="8391959" y="3125520"/>
            <a:ext cx="1346832" cy="516764"/>
          </a:xfrm>
          <a:prstGeom prst="roundRect">
            <a:avLst>
              <a:gd name="adj" fmla="val 32969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 dolor sit amet</a:t>
            </a:r>
          </a:p>
        </p:txBody>
      </p:sp>
      <p:sp>
        <p:nvSpPr>
          <p:cNvPr id="96" name="Rectángulo: esquinas redondeadas 95">
            <a:extLst>
              <a:ext uri="{FF2B5EF4-FFF2-40B4-BE49-F238E27FC236}">
                <a16:creationId xmlns:a16="http://schemas.microsoft.com/office/drawing/2014/main" id="{402CEFFE-4C7F-4F09-B996-AD641F44A11C}"/>
              </a:ext>
            </a:extLst>
          </p:cNvPr>
          <p:cNvSpPr/>
          <p:nvPr/>
        </p:nvSpPr>
        <p:spPr>
          <a:xfrm>
            <a:off x="4377571" y="5988588"/>
            <a:ext cx="1346832" cy="516764"/>
          </a:xfrm>
          <a:prstGeom prst="roundRect">
            <a:avLst>
              <a:gd name="adj" fmla="val 32969"/>
            </a:avLst>
          </a:prstGeom>
          <a:solidFill>
            <a:schemeClr val="accent2">
              <a:lumMod val="75000"/>
            </a:schemeClr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/>
              <a:t>Lorem ipsum dolor sit amet</a:t>
            </a:r>
          </a:p>
        </p:txBody>
      </p:sp>
      <p:sp>
        <p:nvSpPr>
          <p:cNvPr id="97" name="Rectángulo: esquinas redondeadas 96">
            <a:extLst>
              <a:ext uri="{FF2B5EF4-FFF2-40B4-BE49-F238E27FC236}">
                <a16:creationId xmlns:a16="http://schemas.microsoft.com/office/drawing/2014/main" id="{1F44CCF6-7714-4603-B698-71D382DC936D}"/>
              </a:ext>
            </a:extLst>
          </p:cNvPr>
          <p:cNvSpPr/>
          <p:nvPr/>
        </p:nvSpPr>
        <p:spPr>
          <a:xfrm>
            <a:off x="2287545" y="5988588"/>
            <a:ext cx="1346832" cy="516764"/>
          </a:xfrm>
          <a:prstGeom prst="roundRect">
            <a:avLst>
              <a:gd name="adj" fmla="val 32969"/>
            </a:avLst>
          </a:prstGeom>
          <a:solidFill>
            <a:srgbClr val="0070C0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/>
              <a:t>Lorem ipsum dolor sit amet</a:t>
            </a:r>
          </a:p>
        </p:txBody>
      </p:sp>
      <p:sp>
        <p:nvSpPr>
          <p:cNvPr id="98" name="Rectángulo: esquinas redondeadas 97">
            <a:extLst>
              <a:ext uri="{FF2B5EF4-FFF2-40B4-BE49-F238E27FC236}">
                <a16:creationId xmlns:a16="http://schemas.microsoft.com/office/drawing/2014/main" id="{D3831FC8-1120-4E50-BE61-0DC814CD2B2E}"/>
              </a:ext>
            </a:extLst>
          </p:cNvPr>
          <p:cNvSpPr/>
          <p:nvPr/>
        </p:nvSpPr>
        <p:spPr>
          <a:xfrm>
            <a:off x="6467597" y="5988588"/>
            <a:ext cx="1346832" cy="516764"/>
          </a:xfrm>
          <a:prstGeom prst="roundRect">
            <a:avLst>
              <a:gd name="adj" fmla="val 32969"/>
            </a:avLst>
          </a:prstGeom>
          <a:solidFill>
            <a:srgbClr val="00A94C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/>
              <a:t>Lorem ipsum dolor sit amet</a:t>
            </a:r>
          </a:p>
        </p:txBody>
      </p:sp>
      <p:sp>
        <p:nvSpPr>
          <p:cNvPr id="99" name="Rectángulo: esquinas redondeadas 98">
            <a:extLst>
              <a:ext uri="{FF2B5EF4-FFF2-40B4-BE49-F238E27FC236}">
                <a16:creationId xmlns:a16="http://schemas.microsoft.com/office/drawing/2014/main" id="{236CF15A-F43F-4AA7-BDB6-007493C80D20}"/>
              </a:ext>
            </a:extLst>
          </p:cNvPr>
          <p:cNvSpPr/>
          <p:nvPr/>
        </p:nvSpPr>
        <p:spPr>
          <a:xfrm>
            <a:off x="8557623" y="5988588"/>
            <a:ext cx="1346832" cy="516764"/>
          </a:xfrm>
          <a:prstGeom prst="roundRect">
            <a:avLst>
              <a:gd name="adj" fmla="val 32969"/>
            </a:avLst>
          </a:prstGeom>
          <a:solidFill>
            <a:srgbClr val="5057FF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/>
              <a:t>Lorem ipsum dolor sit amet</a:t>
            </a:r>
          </a:p>
        </p:txBody>
      </p:sp>
      <p:sp>
        <p:nvSpPr>
          <p:cNvPr id="100" name="Rectángulo: esquinas redondeadas 99">
            <a:extLst>
              <a:ext uri="{FF2B5EF4-FFF2-40B4-BE49-F238E27FC236}">
                <a16:creationId xmlns:a16="http://schemas.microsoft.com/office/drawing/2014/main" id="{ACF8EACC-6225-499E-AE71-99605C9A4F21}"/>
              </a:ext>
            </a:extLst>
          </p:cNvPr>
          <p:cNvSpPr/>
          <p:nvPr/>
        </p:nvSpPr>
        <p:spPr>
          <a:xfrm>
            <a:off x="10647649" y="5988588"/>
            <a:ext cx="1346832" cy="516764"/>
          </a:xfrm>
          <a:prstGeom prst="roundRect">
            <a:avLst>
              <a:gd name="adj" fmla="val 32969"/>
            </a:avLst>
          </a:prstGeom>
          <a:solidFill>
            <a:srgbClr val="FF0000"/>
          </a:solidFill>
          <a:ln w="28575">
            <a:solidFill>
              <a:schemeClr val="bg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400" dirty="0"/>
              <a:t>Lorem ipsum dolor sit amet</a:t>
            </a:r>
          </a:p>
        </p:txBody>
      </p:sp>
      <p:sp>
        <p:nvSpPr>
          <p:cNvPr id="101" name="Rectángulo: esquinas redondeadas 100">
            <a:extLst>
              <a:ext uri="{FF2B5EF4-FFF2-40B4-BE49-F238E27FC236}">
                <a16:creationId xmlns:a16="http://schemas.microsoft.com/office/drawing/2014/main" id="{EA52A4E9-4CF1-41FF-A711-495B89DFE571}"/>
              </a:ext>
            </a:extLst>
          </p:cNvPr>
          <p:cNvSpPr/>
          <p:nvPr/>
        </p:nvSpPr>
        <p:spPr>
          <a:xfrm>
            <a:off x="10740196" y="3830425"/>
            <a:ext cx="1346832" cy="285896"/>
          </a:xfrm>
          <a:prstGeom prst="roundRect">
            <a:avLst>
              <a:gd name="adj" fmla="val 50000"/>
            </a:avLst>
          </a:prstGeom>
          <a:solidFill>
            <a:schemeClr val="bg1">
              <a:alpha val="86000"/>
            </a:schemeClr>
          </a:solidFill>
          <a:ln w="28575"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tx1"/>
                </a:gs>
              </a:gsLst>
              <a:lin ang="5400000" scaled="1"/>
              <a:tileRect/>
            </a:gra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200" b="1" dirty="0">
                <a:solidFill>
                  <a:schemeClr val="tx1"/>
                </a:solidFill>
                <a:latin typeface="Aquawax Pro Trial DemiBold" panose="02000003020000020004" pitchFamily="2" charset="0"/>
              </a:rPr>
              <a:t>Lorem ipsum</a:t>
            </a:r>
          </a:p>
        </p:txBody>
      </p:sp>
      <p:grpSp>
        <p:nvGrpSpPr>
          <p:cNvPr id="110" name="Grupo 109">
            <a:extLst>
              <a:ext uri="{FF2B5EF4-FFF2-40B4-BE49-F238E27FC236}">
                <a16:creationId xmlns:a16="http://schemas.microsoft.com/office/drawing/2014/main" id="{86089BA3-D3F6-44AC-9935-F86BA5926E2D}"/>
              </a:ext>
            </a:extLst>
          </p:cNvPr>
          <p:cNvGrpSpPr/>
          <p:nvPr/>
        </p:nvGrpSpPr>
        <p:grpSpPr>
          <a:xfrm>
            <a:off x="9107442" y="4581539"/>
            <a:ext cx="1674926" cy="645305"/>
            <a:chOff x="10793895" y="3838070"/>
            <a:chExt cx="1674926" cy="645305"/>
          </a:xfrm>
        </p:grpSpPr>
        <p:grpSp>
          <p:nvGrpSpPr>
            <p:cNvPr id="106" name="Grupo 105">
              <a:extLst>
                <a:ext uri="{FF2B5EF4-FFF2-40B4-BE49-F238E27FC236}">
                  <a16:creationId xmlns:a16="http://schemas.microsoft.com/office/drawing/2014/main" id="{96065E76-8DF2-4DAF-910D-8C7A8BFB8B99}"/>
                </a:ext>
              </a:extLst>
            </p:cNvPr>
            <p:cNvGrpSpPr/>
            <p:nvPr/>
          </p:nvGrpSpPr>
          <p:grpSpPr>
            <a:xfrm>
              <a:off x="10793895" y="3838070"/>
              <a:ext cx="1674926" cy="616801"/>
              <a:chOff x="6478474" y="814669"/>
              <a:chExt cx="1674926" cy="616801"/>
            </a:xfrm>
          </p:grpSpPr>
          <p:sp>
            <p:nvSpPr>
              <p:cNvPr id="108" name="Rectángulo: esquinas redondeadas 107">
                <a:extLst>
                  <a:ext uri="{FF2B5EF4-FFF2-40B4-BE49-F238E27FC236}">
                    <a16:creationId xmlns:a16="http://schemas.microsoft.com/office/drawing/2014/main" id="{EF144576-4E55-4630-89F1-141158436F31}"/>
                  </a:ext>
                </a:extLst>
              </p:cNvPr>
              <p:cNvSpPr/>
              <p:nvPr/>
            </p:nvSpPr>
            <p:spPr>
              <a:xfrm>
                <a:off x="6994841" y="1010840"/>
                <a:ext cx="1158559" cy="23622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86000"/>
                </a:schemeClr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100" b="1" dirty="0">
                    <a:solidFill>
                      <a:schemeClr val="tx1"/>
                    </a:solidFill>
                    <a:latin typeface="Aquawax Pro Trial DemiBold" panose="02000003020000020004" pitchFamily="2" charset="0"/>
                  </a:rPr>
                  <a:t>Lorem ipsum</a:t>
                </a:r>
              </a:p>
            </p:txBody>
          </p:sp>
          <p:sp>
            <p:nvSpPr>
              <p:cNvPr id="109" name="Elipse 108">
                <a:extLst>
                  <a:ext uri="{FF2B5EF4-FFF2-40B4-BE49-F238E27FC236}">
                    <a16:creationId xmlns:a16="http://schemas.microsoft.com/office/drawing/2014/main" id="{2474FF24-3440-4A06-AD88-DFE36082ECCF}"/>
                  </a:ext>
                </a:extLst>
              </p:cNvPr>
              <p:cNvSpPr/>
              <p:nvPr/>
            </p:nvSpPr>
            <p:spPr>
              <a:xfrm>
                <a:off x="6478474" y="814669"/>
                <a:ext cx="616801" cy="616801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419" sz="1100" b="1" dirty="0">
                  <a:solidFill>
                    <a:schemeClr val="tx1"/>
                  </a:solidFill>
                  <a:latin typeface="Aquawax Pro Trial DemiBold" panose="02000003020000020004" pitchFamily="2" charset="0"/>
                </a:endParaRPr>
              </a:p>
            </p:txBody>
          </p:sp>
        </p:grpSp>
        <p:pic>
          <p:nvPicPr>
            <p:cNvPr id="88" name="Imagen 87">
              <a:extLst>
                <a:ext uri="{FF2B5EF4-FFF2-40B4-BE49-F238E27FC236}">
                  <a16:creationId xmlns:a16="http://schemas.microsoft.com/office/drawing/2014/main" id="{CF6AF59B-9875-4E7C-88C5-4FFBCFEE3B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402" b="85897" l="55441" r="71576">
                          <a14:foregroundMark x1="69137" y1="50000" x2="62852" y2="75641"/>
                          <a14:foregroundMark x1="62852" y1="75641" x2="57880" y2="84615"/>
                          <a14:foregroundMark x1="57880" y1="84615" x2="56848" y2="61538"/>
                          <a14:foregroundMark x1="56848" y1="61538" x2="58349" y2="25641"/>
                          <a14:foregroundMark x1="58349" y1="25641" x2="63039" y2="19231"/>
                          <a14:foregroundMark x1="63039" y1="19231" x2="69231" y2="30769"/>
                          <a14:foregroundMark x1="69231" y1="30769" x2="70450" y2="62393"/>
                          <a14:foregroundMark x1="70450" y1="62393" x2="67167" y2="70085"/>
                          <a14:foregroundMark x1="59850" y1="60684" x2="57598" y2="36752"/>
                          <a14:foregroundMark x1="57598" y1="36752" x2="60225" y2="17521"/>
                          <a14:foregroundMark x1="60225" y1="17521" x2="65291" y2="16667"/>
                          <a14:foregroundMark x1="65291" y1="16667" x2="71576" y2="45299"/>
                          <a14:foregroundMark x1="71576" y1="45299" x2="71295" y2="52991"/>
                          <a14:foregroundMark x1="56004" y1="44872" x2="56004" y2="44872"/>
                          <a14:foregroundMark x1="63602" y1="12821" x2="63602" y2="12821"/>
                          <a14:foregroundMark x1="63790" y1="9402" x2="63790" y2="9402"/>
                          <a14:foregroundMark x1="55441" y1="46154" x2="55441" y2="46154"/>
                          <a14:foregroundMark x1="62852" y1="82906" x2="62852" y2="82906"/>
                          <a14:foregroundMark x1="58537" y1="85897" x2="58537" y2="85897"/>
                          <a14:foregroundMark x1="59850" y1="83761" x2="59850" y2="83761"/>
                          <a14:foregroundMark x1="59381" y1="85897" x2="59381" y2="85897"/>
                          <a14:foregroundMark x1="59099" y1="85470" x2="59099" y2="85470"/>
                          <a14:foregroundMark x1="63884" y1="83333" x2="63884" y2="83333"/>
                          <a14:foregroundMark x1="60600" y1="82051" x2="60600" y2="82051"/>
                          <a14:foregroundMark x1="56098" y1="68376" x2="56098" y2="68376"/>
                          <a14:foregroundMark x1="56004" y1="73932" x2="56098" y2="73932"/>
                          <a14:foregroundMark x1="56191" y1="78205" x2="56191" y2="78205"/>
                          <a14:foregroundMark x1="56473" y1="63675" x2="56473" y2="6367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232" t="8725" r="27473" b="11122"/>
            <a:stretch/>
          </p:blipFill>
          <p:spPr>
            <a:xfrm>
              <a:off x="10812220" y="3851471"/>
              <a:ext cx="621123" cy="631904"/>
            </a:xfrm>
            <a:prstGeom prst="rect">
              <a:avLst/>
            </a:prstGeom>
          </p:spPr>
        </p:pic>
      </p:grpSp>
      <p:grpSp>
        <p:nvGrpSpPr>
          <p:cNvPr id="120" name="Grupo 119">
            <a:extLst>
              <a:ext uri="{FF2B5EF4-FFF2-40B4-BE49-F238E27FC236}">
                <a16:creationId xmlns:a16="http://schemas.microsoft.com/office/drawing/2014/main" id="{AD669206-EB1E-45E4-B92C-56B09FD9995F}"/>
              </a:ext>
            </a:extLst>
          </p:cNvPr>
          <p:cNvGrpSpPr/>
          <p:nvPr/>
        </p:nvGrpSpPr>
        <p:grpSpPr>
          <a:xfrm>
            <a:off x="3955257" y="4553626"/>
            <a:ext cx="1674926" cy="701130"/>
            <a:chOff x="3321061" y="4367326"/>
            <a:chExt cx="1674926" cy="701130"/>
          </a:xfrm>
        </p:grpSpPr>
        <p:grpSp>
          <p:nvGrpSpPr>
            <p:cNvPr id="113" name="Grupo 112">
              <a:extLst>
                <a:ext uri="{FF2B5EF4-FFF2-40B4-BE49-F238E27FC236}">
                  <a16:creationId xmlns:a16="http://schemas.microsoft.com/office/drawing/2014/main" id="{BB8481A3-1AA6-46FC-BDC6-1401DA89FA90}"/>
                </a:ext>
              </a:extLst>
            </p:cNvPr>
            <p:cNvGrpSpPr/>
            <p:nvPr/>
          </p:nvGrpSpPr>
          <p:grpSpPr>
            <a:xfrm>
              <a:off x="3321061" y="4367326"/>
              <a:ext cx="1674926" cy="616801"/>
              <a:chOff x="6478474" y="814669"/>
              <a:chExt cx="1674926" cy="616801"/>
            </a:xfrm>
          </p:grpSpPr>
          <p:sp>
            <p:nvSpPr>
              <p:cNvPr id="115" name="Rectángulo: esquinas redondeadas 114">
                <a:extLst>
                  <a:ext uri="{FF2B5EF4-FFF2-40B4-BE49-F238E27FC236}">
                    <a16:creationId xmlns:a16="http://schemas.microsoft.com/office/drawing/2014/main" id="{68739BC2-F471-4C9F-B1CD-83B8F7E2A2B6}"/>
                  </a:ext>
                </a:extLst>
              </p:cNvPr>
              <p:cNvSpPr/>
              <p:nvPr/>
            </p:nvSpPr>
            <p:spPr>
              <a:xfrm>
                <a:off x="6994841" y="1010840"/>
                <a:ext cx="1158559" cy="23622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86000"/>
                </a:schemeClr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100" b="1" dirty="0">
                    <a:solidFill>
                      <a:schemeClr val="tx1"/>
                    </a:solidFill>
                    <a:latin typeface="Aquawax Pro Trial DemiBold" panose="02000003020000020004" pitchFamily="2" charset="0"/>
                  </a:rPr>
                  <a:t>Lorem ipsum</a:t>
                </a:r>
              </a:p>
            </p:txBody>
          </p:sp>
          <p:sp>
            <p:nvSpPr>
              <p:cNvPr id="116" name="Elipse 115">
                <a:extLst>
                  <a:ext uri="{FF2B5EF4-FFF2-40B4-BE49-F238E27FC236}">
                    <a16:creationId xmlns:a16="http://schemas.microsoft.com/office/drawing/2014/main" id="{7B8E0DC3-E193-4DAF-91EA-0CBDA16EF100}"/>
                  </a:ext>
                </a:extLst>
              </p:cNvPr>
              <p:cNvSpPr/>
              <p:nvPr/>
            </p:nvSpPr>
            <p:spPr>
              <a:xfrm>
                <a:off x="6478474" y="814669"/>
                <a:ext cx="616801" cy="616801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419" sz="1100" b="1" dirty="0">
                  <a:solidFill>
                    <a:schemeClr val="tx1"/>
                  </a:solidFill>
                  <a:latin typeface="Aquawax Pro Trial DemiBold" panose="02000003020000020004" pitchFamily="2" charset="0"/>
                </a:endParaRPr>
              </a:p>
            </p:txBody>
          </p:sp>
        </p:grpSp>
        <p:pic>
          <p:nvPicPr>
            <p:cNvPr id="111" name="Imagen 110">
              <a:extLst>
                <a:ext uri="{FF2B5EF4-FFF2-40B4-BE49-F238E27FC236}">
                  <a16:creationId xmlns:a16="http://schemas.microsoft.com/office/drawing/2014/main" id="{A1A4AEB5-E17E-447A-B7CC-8F6BAFB2BAE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0684" b="91453" l="29456" r="46248">
                          <a14:foregroundMark x1="39681" y1="70513" x2="44090" y2="43590"/>
                          <a14:foregroundMark x1="44090" y1="43590" x2="39869" y2="23504"/>
                          <a14:foregroundMark x1="39869" y1="23504" x2="34803" y2="31197"/>
                          <a14:foregroundMark x1="34803" y1="31197" x2="32270" y2="60684"/>
                          <a14:foregroundMark x1="32270" y1="60684" x2="34991" y2="85470"/>
                          <a14:foregroundMark x1="34991" y1="85470" x2="41839" y2="72222"/>
                          <a14:foregroundMark x1="41839" y1="72222" x2="45122" y2="50000"/>
                          <a14:foregroundMark x1="45122" y1="50000" x2="41557" y2="21795"/>
                          <a14:foregroundMark x1="41557" y1="21795" x2="36679" y2="19658"/>
                          <a14:foregroundMark x1="36679" y1="19658" x2="36585" y2="20085"/>
                          <a14:foregroundMark x1="35835" y1="24359" x2="32270" y2="58120"/>
                          <a14:foregroundMark x1="34053" y1="27350" x2="34053" y2="27350"/>
                          <a14:foregroundMark x1="32270" y1="62821" x2="32364" y2="32051"/>
                          <a14:foregroundMark x1="32364" y1="32051" x2="38555" y2="15812"/>
                          <a14:foregroundMark x1="38555" y1="15812" x2="43902" y2="36325"/>
                          <a14:foregroundMark x1="43902" y1="36325" x2="36585" y2="60684"/>
                          <a14:foregroundMark x1="36585" y1="60684" x2="32645" y2="48718"/>
                          <a14:foregroundMark x1="32645" y1="48718" x2="34991" y2="28632"/>
                          <a14:foregroundMark x1="34991" y1="28632" x2="39118" y2="21795"/>
                          <a14:foregroundMark x1="40150" y1="17949" x2="34146" y2="16239"/>
                          <a14:foregroundMark x1="34146" y1="16239" x2="30582" y2="35043"/>
                          <a14:foregroundMark x1="30582" y1="35043" x2="31238" y2="61966"/>
                          <a14:foregroundMark x1="31238" y1="61966" x2="32645" y2="72222"/>
                          <a14:foregroundMark x1="38555" y1="11538" x2="38555" y2="11538"/>
                          <a14:foregroundMark x1="46154" y1="46154" x2="46154" y2="46154"/>
                          <a14:foregroundMark x1="46248" y1="66239" x2="46248" y2="66239"/>
                          <a14:foregroundMark x1="40807" y1="83761" x2="40807" y2="83761"/>
                          <a14:foregroundMark x1="36398" y1="91880" x2="36398" y2="91880"/>
                          <a14:foregroundMark x1="32458" y1="75641" x2="32458" y2="75641"/>
                          <a14:foregroundMark x1="30394" y1="77778" x2="30394" y2="77778"/>
                          <a14:foregroundMark x1="31332" y1="73077" x2="31332" y2="73077"/>
                          <a14:foregroundMark x1="30488" y1="70940" x2="30488" y2="70940"/>
                          <a14:foregroundMark x1="29456" y1="76923" x2="29456" y2="76923"/>
                          <a14:foregroundMark x1="35272" y1="69658" x2="35272" y2="69658"/>
                          <a14:foregroundMark x1="35741" y1="63675" x2="35741" y2="63675"/>
                          <a14:foregroundMark x1="34991" y1="59829" x2="35647" y2="62821"/>
                          <a14:foregroundMark x1="36679" y1="72650" x2="36867" y2="41880"/>
                          <a14:foregroundMark x1="36867" y1="41880" x2="40338" y2="63248"/>
                          <a14:foregroundMark x1="40338" y1="63248" x2="36210" y2="75214"/>
                          <a14:foregroundMark x1="36210" y1="75214" x2="36116" y2="74786"/>
                          <a14:foregroundMark x1="35553" y1="29060" x2="40338" y2="36752"/>
                          <a14:foregroundMark x1="40338" y1="36752" x2="40338" y2="61538"/>
                          <a14:foregroundMark x1="40338" y1="61538" x2="35835" y2="71368"/>
                          <a14:foregroundMark x1="35835" y1="71368" x2="36398" y2="49145"/>
                          <a14:foregroundMark x1="36398" y1="49145" x2="35272" y2="67521"/>
                          <a14:foregroundMark x1="36867" y1="37607" x2="36867" y2="37607"/>
                          <a14:foregroundMark x1="37148" y1="33333" x2="35929" y2="51709"/>
                          <a14:foregroundMark x1="38462" y1="34615" x2="40525" y2="58120"/>
                          <a14:foregroundMark x1="38555" y1="35043" x2="38462" y2="50427"/>
                          <a14:foregroundMark x1="32364" y1="65385" x2="31707" y2="67521"/>
                          <a14:foregroundMark x1="31989" y1="70940" x2="31989" y2="70940"/>
                          <a14:foregroundMark x1="31520" y1="69231" x2="31520" y2="69231"/>
                          <a14:foregroundMark x1="29831" y1="69658" x2="29831" y2="6965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9594" t="8046" r="52739" b="6020"/>
            <a:stretch/>
          </p:blipFill>
          <p:spPr>
            <a:xfrm>
              <a:off x="3336251" y="4383434"/>
              <a:ext cx="641581" cy="685022"/>
            </a:xfrm>
            <a:prstGeom prst="rect">
              <a:avLst/>
            </a:prstGeom>
          </p:spPr>
        </p:pic>
      </p:grpSp>
      <p:grpSp>
        <p:nvGrpSpPr>
          <p:cNvPr id="121" name="Grupo 120">
            <a:extLst>
              <a:ext uri="{FF2B5EF4-FFF2-40B4-BE49-F238E27FC236}">
                <a16:creationId xmlns:a16="http://schemas.microsoft.com/office/drawing/2014/main" id="{30A4241F-1B26-4D14-992D-45B260C53EAE}"/>
              </a:ext>
            </a:extLst>
          </p:cNvPr>
          <p:cNvGrpSpPr/>
          <p:nvPr/>
        </p:nvGrpSpPr>
        <p:grpSpPr>
          <a:xfrm>
            <a:off x="6033201" y="4589309"/>
            <a:ext cx="1674926" cy="629764"/>
            <a:chOff x="7968297" y="4280590"/>
            <a:chExt cx="1674926" cy="629764"/>
          </a:xfrm>
        </p:grpSpPr>
        <p:grpSp>
          <p:nvGrpSpPr>
            <p:cNvPr id="117" name="Grupo 116">
              <a:extLst>
                <a:ext uri="{FF2B5EF4-FFF2-40B4-BE49-F238E27FC236}">
                  <a16:creationId xmlns:a16="http://schemas.microsoft.com/office/drawing/2014/main" id="{9782EBD9-5E22-45A8-9DEE-DFBE1CC050EC}"/>
                </a:ext>
              </a:extLst>
            </p:cNvPr>
            <p:cNvGrpSpPr/>
            <p:nvPr/>
          </p:nvGrpSpPr>
          <p:grpSpPr>
            <a:xfrm>
              <a:off x="7968297" y="4293553"/>
              <a:ext cx="1674926" cy="616801"/>
              <a:chOff x="6478474" y="814669"/>
              <a:chExt cx="1674926" cy="616801"/>
            </a:xfrm>
          </p:grpSpPr>
          <p:sp>
            <p:nvSpPr>
              <p:cNvPr id="118" name="Rectángulo: esquinas redondeadas 117">
                <a:extLst>
                  <a:ext uri="{FF2B5EF4-FFF2-40B4-BE49-F238E27FC236}">
                    <a16:creationId xmlns:a16="http://schemas.microsoft.com/office/drawing/2014/main" id="{C8794427-152B-4195-B9D0-61F613D58952}"/>
                  </a:ext>
                </a:extLst>
              </p:cNvPr>
              <p:cNvSpPr/>
              <p:nvPr/>
            </p:nvSpPr>
            <p:spPr>
              <a:xfrm>
                <a:off x="6994841" y="1010840"/>
                <a:ext cx="1158559" cy="23622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86000"/>
                </a:schemeClr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419" sz="1100" b="1" dirty="0">
                    <a:solidFill>
                      <a:schemeClr val="tx1"/>
                    </a:solidFill>
                    <a:latin typeface="Aquawax Pro Trial DemiBold" panose="02000003020000020004" pitchFamily="2" charset="0"/>
                  </a:rPr>
                  <a:t>Lorem ipsum</a:t>
                </a:r>
              </a:p>
            </p:txBody>
          </p:sp>
          <p:sp>
            <p:nvSpPr>
              <p:cNvPr id="119" name="Elipse 118">
                <a:extLst>
                  <a:ext uri="{FF2B5EF4-FFF2-40B4-BE49-F238E27FC236}">
                    <a16:creationId xmlns:a16="http://schemas.microsoft.com/office/drawing/2014/main" id="{02C9125F-389D-4D5B-9014-34390A20AB5E}"/>
                  </a:ext>
                </a:extLst>
              </p:cNvPr>
              <p:cNvSpPr/>
              <p:nvPr/>
            </p:nvSpPr>
            <p:spPr>
              <a:xfrm>
                <a:off x="6478474" y="814669"/>
                <a:ext cx="616801" cy="616801"/>
              </a:xfrm>
              <a:prstGeom prst="ellipse">
                <a:avLst/>
              </a:prstGeom>
              <a:solidFill>
                <a:schemeClr val="bg1"/>
              </a:solidFill>
              <a:ln w="28575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s-419" sz="1100" b="1" dirty="0">
                  <a:solidFill>
                    <a:schemeClr val="tx1"/>
                  </a:solidFill>
                  <a:latin typeface="Aquawax Pro Trial DemiBold" panose="02000003020000020004" pitchFamily="2" charset="0"/>
                </a:endParaRPr>
              </a:p>
            </p:txBody>
          </p:sp>
        </p:grpSp>
        <p:pic>
          <p:nvPicPr>
            <p:cNvPr id="87" name="Imagen 86">
              <a:extLst>
                <a:ext uri="{FF2B5EF4-FFF2-40B4-BE49-F238E27FC236}">
                  <a16:creationId xmlns:a16="http://schemas.microsoft.com/office/drawing/2014/main" id="{E92D8A48-11EE-4934-86C1-E0F2F03524D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5983" b="80342" l="81614" r="97092">
                          <a14:foregroundMark x1="81801" y1="50855" x2="84428" y2="73077"/>
                          <a14:foregroundMark x1="84428" y1="73077" x2="89493" y2="79915"/>
                          <a14:foregroundMark x1="89493" y1="79915" x2="94371" y2="72222"/>
                          <a14:foregroundMark x1="94371" y1="72222" x2="96435" y2="50855"/>
                          <a14:foregroundMark x1="89493" y1="11111" x2="89493" y2="11111"/>
                          <a14:foregroundMark x1="92495" y1="10256" x2="92495" y2="10256"/>
                          <a14:foregroundMark x1="92683" y1="6410" x2="92683" y2="6410"/>
                          <a14:foregroundMark x1="82083" y1="33761" x2="82083" y2="34188"/>
                          <a14:foregroundMark x1="81895" y1="36752" x2="81614" y2="55128"/>
                          <a14:foregroundMark x1="87992" y1="80769" x2="87992" y2="80769"/>
                          <a14:foregroundMark x1="85741" y1="55128" x2="91088" y2="60684"/>
                          <a14:foregroundMark x1="91088" y1="60684" x2="85178" y2="58547"/>
                          <a14:foregroundMark x1="85178" y1="58547" x2="85178" y2="58974"/>
                          <a14:foregroundMark x1="92683" y1="78205" x2="90807" y2="79915"/>
                          <a14:foregroundMark x1="97092" y1="49573" x2="97092" y2="49573"/>
                          <a14:foregroundMark x1="93340" y1="14530" x2="93340" y2="14530"/>
                          <a14:foregroundMark x1="92026" y1="11111" x2="92026" y2="11111"/>
                          <a14:foregroundMark x1="93058" y1="12821" x2="93058" y2="12821"/>
                          <a14:foregroundMark x1="92964" y1="11538" x2="92964" y2="11538"/>
                          <a14:foregroundMark x1="92214" y1="9829" x2="92214" y2="9829"/>
                          <a14:foregroundMark x1="92683" y1="10256" x2="92589" y2="10256"/>
                          <a14:foregroundMark x1="92871" y1="40598" x2="92871" y2="40598"/>
                          <a14:foregroundMark x1="92871" y1="40598" x2="92871" y2="40598"/>
                          <a14:foregroundMark x1="92871" y1="40598" x2="92871" y2="40598"/>
                          <a14:foregroundMark x1="92589" y1="46154" x2="92026" y2="56410"/>
                          <a14:foregroundMark x1="91557" y1="53419" x2="89493" y2="51282"/>
                          <a14:foregroundMark x1="92964" y1="39744" x2="92589" y2="4487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924" t="5405" r="2502" b="15760"/>
            <a:stretch/>
          </p:blipFill>
          <p:spPr>
            <a:xfrm>
              <a:off x="7972344" y="4280590"/>
              <a:ext cx="601833" cy="628439"/>
            </a:xfrm>
            <a:prstGeom prst="rect">
              <a:avLst/>
            </a:prstGeom>
          </p:spPr>
        </p:pic>
      </p:grpSp>
      <p:cxnSp>
        <p:nvCxnSpPr>
          <p:cNvPr id="158" name="Conector: angular 13">
            <a:extLst>
              <a:ext uri="{FF2B5EF4-FFF2-40B4-BE49-F238E27FC236}">
                <a16:creationId xmlns:a16="http://schemas.microsoft.com/office/drawing/2014/main" id="{525901F7-6384-4C35-B1D1-5751C19EB0CB}"/>
              </a:ext>
            </a:extLst>
          </p:cNvPr>
          <p:cNvCxnSpPr>
            <a:cxnSpLocks/>
            <a:stCxn id="108" idx="2"/>
            <a:endCxn id="100" idx="0"/>
          </p:cNvCxnSpPr>
          <p:nvPr/>
        </p:nvCxnSpPr>
        <p:spPr>
          <a:xfrm rot="16200000" flipH="1">
            <a:off x="10274748" y="4942271"/>
            <a:ext cx="974658" cy="1117976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Conector: angular 13">
            <a:extLst>
              <a:ext uri="{FF2B5EF4-FFF2-40B4-BE49-F238E27FC236}">
                <a16:creationId xmlns:a16="http://schemas.microsoft.com/office/drawing/2014/main" id="{78D76329-A9A2-41EE-9F20-123B0B96DDBF}"/>
              </a:ext>
            </a:extLst>
          </p:cNvPr>
          <p:cNvCxnSpPr>
            <a:cxnSpLocks/>
            <a:stCxn id="108" idx="2"/>
            <a:endCxn id="99" idx="0"/>
          </p:cNvCxnSpPr>
          <p:nvPr/>
        </p:nvCxnSpPr>
        <p:spPr>
          <a:xfrm rot="5400000">
            <a:off x="9229735" y="5015234"/>
            <a:ext cx="974658" cy="972050"/>
          </a:xfrm>
          <a:prstGeom prst="curvedConnector3">
            <a:avLst>
              <a:gd name="adj1" fmla="val 50000"/>
            </a:avLst>
          </a:prstGeom>
          <a:ln w="38100">
            <a:solidFill>
              <a:srgbClr val="F65859"/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CuadroTexto 172">
            <a:extLst>
              <a:ext uri="{FF2B5EF4-FFF2-40B4-BE49-F238E27FC236}">
                <a16:creationId xmlns:a16="http://schemas.microsoft.com/office/drawing/2014/main" id="{4C1531FA-C4B8-4212-A96B-111A46DB75D8}"/>
              </a:ext>
            </a:extLst>
          </p:cNvPr>
          <p:cNvSpPr txBox="1"/>
          <p:nvPr/>
        </p:nvSpPr>
        <p:spPr>
          <a:xfrm>
            <a:off x="3493607" y="388957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74" name="CuadroTexto 173">
            <a:extLst>
              <a:ext uri="{FF2B5EF4-FFF2-40B4-BE49-F238E27FC236}">
                <a16:creationId xmlns:a16="http://schemas.microsoft.com/office/drawing/2014/main" id="{C9BD0831-CCD5-4E47-BC6B-33D090116A3D}"/>
              </a:ext>
            </a:extLst>
          </p:cNvPr>
          <p:cNvSpPr txBox="1"/>
          <p:nvPr/>
        </p:nvSpPr>
        <p:spPr>
          <a:xfrm>
            <a:off x="1848706" y="863858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75" name="CuadroTexto 174">
            <a:extLst>
              <a:ext uri="{FF2B5EF4-FFF2-40B4-BE49-F238E27FC236}">
                <a16:creationId xmlns:a16="http://schemas.microsoft.com/office/drawing/2014/main" id="{DE4490EB-5C9A-4776-A278-84DFE8A4C27A}"/>
              </a:ext>
            </a:extLst>
          </p:cNvPr>
          <p:cNvSpPr txBox="1"/>
          <p:nvPr/>
        </p:nvSpPr>
        <p:spPr>
          <a:xfrm>
            <a:off x="1853888" y="182021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76" name="CuadroTexto 175">
            <a:extLst>
              <a:ext uri="{FF2B5EF4-FFF2-40B4-BE49-F238E27FC236}">
                <a16:creationId xmlns:a16="http://schemas.microsoft.com/office/drawing/2014/main" id="{98ABDE67-B356-4ABE-9830-2115ED524DD7}"/>
              </a:ext>
            </a:extLst>
          </p:cNvPr>
          <p:cNvSpPr txBox="1"/>
          <p:nvPr/>
        </p:nvSpPr>
        <p:spPr>
          <a:xfrm>
            <a:off x="1134827" y="284976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77" name="CuadroTexto 176">
            <a:extLst>
              <a:ext uri="{FF2B5EF4-FFF2-40B4-BE49-F238E27FC236}">
                <a16:creationId xmlns:a16="http://schemas.microsoft.com/office/drawing/2014/main" id="{BDB8366E-D9DC-4F66-B1FC-130A75F7E58A}"/>
              </a:ext>
            </a:extLst>
          </p:cNvPr>
          <p:cNvSpPr txBox="1"/>
          <p:nvPr/>
        </p:nvSpPr>
        <p:spPr>
          <a:xfrm>
            <a:off x="2528418" y="284976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CC0FD77D-29CB-4118-A257-1377681335F3}"/>
              </a:ext>
            </a:extLst>
          </p:cNvPr>
          <p:cNvSpPr txBox="1"/>
          <p:nvPr/>
        </p:nvSpPr>
        <p:spPr>
          <a:xfrm>
            <a:off x="4629924" y="1147978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79" name="CuadroTexto 178">
            <a:extLst>
              <a:ext uri="{FF2B5EF4-FFF2-40B4-BE49-F238E27FC236}">
                <a16:creationId xmlns:a16="http://schemas.microsoft.com/office/drawing/2014/main" id="{3060D27C-3320-42C3-999D-C9BBBEAF965C}"/>
              </a:ext>
            </a:extLst>
          </p:cNvPr>
          <p:cNvSpPr txBox="1"/>
          <p:nvPr/>
        </p:nvSpPr>
        <p:spPr>
          <a:xfrm>
            <a:off x="4616814" y="284976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0" name="CuadroTexto 179">
            <a:extLst>
              <a:ext uri="{FF2B5EF4-FFF2-40B4-BE49-F238E27FC236}">
                <a16:creationId xmlns:a16="http://schemas.microsoft.com/office/drawing/2014/main" id="{F4E36DBD-2103-4A9D-8148-FF7FCAD654E9}"/>
              </a:ext>
            </a:extLst>
          </p:cNvPr>
          <p:cNvSpPr txBox="1"/>
          <p:nvPr/>
        </p:nvSpPr>
        <p:spPr>
          <a:xfrm>
            <a:off x="2284805" y="411766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1" name="CuadroTexto 180">
            <a:extLst>
              <a:ext uri="{FF2B5EF4-FFF2-40B4-BE49-F238E27FC236}">
                <a16:creationId xmlns:a16="http://schemas.microsoft.com/office/drawing/2014/main" id="{8F4B19BD-A7E0-4F44-8D3E-422CF7254828}"/>
              </a:ext>
            </a:extLst>
          </p:cNvPr>
          <p:cNvSpPr txBox="1"/>
          <p:nvPr/>
        </p:nvSpPr>
        <p:spPr>
          <a:xfrm>
            <a:off x="3909822" y="4098921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2" name="CuadroTexto 181">
            <a:extLst>
              <a:ext uri="{FF2B5EF4-FFF2-40B4-BE49-F238E27FC236}">
                <a16:creationId xmlns:a16="http://schemas.microsoft.com/office/drawing/2014/main" id="{A1D2B94C-8443-4008-8F17-95B6877A55C0}"/>
              </a:ext>
            </a:extLst>
          </p:cNvPr>
          <p:cNvSpPr txBox="1"/>
          <p:nvPr/>
        </p:nvSpPr>
        <p:spPr>
          <a:xfrm>
            <a:off x="1072177" y="542299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3A2734A8-BF0E-425E-85BD-4AAEAFA9C9C7}"/>
              </a:ext>
            </a:extLst>
          </p:cNvPr>
          <p:cNvSpPr txBox="1"/>
          <p:nvPr/>
        </p:nvSpPr>
        <p:spPr>
          <a:xfrm>
            <a:off x="2349799" y="542299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4" name="CuadroTexto 183">
            <a:extLst>
              <a:ext uri="{FF2B5EF4-FFF2-40B4-BE49-F238E27FC236}">
                <a16:creationId xmlns:a16="http://schemas.microsoft.com/office/drawing/2014/main" id="{7ABE36B8-6AEB-49AE-A8D8-15BCA2848D90}"/>
              </a:ext>
            </a:extLst>
          </p:cNvPr>
          <p:cNvSpPr txBox="1"/>
          <p:nvPr/>
        </p:nvSpPr>
        <p:spPr>
          <a:xfrm>
            <a:off x="5834818" y="38419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8E8F91C4-ABB2-4604-AF9F-9F7F7A93FD12}"/>
              </a:ext>
            </a:extLst>
          </p:cNvPr>
          <p:cNvSpPr txBox="1"/>
          <p:nvPr/>
        </p:nvSpPr>
        <p:spPr>
          <a:xfrm>
            <a:off x="8155920" y="388957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6" name="CuadroTexto 185">
            <a:extLst>
              <a:ext uri="{FF2B5EF4-FFF2-40B4-BE49-F238E27FC236}">
                <a16:creationId xmlns:a16="http://schemas.microsoft.com/office/drawing/2014/main" id="{F5672741-8AE6-45CB-85C6-48D969811981}"/>
              </a:ext>
            </a:extLst>
          </p:cNvPr>
          <p:cNvSpPr txBox="1"/>
          <p:nvPr/>
        </p:nvSpPr>
        <p:spPr>
          <a:xfrm>
            <a:off x="5826413" y="920869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7" name="CuadroTexto 186">
            <a:extLst>
              <a:ext uri="{FF2B5EF4-FFF2-40B4-BE49-F238E27FC236}">
                <a16:creationId xmlns:a16="http://schemas.microsoft.com/office/drawing/2014/main" id="{5D4B3555-07C6-444F-A875-55FD6C5010BA}"/>
              </a:ext>
            </a:extLst>
          </p:cNvPr>
          <p:cNvSpPr txBox="1"/>
          <p:nvPr/>
        </p:nvSpPr>
        <p:spPr>
          <a:xfrm>
            <a:off x="8124514" y="920231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8" name="CuadroTexto 187">
            <a:extLst>
              <a:ext uri="{FF2B5EF4-FFF2-40B4-BE49-F238E27FC236}">
                <a16:creationId xmlns:a16="http://schemas.microsoft.com/office/drawing/2014/main" id="{D3CF143E-3E3C-43AC-9D85-9C554758BE32}"/>
              </a:ext>
            </a:extLst>
          </p:cNvPr>
          <p:cNvSpPr txBox="1"/>
          <p:nvPr/>
        </p:nvSpPr>
        <p:spPr>
          <a:xfrm>
            <a:off x="5724403" y="217835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89" name="CuadroTexto 188">
            <a:extLst>
              <a:ext uri="{FF2B5EF4-FFF2-40B4-BE49-F238E27FC236}">
                <a16:creationId xmlns:a16="http://schemas.microsoft.com/office/drawing/2014/main" id="{E02296CB-08F7-4BFD-BA20-06FBE3E96720}"/>
              </a:ext>
            </a:extLst>
          </p:cNvPr>
          <p:cNvSpPr txBox="1"/>
          <p:nvPr/>
        </p:nvSpPr>
        <p:spPr>
          <a:xfrm>
            <a:off x="8490785" y="2438115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0" name="CuadroTexto 189">
            <a:extLst>
              <a:ext uri="{FF2B5EF4-FFF2-40B4-BE49-F238E27FC236}">
                <a16:creationId xmlns:a16="http://schemas.microsoft.com/office/drawing/2014/main" id="{8455D2CA-6985-4FBD-955D-14B4B57CD465}"/>
              </a:ext>
            </a:extLst>
          </p:cNvPr>
          <p:cNvSpPr txBox="1"/>
          <p:nvPr/>
        </p:nvSpPr>
        <p:spPr>
          <a:xfrm>
            <a:off x="6978161" y="284976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1" name="CuadroTexto 190">
            <a:extLst>
              <a:ext uri="{FF2B5EF4-FFF2-40B4-BE49-F238E27FC236}">
                <a16:creationId xmlns:a16="http://schemas.microsoft.com/office/drawing/2014/main" id="{7A6182DE-8825-4094-90DB-89F524BFCE99}"/>
              </a:ext>
            </a:extLst>
          </p:cNvPr>
          <p:cNvSpPr txBox="1"/>
          <p:nvPr/>
        </p:nvSpPr>
        <p:spPr>
          <a:xfrm>
            <a:off x="11216150" y="327884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2" name="CuadroTexto 191">
            <a:extLst>
              <a:ext uri="{FF2B5EF4-FFF2-40B4-BE49-F238E27FC236}">
                <a16:creationId xmlns:a16="http://schemas.microsoft.com/office/drawing/2014/main" id="{FC55BE32-D97B-41BC-9288-EBBBBA055E9D}"/>
              </a:ext>
            </a:extLst>
          </p:cNvPr>
          <p:cNvSpPr txBox="1"/>
          <p:nvPr/>
        </p:nvSpPr>
        <p:spPr>
          <a:xfrm>
            <a:off x="10237750" y="2005113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3" name="CuadroTexto 192">
            <a:extLst>
              <a:ext uri="{FF2B5EF4-FFF2-40B4-BE49-F238E27FC236}">
                <a16:creationId xmlns:a16="http://schemas.microsoft.com/office/drawing/2014/main" id="{9B9F2977-F714-4CE7-847D-076623DFD4B1}"/>
              </a:ext>
            </a:extLst>
          </p:cNvPr>
          <p:cNvSpPr txBox="1"/>
          <p:nvPr/>
        </p:nvSpPr>
        <p:spPr>
          <a:xfrm>
            <a:off x="10240817" y="1144627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4" name="CuadroTexto 193">
            <a:extLst>
              <a:ext uri="{FF2B5EF4-FFF2-40B4-BE49-F238E27FC236}">
                <a16:creationId xmlns:a16="http://schemas.microsoft.com/office/drawing/2014/main" id="{D08BFE37-9E46-4BFA-860E-E2E42B9E214D}"/>
              </a:ext>
            </a:extLst>
          </p:cNvPr>
          <p:cNvSpPr txBox="1"/>
          <p:nvPr/>
        </p:nvSpPr>
        <p:spPr>
          <a:xfrm>
            <a:off x="7978384" y="4110140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5" name="CuadroTexto 194">
            <a:extLst>
              <a:ext uri="{FF2B5EF4-FFF2-40B4-BE49-F238E27FC236}">
                <a16:creationId xmlns:a16="http://schemas.microsoft.com/office/drawing/2014/main" id="{35D33075-168A-4F09-B3B8-7A40DCCE9430}"/>
              </a:ext>
            </a:extLst>
          </p:cNvPr>
          <p:cNvSpPr txBox="1"/>
          <p:nvPr/>
        </p:nvSpPr>
        <p:spPr>
          <a:xfrm>
            <a:off x="9412259" y="4098921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6" name="CuadroTexto 195">
            <a:extLst>
              <a:ext uri="{FF2B5EF4-FFF2-40B4-BE49-F238E27FC236}">
                <a16:creationId xmlns:a16="http://schemas.microsoft.com/office/drawing/2014/main" id="{63DD4F5B-06A3-42C2-8EFE-22F0041846AB}"/>
              </a:ext>
            </a:extLst>
          </p:cNvPr>
          <p:cNvSpPr txBox="1"/>
          <p:nvPr/>
        </p:nvSpPr>
        <p:spPr>
          <a:xfrm>
            <a:off x="4841464" y="542299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7" name="CuadroTexto 196">
            <a:extLst>
              <a:ext uri="{FF2B5EF4-FFF2-40B4-BE49-F238E27FC236}">
                <a16:creationId xmlns:a16="http://schemas.microsoft.com/office/drawing/2014/main" id="{D8868208-AB4D-4C37-8E3D-FE417B58B942}"/>
              </a:ext>
            </a:extLst>
          </p:cNvPr>
          <p:cNvSpPr txBox="1"/>
          <p:nvPr/>
        </p:nvSpPr>
        <p:spPr>
          <a:xfrm>
            <a:off x="6936962" y="542299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8" name="CuadroTexto 197">
            <a:extLst>
              <a:ext uri="{FF2B5EF4-FFF2-40B4-BE49-F238E27FC236}">
                <a16:creationId xmlns:a16="http://schemas.microsoft.com/office/drawing/2014/main" id="{D70D4140-5885-4CB4-86FB-F50BE5A4D3F5}"/>
              </a:ext>
            </a:extLst>
          </p:cNvPr>
          <p:cNvSpPr txBox="1"/>
          <p:nvPr/>
        </p:nvSpPr>
        <p:spPr>
          <a:xfrm>
            <a:off x="9427444" y="542299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  <p:sp>
        <p:nvSpPr>
          <p:cNvPr id="199" name="CuadroTexto 198">
            <a:extLst>
              <a:ext uri="{FF2B5EF4-FFF2-40B4-BE49-F238E27FC236}">
                <a16:creationId xmlns:a16="http://schemas.microsoft.com/office/drawing/2014/main" id="{BF525141-60EE-40C8-9CFE-D686F2639B60}"/>
              </a:ext>
            </a:extLst>
          </p:cNvPr>
          <p:cNvSpPr txBox="1"/>
          <p:nvPr/>
        </p:nvSpPr>
        <p:spPr>
          <a:xfrm>
            <a:off x="10762077" y="5422994"/>
            <a:ext cx="413575" cy="18466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s-419" sz="1200" b="1" dirty="0"/>
              <a:t>Enlace</a:t>
            </a:r>
          </a:p>
        </p:txBody>
      </p:sp>
    </p:spTree>
    <p:extLst>
      <p:ext uri="{BB962C8B-B14F-4D97-AF65-F5344CB8AC3E}">
        <p14:creationId xmlns:p14="http://schemas.microsoft.com/office/powerpoint/2010/main" val="1003724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120</Words>
  <Application>Microsoft Office PowerPoint</Application>
  <PresentationFormat>Panorámica</PresentationFormat>
  <Paragraphs>56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Aquawax Pro Trial DemiBold</vt:lpstr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Yatmar Peraza Mora</dc:creator>
  <cp:lastModifiedBy>Jose Yatmar Peraza Mora</cp:lastModifiedBy>
  <cp:revision>5</cp:revision>
  <dcterms:created xsi:type="dcterms:W3CDTF">2021-09-28T15:54:05Z</dcterms:created>
  <dcterms:modified xsi:type="dcterms:W3CDTF">2021-10-03T02:42:02Z</dcterms:modified>
</cp:coreProperties>
</file>