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2A4EF0-9A02-4C11-88FA-889A5644B1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8A04343-08BA-43A6-931A-4C2A1B707B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922640-F6A4-4788-BFE3-C796C690D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176A2-E3FA-42E5-8D17-1871F7585D62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E12191-D67C-406F-B359-E42DB163C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70242C-009A-45D8-8338-96A58FB73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4940-72C3-4BA9-AB0E-06E2D37640EC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62799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D2F78A-85C0-4582-A924-FAEA8151A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CD436D-A48F-4967-8EBB-DC2B1317D3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39F463-ECDE-48F1-B9C2-A208C3E54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176A2-E3FA-42E5-8D17-1871F7585D62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8CD704-02B8-49CD-8A86-D09AA570C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CD6BAC-4D65-4215-ABE3-AD6ADD1BB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4940-72C3-4BA9-AB0E-06E2D37640EC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541263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1D9E1D0-F462-42F4-A468-93E425A377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0F9016F-51AA-4BD8-B80F-C3425C1D13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A7977A-5DEE-4256-A3C5-4194DD8D5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176A2-E3FA-42E5-8D17-1871F7585D62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889C67-E191-4D41-ABDE-21F84297D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773835-3523-49B2-8321-BB15CD9E7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4940-72C3-4BA9-AB0E-06E2D37640EC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654616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64AA64-575D-404F-A72F-D48BF679D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AD962B-7B9B-4D0E-8A87-BD8535E27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10DC2D-A34C-4125-AD36-617DFA0A6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176A2-E3FA-42E5-8D17-1871F7585D62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6DB48C-9B79-4B86-9817-A6058FFC7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A6CD6A-09E9-46A8-A3F9-4301094D4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4940-72C3-4BA9-AB0E-06E2D37640EC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830819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914D23-037C-430B-BDE3-338EA8CAF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F2F1E4-DA63-4B35-8A59-75A2F52A46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C051C8-1682-4AB2-88A0-CA13F90E7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176A2-E3FA-42E5-8D17-1871F7585D62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1D694B-DF9B-494F-B3CD-B9E6BB8FC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DEDC52-9365-445C-B532-0957C68D6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4940-72C3-4BA9-AB0E-06E2D37640EC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079913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6B1AC2-E076-48A3-B715-095E60B32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705F19-3962-494D-A921-E0D7FA6AA1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4AD29CA-7BDF-439E-9681-FAA82B65C0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B0C4099-F763-499C-BACF-7EB16D642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176A2-E3FA-42E5-8D17-1871F7585D62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EC632E-D670-4C98-BE7A-5CA5ADAC0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C5EDF73-8823-4705-817A-0BAEBE5DD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4940-72C3-4BA9-AB0E-06E2D37640EC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1749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2E0FB5-D9E8-444F-957C-5120595CC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ACBE4F-8E23-4EEE-A35C-180D69C46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A77D77-DFEC-45DB-8EC2-F777F0968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F2B6647-AF0D-41E6-92EB-BE14361951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0B490B8-0383-4AB4-9935-854EFFA9C6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A51F826-B1C2-4217-8D2B-03616087D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176A2-E3FA-42E5-8D17-1871F7585D62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8D0E39C-E8E5-4542-B0C2-BA09C4ACC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A0BEA40-14FB-4667-8EE5-2D35E57E9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4940-72C3-4BA9-AB0E-06E2D37640EC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06864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184849-76C5-488A-B0DF-5C4D9DB31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1F1DDF0-61D6-41D3-A057-551919400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176A2-E3FA-42E5-8D17-1871F7585D62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30F1C39-E85C-4070-860F-946DBC76D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90767C5-BBB1-47C2-A231-BBF4B6751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4940-72C3-4BA9-AB0E-06E2D37640EC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80106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F4E8D8A-56DB-4A5F-8AAC-957E5C1CB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176A2-E3FA-42E5-8D17-1871F7585D62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A8F5027-CA54-4BA0-807C-AA79D585C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A94A641-7A55-40D8-8BC5-BCB9CB2BC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4940-72C3-4BA9-AB0E-06E2D37640EC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151125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BC404-88AC-4AE3-97CB-2F8AB4BD3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CDC2BF-094D-4146-B3DC-4820CDBEF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030692C-62D5-4169-98F9-CC219F9CB8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E0172B5-9970-4512-8F62-A70B6CA71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176A2-E3FA-42E5-8D17-1871F7585D62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EE81A8-14FB-48EE-B5BC-40F5B9EF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DA67C4E-E55F-4662-ACE9-BDBC75181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4940-72C3-4BA9-AB0E-06E2D37640EC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69893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EEA9E0-D849-42D6-8CB7-A147A9BAD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6AE6425-ECD4-44D2-B179-CBC726E1C9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5F1059-D6A7-4BC1-ACF4-A0A468D63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D3B4091-9C66-4E8E-BDC4-45C41E7C9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176A2-E3FA-42E5-8D17-1871F7585D62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7573424-B8E1-4893-9A64-0CF3ACFD0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16B4862-D8B3-47B3-BC42-175087AF6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4940-72C3-4BA9-AB0E-06E2D37640EC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245043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6361DFB-3DD2-4A01-AB1D-F4B10BFD9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B9D9CE1-DE6B-4E4D-A398-0F4DF9F40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4D326C-999F-4834-AE58-CF9C7C6130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176A2-E3FA-42E5-8D17-1871F7585D62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5C9476-2EDD-481E-9C5A-44D48FE3B1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06E3A1-4165-4BFB-A062-E12160E755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94940-72C3-4BA9-AB0E-06E2D37640EC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875060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mapasconceptualesymentales.site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A068B23E-E964-43D5-A9FA-929840B129BD}"/>
              </a:ext>
            </a:extLst>
          </p:cNvPr>
          <p:cNvGrpSpPr/>
          <p:nvPr/>
        </p:nvGrpSpPr>
        <p:grpSpPr>
          <a:xfrm>
            <a:off x="309794" y="79616"/>
            <a:ext cx="11772856" cy="6754062"/>
            <a:chOff x="309794" y="79616"/>
            <a:chExt cx="11772856" cy="6754062"/>
          </a:xfrm>
        </p:grpSpPr>
        <p:pic>
          <p:nvPicPr>
            <p:cNvPr id="4" name="Imagen 3">
              <a:hlinkClick r:id="rId2"/>
              <a:hlinkHover r:id="rId2"/>
              <a:extLst>
                <a:ext uri="{FF2B5EF4-FFF2-40B4-BE49-F238E27FC236}">
                  <a16:creationId xmlns:a16="http://schemas.microsoft.com/office/drawing/2014/main" id="{04B140A3-D140-495B-A35F-A1CF11AF316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61975" y="79616"/>
              <a:ext cx="1820675" cy="40342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5" name="Rectángulo: esquinas redondeadas 4">
              <a:extLst>
                <a:ext uri="{FF2B5EF4-FFF2-40B4-BE49-F238E27FC236}">
                  <a16:creationId xmlns:a16="http://schemas.microsoft.com/office/drawing/2014/main" id="{1623E3E8-D58C-44C9-AD3E-52FD70F4F11C}"/>
                </a:ext>
              </a:extLst>
            </p:cNvPr>
            <p:cNvSpPr/>
            <p:nvPr/>
          </p:nvSpPr>
          <p:spPr>
            <a:xfrm>
              <a:off x="4654779" y="6637294"/>
              <a:ext cx="2422372" cy="196384"/>
            </a:xfrm>
            <a:prstGeom prst="roundRect">
              <a:avLst>
                <a:gd name="adj" fmla="val 6379"/>
              </a:avLst>
            </a:prstGeom>
            <a:gradFill flip="none" rotWithShape="1">
              <a:gsLst>
                <a:gs pos="42000">
                  <a:srgbClr val="345866">
                    <a:lumMod val="5000"/>
                  </a:srgbClr>
                </a:gs>
                <a:gs pos="84000">
                  <a:schemeClr val="bg1">
                    <a:lumMod val="50000"/>
                  </a:schemeClr>
                </a:gs>
                <a:gs pos="100000">
                  <a:srgbClr val="F3F4F8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900" dirty="0">
                  <a:solidFill>
                    <a:srgbClr val="C0D3DA"/>
                  </a:solidFill>
                </a:rPr>
                <a:t>www.mapasconceptualesymentales.site</a:t>
              </a: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3F8BFED2-4463-4BBF-916C-6E63AD43223E}"/>
                </a:ext>
              </a:extLst>
            </p:cNvPr>
            <p:cNvSpPr/>
            <p:nvPr/>
          </p:nvSpPr>
          <p:spPr>
            <a:xfrm>
              <a:off x="4748802" y="146759"/>
              <a:ext cx="2694394" cy="574056"/>
            </a:xfrm>
            <a:prstGeom prst="rect">
              <a:avLst/>
            </a:prstGeom>
            <a:gradFill flip="none" rotWithShape="1">
              <a:gsLst>
                <a:gs pos="0">
                  <a:srgbClr val="3E89CE"/>
                </a:gs>
                <a:gs pos="32000">
                  <a:srgbClr val="01B6FF"/>
                </a:gs>
                <a:gs pos="100000">
                  <a:srgbClr val="25C1FF"/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228600" dist="38100" dir="2700000" sx="103000" sy="103000" algn="tl" rotWithShape="0">
                <a:prstClr val="black">
                  <a:alpha val="2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2000" dirty="0">
                  <a:solidFill>
                    <a:schemeClr val="tx1"/>
                  </a:solidFill>
                  <a:latin typeface="Arial Black" panose="020B0A04020102020204" pitchFamily="34" charset="0"/>
                </a:rPr>
                <a:t>Mapa conceptual</a:t>
              </a:r>
              <a:endParaRPr lang="x-none" sz="2000" dirty="0">
                <a:solidFill>
                  <a:schemeClr val="tx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395DDF06-F6F0-46D7-B31B-DA46C08187CA}"/>
                </a:ext>
              </a:extLst>
            </p:cNvPr>
            <p:cNvSpPr/>
            <p:nvPr/>
          </p:nvSpPr>
          <p:spPr>
            <a:xfrm>
              <a:off x="309794" y="1093891"/>
              <a:ext cx="1856935" cy="464947"/>
            </a:xfrm>
            <a:prstGeom prst="rect">
              <a:avLst/>
            </a:prstGeom>
            <a:gradFill flip="none" rotWithShape="1">
              <a:gsLst>
                <a:gs pos="0">
                  <a:srgbClr val="3E89CE"/>
                </a:gs>
                <a:gs pos="32000">
                  <a:srgbClr val="01B6FF"/>
                </a:gs>
                <a:gs pos="100000">
                  <a:srgbClr val="25C1FF"/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228600" dist="38100" dir="2700000" sx="103000" sy="103000" algn="tl" rotWithShape="0">
                <a:prstClr val="black">
                  <a:alpha val="2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dirty="0">
                  <a:solidFill>
                    <a:schemeClr val="tx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Lorem ipsum</a:t>
              </a:r>
              <a:endParaRPr lang="x-none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A1327C42-EA75-40D1-8144-7321A42953EA}"/>
                </a:ext>
              </a:extLst>
            </p:cNvPr>
            <p:cNvSpPr/>
            <p:nvPr/>
          </p:nvSpPr>
          <p:spPr>
            <a:xfrm>
              <a:off x="10025271" y="1093892"/>
              <a:ext cx="1856935" cy="464947"/>
            </a:xfrm>
            <a:prstGeom prst="rect">
              <a:avLst/>
            </a:prstGeom>
            <a:gradFill flip="none" rotWithShape="1">
              <a:gsLst>
                <a:gs pos="0">
                  <a:srgbClr val="3E89CE"/>
                </a:gs>
                <a:gs pos="32000">
                  <a:srgbClr val="01B6FF"/>
                </a:gs>
                <a:gs pos="100000">
                  <a:srgbClr val="25C1FF"/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228600" dist="38100" dir="2700000" sx="103000" sy="103000" algn="tl" rotWithShape="0">
                <a:prstClr val="black">
                  <a:alpha val="2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>
                  <a:solidFill>
                    <a:schemeClr val="tx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Lorem ipsum</a:t>
              </a:r>
              <a:endParaRPr lang="x-none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8E1F44CC-7840-40F0-933A-5DE535BBCFEC}"/>
                </a:ext>
              </a:extLst>
            </p:cNvPr>
            <p:cNvSpPr/>
            <p:nvPr/>
          </p:nvSpPr>
          <p:spPr>
            <a:xfrm>
              <a:off x="2723320" y="1741204"/>
              <a:ext cx="1856935" cy="464947"/>
            </a:xfrm>
            <a:prstGeom prst="rect">
              <a:avLst/>
            </a:prstGeom>
            <a:gradFill flip="none" rotWithShape="1">
              <a:gsLst>
                <a:gs pos="0">
                  <a:srgbClr val="3E89CE"/>
                </a:gs>
                <a:gs pos="32000">
                  <a:srgbClr val="01B6FF"/>
                </a:gs>
                <a:gs pos="100000">
                  <a:srgbClr val="25C1FF"/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228600" dist="38100" dir="2700000" sx="103000" sy="103000" algn="tl" rotWithShape="0">
                <a:prstClr val="black">
                  <a:alpha val="2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>
                  <a:solidFill>
                    <a:schemeClr val="tx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Lorem ipsum</a:t>
              </a:r>
              <a:endParaRPr lang="x-none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091B02A7-49B9-4156-80A7-10BC1310CAA5}"/>
                </a:ext>
              </a:extLst>
            </p:cNvPr>
            <p:cNvSpPr/>
            <p:nvPr/>
          </p:nvSpPr>
          <p:spPr>
            <a:xfrm>
              <a:off x="7593111" y="1741204"/>
              <a:ext cx="1856935" cy="464947"/>
            </a:xfrm>
            <a:prstGeom prst="rect">
              <a:avLst/>
            </a:prstGeom>
            <a:gradFill flip="none" rotWithShape="1">
              <a:gsLst>
                <a:gs pos="0">
                  <a:srgbClr val="3E89CE"/>
                </a:gs>
                <a:gs pos="32000">
                  <a:srgbClr val="01B6FF"/>
                </a:gs>
                <a:gs pos="100000">
                  <a:srgbClr val="25C1FF"/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228600" dist="38100" dir="2700000" sx="103000" sy="103000" algn="tl" rotWithShape="0">
                <a:prstClr val="black">
                  <a:alpha val="2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>
                  <a:solidFill>
                    <a:schemeClr val="tx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Lorem ipsum</a:t>
              </a:r>
              <a:endParaRPr lang="x-none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5D4039A1-C86D-440C-9440-DF4ECABF01B1}"/>
                </a:ext>
              </a:extLst>
            </p:cNvPr>
            <p:cNvSpPr/>
            <p:nvPr/>
          </p:nvSpPr>
          <p:spPr>
            <a:xfrm>
              <a:off x="5167532" y="2286354"/>
              <a:ext cx="1856935" cy="464947"/>
            </a:xfrm>
            <a:prstGeom prst="rect">
              <a:avLst/>
            </a:prstGeom>
            <a:gradFill flip="none" rotWithShape="1">
              <a:gsLst>
                <a:gs pos="0">
                  <a:srgbClr val="3E89CE"/>
                </a:gs>
                <a:gs pos="32000">
                  <a:srgbClr val="01B6FF"/>
                </a:gs>
                <a:gs pos="100000">
                  <a:srgbClr val="25C1FF"/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228600" dist="38100" dir="2700000" sx="103000" sy="103000" algn="tl" rotWithShape="0">
                <a:prstClr val="black">
                  <a:alpha val="2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>
                  <a:solidFill>
                    <a:schemeClr val="tx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Lorem ipsum</a:t>
              </a:r>
              <a:endParaRPr lang="x-none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cxnSp>
          <p:nvCxnSpPr>
            <p:cNvPr id="12" name="Conector recto de flecha 11">
              <a:extLst>
                <a:ext uri="{FF2B5EF4-FFF2-40B4-BE49-F238E27FC236}">
                  <a16:creationId xmlns:a16="http://schemas.microsoft.com/office/drawing/2014/main" id="{EFF7BA9E-873C-4AE6-BC94-5CE9F91F488D}"/>
                </a:ext>
              </a:extLst>
            </p:cNvPr>
            <p:cNvCxnSpPr>
              <a:cxnSpLocks/>
              <a:stCxn id="6" idx="1"/>
              <a:endCxn id="7" idx="0"/>
            </p:cNvCxnSpPr>
            <p:nvPr/>
          </p:nvCxnSpPr>
          <p:spPr>
            <a:xfrm flipH="1">
              <a:off x="1238262" y="433787"/>
              <a:ext cx="3510540" cy="660104"/>
            </a:xfrm>
            <a:prstGeom prst="straightConnector1">
              <a:avLst/>
            </a:prstGeom>
            <a:ln w="28575">
              <a:prstDash val="sys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Conector recto de flecha 12">
              <a:extLst>
                <a:ext uri="{FF2B5EF4-FFF2-40B4-BE49-F238E27FC236}">
                  <a16:creationId xmlns:a16="http://schemas.microsoft.com/office/drawing/2014/main" id="{A9DD1671-1B8E-4B67-82DA-568F3314D8BD}"/>
                </a:ext>
              </a:extLst>
            </p:cNvPr>
            <p:cNvCxnSpPr>
              <a:cxnSpLocks/>
              <a:stCxn id="6" idx="1"/>
              <a:endCxn id="9" idx="0"/>
            </p:cNvCxnSpPr>
            <p:nvPr/>
          </p:nvCxnSpPr>
          <p:spPr>
            <a:xfrm flipH="1">
              <a:off x="3651788" y="433787"/>
              <a:ext cx="1097014" cy="1307417"/>
            </a:xfrm>
            <a:prstGeom prst="straightConnector1">
              <a:avLst/>
            </a:prstGeom>
            <a:ln w="28575">
              <a:prstDash val="sys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Conector recto de flecha 13">
              <a:extLst>
                <a:ext uri="{FF2B5EF4-FFF2-40B4-BE49-F238E27FC236}">
                  <a16:creationId xmlns:a16="http://schemas.microsoft.com/office/drawing/2014/main" id="{75FE4D40-1EB6-49C5-99DF-C4A1FEF33C13}"/>
                </a:ext>
              </a:extLst>
            </p:cNvPr>
            <p:cNvCxnSpPr>
              <a:cxnSpLocks/>
              <a:stCxn id="6" idx="2"/>
              <a:endCxn id="11" idx="0"/>
            </p:cNvCxnSpPr>
            <p:nvPr/>
          </p:nvCxnSpPr>
          <p:spPr>
            <a:xfrm>
              <a:off x="6095999" y="720815"/>
              <a:ext cx="1" cy="1565539"/>
            </a:xfrm>
            <a:prstGeom prst="straightConnector1">
              <a:avLst/>
            </a:prstGeom>
            <a:ln w="28575">
              <a:prstDash val="sys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Conector recto de flecha 14">
              <a:extLst>
                <a:ext uri="{FF2B5EF4-FFF2-40B4-BE49-F238E27FC236}">
                  <a16:creationId xmlns:a16="http://schemas.microsoft.com/office/drawing/2014/main" id="{08B1A328-5884-49B3-BA02-00D33D344E21}"/>
                </a:ext>
              </a:extLst>
            </p:cNvPr>
            <p:cNvCxnSpPr>
              <a:cxnSpLocks/>
              <a:stCxn id="6" idx="3"/>
              <a:endCxn id="10" idx="0"/>
            </p:cNvCxnSpPr>
            <p:nvPr/>
          </p:nvCxnSpPr>
          <p:spPr>
            <a:xfrm>
              <a:off x="7443196" y="433787"/>
              <a:ext cx="1078383" cy="1307417"/>
            </a:xfrm>
            <a:prstGeom prst="straightConnector1">
              <a:avLst/>
            </a:prstGeom>
            <a:ln w="28575">
              <a:prstDash val="sys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Conector recto de flecha 15">
              <a:extLst>
                <a:ext uri="{FF2B5EF4-FFF2-40B4-BE49-F238E27FC236}">
                  <a16:creationId xmlns:a16="http://schemas.microsoft.com/office/drawing/2014/main" id="{AF7515F5-601A-4A24-A974-1044C279BCED}"/>
                </a:ext>
              </a:extLst>
            </p:cNvPr>
            <p:cNvCxnSpPr>
              <a:cxnSpLocks/>
              <a:stCxn id="6" idx="3"/>
              <a:endCxn id="8" idx="0"/>
            </p:cNvCxnSpPr>
            <p:nvPr/>
          </p:nvCxnSpPr>
          <p:spPr>
            <a:xfrm>
              <a:off x="7443196" y="433787"/>
              <a:ext cx="3510543" cy="660105"/>
            </a:xfrm>
            <a:prstGeom prst="straightConnector1">
              <a:avLst/>
            </a:prstGeom>
            <a:ln w="28575">
              <a:prstDash val="sys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46366784-FD91-4FC3-921B-E2DB7838E16A}"/>
                </a:ext>
              </a:extLst>
            </p:cNvPr>
            <p:cNvSpPr txBox="1"/>
            <p:nvPr/>
          </p:nvSpPr>
          <p:spPr>
            <a:xfrm>
              <a:off x="2627129" y="579173"/>
              <a:ext cx="795411" cy="36933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s-419" dirty="0">
                  <a:solidFill>
                    <a:schemeClr val="bg1"/>
                  </a:solidFill>
                </a:rPr>
                <a:t>Enlace</a:t>
              </a:r>
              <a:endParaRPr lang="x-none" dirty="0">
                <a:solidFill>
                  <a:schemeClr val="bg1"/>
                </a:solidFill>
              </a:endParaRPr>
            </a:p>
          </p:txBody>
        </p:sp>
        <p:sp>
          <p:nvSpPr>
            <p:cNvPr id="18" name="Rectángulo: esquinas redondeadas 17">
              <a:extLst>
                <a:ext uri="{FF2B5EF4-FFF2-40B4-BE49-F238E27FC236}">
                  <a16:creationId xmlns:a16="http://schemas.microsoft.com/office/drawing/2014/main" id="{7A9E7760-4767-4B38-AA6D-D9D19CDD8F56}"/>
                </a:ext>
              </a:extLst>
            </p:cNvPr>
            <p:cNvSpPr/>
            <p:nvPr/>
          </p:nvSpPr>
          <p:spPr>
            <a:xfrm>
              <a:off x="450392" y="5585686"/>
              <a:ext cx="1603513" cy="464947"/>
            </a:xfrm>
            <a:prstGeom prst="roundRect">
              <a:avLst>
                <a:gd name="adj" fmla="val 37897"/>
              </a:avLst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dirty="0">
                  <a:solidFill>
                    <a:schemeClr val="tx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Lorem ipsum</a:t>
              </a:r>
              <a:endParaRPr lang="x-none" sz="16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19" name="Rectángulo: esquinas redondeadas 18">
              <a:extLst>
                <a:ext uri="{FF2B5EF4-FFF2-40B4-BE49-F238E27FC236}">
                  <a16:creationId xmlns:a16="http://schemas.microsoft.com/office/drawing/2014/main" id="{52DC7F92-1B33-4242-B559-97E7A964ACD7}"/>
                </a:ext>
              </a:extLst>
            </p:cNvPr>
            <p:cNvSpPr/>
            <p:nvPr/>
          </p:nvSpPr>
          <p:spPr>
            <a:xfrm>
              <a:off x="450392" y="4113013"/>
              <a:ext cx="1603513" cy="464947"/>
            </a:xfrm>
            <a:prstGeom prst="roundRect">
              <a:avLst>
                <a:gd name="adj" fmla="val 37897"/>
              </a:avLst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dirty="0">
                  <a:solidFill>
                    <a:schemeClr val="tx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Lorem ipsum</a:t>
              </a:r>
              <a:endParaRPr lang="x-none" sz="16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20" name="Rectángulo: esquinas redondeadas 19">
              <a:extLst>
                <a:ext uri="{FF2B5EF4-FFF2-40B4-BE49-F238E27FC236}">
                  <a16:creationId xmlns:a16="http://schemas.microsoft.com/office/drawing/2014/main" id="{14A45C2E-6A00-484F-A9BF-0E27B03C4E97}"/>
                </a:ext>
              </a:extLst>
            </p:cNvPr>
            <p:cNvSpPr/>
            <p:nvPr/>
          </p:nvSpPr>
          <p:spPr>
            <a:xfrm>
              <a:off x="450392" y="2640339"/>
              <a:ext cx="1603513" cy="464947"/>
            </a:xfrm>
            <a:prstGeom prst="roundRect">
              <a:avLst>
                <a:gd name="adj" fmla="val 37897"/>
              </a:avLst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dirty="0">
                  <a:solidFill>
                    <a:schemeClr val="tx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Lorem ipsum</a:t>
              </a:r>
              <a:endParaRPr lang="x-none" sz="16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21" name="Rectángulo: esquinas redondeadas 20">
              <a:extLst>
                <a:ext uri="{FF2B5EF4-FFF2-40B4-BE49-F238E27FC236}">
                  <a16:creationId xmlns:a16="http://schemas.microsoft.com/office/drawing/2014/main" id="{F2DA3851-2804-4565-94B1-B59CCE1268B9}"/>
                </a:ext>
              </a:extLst>
            </p:cNvPr>
            <p:cNvSpPr/>
            <p:nvPr/>
          </p:nvSpPr>
          <p:spPr>
            <a:xfrm>
              <a:off x="2887179" y="2853464"/>
              <a:ext cx="1603513" cy="464947"/>
            </a:xfrm>
            <a:prstGeom prst="roundRect">
              <a:avLst>
                <a:gd name="adj" fmla="val 37897"/>
              </a:avLst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dirty="0">
                  <a:solidFill>
                    <a:schemeClr val="tx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Lorem ipsum</a:t>
              </a:r>
              <a:endParaRPr lang="x-none" sz="16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22" name="Rectángulo: esquinas redondeadas 21">
              <a:extLst>
                <a:ext uri="{FF2B5EF4-FFF2-40B4-BE49-F238E27FC236}">
                  <a16:creationId xmlns:a16="http://schemas.microsoft.com/office/drawing/2014/main" id="{8354D6A8-B060-42B0-ABEE-A17C795B3C0B}"/>
                </a:ext>
              </a:extLst>
            </p:cNvPr>
            <p:cNvSpPr/>
            <p:nvPr/>
          </p:nvSpPr>
          <p:spPr>
            <a:xfrm>
              <a:off x="2887179" y="4339932"/>
              <a:ext cx="1603513" cy="464947"/>
            </a:xfrm>
            <a:prstGeom prst="roundRect">
              <a:avLst>
                <a:gd name="adj" fmla="val 37897"/>
              </a:avLst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dirty="0">
                  <a:solidFill>
                    <a:schemeClr val="tx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Lorem ipsum</a:t>
              </a:r>
              <a:endParaRPr lang="x-none" sz="16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23" name="Rectángulo: esquinas redondeadas 22">
              <a:extLst>
                <a:ext uri="{FF2B5EF4-FFF2-40B4-BE49-F238E27FC236}">
                  <a16:creationId xmlns:a16="http://schemas.microsoft.com/office/drawing/2014/main" id="{AAD06D8F-2D52-4E6A-8AB0-BBD05DA16EDF}"/>
                </a:ext>
              </a:extLst>
            </p:cNvPr>
            <p:cNvSpPr/>
            <p:nvPr/>
          </p:nvSpPr>
          <p:spPr>
            <a:xfrm>
              <a:off x="2887179" y="5826401"/>
              <a:ext cx="1603513" cy="464947"/>
            </a:xfrm>
            <a:prstGeom prst="roundRect">
              <a:avLst>
                <a:gd name="adj" fmla="val 37897"/>
              </a:avLst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>
                  <a:solidFill>
                    <a:schemeClr val="tx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Lorem ipsum</a:t>
              </a:r>
              <a:endParaRPr lang="x-none" sz="16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24" name="Rectángulo: esquinas redondeadas 23">
              <a:extLst>
                <a:ext uri="{FF2B5EF4-FFF2-40B4-BE49-F238E27FC236}">
                  <a16:creationId xmlns:a16="http://schemas.microsoft.com/office/drawing/2014/main" id="{BBAA6CE4-C92B-4A19-9114-A4FB93EFF4CD}"/>
                </a:ext>
              </a:extLst>
            </p:cNvPr>
            <p:cNvSpPr/>
            <p:nvPr/>
          </p:nvSpPr>
          <p:spPr>
            <a:xfrm>
              <a:off x="5303857" y="3395202"/>
              <a:ext cx="1603513" cy="464947"/>
            </a:xfrm>
            <a:prstGeom prst="roundRect">
              <a:avLst>
                <a:gd name="adj" fmla="val 37897"/>
              </a:avLst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dirty="0">
                  <a:solidFill>
                    <a:schemeClr val="tx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Lorem ipsum</a:t>
              </a:r>
              <a:endParaRPr lang="x-none" sz="16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25" name="Rectángulo: esquinas redondeadas 24">
              <a:extLst>
                <a:ext uri="{FF2B5EF4-FFF2-40B4-BE49-F238E27FC236}">
                  <a16:creationId xmlns:a16="http://schemas.microsoft.com/office/drawing/2014/main" id="{DBEB4161-25B9-4317-8AFE-3DCACDEE32C9}"/>
                </a:ext>
              </a:extLst>
            </p:cNvPr>
            <p:cNvSpPr/>
            <p:nvPr/>
          </p:nvSpPr>
          <p:spPr>
            <a:xfrm>
              <a:off x="5303857" y="4667537"/>
              <a:ext cx="1603513" cy="464947"/>
            </a:xfrm>
            <a:prstGeom prst="roundRect">
              <a:avLst>
                <a:gd name="adj" fmla="val 37897"/>
              </a:avLst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>
                  <a:solidFill>
                    <a:schemeClr val="tx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Lorem ipsum</a:t>
              </a:r>
              <a:endParaRPr lang="x-none" sz="16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26" name="Rectángulo: esquinas redondeadas 25">
              <a:extLst>
                <a:ext uri="{FF2B5EF4-FFF2-40B4-BE49-F238E27FC236}">
                  <a16:creationId xmlns:a16="http://schemas.microsoft.com/office/drawing/2014/main" id="{86B5F37A-9738-4447-9990-F0F79DD44DAC}"/>
                </a:ext>
              </a:extLst>
            </p:cNvPr>
            <p:cNvSpPr/>
            <p:nvPr/>
          </p:nvSpPr>
          <p:spPr>
            <a:xfrm>
              <a:off x="5303857" y="5939872"/>
              <a:ext cx="1603513" cy="464947"/>
            </a:xfrm>
            <a:prstGeom prst="roundRect">
              <a:avLst>
                <a:gd name="adj" fmla="val 37897"/>
              </a:avLst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>
                  <a:solidFill>
                    <a:schemeClr val="tx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Lorem ipsum</a:t>
              </a:r>
              <a:endParaRPr lang="x-none" sz="16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27" name="Rectángulo: esquinas redondeadas 26">
              <a:extLst>
                <a:ext uri="{FF2B5EF4-FFF2-40B4-BE49-F238E27FC236}">
                  <a16:creationId xmlns:a16="http://schemas.microsoft.com/office/drawing/2014/main" id="{43DD4F35-8CCD-4902-8990-ED24D1B91C02}"/>
                </a:ext>
              </a:extLst>
            </p:cNvPr>
            <p:cNvSpPr/>
            <p:nvPr/>
          </p:nvSpPr>
          <p:spPr>
            <a:xfrm>
              <a:off x="7740495" y="3006574"/>
              <a:ext cx="1603513" cy="464947"/>
            </a:xfrm>
            <a:prstGeom prst="roundRect">
              <a:avLst>
                <a:gd name="adj" fmla="val 37897"/>
              </a:avLst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>
                  <a:solidFill>
                    <a:schemeClr val="tx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Lorem ipsum</a:t>
              </a:r>
              <a:endParaRPr lang="x-none" sz="16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28" name="Rectángulo: esquinas redondeadas 27">
              <a:extLst>
                <a:ext uri="{FF2B5EF4-FFF2-40B4-BE49-F238E27FC236}">
                  <a16:creationId xmlns:a16="http://schemas.microsoft.com/office/drawing/2014/main" id="{18E7FE70-0581-49D3-A839-D46DD28FBCFF}"/>
                </a:ext>
              </a:extLst>
            </p:cNvPr>
            <p:cNvSpPr/>
            <p:nvPr/>
          </p:nvSpPr>
          <p:spPr>
            <a:xfrm>
              <a:off x="7740495" y="4365292"/>
              <a:ext cx="1603513" cy="464947"/>
            </a:xfrm>
            <a:prstGeom prst="roundRect">
              <a:avLst>
                <a:gd name="adj" fmla="val 37897"/>
              </a:avLst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dirty="0">
                  <a:solidFill>
                    <a:schemeClr val="tx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Lorem ipsum</a:t>
              </a:r>
              <a:endParaRPr lang="x-none" sz="16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29" name="Rectángulo: esquinas redondeadas 28">
              <a:extLst>
                <a:ext uri="{FF2B5EF4-FFF2-40B4-BE49-F238E27FC236}">
                  <a16:creationId xmlns:a16="http://schemas.microsoft.com/office/drawing/2014/main" id="{862620D6-5DF8-4980-BF2F-1A2EFDDDD83E}"/>
                </a:ext>
              </a:extLst>
            </p:cNvPr>
            <p:cNvSpPr/>
            <p:nvPr/>
          </p:nvSpPr>
          <p:spPr>
            <a:xfrm>
              <a:off x="7740495" y="5724011"/>
              <a:ext cx="1603513" cy="464947"/>
            </a:xfrm>
            <a:prstGeom prst="roundRect">
              <a:avLst>
                <a:gd name="adj" fmla="val 37897"/>
              </a:avLst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dirty="0">
                  <a:solidFill>
                    <a:schemeClr val="tx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Lorem ipsum</a:t>
              </a:r>
              <a:endParaRPr lang="x-none" sz="16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30" name="Rectángulo: esquinas redondeadas 29">
              <a:extLst>
                <a:ext uri="{FF2B5EF4-FFF2-40B4-BE49-F238E27FC236}">
                  <a16:creationId xmlns:a16="http://schemas.microsoft.com/office/drawing/2014/main" id="{50F46127-3390-49D2-B4C1-DCE4213BCE60}"/>
                </a:ext>
              </a:extLst>
            </p:cNvPr>
            <p:cNvSpPr/>
            <p:nvPr/>
          </p:nvSpPr>
          <p:spPr>
            <a:xfrm>
              <a:off x="10172394" y="2284140"/>
              <a:ext cx="1603513" cy="464947"/>
            </a:xfrm>
            <a:prstGeom prst="roundRect">
              <a:avLst>
                <a:gd name="adj" fmla="val 37897"/>
              </a:avLst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dirty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Lorem ipsum</a:t>
              </a:r>
              <a:endParaRPr lang="x-none" sz="16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31" name="Rectángulo: esquinas redondeadas 30">
              <a:extLst>
                <a:ext uri="{FF2B5EF4-FFF2-40B4-BE49-F238E27FC236}">
                  <a16:creationId xmlns:a16="http://schemas.microsoft.com/office/drawing/2014/main" id="{8877140B-A9CC-465A-97FA-5C772F4B94B7}"/>
                </a:ext>
              </a:extLst>
            </p:cNvPr>
            <p:cNvSpPr/>
            <p:nvPr/>
          </p:nvSpPr>
          <p:spPr>
            <a:xfrm>
              <a:off x="10172394" y="5503498"/>
              <a:ext cx="1603513" cy="464947"/>
            </a:xfrm>
            <a:prstGeom prst="roundRect">
              <a:avLst>
                <a:gd name="adj" fmla="val 37897"/>
              </a:avLst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Lorem ipsum</a:t>
              </a:r>
              <a:endParaRPr lang="x-none" sz="16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32" name="Rectángulo: esquinas redondeadas 31">
              <a:extLst>
                <a:ext uri="{FF2B5EF4-FFF2-40B4-BE49-F238E27FC236}">
                  <a16:creationId xmlns:a16="http://schemas.microsoft.com/office/drawing/2014/main" id="{9691311B-0875-49E5-A7AC-2EA2F408986E}"/>
                </a:ext>
              </a:extLst>
            </p:cNvPr>
            <p:cNvSpPr/>
            <p:nvPr/>
          </p:nvSpPr>
          <p:spPr>
            <a:xfrm>
              <a:off x="10172394" y="3893819"/>
              <a:ext cx="1603513" cy="464947"/>
            </a:xfrm>
            <a:prstGeom prst="roundRect">
              <a:avLst>
                <a:gd name="adj" fmla="val 37897"/>
              </a:avLst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Lorem ipsum</a:t>
              </a:r>
              <a:endParaRPr lang="x-none" sz="16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cxnSp>
          <p:nvCxnSpPr>
            <p:cNvPr id="33" name="Conector: curvado 32">
              <a:extLst>
                <a:ext uri="{FF2B5EF4-FFF2-40B4-BE49-F238E27FC236}">
                  <a16:creationId xmlns:a16="http://schemas.microsoft.com/office/drawing/2014/main" id="{2A2F0248-C149-4B8C-BC16-E2A259DAE138}"/>
                </a:ext>
              </a:extLst>
            </p:cNvPr>
            <p:cNvCxnSpPr>
              <a:cxnSpLocks/>
              <a:stCxn id="7" idx="2"/>
              <a:endCxn id="20" idx="0"/>
            </p:cNvCxnSpPr>
            <p:nvPr/>
          </p:nvCxnSpPr>
          <p:spPr>
            <a:xfrm>
              <a:off x="1238262" y="1558838"/>
              <a:ext cx="13887" cy="1081501"/>
            </a:xfrm>
            <a:prstGeom prst="straightConnector1">
              <a:avLst/>
            </a:prstGeom>
            <a:ln w="28575">
              <a:headEnd type="diamond" w="med" len="med"/>
              <a:tailEnd type="diamond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: curvado 33">
              <a:extLst>
                <a:ext uri="{FF2B5EF4-FFF2-40B4-BE49-F238E27FC236}">
                  <a16:creationId xmlns:a16="http://schemas.microsoft.com/office/drawing/2014/main" id="{4A62515A-9152-4680-9F07-A5D7C7945975}"/>
                </a:ext>
              </a:extLst>
            </p:cNvPr>
            <p:cNvCxnSpPr>
              <a:cxnSpLocks/>
              <a:stCxn id="19" idx="0"/>
              <a:endCxn id="20" idx="2"/>
            </p:cNvCxnSpPr>
            <p:nvPr/>
          </p:nvCxnSpPr>
          <p:spPr>
            <a:xfrm rot="5400000" flipH="1" flipV="1">
              <a:off x="748286" y="3609150"/>
              <a:ext cx="1007727" cy="12700"/>
            </a:xfrm>
            <a:prstGeom prst="curvedConnector3">
              <a:avLst>
                <a:gd name="adj1" fmla="val 50000"/>
              </a:avLst>
            </a:prstGeom>
            <a:ln w="28575">
              <a:headEnd type="diamond" w="med" len="med"/>
              <a:tailEnd type="diamond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: curvado 34">
              <a:extLst>
                <a:ext uri="{FF2B5EF4-FFF2-40B4-BE49-F238E27FC236}">
                  <a16:creationId xmlns:a16="http://schemas.microsoft.com/office/drawing/2014/main" id="{07D2ADE6-1227-433C-AC9F-2DD65623FD1A}"/>
                </a:ext>
              </a:extLst>
            </p:cNvPr>
            <p:cNvCxnSpPr>
              <a:cxnSpLocks/>
              <a:stCxn id="18" idx="0"/>
              <a:endCxn id="19" idx="2"/>
            </p:cNvCxnSpPr>
            <p:nvPr/>
          </p:nvCxnSpPr>
          <p:spPr>
            <a:xfrm rot="5400000" flipH="1" flipV="1">
              <a:off x="748286" y="5081823"/>
              <a:ext cx="1007726" cy="12700"/>
            </a:xfrm>
            <a:prstGeom prst="curvedConnector3">
              <a:avLst>
                <a:gd name="adj1" fmla="val 50000"/>
              </a:avLst>
            </a:prstGeom>
            <a:ln w="28575">
              <a:headEnd type="diamond" w="med" len="med"/>
              <a:tailEnd type="diamond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: curvado 35">
              <a:extLst>
                <a:ext uri="{FF2B5EF4-FFF2-40B4-BE49-F238E27FC236}">
                  <a16:creationId xmlns:a16="http://schemas.microsoft.com/office/drawing/2014/main" id="{283BD2D8-B174-4772-B979-D6D028BF583D}"/>
                </a:ext>
              </a:extLst>
            </p:cNvPr>
            <p:cNvCxnSpPr>
              <a:cxnSpLocks/>
              <a:stCxn id="9" idx="2"/>
              <a:endCxn id="21" idx="0"/>
            </p:cNvCxnSpPr>
            <p:nvPr/>
          </p:nvCxnSpPr>
          <p:spPr>
            <a:xfrm>
              <a:off x="3651788" y="2206151"/>
              <a:ext cx="37148" cy="647313"/>
            </a:xfrm>
            <a:prstGeom prst="straightConnector1">
              <a:avLst/>
            </a:prstGeom>
            <a:ln w="28575">
              <a:headEnd type="diamond" w="med" len="med"/>
              <a:tailEnd type="diamond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: curvado 36">
              <a:extLst>
                <a:ext uri="{FF2B5EF4-FFF2-40B4-BE49-F238E27FC236}">
                  <a16:creationId xmlns:a16="http://schemas.microsoft.com/office/drawing/2014/main" id="{7DD7F0DA-F8A2-4D62-B00D-A2652EAA314D}"/>
                </a:ext>
              </a:extLst>
            </p:cNvPr>
            <p:cNvCxnSpPr>
              <a:cxnSpLocks/>
              <a:stCxn id="22" idx="0"/>
              <a:endCxn id="21" idx="2"/>
            </p:cNvCxnSpPr>
            <p:nvPr/>
          </p:nvCxnSpPr>
          <p:spPr>
            <a:xfrm rot="5400000" flipH="1" flipV="1">
              <a:off x="3178176" y="3829172"/>
              <a:ext cx="1021521" cy="12700"/>
            </a:xfrm>
            <a:prstGeom prst="curvedConnector3">
              <a:avLst>
                <a:gd name="adj1" fmla="val 50000"/>
              </a:avLst>
            </a:prstGeom>
            <a:ln w="28575">
              <a:headEnd type="diamond" w="med" len="med"/>
              <a:tailEnd type="diamond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: curvado 37">
              <a:extLst>
                <a:ext uri="{FF2B5EF4-FFF2-40B4-BE49-F238E27FC236}">
                  <a16:creationId xmlns:a16="http://schemas.microsoft.com/office/drawing/2014/main" id="{BAA5C73A-DE67-4BD0-86AA-759A8CC114E8}"/>
                </a:ext>
              </a:extLst>
            </p:cNvPr>
            <p:cNvCxnSpPr>
              <a:cxnSpLocks/>
              <a:stCxn id="23" idx="0"/>
              <a:endCxn id="22" idx="2"/>
            </p:cNvCxnSpPr>
            <p:nvPr/>
          </p:nvCxnSpPr>
          <p:spPr>
            <a:xfrm rot="5400000" flipH="1" flipV="1">
              <a:off x="3178175" y="5315640"/>
              <a:ext cx="1021522" cy="12700"/>
            </a:xfrm>
            <a:prstGeom prst="curvedConnector3">
              <a:avLst>
                <a:gd name="adj1" fmla="val 50000"/>
              </a:avLst>
            </a:prstGeom>
            <a:ln w="28575">
              <a:headEnd type="diamond" w="med" len="med"/>
              <a:tailEnd type="diamond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: curvado 38">
              <a:extLst>
                <a:ext uri="{FF2B5EF4-FFF2-40B4-BE49-F238E27FC236}">
                  <a16:creationId xmlns:a16="http://schemas.microsoft.com/office/drawing/2014/main" id="{F976E324-7626-478C-A1CB-C2A2A5D6A849}"/>
                </a:ext>
              </a:extLst>
            </p:cNvPr>
            <p:cNvCxnSpPr>
              <a:cxnSpLocks/>
              <a:stCxn id="11" idx="2"/>
              <a:endCxn id="24" idx="0"/>
            </p:cNvCxnSpPr>
            <p:nvPr/>
          </p:nvCxnSpPr>
          <p:spPr>
            <a:xfrm>
              <a:off x="6096000" y="2751301"/>
              <a:ext cx="9614" cy="643901"/>
            </a:xfrm>
            <a:prstGeom prst="straightConnector1">
              <a:avLst/>
            </a:prstGeom>
            <a:ln w="28575">
              <a:headEnd type="diamond" w="med" len="med"/>
              <a:tailEnd type="diamond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: curvado 39">
              <a:extLst>
                <a:ext uri="{FF2B5EF4-FFF2-40B4-BE49-F238E27FC236}">
                  <a16:creationId xmlns:a16="http://schemas.microsoft.com/office/drawing/2014/main" id="{8211ED78-2B9E-48B4-8EA4-19C3207C18D7}"/>
                </a:ext>
              </a:extLst>
            </p:cNvPr>
            <p:cNvCxnSpPr>
              <a:cxnSpLocks/>
              <a:stCxn id="25" idx="2"/>
              <a:endCxn id="26" idx="0"/>
            </p:cNvCxnSpPr>
            <p:nvPr/>
          </p:nvCxnSpPr>
          <p:spPr>
            <a:xfrm rot="5400000">
              <a:off x="5701920" y="5536178"/>
              <a:ext cx="807388" cy="12700"/>
            </a:xfrm>
            <a:prstGeom prst="curvedConnector3">
              <a:avLst/>
            </a:prstGeom>
            <a:ln w="28575">
              <a:headEnd type="diamond" w="med" len="med"/>
              <a:tailEnd type="diamond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: curvado 40">
              <a:extLst>
                <a:ext uri="{FF2B5EF4-FFF2-40B4-BE49-F238E27FC236}">
                  <a16:creationId xmlns:a16="http://schemas.microsoft.com/office/drawing/2014/main" id="{87CC8480-F614-4F8B-AD5A-0E682D97DB0F}"/>
                </a:ext>
              </a:extLst>
            </p:cNvPr>
            <p:cNvCxnSpPr>
              <a:cxnSpLocks/>
              <a:stCxn id="24" idx="2"/>
              <a:endCxn id="25" idx="0"/>
            </p:cNvCxnSpPr>
            <p:nvPr/>
          </p:nvCxnSpPr>
          <p:spPr>
            <a:xfrm rot="5400000">
              <a:off x="5701920" y="4263843"/>
              <a:ext cx="807388" cy="12700"/>
            </a:xfrm>
            <a:prstGeom prst="curvedConnector3">
              <a:avLst>
                <a:gd name="adj1" fmla="val 50000"/>
              </a:avLst>
            </a:prstGeom>
            <a:ln w="28575">
              <a:headEnd type="diamond" w="med" len="med"/>
              <a:tailEnd type="diamond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: curvado 41">
              <a:extLst>
                <a:ext uri="{FF2B5EF4-FFF2-40B4-BE49-F238E27FC236}">
                  <a16:creationId xmlns:a16="http://schemas.microsoft.com/office/drawing/2014/main" id="{E58F13FF-29C3-421E-9706-65DE305AA5B1}"/>
                </a:ext>
              </a:extLst>
            </p:cNvPr>
            <p:cNvCxnSpPr>
              <a:cxnSpLocks/>
              <a:stCxn id="27" idx="2"/>
              <a:endCxn id="28" idx="0"/>
            </p:cNvCxnSpPr>
            <p:nvPr/>
          </p:nvCxnSpPr>
          <p:spPr>
            <a:xfrm rot="5400000">
              <a:off x="8095367" y="3918406"/>
              <a:ext cx="893771" cy="12700"/>
            </a:xfrm>
            <a:prstGeom prst="curvedConnector3">
              <a:avLst>
                <a:gd name="adj1" fmla="val 50000"/>
              </a:avLst>
            </a:prstGeom>
            <a:ln w="28575">
              <a:headEnd type="diamond" w="med" len="med"/>
              <a:tailEnd type="diamond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: curvado 42">
              <a:extLst>
                <a:ext uri="{FF2B5EF4-FFF2-40B4-BE49-F238E27FC236}">
                  <a16:creationId xmlns:a16="http://schemas.microsoft.com/office/drawing/2014/main" id="{6ADB334F-BE4A-435D-BED9-F5247C6EEF2E}"/>
                </a:ext>
              </a:extLst>
            </p:cNvPr>
            <p:cNvCxnSpPr>
              <a:cxnSpLocks/>
              <a:stCxn id="10" idx="2"/>
              <a:endCxn id="27" idx="0"/>
            </p:cNvCxnSpPr>
            <p:nvPr/>
          </p:nvCxnSpPr>
          <p:spPr>
            <a:xfrm>
              <a:off x="8521579" y="2206151"/>
              <a:ext cx="20673" cy="800423"/>
            </a:xfrm>
            <a:prstGeom prst="straightConnector1">
              <a:avLst/>
            </a:prstGeom>
            <a:ln w="28575">
              <a:headEnd type="diamond" w="med" len="med"/>
              <a:tailEnd type="diamond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ector: curvado 43">
              <a:extLst>
                <a:ext uri="{FF2B5EF4-FFF2-40B4-BE49-F238E27FC236}">
                  <a16:creationId xmlns:a16="http://schemas.microsoft.com/office/drawing/2014/main" id="{A79B3609-2F61-4065-B831-5C74B9BEEB68}"/>
                </a:ext>
              </a:extLst>
            </p:cNvPr>
            <p:cNvCxnSpPr>
              <a:cxnSpLocks/>
              <a:stCxn id="28" idx="2"/>
              <a:endCxn id="29" idx="0"/>
            </p:cNvCxnSpPr>
            <p:nvPr/>
          </p:nvCxnSpPr>
          <p:spPr>
            <a:xfrm rot="5400000">
              <a:off x="8095366" y="5277125"/>
              <a:ext cx="893772" cy="12700"/>
            </a:xfrm>
            <a:prstGeom prst="curvedConnector3">
              <a:avLst>
                <a:gd name="adj1" fmla="val 50000"/>
              </a:avLst>
            </a:prstGeom>
            <a:ln w="28575">
              <a:headEnd type="diamond" w="med" len="med"/>
              <a:tailEnd type="diamond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: curvado 44">
              <a:extLst>
                <a:ext uri="{FF2B5EF4-FFF2-40B4-BE49-F238E27FC236}">
                  <a16:creationId xmlns:a16="http://schemas.microsoft.com/office/drawing/2014/main" id="{72E41145-50C6-4D6C-8EC5-2E6CAFFE162F}"/>
                </a:ext>
              </a:extLst>
            </p:cNvPr>
            <p:cNvCxnSpPr>
              <a:cxnSpLocks/>
              <a:stCxn id="8" idx="2"/>
              <a:endCxn id="30" idx="0"/>
            </p:cNvCxnSpPr>
            <p:nvPr/>
          </p:nvCxnSpPr>
          <p:spPr>
            <a:xfrm>
              <a:off x="10953739" y="1558839"/>
              <a:ext cx="20412" cy="725301"/>
            </a:xfrm>
            <a:prstGeom prst="straightConnector1">
              <a:avLst/>
            </a:prstGeom>
            <a:ln w="28575">
              <a:headEnd type="diamond" w="med" len="med"/>
              <a:tailEnd type="diamond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: curvado 45">
              <a:extLst>
                <a:ext uri="{FF2B5EF4-FFF2-40B4-BE49-F238E27FC236}">
                  <a16:creationId xmlns:a16="http://schemas.microsoft.com/office/drawing/2014/main" id="{BDCF0A3C-6B6A-462E-A6ED-973B45E6A6B5}"/>
                </a:ext>
              </a:extLst>
            </p:cNvPr>
            <p:cNvCxnSpPr>
              <a:cxnSpLocks/>
              <a:stCxn id="30" idx="2"/>
              <a:endCxn id="32" idx="0"/>
            </p:cNvCxnSpPr>
            <p:nvPr/>
          </p:nvCxnSpPr>
          <p:spPr>
            <a:xfrm rot="5400000">
              <a:off x="10401785" y="3321453"/>
              <a:ext cx="1144732" cy="12700"/>
            </a:xfrm>
            <a:prstGeom prst="curvedConnector3">
              <a:avLst>
                <a:gd name="adj1" fmla="val 50000"/>
              </a:avLst>
            </a:prstGeom>
            <a:ln w="28575">
              <a:headEnd type="diamond" w="med" len="med"/>
              <a:tailEnd type="diamond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: curvado 46">
              <a:extLst>
                <a:ext uri="{FF2B5EF4-FFF2-40B4-BE49-F238E27FC236}">
                  <a16:creationId xmlns:a16="http://schemas.microsoft.com/office/drawing/2014/main" id="{62927BC6-EFC9-4386-A5A9-D1130C53AA45}"/>
                </a:ext>
              </a:extLst>
            </p:cNvPr>
            <p:cNvCxnSpPr>
              <a:cxnSpLocks/>
              <a:stCxn id="32" idx="2"/>
              <a:endCxn id="31" idx="0"/>
            </p:cNvCxnSpPr>
            <p:nvPr/>
          </p:nvCxnSpPr>
          <p:spPr>
            <a:xfrm rot="5400000">
              <a:off x="10401785" y="4931132"/>
              <a:ext cx="1144732" cy="12700"/>
            </a:xfrm>
            <a:prstGeom prst="curvedConnector3">
              <a:avLst>
                <a:gd name="adj1" fmla="val 50000"/>
              </a:avLst>
            </a:prstGeom>
            <a:ln w="28575">
              <a:headEnd type="diamond" w="med" len="med"/>
              <a:tailEnd type="diamond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CuadroTexto 66">
              <a:extLst>
                <a:ext uri="{FF2B5EF4-FFF2-40B4-BE49-F238E27FC236}">
                  <a16:creationId xmlns:a16="http://schemas.microsoft.com/office/drawing/2014/main" id="{BEAEAB7E-22BB-475A-BD10-38155BCAE6EF}"/>
                </a:ext>
              </a:extLst>
            </p:cNvPr>
            <p:cNvSpPr txBox="1"/>
            <p:nvPr/>
          </p:nvSpPr>
          <p:spPr>
            <a:xfrm>
              <a:off x="840555" y="1849610"/>
              <a:ext cx="795411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es-419" dirty="0"/>
                <a:t>Enlace</a:t>
              </a:r>
              <a:endParaRPr lang="x-none" dirty="0"/>
            </a:p>
          </p:txBody>
        </p:sp>
        <p:sp>
          <p:nvSpPr>
            <p:cNvPr id="129" name="CuadroTexto 128">
              <a:extLst>
                <a:ext uri="{FF2B5EF4-FFF2-40B4-BE49-F238E27FC236}">
                  <a16:creationId xmlns:a16="http://schemas.microsoft.com/office/drawing/2014/main" id="{773F22E1-A2AB-4889-AA62-B985901C22AA}"/>
                </a:ext>
              </a:extLst>
            </p:cNvPr>
            <p:cNvSpPr txBox="1"/>
            <p:nvPr/>
          </p:nvSpPr>
          <p:spPr>
            <a:xfrm>
              <a:off x="3778381" y="957032"/>
              <a:ext cx="795411" cy="36933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s-419" dirty="0">
                  <a:solidFill>
                    <a:schemeClr val="bg1"/>
                  </a:solidFill>
                </a:rPr>
                <a:t>Enlace</a:t>
              </a:r>
              <a:endParaRPr lang="x-none" dirty="0">
                <a:solidFill>
                  <a:schemeClr val="bg1"/>
                </a:solidFill>
              </a:endParaRPr>
            </a:p>
          </p:txBody>
        </p:sp>
        <p:sp>
          <p:nvSpPr>
            <p:cNvPr id="130" name="CuadroTexto 129">
              <a:extLst>
                <a:ext uri="{FF2B5EF4-FFF2-40B4-BE49-F238E27FC236}">
                  <a16:creationId xmlns:a16="http://schemas.microsoft.com/office/drawing/2014/main" id="{E20F6876-96A2-4DDA-8F23-8DB2CBB4F2BD}"/>
                </a:ext>
              </a:extLst>
            </p:cNvPr>
            <p:cNvSpPr txBox="1"/>
            <p:nvPr/>
          </p:nvSpPr>
          <p:spPr>
            <a:xfrm>
              <a:off x="5730519" y="1180050"/>
              <a:ext cx="795411" cy="36933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s-419" dirty="0">
                  <a:solidFill>
                    <a:schemeClr val="bg1"/>
                  </a:solidFill>
                </a:rPr>
                <a:t>Enlace</a:t>
              </a:r>
              <a:endParaRPr lang="x-none" dirty="0">
                <a:solidFill>
                  <a:schemeClr val="bg1"/>
                </a:solidFill>
              </a:endParaRPr>
            </a:p>
          </p:txBody>
        </p:sp>
        <p:sp>
          <p:nvSpPr>
            <p:cNvPr id="131" name="CuadroTexto 130">
              <a:extLst>
                <a:ext uri="{FF2B5EF4-FFF2-40B4-BE49-F238E27FC236}">
                  <a16:creationId xmlns:a16="http://schemas.microsoft.com/office/drawing/2014/main" id="{88C18C69-7B98-4410-A971-E2F7991D21E3}"/>
                </a:ext>
              </a:extLst>
            </p:cNvPr>
            <p:cNvSpPr txBox="1"/>
            <p:nvPr/>
          </p:nvSpPr>
          <p:spPr>
            <a:xfrm>
              <a:off x="7631916" y="1043692"/>
              <a:ext cx="795411" cy="36933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s-419" dirty="0">
                  <a:solidFill>
                    <a:schemeClr val="bg1"/>
                  </a:solidFill>
                </a:rPr>
                <a:t>Enlace</a:t>
              </a:r>
              <a:endParaRPr lang="x-none" dirty="0">
                <a:solidFill>
                  <a:schemeClr val="bg1"/>
                </a:solidFill>
              </a:endParaRPr>
            </a:p>
          </p:txBody>
        </p:sp>
        <p:sp>
          <p:nvSpPr>
            <p:cNvPr id="132" name="CuadroTexto 131">
              <a:extLst>
                <a:ext uri="{FF2B5EF4-FFF2-40B4-BE49-F238E27FC236}">
                  <a16:creationId xmlns:a16="http://schemas.microsoft.com/office/drawing/2014/main" id="{CA09FB82-8806-45C4-877C-AA71BE69C389}"/>
                </a:ext>
              </a:extLst>
            </p:cNvPr>
            <p:cNvSpPr txBox="1"/>
            <p:nvPr/>
          </p:nvSpPr>
          <p:spPr>
            <a:xfrm>
              <a:off x="8800761" y="525612"/>
              <a:ext cx="795411" cy="36933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s-419" dirty="0">
                  <a:solidFill>
                    <a:schemeClr val="bg1"/>
                  </a:solidFill>
                </a:rPr>
                <a:t>Enlace</a:t>
              </a:r>
              <a:endParaRPr lang="x-none" dirty="0">
                <a:solidFill>
                  <a:schemeClr val="bg1"/>
                </a:solidFill>
              </a:endParaRPr>
            </a:p>
          </p:txBody>
        </p:sp>
        <p:sp>
          <p:nvSpPr>
            <p:cNvPr id="133" name="CuadroTexto 132">
              <a:extLst>
                <a:ext uri="{FF2B5EF4-FFF2-40B4-BE49-F238E27FC236}">
                  <a16:creationId xmlns:a16="http://schemas.microsoft.com/office/drawing/2014/main" id="{4BA9CDBB-03F4-46F9-BFD0-2D6C17B2F32A}"/>
                </a:ext>
              </a:extLst>
            </p:cNvPr>
            <p:cNvSpPr txBox="1"/>
            <p:nvPr/>
          </p:nvSpPr>
          <p:spPr>
            <a:xfrm>
              <a:off x="854442" y="3405128"/>
              <a:ext cx="795411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es-419" dirty="0"/>
                <a:t>Enlace</a:t>
              </a:r>
              <a:endParaRPr lang="x-none" dirty="0"/>
            </a:p>
          </p:txBody>
        </p:sp>
        <p:sp>
          <p:nvSpPr>
            <p:cNvPr id="134" name="CuadroTexto 133">
              <a:extLst>
                <a:ext uri="{FF2B5EF4-FFF2-40B4-BE49-F238E27FC236}">
                  <a16:creationId xmlns:a16="http://schemas.microsoft.com/office/drawing/2014/main" id="{73601D73-41EC-4D10-9CE5-5745B62AAAF3}"/>
                </a:ext>
              </a:extLst>
            </p:cNvPr>
            <p:cNvSpPr txBox="1"/>
            <p:nvPr/>
          </p:nvSpPr>
          <p:spPr>
            <a:xfrm>
              <a:off x="813793" y="4888349"/>
              <a:ext cx="795411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es-419" dirty="0"/>
                <a:t>Enlace</a:t>
              </a:r>
              <a:endParaRPr lang="x-none" dirty="0"/>
            </a:p>
          </p:txBody>
        </p:sp>
        <p:sp>
          <p:nvSpPr>
            <p:cNvPr id="135" name="CuadroTexto 134">
              <a:extLst>
                <a:ext uri="{FF2B5EF4-FFF2-40B4-BE49-F238E27FC236}">
                  <a16:creationId xmlns:a16="http://schemas.microsoft.com/office/drawing/2014/main" id="{2AC25289-2040-4AA6-AD82-65076E423266}"/>
                </a:ext>
              </a:extLst>
            </p:cNvPr>
            <p:cNvSpPr txBox="1"/>
            <p:nvPr/>
          </p:nvSpPr>
          <p:spPr>
            <a:xfrm>
              <a:off x="3291229" y="2331947"/>
              <a:ext cx="795411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es-419" dirty="0"/>
                <a:t>Enlace</a:t>
              </a:r>
              <a:endParaRPr lang="x-none" dirty="0"/>
            </a:p>
          </p:txBody>
        </p:sp>
        <p:sp>
          <p:nvSpPr>
            <p:cNvPr id="136" name="CuadroTexto 135">
              <a:extLst>
                <a:ext uri="{FF2B5EF4-FFF2-40B4-BE49-F238E27FC236}">
                  <a16:creationId xmlns:a16="http://schemas.microsoft.com/office/drawing/2014/main" id="{64F8EC0D-AFBF-4793-9453-1EC8CAE1E73C}"/>
                </a:ext>
              </a:extLst>
            </p:cNvPr>
            <p:cNvSpPr txBox="1"/>
            <p:nvPr/>
          </p:nvSpPr>
          <p:spPr>
            <a:xfrm>
              <a:off x="3258419" y="3602286"/>
              <a:ext cx="795411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es-419" dirty="0"/>
                <a:t>Enlace</a:t>
              </a:r>
              <a:endParaRPr lang="x-none" dirty="0"/>
            </a:p>
          </p:txBody>
        </p:sp>
        <p:sp>
          <p:nvSpPr>
            <p:cNvPr id="137" name="CuadroTexto 136">
              <a:extLst>
                <a:ext uri="{FF2B5EF4-FFF2-40B4-BE49-F238E27FC236}">
                  <a16:creationId xmlns:a16="http://schemas.microsoft.com/office/drawing/2014/main" id="{84689CD1-ADB8-47DD-83F4-01A8E49D123A}"/>
                </a:ext>
              </a:extLst>
            </p:cNvPr>
            <p:cNvSpPr txBox="1"/>
            <p:nvPr/>
          </p:nvSpPr>
          <p:spPr>
            <a:xfrm>
              <a:off x="3287897" y="5138834"/>
              <a:ext cx="795411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es-419" dirty="0"/>
                <a:t>Enlace</a:t>
              </a:r>
              <a:endParaRPr lang="x-none" dirty="0"/>
            </a:p>
          </p:txBody>
        </p:sp>
        <p:sp>
          <p:nvSpPr>
            <p:cNvPr id="138" name="CuadroTexto 137">
              <a:extLst>
                <a:ext uri="{FF2B5EF4-FFF2-40B4-BE49-F238E27FC236}">
                  <a16:creationId xmlns:a16="http://schemas.microsoft.com/office/drawing/2014/main" id="{0F3B5098-6232-47A2-98CF-60D2EA0A6506}"/>
                </a:ext>
              </a:extLst>
            </p:cNvPr>
            <p:cNvSpPr txBox="1"/>
            <p:nvPr/>
          </p:nvSpPr>
          <p:spPr>
            <a:xfrm>
              <a:off x="5695952" y="2888585"/>
              <a:ext cx="795411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es-419" dirty="0"/>
                <a:t>Enlace</a:t>
              </a:r>
              <a:endParaRPr lang="x-none" dirty="0"/>
            </a:p>
          </p:txBody>
        </p:sp>
        <p:sp>
          <p:nvSpPr>
            <p:cNvPr id="139" name="CuadroTexto 138">
              <a:extLst>
                <a:ext uri="{FF2B5EF4-FFF2-40B4-BE49-F238E27FC236}">
                  <a16:creationId xmlns:a16="http://schemas.microsoft.com/office/drawing/2014/main" id="{7C89D1E4-FCC7-4B34-8573-C803CFBC5A92}"/>
                </a:ext>
              </a:extLst>
            </p:cNvPr>
            <p:cNvSpPr txBox="1"/>
            <p:nvPr/>
          </p:nvSpPr>
          <p:spPr>
            <a:xfrm>
              <a:off x="5695031" y="4011574"/>
              <a:ext cx="795411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es-419" dirty="0"/>
                <a:t>Enlace</a:t>
              </a:r>
              <a:endParaRPr lang="x-none" dirty="0"/>
            </a:p>
          </p:txBody>
        </p:sp>
        <p:sp>
          <p:nvSpPr>
            <p:cNvPr id="140" name="CuadroTexto 139">
              <a:extLst>
                <a:ext uri="{FF2B5EF4-FFF2-40B4-BE49-F238E27FC236}">
                  <a16:creationId xmlns:a16="http://schemas.microsoft.com/office/drawing/2014/main" id="{FE5A8124-A2AB-42C4-935B-50CE2E3B8C10}"/>
                </a:ext>
              </a:extLst>
            </p:cNvPr>
            <p:cNvSpPr txBox="1"/>
            <p:nvPr/>
          </p:nvSpPr>
          <p:spPr>
            <a:xfrm>
              <a:off x="5695030" y="5308618"/>
              <a:ext cx="795411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es-419" dirty="0"/>
                <a:t>Enlace</a:t>
              </a:r>
              <a:endParaRPr lang="x-none" dirty="0"/>
            </a:p>
          </p:txBody>
        </p:sp>
        <p:sp>
          <p:nvSpPr>
            <p:cNvPr id="141" name="CuadroTexto 140">
              <a:extLst>
                <a:ext uri="{FF2B5EF4-FFF2-40B4-BE49-F238E27FC236}">
                  <a16:creationId xmlns:a16="http://schemas.microsoft.com/office/drawing/2014/main" id="{0BA83EAB-3303-4D2E-830F-D80738F4EC2B}"/>
                </a:ext>
              </a:extLst>
            </p:cNvPr>
            <p:cNvSpPr txBox="1"/>
            <p:nvPr/>
          </p:nvSpPr>
          <p:spPr>
            <a:xfrm>
              <a:off x="8142174" y="2399432"/>
              <a:ext cx="795411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es-419" dirty="0"/>
                <a:t>Enlace</a:t>
              </a:r>
              <a:endParaRPr lang="x-none" dirty="0"/>
            </a:p>
          </p:txBody>
        </p:sp>
        <p:sp>
          <p:nvSpPr>
            <p:cNvPr id="142" name="CuadroTexto 141">
              <a:extLst>
                <a:ext uri="{FF2B5EF4-FFF2-40B4-BE49-F238E27FC236}">
                  <a16:creationId xmlns:a16="http://schemas.microsoft.com/office/drawing/2014/main" id="{06F6F252-E3EE-4582-8F05-7C087CE07940}"/>
                </a:ext>
              </a:extLst>
            </p:cNvPr>
            <p:cNvSpPr txBox="1"/>
            <p:nvPr/>
          </p:nvSpPr>
          <p:spPr>
            <a:xfrm>
              <a:off x="8167381" y="3675483"/>
              <a:ext cx="795411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es-419" dirty="0"/>
                <a:t>Enlace</a:t>
              </a:r>
              <a:endParaRPr lang="x-none" dirty="0"/>
            </a:p>
          </p:txBody>
        </p:sp>
        <p:sp>
          <p:nvSpPr>
            <p:cNvPr id="143" name="CuadroTexto 142">
              <a:extLst>
                <a:ext uri="{FF2B5EF4-FFF2-40B4-BE49-F238E27FC236}">
                  <a16:creationId xmlns:a16="http://schemas.microsoft.com/office/drawing/2014/main" id="{78EF6A7B-418A-4ECE-B9AB-15799F50FB0C}"/>
                </a:ext>
              </a:extLst>
            </p:cNvPr>
            <p:cNvSpPr txBox="1"/>
            <p:nvPr/>
          </p:nvSpPr>
          <p:spPr>
            <a:xfrm>
              <a:off x="8142173" y="5073015"/>
              <a:ext cx="795411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es-419" dirty="0"/>
                <a:t>Enlace</a:t>
              </a:r>
              <a:endParaRPr lang="x-none" dirty="0"/>
            </a:p>
          </p:txBody>
        </p:sp>
        <p:sp>
          <p:nvSpPr>
            <p:cNvPr id="144" name="CuadroTexto 143">
              <a:extLst>
                <a:ext uri="{FF2B5EF4-FFF2-40B4-BE49-F238E27FC236}">
                  <a16:creationId xmlns:a16="http://schemas.microsoft.com/office/drawing/2014/main" id="{34E0089F-43FD-44F4-82D6-6059FEF87372}"/>
                </a:ext>
              </a:extLst>
            </p:cNvPr>
            <p:cNvSpPr txBox="1"/>
            <p:nvPr/>
          </p:nvSpPr>
          <p:spPr>
            <a:xfrm>
              <a:off x="10582795" y="1753997"/>
              <a:ext cx="795411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es-419" dirty="0"/>
                <a:t>Enlace</a:t>
              </a:r>
              <a:endParaRPr lang="x-none" dirty="0"/>
            </a:p>
          </p:txBody>
        </p:sp>
        <p:sp>
          <p:nvSpPr>
            <p:cNvPr id="145" name="CuadroTexto 144">
              <a:extLst>
                <a:ext uri="{FF2B5EF4-FFF2-40B4-BE49-F238E27FC236}">
                  <a16:creationId xmlns:a16="http://schemas.microsoft.com/office/drawing/2014/main" id="{207C251A-9660-41F6-9D90-C5B671FE25D7}"/>
                </a:ext>
              </a:extLst>
            </p:cNvPr>
            <p:cNvSpPr txBox="1"/>
            <p:nvPr/>
          </p:nvSpPr>
          <p:spPr>
            <a:xfrm>
              <a:off x="10529960" y="3111636"/>
              <a:ext cx="795411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es-419" dirty="0"/>
                <a:t>Enlace</a:t>
              </a:r>
              <a:endParaRPr lang="x-none" dirty="0"/>
            </a:p>
          </p:txBody>
        </p:sp>
        <p:sp>
          <p:nvSpPr>
            <p:cNvPr id="146" name="CuadroTexto 145">
              <a:extLst>
                <a:ext uri="{FF2B5EF4-FFF2-40B4-BE49-F238E27FC236}">
                  <a16:creationId xmlns:a16="http://schemas.microsoft.com/office/drawing/2014/main" id="{9B4E7299-82F4-400F-8F26-177F1F6A67A5}"/>
                </a:ext>
              </a:extLst>
            </p:cNvPr>
            <p:cNvSpPr txBox="1"/>
            <p:nvPr/>
          </p:nvSpPr>
          <p:spPr>
            <a:xfrm>
              <a:off x="10598172" y="4771617"/>
              <a:ext cx="795411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es-419" dirty="0"/>
                <a:t>Enlace</a:t>
              </a:r>
              <a:endParaRPr lang="x-none" dirty="0"/>
            </a:p>
          </p:txBody>
        </p:sp>
      </p:grpSp>
    </p:spTree>
    <p:extLst>
      <p:ext uri="{BB962C8B-B14F-4D97-AF65-F5344CB8AC3E}">
        <p14:creationId xmlns:p14="http://schemas.microsoft.com/office/powerpoint/2010/main" val="4279770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67</Words>
  <Application>Microsoft Office PowerPoint</Application>
  <PresentationFormat>Panorámica</PresentationFormat>
  <Paragraphs>42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Aharoni</vt:lpstr>
      <vt:lpstr>Arial</vt:lpstr>
      <vt:lpstr>Arial Black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Yatmar Peraza Mora</dc:creator>
  <cp:lastModifiedBy>Jose Yatmar Peraza Mora</cp:lastModifiedBy>
  <cp:revision>2</cp:revision>
  <dcterms:created xsi:type="dcterms:W3CDTF">2021-09-27T22:27:07Z</dcterms:created>
  <dcterms:modified xsi:type="dcterms:W3CDTF">2021-10-07T02:33:27Z</dcterms:modified>
</cp:coreProperties>
</file>