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76FA"/>
    <a:srgbClr val="EBD250"/>
    <a:srgbClr val="FFFF66"/>
    <a:srgbClr val="3864B2"/>
    <a:srgbClr val="252B39"/>
    <a:srgbClr val="D1A66F"/>
    <a:srgbClr val="6F82DF"/>
    <a:srgbClr val="A79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1AA59-77A9-4E1B-AE2F-B3E70F500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C6DC28-2526-48AE-9B7D-DF142B0B3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8D36EE-46DD-4798-8E94-54E9AA933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FE4382-6844-4F59-AE5A-BE795BBB9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4DBA8-34E5-4EC5-86BE-53D2910E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809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A340DE-6461-41A1-9997-7E86ED3FF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693889-856A-4A7B-AC0B-CF33B211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6B0273-2FB8-43C4-9311-7618F7A78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AFC356-4BC7-4958-B184-428D12CC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D8EC88-0825-4B1C-9838-D5D555F9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1584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ECA664-7120-40B9-98CA-6C4491CB7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BB5D7F-A054-4C19-B34C-F27B251B0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C02122-B890-43A4-B784-846EDDFD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5DB118-5382-4019-91CE-37101F2A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E6741E-A3DC-4234-A33D-D42398FA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4091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6799A3-A99E-4BFF-9685-2F5465F9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B829B1-D91A-4C8B-AEB6-17C0DADCE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2194C-CE6A-4E0E-BE3E-80F3280C5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17FC5D-4EF1-471B-83A6-328BAC9DF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557B69-ABAF-4A20-AA15-1B78F24B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7101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96F7E-69C8-44CE-B05B-A765FDB10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81716C-55B7-4A4F-B8A9-6DE246530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C9F584-806C-48E8-87D1-430F425F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5FDABB-D2D1-45E2-A8DA-47C42AE1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1A5C94-0516-4049-A727-91E1AD32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8859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9CFC4-DED5-4DF6-9123-C80BF6159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F71977-F2A2-4E60-BB96-186700539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1AA275-035D-4534-A9F6-6AC0B8D9B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6DA3A5-308F-4346-A22B-1065F3169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CDC180-6F3D-4B96-95B0-31315B4F5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31E8A9-EE75-4557-9543-FA1F5C90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5780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5849F8-53B2-4EB0-B7ED-AAB3A3406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C9A557-F755-4636-B206-59E091B88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30BE88-7A77-4077-9B90-EC5F2740E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20576F-AC2C-4442-9317-3EB7380E4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FB00E74-8A5C-4CB0-83CD-60664CD63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FDAB1E-0781-4E67-961B-BEFF9780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865DC2-C17D-4A19-9D1B-F4B15546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4EDB52-6F9C-4643-BC0D-5A2445D7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2515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8155F-1357-436F-A913-8C18FCE45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8D198D-E83C-455B-BD81-DB3A79C75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5DBB27-2008-4230-BA40-9B834653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C538A1-29C6-4EFE-BABD-9BF525A20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7848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2D87E2-E53A-4FA2-BB34-CFDF7F70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5D079D-7D23-4CE8-BDD6-67C0CC0D9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A6F11A9-885E-43EA-A8EB-76A8B87C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888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BCDA0-C203-4668-9E15-D63F5A54D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7F514B-A6A9-4043-8AE4-B64CD2F61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1305E5-9123-49B7-8BD9-64CF35E4A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BE3AA6-BDC0-4C86-A72C-65AC73355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919B35-559F-4F6C-8CAF-299F504A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F1F62F-6054-49EC-AFE8-8FC000396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6939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29B8E-F044-4DD9-9F3D-73DD6CE7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837A69-790D-40F9-99A1-8CA5C3940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3C92EB-6766-485F-9569-2EEEBEFD8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525C38-5BA5-4986-9379-25012CFF6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0279D9-CDCF-4320-A70B-DC33B1196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1FC9D5-F8A4-481C-9E27-177ACED3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802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B612048-B225-47D2-B471-3D2F455ED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745DE0-923F-43E6-82AB-CB697CC83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669E50-BE34-4105-B59C-53CA14132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17EB6-B420-42F8-AAEE-CFDB1AD69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F07E9C-376B-433B-8AAA-57252DA59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8436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pasconceptualesymentales.sit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7A39D87E-BCAA-4CB3-B65F-EB10C19E5E1D}"/>
              </a:ext>
            </a:extLst>
          </p:cNvPr>
          <p:cNvGrpSpPr/>
          <p:nvPr/>
        </p:nvGrpSpPr>
        <p:grpSpPr>
          <a:xfrm>
            <a:off x="-4600" y="-12868"/>
            <a:ext cx="12190992" cy="6853462"/>
            <a:chOff x="-4600" y="-12868"/>
            <a:chExt cx="12190992" cy="6853462"/>
          </a:xfrm>
        </p:grpSpPr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CC87CD92-D906-4708-A57C-C27365BFD1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600" y="-12868"/>
              <a:ext cx="12190992" cy="1481206"/>
            </a:xfrm>
            <a:prstGeom prst="rect">
              <a:avLst/>
            </a:prstGeom>
          </p:spPr>
        </p:pic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6FCC56FD-B298-437B-820C-1B89E76ED156}"/>
                </a:ext>
              </a:extLst>
            </p:cNvPr>
            <p:cNvSpPr/>
            <p:nvPr/>
          </p:nvSpPr>
          <p:spPr>
            <a:xfrm>
              <a:off x="4790660" y="212757"/>
              <a:ext cx="2610679" cy="59489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b="1" dirty="0"/>
                <a:t>MAPA CONCEPTUAL</a:t>
              </a: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24AF9B9C-2A7F-459E-8902-62CEE2ED31DE}"/>
                </a:ext>
              </a:extLst>
            </p:cNvPr>
            <p:cNvSpPr/>
            <p:nvPr/>
          </p:nvSpPr>
          <p:spPr>
            <a:xfrm>
              <a:off x="689114" y="2371927"/>
              <a:ext cx="1868556" cy="40056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b="1" dirty="0"/>
                <a:t>LOREM IPSUM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A8475AAE-F370-49A6-9B85-1C519A5374BB}"/>
                </a:ext>
              </a:extLst>
            </p:cNvPr>
            <p:cNvSpPr/>
            <p:nvPr/>
          </p:nvSpPr>
          <p:spPr>
            <a:xfrm>
              <a:off x="5161721" y="1668998"/>
              <a:ext cx="1868556" cy="40056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b="1" dirty="0"/>
                <a:t>LOREM IPSUM</a:t>
              </a: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FCC336AE-0897-4B8F-9F06-D7BCACF84317}"/>
                </a:ext>
              </a:extLst>
            </p:cNvPr>
            <p:cNvSpPr/>
            <p:nvPr/>
          </p:nvSpPr>
          <p:spPr>
            <a:xfrm>
              <a:off x="6917634" y="2693193"/>
              <a:ext cx="1868556" cy="40056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b="1" dirty="0"/>
                <a:t>LOREM IPSUM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C1E0D8A0-A187-4142-AC5E-A2B9863FEC96}"/>
                </a:ext>
              </a:extLst>
            </p:cNvPr>
            <p:cNvSpPr/>
            <p:nvPr/>
          </p:nvSpPr>
          <p:spPr>
            <a:xfrm>
              <a:off x="9740346" y="3196775"/>
              <a:ext cx="1868556" cy="40056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b="1" dirty="0"/>
                <a:t>LOREM IPSUM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C9EDD34D-AFA5-497B-ADEA-C2DA303C5F79}"/>
                </a:ext>
              </a:extLst>
            </p:cNvPr>
            <p:cNvSpPr/>
            <p:nvPr/>
          </p:nvSpPr>
          <p:spPr>
            <a:xfrm>
              <a:off x="3564834" y="3107429"/>
              <a:ext cx="1868556" cy="40056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b="1" dirty="0"/>
                <a:t>LOREM IPSUM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408A9706-96DD-4517-82AC-E715F430C9A8}"/>
                </a:ext>
              </a:extLst>
            </p:cNvPr>
            <p:cNvSpPr/>
            <p:nvPr/>
          </p:nvSpPr>
          <p:spPr>
            <a:xfrm>
              <a:off x="689114" y="3845514"/>
              <a:ext cx="1868556" cy="40056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b="1" dirty="0"/>
                <a:t>LOREM IPSUM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BDA99C3-A813-4E8D-B15E-0C951CCE737C}"/>
                </a:ext>
              </a:extLst>
            </p:cNvPr>
            <p:cNvSpPr/>
            <p:nvPr/>
          </p:nvSpPr>
          <p:spPr>
            <a:xfrm>
              <a:off x="689114" y="5186367"/>
              <a:ext cx="1868556" cy="40056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b="1" dirty="0"/>
                <a:t>LOREM IPSUM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EB8FC777-6B5D-484B-9073-5A1A096EFFBB}"/>
                </a:ext>
              </a:extLst>
            </p:cNvPr>
            <p:cNvSpPr/>
            <p:nvPr/>
          </p:nvSpPr>
          <p:spPr>
            <a:xfrm>
              <a:off x="9740346" y="5000419"/>
              <a:ext cx="1868556" cy="40056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b="1" dirty="0"/>
                <a:t>LOREM IPSUM</a:t>
              </a: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B2350D2A-17B9-49AE-96E6-2513C34B4B69}"/>
                </a:ext>
              </a:extLst>
            </p:cNvPr>
            <p:cNvSpPr/>
            <p:nvPr/>
          </p:nvSpPr>
          <p:spPr>
            <a:xfrm>
              <a:off x="5161721" y="4086024"/>
              <a:ext cx="1868556" cy="40056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b="1" dirty="0"/>
                <a:t>LOREM IPSUM</a:t>
              </a: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C8E00768-3C81-4557-B250-671BA2C79DBD}"/>
                </a:ext>
              </a:extLst>
            </p:cNvPr>
            <p:cNvSpPr/>
            <p:nvPr/>
          </p:nvSpPr>
          <p:spPr>
            <a:xfrm>
              <a:off x="3856384" y="5340055"/>
              <a:ext cx="1868556" cy="40056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b="1" dirty="0"/>
                <a:t>LOREM IPSUM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E583B076-4491-4C04-B45F-8179473EBBEF}"/>
                </a:ext>
              </a:extLst>
            </p:cNvPr>
            <p:cNvSpPr/>
            <p:nvPr/>
          </p:nvSpPr>
          <p:spPr>
            <a:xfrm>
              <a:off x="5161721" y="6070977"/>
              <a:ext cx="1868556" cy="40056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b="1" dirty="0"/>
                <a:t>LOREM IPSUM</a:t>
              </a: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04F16BB-4C97-48B3-9BE0-B7EF88722E0F}"/>
                </a:ext>
              </a:extLst>
            </p:cNvPr>
            <p:cNvSpPr/>
            <p:nvPr/>
          </p:nvSpPr>
          <p:spPr>
            <a:xfrm>
              <a:off x="6467061" y="5340055"/>
              <a:ext cx="1868556" cy="40056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b="1" dirty="0"/>
                <a:t>LOREM IPSUM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A5149AC5-5A93-4903-B3A8-13D8FBC42C41}"/>
                </a:ext>
              </a:extLst>
            </p:cNvPr>
            <p:cNvSpPr/>
            <p:nvPr/>
          </p:nvSpPr>
          <p:spPr>
            <a:xfrm>
              <a:off x="9740346" y="2031169"/>
              <a:ext cx="1868556" cy="40056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b="1" dirty="0"/>
                <a:t>LOREM IPSUM</a:t>
              </a: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7244A243-5DA0-4B4B-84DB-E07FC1D505E0}"/>
                </a:ext>
              </a:extLst>
            </p:cNvPr>
            <p:cNvSpPr/>
            <p:nvPr/>
          </p:nvSpPr>
          <p:spPr>
            <a:xfrm>
              <a:off x="9740346" y="6070977"/>
              <a:ext cx="1868556" cy="40056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b="1" dirty="0"/>
                <a:t>LOREM IPSUM</a:t>
              </a: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217BE1CA-EE13-4994-9EA1-55CAA9770000}"/>
                </a:ext>
              </a:extLst>
            </p:cNvPr>
            <p:cNvSpPr/>
            <p:nvPr/>
          </p:nvSpPr>
          <p:spPr>
            <a:xfrm>
              <a:off x="7871790" y="4070793"/>
              <a:ext cx="1868556" cy="40056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b="1" dirty="0"/>
                <a:t>LOREM IPSUM</a:t>
              </a:r>
            </a:p>
          </p:txBody>
        </p:sp>
        <p:cxnSp>
          <p:nvCxnSpPr>
            <p:cNvPr id="22" name="Conector: angular 21">
              <a:extLst>
                <a:ext uri="{FF2B5EF4-FFF2-40B4-BE49-F238E27FC236}">
                  <a16:creationId xmlns:a16="http://schemas.microsoft.com/office/drawing/2014/main" id="{616C6F0A-3F01-44AE-B00A-9E2E9E145EE1}"/>
                </a:ext>
              </a:extLst>
            </p:cNvPr>
            <p:cNvCxnSpPr>
              <a:cxnSpLocks/>
              <a:stCxn id="5" idx="2"/>
              <a:endCxn id="8" idx="0"/>
            </p:cNvCxnSpPr>
            <p:nvPr/>
          </p:nvCxnSpPr>
          <p:spPr>
            <a:xfrm flipH="1">
              <a:off x="6095999" y="807655"/>
              <a:ext cx="1" cy="861343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ector: angular 28">
              <a:extLst>
                <a:ext uri="{FF2B5EF4-FFF2-40B4-BE49-F238E27FC236}">
                  <a16:creationId xmlns:a16="http://schemas.microsoft.com/office/drawing/2014/main" id="{5B4BC4EA-6E0D-4EAF-9EC9-E570BF3A3DE1}"/>
                </a:ext>
              </a:extLst>
            </p:cNvPr>
            <p:cNvCxnSpPr>
              <a:cxnSpLocks/>
              <a:stCxn id="8" idx="3"/>
              <a:endCxn id="9" idx="0"/>
            </p:cNvCxnSpPr>
            <p:nvPr/>
          </p:nvCxnSpPr>
          <p:spPr>
            <a:xfrm>
              <a:off x="7030277" y="1869281"/>
              <a:ext cx="821635" cy="823912"/>
            </a:xfrm>
            <a:prstGeom prst="bentConnector2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ector: angular 31">
              <a:extLst>
                <a:ext uri="{FF2B5EF4-FFF2-40B4-BE49-F238E27FC236}">
                  <a16:creationId xmlns:a16="http://schemas.microsoft.com/office/drawing/2014/main" id="{59C7120E-1D56-46F6-B878-11F9E032D919}"/>
                </a:ext>
              </a:extLst>
            </p:cNvPr>
            <p:cNvCxnSpPr>
              <a:cxnSpLocks/>
              <a:stCxn id="8" idx="2"/>
              <a:endCxn id="11" idx="0"/>
            </p:cNvCxnSpPr>
            <p:nvPr/>
          </p:nvCxnSpPr>
          <p:spPr>
            <a:xfrm rot="5400000">
              <a:off x="4778624" y="1790053"/>
              <a:ext cx="1037865" cy="1596887"/>
            </a:xfrm>
            <a:prstGeom prst="bentConnector3">
              <a:avLst>
                <a:gd name="adj1" fmla="val 50000"/>
              </a:avLst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ector: angular 34">
              <a:extLst>
                <a:ext uri="{FF2B5EF4-FFF2-40B4-BE49-F238E27FC236}">
                  <a16:creationId xmlns:a16="http://schemas.microsoft.com/office/drawing/2014/main" id="{32D36A73-73FD-4B58-8C42-C497F3E6ED78}"/>
                </a:ext>
              </a:extLst>
            </p:cNvPr>
            <p:cNvCxnSpPr>
              <a:cxnSpLocks/>
              <a:stCxn id="7" idx="3"/>
              <a:endCxn id="11" idx="1"/>
            </p:cNvCxnSpPr>
            <p:nvPr/>
          </p:nvCxnSpPr>
          <p:spPr>
            <a:xfrm>
              <a:off x="2557670" y="2572210"/>
              <a:ext cx="1007164" cy="735502"/>
            </a:xfrm>
            <a:prstGeom prst="bentConnector3">
              <a:avLst>
                <a:gd name="adj1" fmla="val 50000"/>
              </a:avLst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ector: angular 37">
              <a:extLst>
                <a:ext uri="{FF2B5EF4-FFF2-40B4-BE49-F238E27FC236}">
                  <a16:creationId xmlns:a16="http://schemas.microsoft.com/office/drawing/2014/main" id="{81B83CA3-2B55-4B3B-8D81-6AEAEACF8CC5}"/>
                </a:ext>
              </a:extLst>
            </p:cNvPr>
            <p:cNvCxnSpPr>
              <a:cxnSpLocks/>
              <a:stCxn id="12" idx="3"/>
              <a:endCxn id="11" idx="1"/>
            </p:cNvCxnSpPr>
            <p:nvPr/>
          </p:nvCxnSpPr>
          <p:spPr>
            <a:xfrm flipV="1">
              <a:off x="2557670" y="3307712"/>
              <a:ext cx="1007164" cy="738085"/>
            </a:xfrm>
            <a:prstGeom prst="bentConnector3">
              <a:avLst>
                <a:gd name="adj1" fmla="val 50000"/>
              </a:avLst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Conector: angular 40">
              <a:extLst>
                <a:ext uri="{FF2B5EF4-FFF2-40B4-BE49-F238E27FC236}">
                  <a16:creationId xmlns:a16="http://schemas.microsoft.com/office/drawing/2014/main" id="{606C1C37-3538-457F-9B98-9685044E9E10}"/>
                </a:ext>
              </a:extLst>
            </p:cNvPr>
            <p:cNvCxnSpPr>
              <a:cxnSpLocks/>
              <a:stCxn id="13" idx="0"/>
              <a:endCxn id="12" idx="2"/>
            </p:cNvCxnSpPr>
            <p:nvPr/>
          </p:nvCxnSpPr>
          <p:spPr>
            <a:xfrm flipV="1">
              <a:off x="1623392" y="4246080"/>
              <a:ext cx="0" cy="940287"/>
            </a:xfrm>
            <a:prstGeom prst="straightConnector1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Conector: angular 43">
              <a:extLst>
                <a:ext uri="{FF2B5EF4-FFF2-40B4-BE49-F238E27FC236}">
                  <a16:creationId xmlns:a16="http://schemas.microsoft.com/office/drawing/2014/main" id="{AFC5F6FF-A1FB-47D6-8057-AB3E234FC0F9}"/>
                </a:ext>
              </a:extLst>
            </p:cNvPr>
            <p:cNvCxnSpPr>
              <a:cxnSpLocks/>
              <a:stCxn id="8" idx="2"/>
              <a:endCxn id="15" idx="0"/>
            </p:cNvCxnSpPr>
            <p:nvPr/>
          </p:nvCxnSpPr>
          <p:spPr>
            <a:xfrm>
              <a:off x="6095999" y="2069564"/>
              <a:ext cx="0" cy="201646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Conector: angular 46">
              <a:extLst>
                <a:ext uri="{FF2B5EF4-FFF2-40B4-BE49-F238E27FC236}">
                  <a16:creationId xmlns:a16="http://schemas.microsoft.com/office/drawing/2014/main" id="{141CA83B-359D-4196-8042-2DB723F34DC7}"/>
                </a:ext>
              </a:extLst>
            </p:cNvPr>
            <p:cNvCxnSpPr>
              <a:cxnSpLocks/>
              <a:stCxn id="16" idx="0"/>
              <a:endCxn id="15" idx="2"/>
            </p:cNvCxnSpPr>
            <p:nvPr/>
          </p:nvCxnSpPr>
          <p:spPr>
            <a:xfrm rot="5400000" flipH="1" flipV="1">
              <a:off x="5016598" y="4260655"/>
              <a:ext cx="853465" cy="1305337"/>
            </a:xfrm>
            <a:prstGeom prst="bentConnector3">
              <a:avLst>
                <a:gd name="adj1" fmla="val 50000"/>
              </a:avLst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Conector: angular 49">
              <a:extLst>
                <a:ext uri="{FF2B5EF4-FFF2-40B4-BE49-F238E27FC236}">
                  <a16:creationId xmlns:a16="http://schemas.microsoft.com/office/drawing/2014/main" id="{C0B2E0C1-8BE5-436D-BA5D-4DDFF9DB8310}"/>
                </a:ext>
              </a:extLst>
            </p:cNvPr>
            <p:cNvCxnSpPr>
              <a:cxnSpLocks/>
              <a:stCxn id="18" idx="0"/>
              <a:endCxn id="15" idx="2"/>
            </p:cNvCxnSpPr>
            <p:nvPr/>
          </p:nvCxnSpPr>
          <p:spPr>
            <a:xfrm rot="16200000" flipV="1">
              <a:off x="6321937" y="4260653"/>
              <a:ext cx="853465" cy="1305340"/>
            </a:xfrm>
            <a:prstGeom prst="bentConnector3">
              <a:avLst>
                <a:gd name="adj1" fmla="val 50000"/>
              </a:avLst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Conector: angular 52">
              <a:extLst>
                <a:ext uri="{FF2B5EF4-FFF2-40B4-BE49-F238E27FC236}">
                  <a16:creationId xmlns:a16="http://schemas.microsoft.com/office/drawing/2014/main" id="{02333519-C66F-4EF0-870E-CC6F1B04AF7C}"/>
                </a:ext>
              </a:extLst>
            </p:cNvPr>
            <p:cNvCxnSpPr>
              <a:cxnSpLocks/>
              <a:stCxn id="21" idx="3"/>
              <a:endCxn id="10" idx="2"/>
            </p:cNvCxnSpPr>
            <p:nvPr/>
          </p:nvCxnSpPr>
          <p:spPr>
            <a:xfrm flipV="1">
              <a:off x="9740346" y="3597341"/>
              <a:ext cx="934278" cy="673735"/>
            </a:xfrm>
            <a:prstGeom prst="bentConnector2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Conector: angular 55">
              <a:extLst>
                <a:ext uri="{FF2B5EF4-FFF2-40B4-BE49-F238E27FC236}">
                  <a16:creationId xmlns:a16="http://schemas.microsoft.com/office/drawing/2014/main" id="{7DC398E0-F36A-4E0F-826F-31BCA46779B1}"/>
                </a:ext>
              </a:extLst>
            </p:cNvPr>
            <p:cNvCxnSpPr>
              <a:cxnSpLocks/>
              <a:stCxn id="10" idx="2"/>
              <a:endCxn id="14" idx="0"/>
            </p:cNvCxnSpPr>
            <p:nvPr/>
          </p:nvCxnSpPr>
          <p:spPr>
            <a:xfrm>
              <a:off x="10674624" y="3597341"/>
              <a:ext cx="0" cy="1403078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Conector: angular 21">
              <a:extLst>
                <a:ext uri="{FF2B5EF4-FFF2-40B4-BE49-F238E27FC236}">
                  <a16:creationId xmlns:a16="http://schemas.microsoft.com/office/drawing/2014/main" id="{EE0DE4FA-B755-420D-9C53-A5F6304718A0}"/>
                </a:ext>
              </a:extLst>
            </p:cNvPr>
            <p:cNvCxnSpPr>
              <a:cxnSpLocks/>
              <a:stCxn id="15" idx="2"/>
              <a:endCxn id="17" idx="0"/>
            </p:cNvCxnSpPr>
            <p:nvPr/>
          </p:nvCxnSpPr>
          <p:spPr>
            <a:xfrm>
              <a:off x="6095999" y="4486590"/>
              <a:ext cx="0" cy="1584387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Conector: angular 61">
              <a:extLst>
                <a:ext uri="{FF2B5EF4-FFF2-40B4-BE49-F238E27FC236}">
                  <a16:creationId xmlns:a16="http://schemas.microsoft.com/office/drawing/2014/main" id="{E91114BE-C3BF-4C05-BDD1-04C7D7CCC0DF}"/>
                </a:ext>
              </a:extLst>
            </p:cNvPr>
            <p:cNvCxnSpPr>
              <a:cxnSpLocks/>
              <a:stCxn id="9" idx="3"/>
              <a:endCxn id="19" idx="1"/>
            </p:cNvCxnSpPr>
            <p:nvPr/>
          </p:nvCxnSpPr>
          <p:spPr>
            <a:xfrm flipV="1">
              <a:off x="8786190" y="2231452"/>
              <a:ext cx="954156" cy="662024"/>
            </a:xfrm>
            <a:prstGeom prst="bentConnector3">
              <a:avLst>
                <a:gd name="adj1" fmla="val 50000"/>
              </a:avLst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Conector: angular 64">
              <a:extLst>
                <a:ext uri="{FF2B5EF4-FFF2-40B4-BE49-F238E27FC236}">
                  <a16:creationId xmlns:a16="http://schemas.microsoft.com/office/drawing/2014/main" id="{B492268A-0164-4B90-AA7D-74CDF6F8AD97}"/>
                </a:ext>
              </a:extLst>
            </p:cNvPr>
            <p:cNvCxnSpPr>
              <a:cxnSpLocks/>
              <a:stCxn id="9" idx="3"/>
              <a:endCxn id="10" idx="1"/>
            </p:cNvCxnSpPr>
            <p:nvPr/>
          </p:nvCxnSpPr>
          <p:spPr>
            <a:xfrm>
              <a:off x="8786190" y="2893476"/>
              <a:ext cx="954156" cy="503582"/>
            </a:xfrm>
            <a:prstGeom prst="bentConnector3">
              <a:avLst>
                <a:gd name="adj1" fmla="val 50000"/>
              </a:avLst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25613CDC-D597-4631-BEF7-7D5EBF179280}"/>
                </a:ext>
              </a:extLst>
            </p:cNvPr>
            <p:cNvSpPr/>
            <p:nvPr/>
          </p:nvSpPr>
          <p:spPr>
            <a:xfrm>
              <a:off x="689114" y="6248971"/>
              <a:ext cx="1868556" cy="40056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b="1" dirty="0"/>
                <a:t>LOREM IPSUM</a:t>
              </a:r>
            </a:p>
          </p:txBody>
        </p:sp>
        <p:cxnSp>
          <p:nvCxnSpPr>
            <p:cNvPr id="70" name="Conector: angular 69">
              <a:extLst>
                <a:ext uri="{FF2B5EF4-FFF2-40B4-BE49-F238E27FC236}">
                  <a16:creationId xmlns:a16="http://schemas.microsoft.com/office/drawing/2014/main" id="{32195BB1-0458-40CB-84EA-90F28B834796}"/>
                </a:ext>
              </a:extLst>
            </p:cNvPr>
            <p:cNvCxnSpPr>
              <a:cxnSpLocks/>
              <a:stCxn id="68" idx="3"/>
              <a:endCxn id="16" idx="1"/>
            </p:cNvCxnSpPr>
            <p:nvPr/>
          </p:nvCxnSpPr>
          <p:spPr>
            <a:xfrm flipV="1">
              <a:off x="2557670" y="5540338"/>
              <a:ext cx="1298714" cy="908916"/>
            </a:xfrm>
            <a:prstGeom prst="bentConnector3">
              <a:avLst>
                <a:gd name="adj1" fmla="val 60204"/>
              </a:avLst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Conector: angular 21">
              <a:extLst>
                <a:ext uri="{FF2B5EF4-FFF2-40B4-BE49-F238E27FC236}">
                  <a16:creationId xmlns:a16="http://schemas.microsoft.com/office/drawing/2014/main" id="{B4174582-89DA-4F72-B299-AD95506B7265}"/>
                </a:ext>
              </a:extLst>
            </p:cNvPr>
            <p:cNvCxnSpPr>
              <a:cxnSpLocks/>
              <a:stCxn id="20" idx="1"/>
              <a:endCxn id="17" idx="3"/>
            </p:cNvCxnSpPr>
            <p:nvPr/>
          </p:nvCxnSpPr>
          <p:spPr>
            <a:xfrm flipH="1">
              <a:off x="7030277" y="6271260"/>
              <a:ext cx="2710069" cy="0"/>
            </a:xfrm>
            <a:prstGeom prst="straightConnector1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CuadroTexto 75">
              <a:extLst>
                <a:ext uri="{FF2B5EF4-FFF2-40B4-BE49-F238E27FC236}">
                  <a16:creationId xmlns:a16="http://schemas.microsoft.com/office/drawing/2014/main" id="{D641F007-5497-45B1-8D38-83D5A1C74512}"/>
                </a:ext>
              </a:extLst>
            </p:cNvPr>
            <p:cNvSpPr txBox="1"/>
            <p:nvPr/>
          </p:nvSpPr>
          <p:spPr>
            <a:xfrm>
              <a:off x="5718313" y="2402593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sp>
          <p:nvSpPr>
            <p:cNvPr id="77" name="CuadroTexto 76">
              <a:extLst>
                <a:ext uri="{FF2B5EF4-FFF2-40B4-BE49-F238E27FC236}">
                  <a16:creationId xmlns:a16="http://schemas.microsoft.com/office/drawing/2014/main" id="{64D36E3E-7D87-4FCE-8D33-07016A428933}"/>
                </a:ext>
              </a:extLst>
            </p:cNvPr>
            <p:cNvSpPr txBox="1"/>
            <p:nvPr/>
          </p:nvSpPr>
          <p:spPr>
            <a:xfrm>
              <a:off x="2743200" y="3140948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sp>
          <p:nvSpPr>
            <p:cNvPr id="78" name="CuadroTexto 77">
              <a:extLst>
                <a:ext uri="{FF2B5EF4-FFF2-40B4-BE49-F238E27FC236}">
                  <a16:creationId xmlns:a16="http://schemas.microsoft.com/office/drawing/2014/main" id="{E45B1190-1EB3-4385-9726-0C24F803FC36}"/>
                </a:ext>
              </a:extLst>
            </p:cNvPr>
            <p:cNvSpPr txBox="1"/>
            <p:nvPr/>
          </p:nvSpPr>
          <p:spPr>
            <a:xfrm>
              <a:off x="3011021" y="5835529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sp>
          <p:nvSpPr>
            <p:cNvPr id="79" name="CuadroTexto 78">
              <a:extLst>
                <a:ext uri="{FF2B5EF4-FFF2-40B4-BE49-F238E27FC236}">
                  <a16:creationId xmlns:a16="http://schemas.microsoft.com/office/drawing/2014/main" id="{65140901-5797-47A9-9427-C37D090ABC01}"/>
                </a:ext>
              </a:extLst>
            </p:cNvPr>
            <p:cNvSpPr txBox="1"/>
            <p:nvPr/>
          </p:nvSpPr>
          <p:spPr>
            <a:xfrm>
              <a:off x="5765621" y="4756842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sp>
          <p:nvSpPr>
            <p:cNvPr id="80" name="CuadroTexto 79">
              <a:extLst>
                <a:ext uri="{FF2B5EF4-FFF2-40B4-BE49-F238E27FC236}">
                  <a16:creationId xmlns:a16="http://schemas.microsoft.com/office/drawing/2014/main" id="{1DD245C6-2456-4A8C-A4F7-026D13F172BF}"/>
                </a:ext>
              </a:extLst>
            </p:cNvPr>
            <p:cNvSpPr txBox="1"/>
            <p:nvPr/>
          </p:nvSpPr>
          <p:spPr>
            <a:xfrm>
              <a:off x="7110715" y="1680714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sp>
          <p:nvSpPr>
            <p:cNvPr id="81" name="CuadroTexto 80">
              <a:extLst>
                <a:ext uri="{FF2B5EF4-FFF2-40B4-BE49-F238E27FC236}">
                  <a16:creationId xmlns:a16="http://schemas.microsoft.com/office/drawing/2014/main" id="{A05D2EC8-EFFB-4D67-9180-2CFFA807CD09}"/>
                </a:ext>
              </a:extLst>
            </p:cNvPr>
            <p:cNvSpPr txBox="1"/>
            <p:nvPr/>
          </p:nvSpPr>
          <p:spPr>
            <a:xfrm>
              <a:off x="8973572" y="2712344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sp>
          <p:nvSpPr>
            <p:cNvPr id="82" name="CuadroTexto 81">
              <a:extLst>
                <a:ext uri="{FF2B5EF4-FFF2-40B4-BE49-F238E27FC236}">
                  <a16:creationId xmlns:a16="http://schemas.microsoft.com/office/drawing/2014/main" id="{5780BA77-77EF-4AF4-9EB2-86659E305D15}"/>
                </a:ext>
              </a:extLst>
            </p:cNvPr>
            <p:cNvSpPr txBox="1"/>
            <p:nvPr/>
          </p:nvSpPr>
          <p:spPr>
            <a:xfrm>
              <a:off x="10341341" y="4090683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sp>
          <p:nvSpPr>
            <p:cNvPr id="83" name="CuadroTexto 82">
              <a:extLst>
                <a:ext uri="{FF2B5EF4-FFF2-40B4-BE49-F238E27FC236}">
                  <a16:creationId xmlns:a16="http://schemas.microsoft.com/office/drawing/2014/main" id="{BFEBD7FF-7A80-42B6-97CA-FEF4D2877031}"/>
                </a:ext>
              </a:extLst>
            </p:cNvPr>
            <p:cNvSpPr txBox="1"/>
            <p:nvPr/>
          </p:nvSpPr>
          <p:spPr>
            <a:xfrm>
              <a:off x="8005235" y="6108785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sp>
          <p:nvSpPr>
            <p:cNvPr id="84" name="CuadroTexto 83">
              <a:extLst>
                <a:ext uri="{FF2B5EF4-FFF2-40B4-BE49-F238E27FC236}">
                  <a16:creationId xmlns:a16="http://schemas.microsoft.com/office/drawing/2014/main" id="{3CE75A2C-0B62-4CD6-A35E-40B047FD038A}"/>
                </a:ext>
              </a:extLst>
            </p:cNvPr>
            <p:cNvSpPr txBox="1"/>
            <p:nvPr/>
          </p:nvSpPr>
          <p:spPr>
            <a:xfrm>
              <a:off x="5765621" y="953053"/>
              <a:ext cx="660758" cy="307777"/>
            </a:xfrm>
            <a:prstGeom prst="rect">
              <a:avLst/>
            </a:prstGeom>
            <a:solidFill>
              <a:srgbClr val="0076FA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b="1" dirty="0">
                  <a:solidFill>
                    <a:schemeClr val="bg1"/>
                  </a:solidFill>
                </a:rPr>
                <a:t>Enlace</a:t>
              </a:r>
            </a:p>
          </p:txBody>
        </p:sp>
        <p:pic>
          <p:nvPicPr>
            <p:cNvPr id="69" name="Imagen 68">
              <a:hlinkClick r:id="rId3"/>
              <a:hlinkHover r:id="rId3"/>
              <a:extLst>
                <a:ext uri="{FF2B5EF4-FFF2-40B4-BE49-F238E27FC236}">
                  <a16:creationId xmlns:a16="http://schemas.microsoft.com/office/drawing/2014/main" id="{C9262907-3155-42E5-BB3C-F42CD1AF5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05961" y="24357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8" name="CuadroTexto 47">
              <a:extLst>
                <a:ext uri="{FF2B5EF4-FFF2-40B4-BE49-F238E27FC236}">
                  <a16:creationId xmlns:a16="http://schemas.microsoft.com/office/drawing/2014/main" id="{5CA6AAF9-DB7A-4C97-93BA-AF8CAE5CAC56}"/>
                </a:ext>
              </a:extLst>
            </p:cNvPr>
            <p:cNvSpPr txBox="1"/>
            <p:nvPr/>
          </p:nvSpPr>
          <p:spPr>
            <a:xfrm>
              <a:off x="1293013" y="4547571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sp>
          <p:nvSpPr>
            <p:cNvPr id="49" name="Rectángulo: esquinas redondeadas 48">
              <a:extLst>
                <a:ext uri="{FF2B5EF4-FFF2-40B4-BE49-F238E27FC236}">
                  <a16:creationId xmlns:a16="http://schemas.microsoft.com/office/drawing/2014/main" id="{80586C13-0AB5-45F9-A120-2D5C304F3C02}"/>
                </a:ext>
              </a:extLst>
            </p:cNvPr>
            <p:cNvSpPr/>
            <p:nvPr/>
          </p:nvSpPr>
          <p:spPr>
            <a:xfrm>
              <a:off x="4978967" y="6644210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chemeClr val="tx1">
                    <a:lumMod val="50000"/>
                    <a:lumOff val="5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325F6944-D555-4A6E-ABB6-51D0647598AA}"/>
                </a:ext>
              </a:extLst>
            </p:cNvPr>
            <p:cNvSpPr/>
            <p:nvPr/>
          </p:nvSpPr>
          <p:spPr>
            <a:xfrm>
              <a:off x="689114" y="1675655"/>
              <a:ext cx="1868556" cy="40056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400" b="1" dirty="0"/>
                <a:t>LOREM IPSUM</a:t>
              </a:r>
            </a:p>
          </p:txBody>
        </p:sp>
        <p:cxnSp>
          <p:nvCxnSpPr>
            <p:cNvPr id="55" name="Conector: angular 43">
              <a:extLst>
                <a:ext uri="{FF2B5EF4-FFF2-40B4-BE49-F238E27FC236}">
                  <a16:creationId xmlns:a16="http://schemas.microsoft.com/office/drawing/2014/main" id="{D5C052A3-F9C6-4B6A-81E5-1601023A58DC}"/>
                </a:ext>
              </a:extLst>
            </p:cNvPr>
            <p:cNvCxnSpPr>
              <a:cxnSpLocks/>
              <a:stCxn id="8" idx="1"/>
              <a:endCxn id="54" idx="3"/>
            </p:cNvCxnSpPr>
            <p:nvPr/>
          </p:nvCxnSpPr>
          <p:spPr>
            <a:xfrm flipH="1">
              <a:off x="2557670" y="1869281"/>
              <a:ext cx="2604051" cy="6657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CuadroTexto 56">
              <a:extLst>
                <a:ext uri="{FF2B5EF4-FFF2-40B4-BE49-F238E27FC236}">
                  <a16:creationId xmlns:a16="http://schemas.microsoft.com/office/drawing/2014/main" id="{170CE49E-5D42-4CE2-B3E4-9672BF10E533}"/>
                </a:ext>
              </a:extLst>
            </p:cNvPr>
            <p:cNvSpPr txBox="1"/>
            <p:nvPr/>
          </p:nvSpPr>
          <p:spPr>
            <a:xfrm>
              <a:off x="3509270" y="1709688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  <p:cxnSp>
          <p:nvCxnSpPr>
            <p:cNvPr id="58" name="Conector: angular 57">
              <a:extLst>
                <a:ext uri="{FF2B5EF4-FFF2-40B4-BE49-F238E27FC236}">
                  <a16:creationId xmlns:a16="http://schemas.microsoft.com/office/drawing/2014/main" id="{3515B5AD-0625-4D21-B467-B9094B999A3D}"/>
                </a:ext>
              </a:extLst>
            </p:cNvPr>
            <p:cNvCxnSpPr>
              <a:cxnSpLocks/>
              <a:stCxn id="7" idx="1"/>
              <a:endCxn id="54" idx="1"/>
            </p:cNvCxnSpPr>
            <p:nvPr/>
          </p:nvCxnSpPr>
          <p:spPr>
            <a:xfrm rot="10800000">
              <a:off x="689114" y="1875938"/>
              <a:ext cx="12700" cy="696272"/>
            </a:xfrm>
            <a:prstGeom prst="bentConnector3">
              <a:avLst>
                <a:gd name="adj1" fmla="val 2796921"/>
              </a:avLst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CuadroTexto 60">
              <a:extLst>
                <a:ext uri="{FF2B5EF4-FFF2-40B4-BE49-F238E27FC236}">
                  <a16:creationId xmlns:a16="http://schemas.microsoft.com/office/drawing/2014/main" id="{047EA743-D151-479F-8FD2-391B47D6BF4F}"/>
                </a:ext>
              </a:extLst>
            </p:cNvPr>
            <p:cNvSpPr txBox="1"/>
            <p:nvPr/>
          </p:nvSpPr>
          <p:spPr>
            <a:xfrm>
              <a:off x="10603" y="2059573"/>
              <a:ext cx="660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Enlace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5263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53</Words>
  <Application>Microsoft Office PowerPoint</Application>
  <PresentationFormat>Panorámica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11</cp:revision>
  <dcterms:created xsi:type="dcterms:W3CDTF">2021-08-30T02:33:07Z</dcterms:created>
  <dcterms:modified xsi:type="dcterms:W3CDTF">2021-10-07T02:34:42Z</dcterms:modified>
</cp:coreProperties>
</file>