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1ED"/>
    <a:srgbClr val="30D2B0"/>
    <a:srgbClr val="FFE287"/>
    <a:srgbClr val="FAE3D3"/>
    <a:srgbClr val="D7E2F3"/>
    <a:srgbClr val="DFEFD7"/>
    <a:srgbClr val="FF8201"/>
    <a:srgbClr val="F2F2F2"/>
    <a:srgbClr val="FFE389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D011A803-B898-4CE6-926F-A8D96084C660}"/>
              </a:ext>
            </a:extLst>
          </p:cNvPr>
          <p:cNvGrpSpPr/>
          <p:nvPr/>
        </p:nvGrpSpPr>
        <p:grpSpPr>
          <a:xfrm>
            <a:off x="246452" y="79219"/>
            <a:ext cx="11699096" cy="6762728"/>
            <a:chOff x="246452" y="79219"/>
            <a:chExt cx="11699096" cy="6762728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276F2DA1-32EA-4728-9D28-84B146F14E0A}"/>
                </a:ext>
              </a:extLst>
            </p:cNvPr>
            <p:cNvSpPr/>
            <p:nvPr/>
          </p:nvSpPr>
          <p:spPr>
            <a:xfrm>
              <a:off x="4783764" y="79219"/>
              <a:ext cx="2611214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2000" dirty="0">
                  <a:solidFill>
                    <a:schemeClr val="tx1"/>
                  </a:solidFill>
                  <a:latin typeface="Sequel" panose="00000500000000000000" pitchFamily="2" charset="0"/>
                </a:rPr>
                <a:t>MAPA CONCEPTUAL</a:t>
              </a: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BB322FCF-8EB7-4DB2-B119-9E6DAB29AF84}"/>
                </a:ext>
              </a:extLst>
            </p:cNvPr>
            <p:cNvSpPr/>
            <p:nvPr/>
          </p:nvSpPr>
          <p:spPr>
            <a:xfrm>
              <a:off x="5161565" y="2683424"/>
              <a:ext cx="1868869" cy="186886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820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b="1">
                  <a:solidFill>
                    <a:schemeClr val="tx1"/>
                  </a:solidFill>
                </a:rPr>
                <a:t>Lorem ipsum</a:t>
              </a:r>
              <a:endParaRPr lang="es-419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8CA4B91-BA95-46BC-8DEE-063A48A48C0D}"/>
                </a:ext>
              </a:extLst>
            </p:cNvPr>
            <p:cNvSpPr/>
            <p:nvPr/>
          </p:nvSpPr>
          <p:spPr>
            <a:xfrm>
              <a:off x="1391430" y="1841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E389"/>
                </a:gs>
              </a:gsLst>
              <a:lin ang="135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B5E79A93-ACE7-408A-8E59-39602E5B0F17}"/>
                </a:ext>
              </a:extLst>
            </p:cNvPr>
            <p:cNvSpPr/>
            <p:nvPr/>
          </p:nvSpPr>
          <p:spPr>
            <a:xfrm>
              <a:off x="704898" y="10443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BEC2E66-38CA-4B03-90EA-F8F80A65B346}"/>
                </a:ext>
              </a:extLst>
            </p:cNvPr>
            <p:cNvSpPr/>
            <p:nvPr/>
          </p:nvSpPr>
          <p:spPr>
            <a:xfrm>
              <a:off x="246452" y="19045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5C8C6B2-B5C2-450A-BCAA-1AC9CA2F8825}"/>
                </a:ext>
              </a:extLst>
            </p:cNvPr>
            <p:cNvSpPr/>
            <p:nvPr/>
          </p:nvSpPr>
          <p:spPr>
            <a:xfrm>
              <a:off x="517008" y="2764783"/>
              <a:ext cx="1425259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1F483427-720E-496B-8F9F-A1C9B0225AC2}"/>
                </a:ext>
              </a:extLst>
            </p:cNvPr>
            <p:cNvSpPr/>
            <p:nvPr/>
          </p:nvSpPr>
          <p:spPr>
            <a:xfrm>
              <a:off x="517007" y="36249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A55EEF6-A5F4-420B-97DC-8A29E3A8A408}"/>
                </a:ext>
              </a:extLst>
            </p:cNvPr>
            <p:cNvSpPr/>
            <p:nvPr/>
          </p:nvSpPr>
          <p:spPr>
            <a:xfrm>
              <a:off x="246452" y="44851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11EF5DF9-49A4-436D-960A-8806A33C88A1}"/>
                </a:ext>
              </a:extLst>
            </p:cNvPr>
            <p:cNvSpPr/>
            <p:nvPr/>
          </p:nvSpPr>
          <p:spPr>
            <a:xfrm>
              <a:off x="704898" y="5345383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  <a:endParaRPr lang="es-419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CEE3C025-2EEC-44E6-9FA1-48C8A20F403F}"/>
                </a:ext>
              </a:extLst>
            </p:cNvPr>
            <p:cNvSpPr/>
            <p:nvPr/>
          </p:nvSpPr>
          <p:spPr>
            <a:xfrm>
              <a:off x="9364605" y="1841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1BA2533C-BC60-430E-80CD-0BCB9B4B1C7E}"/>
                </a:ext>
              </a:extLst>
            </p:cNvPr>
            <p:cNvSpPr/>
            <p:nvPr/>
          </p:nvSpPr>
          <p:spPr>
            <a:xfrm>
              <a:off x="10016146" y="10500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52A629DC-B943-44C3-BC76-D46196622A1A}"/>
                </a:ext>
              </a:extLst>
            </p:cNvPr>
            <p:cNvSpPr/>
            <p:nvPr/>
          </p:nvSpPr>
          <p:spPr>
            <a:xfrm>
              <a:off x="10474592" y="1902358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  <a:endParaRPr lang="es-419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D1B16D29-00B1-499B-93F3-AE836ABD0F09}"/>
                </a:ext>
              </a:extLst>
            </p:cNvPr>
            <p:cNvSpPr/>
            <p:nvPr/>
          </p:nvSpPr>
          <p:spPr>
            <a:xfrm>
              <a:off x="10474592" y="44851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CDFB9BF6-510F-49E8-A154-FC3B84FA594F}"/>
                </a:ext>
              </a:extLst>
            </p:cNvPr>
            <p:cNvSpPr/>
            <p:nvPr/>
          </p:nvSpPr>
          <p:spPr>
            <a:xfrm>
              <a:off x="9978799" y="53453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  <a:endParaRPr lang="es-419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7FCC3182-DB6C-4C15-9F2D-426559FAC5E5}"/>
                </a:ext>
              </a:extLst>
            </p:cNvPr>
            <p:cNvSpPr/>
            <p:nvPr/>
          </p:nvSpPr>
          <p:spPr>
            <a:xfrm>
              <a:off x="9166873" y="62454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147AC2BA-449D-4C86-B565-B604F97ED489}"/>
                </a:ext>
              </a:extLst>
            </p:cNvPr>
            <p:cNvSpPr/>
            <p:nvPr/>
          </p:nvSpPr>
          <p:spPr>
            <a:xfrm>
              <a:off x="10172823" y="36249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31" name="Conector: curvado 30">
              <a:extLst>
                <a:ext uri="{FF2B5EF4-FFF2-40B4-BE49-F238E27FC236}">
                  <a16:creationId xmlns:a16="http://schemas.microsoft.com/office/drawing/2014/main" id="{219B8AAB-E145-4AE4-9DEE-75157B2106D5}"/>
                </a:ext>
              </a:extLst>
            </p:cNvPr>
            <p:cNvCxnSpPr>
              <a:cxnSpLocks/>
              <a:stCxn id="76" idx="1"/>
              <a:endCxn id="15" idx="3"/>
            </p:cNvCxnSpPr>
            <p:nvPr/>
          </p:nvCxnSpPr>
          <p:spPr>
            <a:xfrm rot="10800000" flipV="1">
              <a:off x="2130158" y="4991205"/>
              <a:ext cx="1560550" cy="62119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: curvado 32">
              <a:extLst>
                <a:ext uri="{FF2B5EF4-FFF2-40B4-BE49-F238E27FC236}">
                  <a16:creationId xmlns:a16="http://schemas.microsoft.com/office/drawing/2014/main" id="{0369757F-5B78-4FA6-AD6F-7C1BCF3E3D22}"/>
                </a:ext>
              </a:extLst>
            </p:cNvPr>
            <p:cNvCxnSpPr>
              <a:cxnSpLocks/>
              <a:stCxn id="76" idx="1"/>
              <a:endCxn id="14" idx="3"/>
            </p:cNvCxnSpPr>
            <p:nvPr/>
          </p:nvCxnSpPr>
          <p:spPr>
            <a:xfrm rot="10800000">
              <a:off x="1671712" y="4752202"/>
              <a:ext cx="2018996" cy="23900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81ADF02D-5DCE-42B6-9D1E-B469430FA02F}"/>
                </a:ext>
              </a:extLst>
            </p:cNvPr>
            <p:cNvCxnSpPr>
              <a:cxnSpLocks/>
              <a:stCxn id="76" idx="1"/>
              <a:endCxn id="13" idx="3"/>
            </p:cNvCxnSpPr>
            <p:nvPr/>
          </p:nvCxnSpPr>
          <p:spPr>
            <a:xfrm rot="10800000">
              <a:off x="1942268" y="3892002"/>
              <a:ext cx="1748441" cy="109920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: curvado 139">
              <a:extLst>
                <a:ext uri="{FF2B5EF4-FFF2-40B4-BE49-F238E27FC236}">
                  <a16:creationId xmlns:a16="http://schemas.microsoft.com/office/drawing/2014/main" id="{F51B633D-F257-4569-9217-492125CFE936}"/>
                </a:ext>
              </a:extLst>
            </p:cNvPr>
            <p:cNvCxnSpPr>
              <a:cxnSpLocks/>
              <a:stCxn id="17" idx="1"/>
              <a:endCxn id="12" idx="3"/>
            </p:cNvCxnSpPr>
            <p:nvPr/>
          </p:nvCxnSpPr>
          <p:spPr>
            <a:xfrm rot="10800000" flipV="1">
              <a:off x="1942268" y="2353577"/>
              <a:ext cx="1748441" cy="67822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: curvado 140">
              <a:extLst>
                <a:ext uri="{FF2B5EF4-FFF2-40B4-BE49-F238E27FC236}">
                  <a16:creationId xmlns:a16="http://schemas.microsoft.com/office/drawing/2014/main" id="{A41B065C-C808-4B28-932A-F99BA8A739C6}"/>
                </a:ext>
              </a:extLst>
            </p:cNvPr>
            <p:cNvCxnSpPr>
              <a:cxnSpLocks/>
              <a:stCxn id="17" idx="1"/>
              <a:endCxn id="9" idx="3"/>
            </p:cNvCxnSpPr>
            <p:nvPr/>
          </p:nvCxnSpPr>
          <p:spPr>
            <a:xfrm rot="10800000">
              <a:off x="2816690" y="451201"/>
              <a:ext cx="874018" cy="190237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: curvado 141">
              <a:extLst>
                <a:ext uri="{FF2B5EF4-FFF2-40B4-BE49-F238E27FC236}">
                  <a16:creationId xmlns:a16="http://schemas.microsoft.com/office/drawing/2014/main" id="{34A490D5-55D6-40A8-A8E5-EEE0ACA32EB4}"/>
                </a:ext>
              </a:extLst>
            </p:cNvPr>
            <p:cNvCxnSpPr>
              <a:cxnSpLocks/>
              <a:stCxn id="17" idx="1"/>
              <a:endCxn id="11" idx="3"/>
            </p:cNvCxnSpPr>
            <p:nvPr/>
          </p:nvCxnSpPr>
          <p:spPr>
            <a:xfrm rot="10800000">
              <a:off x="1671712" y="2171601"/>
              <a:ext cx="2018996" cy="18197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: curvado 142">
              <a:extLst>
                <a:ext uri="{FF2B5EF4-FFF2-40B4-BE49-F238E27FC236}">
                  <a16:creationId xmlns:a16="http://schemas.microsoft.com/office/drawing/2014/main" id="{ECDAEC13-D9CF-467D-9934-D3E0A0D13C31}"/>
                </a:ext>
              </a:extLst>
            </p:cNvPr>
            <p:cNvCxnSpPr>
              <a:cxnSpLocks/>
              <a:stCxn id="17" idx="1"/>
              <a:endCxn id="10" idx="3"/>
            </p:cNvCxnSpPr>
            <p:nvPr/>
          </p:nvCxnSpPr>
          <p:spPr>
            <a:xfrm rot="10800000">
              <a:off x="2130158" y="1311401"/>
              <a:ext cx="1560550" cy="104217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ctor: curvado 143">
              <a:extLst>
                <a:ext uri="{FF2B5EF4-FFF2-40B4-BE49-F238E27FC236}">
                  <a16:creationId xmlns:a16="http://schemas.microsoft.com/office/drawing/2014/main" id="{DEA8FA84-62C9-460F-BB55-8A8B403C3E40}"/>
                </a:ext>
              </a:extLst>
            </p:cNvPr>
            <p:cNvCxnSpPr>
              <a:cxnSpLocks/>
              <a:stCxn id="78" idx="3"/>
              <a:endCxn id="22" idx="1"/>
            </p:cNvCxnSpPr>
            <p:nvPr/>
          </p:nvCxnSpPr>
          <p:spPr>
            <a:xfrm>
              <a:off x="8494663" y="4991206"/>
              <a:ext cx="672210" cy="152129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ector: curvado 144">
              <a:extLst>
                <a:ext uri="{FF2B5EF4-FFF2-40B4-BE49-F238E27FC236}">
                  <a16:creationId xmlns:a16="http://schemas.microsoft.com/office/drawing/2014/main" id="{040868FE-72C2-4E3F-9021-7A325CD2F041}"/>
                </a:ext>
              </a:extLst>
            </p:cNvPr>
            <p:cNvCxnSpPr>
              <a:cxnSpLocks/>
              <a:stCxn id="78" idx="3"/>
              <a:endCxn id="27" idx="1"/>
            </p:cNvCxnSpPr>
            <p:nvPr/>
          </p:nvCxnSpPr>
          <p:spPr>
            <a:xfrm flipV="1">
              <a:off x="8494663" y="3892001"/>
              <a:ext cx="1678160" cy="109920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ector: curvado 145">
              <a:extLst>
                <a:ext uri="{FF2B5EF4-FFF2-40B4-BE49-F238E27FC236}">
                  <a16:creationId xmlns:a16="http://schemas.microsoft.com/office/drawing/2014/main" id="{0E551511-C71B-486D-A4A9-04E58C953EB5}"/>
                </a:ext>
              </a:extLst>
            </p:cNvPr>
            <p:cNvCxnSpPr>
              <a:cxnSpLocks/>
              <a:stCxn id="78" idx="3"/>
              <a:endCxn id="21" idx="1"/>
            </p:cNvCxnSpPr>
            <p:nvPr/>
          </p:nvCxnSpPr>
          <p:spPr>
            <a:xfrm>
              <a:off x="8494663" y="4991206"/>
              <a:ext cx="1484136" cy="62119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: curvado 146">
              <a:extLst>
                <a:ext uri="{FF2B5EF4-FFF2-40B4-BE49-F238E27FC236}">
                  <a16:creationId xmlns:a16="http://schemas.microsoft.com/office/drawing/2014/main" id="{36680DA6-C421-4E91-BE10-7B9BB23DA022}"/>
                </a:ext>
              </a:extLst>
            </p:cNvPr>
            <p:cNvCxnSpPr>
              <a:cxnSpLocks/>
              <a:stCxn id="78" idx="3"/>
              <a:endCxn id="18" idx="1"/>
            </p:cNvCxnSpPr>
            <p:nvPr/>
          </p:nvCxnSpPr>
          <p:spPr>
            <a:xfrm flipV="1">
              <a:off x="8494663" y="4752201"/>
              <a:ext cx="1979929" cy="23900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: curvado 148">
              <a:extLst>
                <a:ext uri="{FF2B5EF4-FFF2-40B4-BE49-F238E27FC236}">
                  <a16:creationId xmlns:a16="http://schemas.microsoft.com/office/drawing/2014/main" id="{BD1908CD-3212-48C5-8E61-396F34BEF656}"/>
                </a:ext>
              </a:extLst>
            </p:cNvPr>
            <p:cNvCxnSpPr>
              <a:cxnSpLocks/>
              <a:stCxn id="77" idx="3"/>
              <a:endCxn id="132" idx="1"/>
            </p:cNvCxnSpPr>
            <p:nvPr/>
          </p:nvCxnSpPr>
          <p:spPr>
            <a:xfrm flipV="1">
              <a:off x="8494663" y="1317101"/>
              <a:ext cx="1521483" cy="103647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ctor: curvado 149">
              <a:extLst>
                <a:ext uri="{FF2B5EF4-FFF2-40B4-BE49-F238E27FC236}">
                  <a16:creationId xmlns:a16="http://schemas.microsoft.com/office/drawing/2014/main" id="{8F193EA4-1150-40B4-80D1-528DFC95FAC2}"/>
                </a:ext>
              </a:extLst>
            </p:cNvPr>
            <p:cNvCxnSpPr>
              <a:cxnSpLocks/>
              <a:stCxn id="77" idx="3"/>
              <a:endCxn id="130" idx="1"/>
            </p:cNvCxnSpPr>
            <p:nvPr/>
          </p:nvCxnSpPr>
          <p:spPr>
            <a:xfrm flipV="1">
              <a:off x="8494663" y="451201"/>
              <a:ext cx="869942" cy="190237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ector recto de flecha 156">
              <a:extLst>
                <a:ext uri="{FF2B5EF4-FFF2-40B4-BE49-F238E27FC236}">
                  <a16:creationId xmlns:a16="http://schemas.microsoft.com/office/drawing/2014/main" id="{04F1F45B-0D09-4AF4-B76D-02F6161A1DE0}"/>
                </a:ext>
              </a:extLst>
            </p:cNvPr>
            <p:cNvCxnSpPr>
              <a:cxnSpLocks/>
              <a:stCxn id="77" idx="3"/>
              <a:endCxn id="134" idx="1"/>
            </p:cNvCxnSpPr>
            <p:nvPr/>
          </p:nvCxnSpPr>
          <p:spPr>
            <a:xfrm flipV="1">
              <a:off x="8494663" y="2169376"/>
              <a:ext cx="1979929" cy="18420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: curvado 157">
              <a:extLst>
                <a:ext uri="{FF2B5EF4-FFF2-40B4-BE49-F238E27FC236}">
                  <a16:creationId xmlns:a16="http://schemas.microsoft.com/office/drawing/2014/main" id="{9238C117-46A4-4936-8CE9-A3FBE00600E9}"/>
                </a:ext>
              </a:extLst>
            </p:cNvPr>
            <p:cNvCxnSpPr>
              <a:cxnSpLocks/>
              <a:stCxn id="7" idx="4"/>
              <a:endCxn id="76" idx="3"/>
            </p:cNvCxnSpPr>
            <p:nvPr/>
          </p:nvCxnSpPr>
          <p:spPr>
            <a:xfrm rot="5400000">
              <a:off x="5175615" y="4070820"/>
              <a:ext cx="438913" cy="1401858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ector: curvado 160">
              <a:extLst>
                <a:ext uri="{FF2B5EF4-FFF2-40B4-BE49-F238E27FC236}">
                  <a16:creationId xmlns:a16="http://schemas.microsoft.com/office/drawing/2014/main" id="{DF783D7A-581F-47CF-BB79-2737DE54A591}"/>
                </a:ext>
              </a:extLst>
            </p:cNvPr>
            <p:cNvCxnSpPr>
              <a:cxnSpLocks/>
              <a:stCxn id="7" idx="4"/>
              <a:endCxn id="78" idx="1"/>
            </p:cNvCxnSpPr>
            <p:nvPr/>
          </p:nvCxnSpPr>
          <p:spPr>
            <a:xfrm rot="16200000" flipH="1">
              <a:off x="6574158" y="4074134"/>
              <a:ext cx="438913" cy="1395229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: curvado 163">
              <a:extLst>
                <a:ext uri="{FF2B5EF4-FFF2-40B4-BE49-F238E27FC236}">
                  <a16:creationId xmlns:a16="http://schemas.microsoft.com/office/drawing/2014/main" id="{85A1AAC5-D1DB-4520-8B1C-1C549F498C9D}"/>
                </a:ext>
              </a:extLst>
            </p:cNvPr>
            <p:cNvCxnSpPr>
              <a:cxnSpLocks/>
              <a:stCxn id="7" idx="0"/>
              <a:endCxn id="17" idx="3"/>
            </p:cNvCxnSpPr>
            <p:nvPr/>
          </p:nvCxnSpPr>
          <p:spPr>
            <a:xfrm rot="16200000" flipV="1">
              <a:off x="5230148" y="1817572"/>
              <a:ext cx="329847" cy="1401858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: curvado 164">
              <a:extLst>
                <a:ext uri="{FF2B5EF4-FFF2-40B4-BE49-F238E27FC236}">
                  <a16:creationId xmlns:a16="http://schemas.microsoft.com/office/drawing/2014/main" id="{91E816E5-E41F-4EFE-9B52-08A59D2B1CE7}"/>
                </a:ext>
              </a:extLst>
            </p:cNvPr>
            <p:cNvCxnSpPr>
              <a:cxnSpLocks/>
              <a:stCxn id="7" idx="0"/>
              <a:endCxn id="77" idx="1"/>
            </p:cNvCxnSpPr>
            <p:nvPr/>
          </p:nvCxnSpPr>
          <p:spPr>
            <a:xfrm rot="5400000" flipH="1" flipV="1">
              <a:off x="6628691" y="1820887"/>
              <a:ext cx="329847" cy="1395229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Cuadro de texto 2">
              <a:extLst>
                <a:ext uri="{FF2B5EF4-FFF2-40B4-BE49-F238E27FC236}">
                  <a16:creationId xmlns:a16="http://schemas.microsoft.com/office/drawing/2014/main" id="{8B3B7678-301D-468C-824D-C20CB4175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4337" y="2181065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3" name="Imagen 72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8665CC97-B8AE-414D-9AAB-BEBE4B8E6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951" y="610907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199D01AF-1D78-4E8B-B3FE-FCB3C479558D}"/>
                </a:ext>
              </a:extLst>
            </p:cNvPr>
            <p:cNvSpPr/>
            <p:nvPr/>
          </p:nvSpPr>
          <p:spPr>
            <a:xfrm>
              <a:off x="4878185" y="6645563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0F7A3F09-737B-4CE6-805E-D42F1B18B63A}"/>
                </a:ext>
              </a:extLst>
            </p:cNvPr>
            <p:cNvSpPr/>
            <p:nvPr/>
          </p:nvSpPr>
          <p:spPr>
            <a:xfrm>
              <a:off x="3690708" y="2018802"/>
              <a:ext cx="1003434" cy="669549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8100000" scaled="1"/>
            </a:gradFill>
            <a:ln w="381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76" name="Rectángulo: esquinas redondeadas 75">
              <a:extLst>
                <a:ext uri="{FF2B5EF4-FFF2-40B4-BE49-F238E27FC236}">
                  <a16:creationId xmlns:a16="http://schemas.microsoft.com/office/drawing/2014/main" id="{57661A13-1F74-4529-9CC7-27B25EE2E4CB}"/>
                </a:ext>
              </a:extLst>
            </p:cNvPr>
            <p:cNvSpPr/>
            <p:nvPr/>
          </p:nvSpPr>
          <p:spPr>
            <a:xfrm>
              <a:off x="3690708" y="4656431"/>
              <a:ext cx="1003434" cy="669549"/>
            </a:xfrm>
            <a:prstGeom prst="roundRect">
              <a:avLst/>
            </a:prstGeom>
            <a:gradFill flip="none" rotWithShape="1">
              <a:gsLst>
                <a:gs pos="0">
                  <a:srgbClr val="00B0F0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35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77" name="Rectángulo: esquinas redondeadas 76">
              <a:extLst>
                <a:ext uri="{FF2B5EF4-FFF2-40B4-BE49-F238E27FC236}">
                  <a16:creationId xmlns:a16="http://schemas.microsoft.com/office/drawing/2014/main" id="{64AF2C63-4A47-41D7-ADCD-9CEF071010D9}"/>
                </a:ext>
              </a:extLst>
            </p:cNvPr>
            <p:cNvSpPr/>
            <p:nvPr/>
          </p:nvSpPr>
          <p:spPr>
            <a:xfrm>
              <a:off x="7491229" y="2018802"/>
              <a:ext cx="1003434" cy="669549"/>
            </a:xfrm>
            <a:prstGeom prst="round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E389"/>
                </a:gs>
              </a:gsLst>
              <a:lin ang="135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78" name="Rectángulo: esquinas redondeadas 77">
              <a:extLst>
                <a:ext uri="{FF2B5EF4-FFF2-40B4-BE49-F238E27FC236}">
                  <a16:creationId xmlns:a16="http://schemas.microsoft.com/office/drawing/2014/main" id="{CCD98C3F-31EF-428C-8DF1-1E7074776E8B}"/>
                </a:ext>
              </a:extLst>
            </p:cNvPr>
            <p:cNvSpPr/>
            <p:nvPr/>
          </p:nvSpPr>
          <p:spPr>
            <a:xfrm>
              <a:off x="7491229" y="4656431"/>
              <a:ext cx="1003434" cy="669549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135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8FE135C-F573-4228-A2DD-8C0921912A81}"/>
                </a:ext>
              </a:extLst>
            </p:cNvPr>
            <p:cNvSpPr/>
            <p:nvPr/>
          </p:nvSpPr>
          <p:spPr>
            <a:xfrm>
              <a:off x="1456165" y="6214192"/>
              <a:ext cx="1425260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  <a:endParaRPr lang="es-419" b="1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Conector: curvado 100">
              <a:extLst>
                <a:ext uri="{FF2B5EF4-FFF2-40B4-BE49-F238E27FC236}">
                  <a16:creationId xmlns:a16="http://schemas.microsoft.com/office/drawing/2014/main" id="{5B3DD48F-C40F-4289-9760-8A30E2B93859}"/>
                </a:ext>
              </a:extLst>
            </p:cNvPr>
            <p:cNvCxnSpPr>
              <a:cxnSpLocks/>
              <a:stCxn id="76" idx="1"/>
              <a:endCxn id="100" idx="3"/>
            </p:cNvCxnSpPr>
            <p:nvPr/>
          </p:nvCxnSpPr>
          <p:spPr>
            <a:xfrm rot="10800000" flipV="1">
              <a:off x="2881426" y="4991206"/>
              <a:ext cx="809283" cy="149000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CE14E675-BFF4-4BD2-886B-D5319A8D3EB9}"/>
                </a:ext>
              </a:extLst>
            </p:cNvPr>
            <p:cNvSpPr/>
            <p:nvPr/>
          </p:nvSpPr>
          <p:spPr>
            <a:xfrm>
              <a:off x="10172823" y="2781883"/>
              <a:ext cx="1470956" cy="534035"/>
            </a:xfrm>
            <a:prstGeom prst="rect">
              <a:avLst/>
            </a:prstGeom>
            <a:gradFill flip="none" rotWithShape="1">
              <a:gsLst>
                <a:gs pos="0">
                  <a:srgbClr val="E6AF00"/>
                </a:gs>
                <a:gs pos="100000">
                  <a:srgbClr val="FFCD2D"/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</a:ln>
            <a:effectLst>
              <a:outerShdw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123" name="Conector: curvado 122">
              <a:extLst>
                <a:ext uri="{FF2B5EF4-FFF2-40B4-BE49-F238E27FC236}">
                  <a16:creationId xmlns:a16="http://schemas.microsoft.com/office/drawing/2014/main" id="{A33CDC78-CDC4-43A4-9EF7-1EAA3D108052}"/>
                </a:ext>
              </a:extLst>
            </p:cNvPr>
            <p:cNvCxnSpPr>
              <a:cxnSpLocks/>
              <a:stCxn id="77" idx="3"/>
              <a:endCxn id="111" idx="1"/>
            </p:cNvCxnSpPr>
            <p:nvPr/>
          </p:nvCxnSpPr>
          <p:spPr>
            <a:xfrm>
              <a:off x="8494663" y="2353577"/>
              <a:ext cx="1678160" cy="69532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Conector: curvado 309">
              <a:extLst>
                <a:ext uri="{FF2B5EF4-FFF2-40B4-BE49-F238E27FC236}">
                  <a16:creationId xmlns:a16="http://schemas.microsoft.com/office/drawing/2014/main" id="{775C234A-6384-46B5-AC0B-39DAD9B21958}"/>
                </a:ext>
              </a:extLst>
            </p:cNvPr>
            <p:cNvCxnSpPr>
              <a:cxnSpLocks/>
              <a:stCxn id="85" idx="2"/>
              <a:endCxn id="7" idx="0"/>
            </p:cNvCxnSpPr>
            <p:nvPr/>
          </p:nvCxnSpPr>
          <p:spPr>
            <a:xfrm>
              <a:off x="6089371" y="613254"/>
              <a:ext cx="6629" cy="20701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0" name="Imagen 339">
              <a:extLst>
                <a:ext uri="{FF2B5EF4-FFF2-40B4-BE49-F238E27FC236}">
                  <a16:creationId xmlns:a16="http://schemas.microsoft.com/office/drawing/2014/main" id="{55D01298-FF1E-4422-B770-36DE1FF922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93" t="12783" r="55114" b="47565"/>
            <a:stretch/>
          </p:blipFill>
          <p:spPr>
            <a:xfrm>
              <a:off x="7266109" y="672551"/>
              <a:ext cx="1540215" cy="1414009"/>
            </a:xfrm>
            <a:prstGeom prst="rect">
              <a:avLst/>
            </a:prstGeom>
            <a:effectLst/>
          </p:spPr>
        </p:pic>
        <p:pic>
          <p:nvPicPr>
            <p:cNvPr id="341" name="Imagen 340">
              <a:extLst>
                <a:ext uri="{FF2B5EF4-FFF2-40B4-BE49-F238E27FC236}">
                  <a16:creationId xmlns:a16="http://schemas.microsoft.com/office/drawing/2014/main" id="{6031BFC1-673A-41B7-90C2-0B1D985457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749" t="56939" r="6315"/>
            <a:stretch/>
          </p:blipFill>
          <p:spPr>
            <a:xfrm>
              <a:off x="3376113" y="563327"/>
              <a:ext cx="1613572" cy="1535558"/>
            </a:xfrm>
            <a:prstGeom prst="rect">
              <a:avLst/>
            </a:prstGeom>
            <a:effectLst/>
          </p:spPr>
        </p:pic>
        <p:pic>
          <p:nvPicPr>
            <p:cNvPr id="342" name="Imagen 341">
              <a:extLst>
                <a:ext uri="{FF2B5EF4-FFF2-40B4-BE49-F238E27FC236}">
                  <a16:creationId xmlns:a16="http://schemas.microsoft.com/office/drawing/2014/main" id="{99D16BDF-075F-4961-A241-14FC6D19F6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2" t="58957" r="61677"/>
            <a:stretch/>
          </p:blipFill>
          <p:spPr>
            <a:xfrm>
              <a:off x="7257843" y="3260605"/>
              <a:ext cx="1572925" cy="1463584"/>
            </a:xfrm>
            <a:prstGeom prst="rect">
              <a:avLst/>
            </a:prstGeom>
            <a:effectLst/>
          </p:spPr>
        </p:pic>
        <p:pic>
          <p:nvPicPr>
            <p:cNvPr id="343" name="Imagen 342">
              <a:extLst>
                <a:ext uri="{FF2B5EF4-FFF2-40B4-BE49-F238E27FC236}">
                  <a16:creationId xmlns:a16="http://schemas.microsoft.com/office/drawing/2014/main" id="{45669575-01C8-40D3-9F15-58948CE4B2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749" t="8746" r="6315" b="45734"/>
            <a:stretch/>
          </p:blipFill>
          <p:spPr>
            <a:xfrm>
              <a:off x="3376113" y="3166576"/>
              <a:ext cx="1613572" cy="1623260"/>
            </a:xfrm>
            <a:prstGeom prst="rect">
              <a:avLst/>
            </a:prstGeom>
            <a:effectLst/>
          </p:spPr>
        </p:pic>
        <p:sp>
          <p:nvSpPr>
            <p:cNvPr id="344" name="Cuadro de texto 2">
              <a:extLst>
                <a:ext uri="{FF2B5EF4-FFF2-40B4-BE49-F238E27FC236}">
                  <a16:creationId xmlns:a16="http://schemas.microsoft.com/office/drawing/2014/main" id="{4AA2BFDF-9B60-49E8-88E9-03D33E24B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9040" y="4800898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5" name="Cuadro de texto 2">
              <a:extLst>
                <a:ext uri="{FF2B5EF4-FFF2-40B4-BE49-F238E27FC236}">
                  <a16:creationId xmlns:a16="http://schemas.microsoft.com/office/drawing/2014/main" id="{68EB8EF8-48C2-4DF1-A646-6FE2E8DAA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3571" y="2192324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6" name="Cuadro de texto 2">
              <a:extLst>
                <a:ext uri="{FF2B5EF4-FFF2-40B4-BE49-F238E27FC236}">
                  <a16:creationId xmlns:a16="http://schemas.microsoft.com/office/drawing/2014/main" id="{1B6C7D39-331F-4804-A2EC-D2698A0A7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3571" y="4789836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7" name="Cuadro de texto 2">
              <a:extLst>
                <a:ext uri="{FF2B5EF4-FFF2-40B4-BE49-F238E27FC236}">
                  <a16:creationId xmlns:a16="http://schemas.microsoft.com/office/drawing/2014/main" id="{E50CCDEE-F412-470C-93F7-D32026731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699" y="794541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8" name="Cuadro de texto 2">
              <a:extLst>
                <a:ext uri="{FF2B5EF4-FFF2-40B4-BE49-F238E27FC236}">
                  <a16:creationId xmlns:a16="http://schemas.microsoft.com/office/drawing/2014/main" id="{25822AEE-7EEE-48D3-B51F-5A434053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679" y="1396333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9" name="Cuadro de texto 2">
              <a:extLst>
                <a:ext uri="{FF2B5EF4-FFF2-40B4-BE49-F238E27FC236}">
                  <a16:creationId xmlns:a16="http://schemas.microsoft.com/office/drawing/2014/main" id="{09597DBE-7DA9-4E0E-A714-E5A0E541C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542" y="1982758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0" name="Cuadro de texto 2">
              <a:extLst>
                <a:ext uri="{FF2B5EF4-FFF2-40B4-BE49-F238E27FC236}">
                  <a16:creationId xmlns:a16="http://schemas.microsoft.com/office/drawing/2014/main" id="{D0AB4779-BEAD-4326-8782-B3D33CA6C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5783" y="2755353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1" name="Cuadro de texto 2">
              <a:extLst>
                <a:ext uri="{FF2B5EF4-FFF2-40B4-BE49-F238E27FC236}">
                  <a16:creationId xmlns:a16="http://schemas.microsoft.com/office/drawing/2014/main" id="{0AAADE25-F021-42FB-98C1-74F32571C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857" y="3920514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2" name="Cuadro de texto 2">
              <a:extLst>
                <a:ext uri="{FF2B5EF4-FFF2-40B4-BE49-F238E27FC236}">
                  <a16:creationId xmlns:a16="http://schemas.microsoft.com/office/drawing/2014/main" id="{B2BC4026-43CD-4970-95CC-87396F29D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9556" y="4615423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3" name="Cuadro de texto 2">
              <a:extLst>
                <a:ext uri="{FF2B5EF4-FFF2-40B4-BE49-F238E27FC236}">
                  <a16:creationId xmlns:a16="http://schemas.microsoft.com/office/drawing/2014/main" id="{86717655-00CA-4186-B747-12C8BD5F2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0466" y="5290786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4" name="Cuadro de texto 2">
              <a:extLst>
                <a:ext uri="{FF2B5EF4-FFF2-40B4-BE49-F238E27FC236}">
                  <a16:creationId xmlns:a16="http://schemas.microsoft.com/office/drawing/2014/main" id="{2D07AF93-BB2F-422D-939D-08797C264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9213" y="5813136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5" name="Cuadro de texto 2">
              <a:extLst>
                <a:ext uri="{FF2B5EF4-FFF2-40B4-BE49-F238E27FC236}">
                  <a16:creationId xmlns:a16="http://schemas.microsoft.com/office/drawing/2014/main" id="{9403960C-CEED-463D-A12C-A8DE7640E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5156" y="763007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6" name="Cuadro de texto 2">
              <a:extLst>
                <a:ext uri="{FF2B5EF4-FFF2-40B4-BE49-F238E27FC236}">
                  <a16:creationId xmlns:a16="http://schemas.microsoft.com/office/drawing/2014/main" id="{14A513A7-4D35-4D59-BB2B-BE9446B07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2013" y="1453477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7" name="Cuadro de texto 2">
              <a:extLst>
                <a:ext uri="{FF2B5EF4-FFF2-40B4-BE49-F238E27FC236}">
                  <a16:creationId xmlns:a16="http://schemas.microsoft.com/office/drawing/2014/main" id="{99448378-7961-4265-9EF6-28F03BEF8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35876" y="2016379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8" name="Cuadro de texto 2">
              <a:extLst>
                <a:ext uri="{FF2B5EF4-FFF2-40B4-BE49-F238E27FC236}">
                  <a16:creationId xmlns:a16="http://schemas.microsoft.com/office/drawing/2014/main" id="{90EA5BB6-1532-4454-9016-74E1A7152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85827" y="2773335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9" name="Cuadro de texto 2">
              <a:extLst>
                <a:ext uri="{FF2B5EF4-FFF2-40B4-BE49-F238E27FC236}">
                  <a16:creationId xmlns:a16="http://schemas.microsoft.com/office/drawing/2014/main" id="{9A2496A0-E6D8-46D6-9492-F1811E03C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1763" y="3949756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0" name="Cuadro de texto 2">
              <a:extLst>
                <a:ext uri="{FF2B5EF4-FFF2-40B4-BE49-F238E27FC236}">
                  <a16:creationId xmlns:a16="http://schemas.microsoft.com/office/drawing/2014/main" id="{E816867F-C1B6-4217-9101-1C131C961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84627" y="4595875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1" name="Cuadro de texto 2">
              <a:extLst>
                <a:ext uri="{FF2B5EF4-FFF2-40B4-BE49-F238E27FC236}">
                  <a16:creationId xmlns:a16="http://schemas.microsoft.com/office/drawing/2014/main" id="{D4C464E0-D775-4935-B4B6-4835318E2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5311" y="5340898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2" name="Cuadro de texto 2">
              <a:extLst>
                <a:ext uri="{FF2B5EF4-FFF2-40B4-BE49-F238E27FC236}">
                  <a16:creationId xmlns:a16="http://schemas.microsoft.com/office/drawing/2014/main" id="{E93ACB60-3757-44CA-B82B-FD4811382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67238" y="5770374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3" name="Cuadro de texto 2">
              <a:extLst>
                <a:ext uri="{FF2B5EF4-FFF2-40B4-BE49-F238E27FC236}">
                  <a16:creationId xmlns:a16="http://schemas.microsoft.com/office/drawing/2014/main" id="{1B3F40F6-0F1A-4CD2-AEBA-089B5C8CE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924" y="1284107"/>
              <a:ext cx="758587" cy="31265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ángulo 84">
            <a:extLst>
              <a:ext uri="{FF2B5EF4-FFF2-40B4-BE49-F238E27FC236}">
                <a16:creationId xmlns:a16="http://schemas.microsoft.com/office/drawing/2014/main" id="{276F2DA1-32EA-4728-9D28-84B146F14E0A}"/>
              </a:ext>
            </a:extLst>
          </p:cNvPr>
          <p:cNvSpPr/>
          <p:nvPr/>
        </p:nvSpPr>
        <p:spPr>
          <a:xfrm>
            <a:off x="4783764" y="79219"/>
            <a:ext cx="2611214" cy="5340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sz="2000" dirty="0">
                <a:solidFill>
                  <a:schemeClr val="tx1"/>
                </a:solidFill>
                <a:latin typeface="Sequel" panose="00000500000000000000" pitchFamily="2" charset="0"/>
              </a:rPr>
              <a:t>MAPA CONCEPTUAL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B322FCF-8EB7-4DB2-B119-9E6DAB29AF84}"/>
              </a:ext>
            </a:extLst>
          </p:cNvPr>
          <p:cNvSpPr/>
          <p:nvPr/>
        </p:nvSpPr>
        <p:spPr>
          <a:xfrm>
            <a:off x="5161565" y="2683424"/>
            <a:ext cx="1868869" cy="1868869"/>
          </a:xfrm>
          <a:prstGeom prst="ellipse">
            <a:avLst/>
          </a:prstGeom>
          <a:solidFill>
            <a:schemeClr val="bg1"/>
          </a:solidFill>
          <a:ln w="57150"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tx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 b="1">
                <a:solidFill>
                  <a:schemeClr val="tx1"/>
                </a:solidFill>
              </a:rPr>
              <a:t>Lorem ipsum</a:t>
            </a:r>
            <a:endParaRPr lang="es-419" sz="3200" b="1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CA4B91-BA95-46BC-8DEE-063A48A48C0D}"/>
              </a:ext>
            </a:extLst>
          </p:cNvPr>
          <p:cNvSpPr/>
          <p:nvPr/>
        </p:nvSpPr>
        <p:spPr>
          <a:xfrm>
            <a:off x="1391430" y="184183"/>
            <a:ext cx="1425260" cy="534035"/>
          </a:xfrm>
          <a:prstGeom prst="rect">
            <a:avLst/>
          </a:prstGeom>
          <a:solidFill>
            <a:srgbClr val="DFEFD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5E79A93-ACE7-408A-8E59-39602E5B0F17}"/>
              </a:ext>
            </a:extLst>
          </p:cNvPr>
          <p:cNvSpPr/>
          <p:nvPr/>
        </p:nvSpPr>
        <p:spPr>
          <a:xfrm>
            <a:off x="704898" y="1044383"/>
            <a:ext cx="1425260" cy="534035"/>
          </a:xfrm>
          <a:prstGeom prst="rect">
            <a:avLst/>
          </a:prstGeom>
          <a:solidFill>
            <a:srgbClr val="DFEFD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BEC2E66-38CA-4B03-90EA-F8F80A65B346}"/>
              </a:ext>
            </a:extLst>
          </p:cNvPr>
          <p:cNvSpPr/>
          <p:nvPr/>
        </p:nvSpPr>
        <p:spPr>
          <a:xfrm>
            <a:off x="246452" y="1904583"/>
            <a:ext cx="1425260" cy="534035"/>
          </a:xfrm>
          <a:prstGeom prst="rect">
            <a:avLst/>
          </a:prstGeom>
          <a:solidFill>
            <a:srgbClr val="DFEFD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5C8C6B2-B5C2-450A-BCAA-1AC9CA2F8825}"/>
              </a:ext>
            </a:extLst>
          </p:cNvPr>
          <p:cNvSpPr/>
          <p:nvPr/>
        </p:nvSpPr>
        <p:spPr>
          <a:xfrm>
            <a:off x="517008" y="2764783"/>
            <a:ext cx="1425259" cy="534035"/>
          </a:xfrm>
          <a:prstGeom prst="rect">
            <a:avLst/>
          </a:prstGeom>
          <a:solidFill>
            <a:srgbClr val="DFEFD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F483427-720E-496B-8F9F-A1C9B0225AC2}"/>
              </a:ext>
            </a:extLst>
          </p:cNvPr>
          <p:cNvSpPr/>
          <p:nvPr/>
        </p:nvSpPr>
        <p:spPr>
          <a:xfrm>
            <a:off x="517007" y="3624983"/>
            <a:ext cx="1425260" cy="534035"/>
          </a:xfrm>
          <a:prstGeom prst="rect">
            <a:avLst/>
          </a:prstGeom>
          <a:solidFill>
            <a:srgbClr val="D7E2F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A55EEF6-A5F4-420B-97DC-8A29E3A8A408}"/>
              </a:ext>
            </a:extLst>
          </p:cNvPr>
          <p:cNvSpPr/>
          <p:nvPr/>
        </p:nvSpPr>
        <p:spPr>
          <a:xfrm>
            <a:off x="246452" y="4485183"/>
            <a:ext cx="1425260" cy="534035"/>
          </a:xfrm>
          <a:prstGeom prst="rect">
            <a:avLst/>
          </a:prstGeom>
          <a:solidFill>
            <a:srgbClr val="D7E2F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1EF5DF9-49A4-436D-960A-8806A33C88A1}"/>
              </a:ext>
            </a:extLst>
          </p:cNvPr>
          <p:cNvSpPr/>
          <p:nvPr/>
        </p:nvSpPr>
        <p:spPr>
          <a:xfrm>
            <a:off x="704898" y="5345383"/>
            <a:ext cx="1425260" cy="534035"/>
          </a:xfrm>
          <a:prstGeom prst="rect">
            <a:avLst/>
          </a:prstGeom>
          <a:solidFill>
            <a:srgbClr val="D7E2F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30" name="Rectángulo 129">
            <a:extLst>
              <a:ext uri="{FF2B5EF4-FFF2-40B4-BE49-F238E27FC236}">
                <a16:creationId xmlns:a16="http://schemas.microsoft.com/office/drawing/2014/main" id="{CEE3C025-2EEC-44E6-9FA1-48C8A20F403F}"/>
              </a:ext>
            </a:extLst>
          </p:cNvPr>
          <p:cNvSpPr/>
          <p:nvPr/>
        </p:nvSpPr>
        <p:spPr>
          <a:xfrm>
            <a:off x="9364605" y="184183"/>
            <a:ext cx="1470956" cy="534035"/>
          </a:xfrm>
          <a:prstGeom prst="rect">
            <a:avLst/>
          </a:prstGeom>
          <a:solidFill>
            <a:srgbClr val="FFE28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1BA2533C-BC60-430E-80CD-0BCB9B4B1C7E}"/>
              </a:ext>
            </a:extLst>
          </p:cNvPr>
          <p:cNvSpPr/>
          <p:nvPr/>
        </p:nvSpPr>
        <p:spPr>
          <a:xfrm>
            <a:off x="10016146" y="1050083"/>
            <a:ext cx="1470956" cy="534035"/>
          </a:xfrm>
          <a:prstGeom prst="rect">
            <a:avLst/>
          </a:prstGeom>
          <a:solidFill>
            <a:srgbClr val="FFE28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52A629DC-B943-44C3-BC76-D46196622A1A}"/>
              </a:ext>
            </a:extLst>
          </p:cNvPr>
          <p:cNvSpPr/>
          <p:nvPr/>
        </p:nvSpPr>
        <p:spPr>
          <a:xfrm>
            <a:off x="10474592" y="1902358"/>
            <a:ext cx="1470956" cy="534035"/>
          </a:xfrm>
          <a:prstGeom prst="rect">
            <a:avLst/>
          </a:prstGeom>
          <a:solidFill>
            <a:srgbClr val="FFE28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1B16D29-00B1-499B-93F3-AE836ABD0F09}"/>
              </a:ext>
            </a:extLst>
          </p:cNvPr>
          <p:cNvSpPr/>
          <p:nvPr/>
        </p:nvSpPr>
        <p:spPr>
          <a:xfrm>
            <a:off x="10474592" y="4485183"/>
            <a:ext cx="1470956" cy="534035"/>
          </a:xfrm>
          <a:prstGeom prst="rect">
            <a:avLst/>
          </a:prstGeom>
          <a:solidFill>
            <a:srgbClr val="FAE3D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DFB9BF6-510F-49E8-A154-FC3B84FA594F}"/>
              </a:ext>
            </a:extLst>
          </p:cNvPr>
          <p:cNvSpPr/>
          <p:nvPr/>
        </p:nvSpPr>
        <p:spPr>
          <a:xfrm>
            <a:off x="9978799" y="5345383"/>
            <a:ext cx="1470956" cy="534035"/>
          </a:xfrm>
          <a:prstGeom prst="rect">
            <a:avLst/>
          </a:prstGeom>
          <a:solidFill>
            <a:srgbClr val="FAE3D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FCC3182-DB6C-4C15-9F2D-426559FAC5E5}"/>
              </a:ext>
            </a:extLst>
          </p:cNvPr>
          <p:cNvSpPr/>
          <p:nvPr/>
        </p:nvSpPr>
        <p:spPr>
          <a:xfrm>
            <a:off x="9166873" y="6245483"/>
            <a:ext cx="1470956" cy="534035"/>
          </a:xfrm>
          <a:prstGeom prst="rect">
            <a:avLst/>
          </a:prstGeom>
          <a:solidFill>
            <a:srgbClr val="FAE3D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47AC2BA-449D-4C86-B565-B604F97ED489}"/>
              </a:ext>
            </a:extLst>
          </p:cNvPr>
          <p:cNvSpPr/>
          <p:nvPr/>
        </p:nvSpPr>
        <p:spPr>
          <a:xfrm>
            <a:off x="10172823" y="3624983"/>
            <a:ext cx="1470956" cy="534035"/>
          </a:xfrm>
          <a:prstGeom prst="rect">
            <a:avLst/>
          </a:prstGeom>
          <a:solidFill>
            <a:srgbClr val="FAE3D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31" name="Conector: curvado 30">
            <a:extLst>
              <a:ext uri="{FF2B5EF4-FFF2-40B4-BE49-F238E27FC236}">
                <a16:creationId xmlns:a16="http://schemas.microsoft.com/office/drawing/2014/main" id="{219B8AAB-E145-4AE4-9DEE-75157B2106D5}"/>
              </a:ext>
            </a:extLst>
          </p:cNvPr>
          <p:cNvCxnSpPr>
            <a:cxnSpLocks/>
            <a:stCxn id="76" idx="1"/>
            <a:endCxn id="15" idx="3"/>
          </p:cNvCxnSpPr>
          <p:nvPr/>
        </p:nvCxnSpPr>
        <p:spPr>
          <a:xfrm rot="10800000" flipV="1">
            <a:off x="2130158" y="4991205"/>
            <a:ext cx="1560550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curvado 32">
            <a:extLst>
              <a:ext uri="{FF2B5EF4-FFF2-40B4-BE49-F238E27FC236}">
                <a16:creationId xmlns:a16="http://schemas.microsoft.com/office/drawing/2014/main" id="{0369757F-5B78-4FA6-AD6F-7C1BCF3E3D22}"/>
              </a:ext>
            </a:extLst>
          </p:cNvPr>
          <p:cNvCxnSpPr>
            <a:cxnSpLocks/>
            <a:stCxn id="76" idx="1"/>
            <a:endCxn id="14" idx="3"/>
          </p:cNvCxnSpPr>
          <p:nvPr/>
        </p:nvCxnSpPr>
        <p:spPr>
          <a:xfrm rot="10800000">
            <a:off x="1671712" y="4752202"/>
            <a:ext cx="2018996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1ADF02D-5DCE-42B6-9D1E-B469430FA02F}"/>
              </a:ext>
            </a:extLst>
          </p:cNvPr>
          <p:cNvCxnSpPr>
            <a:cxnSpLocks/>
            <a:stCxn id="76" idx="1"/>
            <a:endCxn id="13" idx="3"/>
          </p:cNvCxnSpPr>
          <p:nvPr/>
        </p:nvCxnSpPr>
        <p:spPr>
          <a:xfrm rot="10800000">
            <a:off x="1942268" y="3892002"/>
            <a:ext cx="1748441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: curvado 139">
            <a:extLst>
              <a:ext uri="{FF2B5EF4-FFF2-40B4-BE49-F238E27FC236}">
                <a16:creationId xmlns:a16="http://schemas.microsoft.com/office/drawing/2014/main" id="{F51B633D-F257-4569-9217-492125CFE936}"/>
              </a:ext>
            </a:extLst>
          </p:cNvPr>
          <p:cNvCxnSpPr>
            <a:cxnSpLocks/>
            <a:stCxn id="17" idx="1"/>
            <a:endCxn id="12" idx="3"/>
          </p:cNvCxnSpPr>
          <p:nvPr/>
        </p:nvCxnSpPr>
        <p:spPr>
          <a:xfrm rot="10800000" flipV="1">
            <a:off x="1942268" y="2353577"/>
            <a:ext cx="1748441" cy="6782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: curvado 140">
            <a:extLst>
              <a:ext uri="{FF2B5EF4-FFF2-40B4-BE49-F238E27FC236}">
                <a16:creationId xmlns:a16="http://schemas.microsoft.com/office/drawing/2014/main" id="{A41B065C-C808-4B28-932A-F99BA8A739C6}"/>
              </a:ext>
            </a:extLst>
          </p:cNvPr>
          <p:cNvCxnSpPr>
            <a:cxnSpLocks/>
            <a:stCxn id="17" idx="1"/>
            <a:endCxn id="9" idx="3"/>
          </p:cNvCxnSpPr>
          <p:nvPr/>
        </p:nvCxnSpPr>
        <p:spPr>
          <a:xfrm rot="10800000">
            <a:off x="2816690" y="451201"/>
            <a:ext cx="874018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: curvado 141">
            <a:extLst>
              <a:ext uri="{FF2B5EF4-FFF2-40B4-BE49-F238E27FC236}">
                <a16:creationId xmlns:a16="http://schemas.microsoft.com/office/drawing/2014/main" id="{34A490D5-55D6-40A8-A8E5-EEE0ACA32EB4}"/>
              </a:ext>
            </a:extLst>
          </p:cNvPr>
          <p:cNvCxnSpPr>
            <a:cxnSpLocks/>
            <a:stCxn id="17" idx="1"/>
            <a:endCxn id="11" idx="3"/>
          </p:cNvCxnSpPr>
          <p:nvPr/>
        </p:nvCxnSpPr>
        <p:spPr>
          <a:xfrm rot="10800000">
            <a:off x="1671712" y="2171601"/>
            <a:ext cx="2018996" cy="1819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: curvado 142">
            <a:extLst>
              <a:ext uri="{FF2B5EF4-FFF2-40B4-BE49-F238E27FC236}">
                <a16:creationId xmlns:a16="http://schemas.microsoft.com/office/drawing/2014/main" id="{ECDAEC13-D9CF-467D-9934-D3E0A0D13C31}"/>
              </a:ext>
            </a:extLst>
          </p:cNvPr>
          <p:cNvCxnSpPr>
            <a:cxnSpLocks/>
            <a:stCxn id="17" idx="1"/>
            <a:endCxn id="10" idx="3"/>
          </p:cNvCxnSpPr>
          <p:nvPr/>
        </p:nvCxnSpPr>
        <p:spPr>
          <a:xfrm rot="10800000">
            <a:off x="2130158" y="1311401"/>
            <a:ext cx="1560550" cy="10421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: curvado 143">
            <a:extLst>
              <a:ext uri="{FF2B5EF4-FFF2-40B4-BE49-F238E27FC236}">
                <a16:creationId xmlns:a16="http://schemas.microsoft.com/office/drawing/2014/main" id="{DEA8FA84-62C9-460F-BB55-8A8B403C3E40}"/>
              </a:ext>
            </a:extLst>
          </p:cNvPr>
          <p:cNvCxnSpPr>
            <a:cxnSpLocks/>
            <a:stCxn id="78" idx="3"/>
            <a:endCxn id="22" idx="1"/>
          </p:cNvCxnSpPr>
          <p:nvPr/>
        </p:nvCxnSpPr>
        <p:spPr>
          <a:xfrm>
            <a:off x="8494663" y="4991206"/>
            <a:ext cx="672210" cy="15212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: curvado 144">
            <a:extLst>
              <a:ext uri="{FF2B5EF4-FFF2-40B4-BE49-F238E27FC236}">
                <a16:creationId xmlns:a16="http://schemas.microsoft.com/office/drawing/2014/main" id="{040868FE-72C2-4E3F-9021-7A325CD2F041}"/>
              </a:ext>
            </a:extLst>
          </p:cNvPr>
          <p:cNvCxnSpPr>
            <a:cxnSpLocks/>
            <a:stCxn id="78" idx="3"/>
            <a:endCxn id="27" idx="1"/>
          </p:cNvCxnSpPr>
          <p:nvPr/>
        </p:nvCxnSpPr>
        <p:spPr>
          <a:xfrm flipV="1">
            <a:off x="8494663" y="3892001"/>
            <a:ext cx="1678160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: curvado 145">
            <a:extLst>
              <a:ext uri="{FF2B5EF4-FFF2-40B4-BE49-F238E27FC236}">
                <a16:creationId xmlns:a16="http://schemas.microsoft.com/office/drawing/2014/main" id="{0E551511-C71B-486D-A4A9-04E58C953EB5}"/>
              </a:ext>
            </a:extLst>
          </p:cNvPr>
          <p:cNvCxnSpPr>
            <a:cxnSpLocks/>
            <a:stCxn id="78" idx="3"/>
            <a:endCxn id="21" idx="1"/>
          </p:cNvCxnSpPr>
          <p:nvPr/>
        </p:nvCxnSpPr>
        <p:spPr>
          <a:xfrm>
            <a:off x="8494663" y="4991206"/>
            <a:ext cx="1484136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: curvado 146">
            <a:extLst>
              <a:ext uri="{FF2B5EF4-FFF2-40B4-BE49-F238E27FC236}">
                <a16:creationId xmlns:a16="http://schemas.microsoft.com/office/drawing/2014/main" id="{36680DA6-C421-4E91-BE10-7B9BB23DA022}"/>
              </a:ext>
            </a:extLst>
          </p:cNvPr>
          <p:cNvCxnSpPr>
            <a:cxnSpLocks/>
            <a:stCxn id="78" idx="3"/>
            <a:endCxn id="18" idx="1"/>
          </p:cNvCxnSpPr>
          <p:nvPr/>
        </p:nvCxnSpPr>
        <p:spPr>
          <a:xfrm flipV="1">
            <a:off x="8494663" y="4752201"/>
            <a:ext cx="1979929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: curvado 148">
            <a:extLst>
              <a:ext uri="{FF2B5EF4-FFF2-40B4-BE49-F238E27FC236}">
                <a16:creationId xmlns:a16="http://schemas.microsoft.com/office/drawing/2014/main" id="{BD1908CD-3212-48C5-8E61-396F34BEF656}"/>
              </a:ext>
            </a:extLst>
          </p:cNvPr>
          <p:cNvCxnSpPr>
            <a:cxnSpLocks/>
            <a:stCxn id="77" idx="3"/>
            <a:endCxn id="132" idx="1"/>
          </p:cNvCxnSpPr>
          <p:nvPr/>
        </p:nvCxnSpPr>
        <p:spPr>
          <a:xfrm flipV="1">
            <a:off x="8494663" y="1317101"/>
            <a:ext cx="1521483" cy="10364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: curvado 149">
            <a:extLst>
              <a:ext uri="{FF2B5EF4-FFF2-40B4-BE49-F238E27FC236}">
                <a16:creationId xmlns:a16="http://schemas.microsoft.com/office/drawing/2014/main" id="{8F193EA4-1150-40B4-80D1-528DFC95FAC2}"/>
              </a:ext>
            </a:extLst>
          </p:cNvPr>
          <p:cNvCxnSpPr>
            <a:cxnSpLocks/>
            <a:stCxn id="77" idx="3"/>
            <a:endCxn id="130" idx="1"/>
          </p:cNvCxnSpPr>
          <p:nvPr/>
        </p:nvCxnSpPr>
        <p:spPr>
          <a:xfrm flipV="1">
            <a:off x="8494663" y="451201"/>
            <a:ext cx="869942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de flecha 156">
            <a:extLst>
              <a:ext uri="{FF2B5EF4-FFF2-40B4-BE49-F238E27FC236}">
                <a16:creationId xmlns:a16="http://schemas.microsoft.com/office/drawing/2014/main" id="{04F1F45B-0D09-4AF4-B76D-02F6161A1DE0}"/>
              </a:ext>
            </a:extLst>
          </p:cNvPr>
          <p:cNvCxnSpPr>
            <a:cxnSpLocks/>
            <a:stCxn id="77" idx="3"/>
            <a:endCxn id="134" idx="1"/>
          </p:cNvCxnSpPr>
          <p:nvPr/>
        </p:nvCxnSpPr>
        <p:spPr>
          <a:xfrm flipV="1">
            <a:off x="8494663" y="2169376"/>
            <a:ext cx="1979929" cy="18420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: curvado 157">
            <a:extLst>
              <a:ext uri="{FF2B5EF4-FFF2-40B4-BE49-F238E27FC236}">
                <a16:creationId xmlns:a16="http://schemas.microsoft.com/office/drawing/2014/main" id="{9238C117-46A4-4936-8CE9-A3FBE00600E9}"/>
              </a:ext>
            </a:extLst>
          </p:cNvPr>
          <p:cNvCxnSpPr>
            <a:cxnSpLocks/>
            <a:stCxn id="7" idx="4"/>
            <a:endCxn id="76" idx="3"/>
          </p:cNvCxnSpPr>
          <p:nvPr/>
        </p:nvCxnSpPr>
        <p:spPr>
          <a:xfrm rot="5400000">
            <a:off x="5175615" y="4070820"/>
            <a:ext cx="438913" cy="1401858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curvado 160">
            <a:extLst>
              <a:ext uri="{FF2B5EF4-FFF2-40B4-BE49-F238E27FC236}">
                <a16:creationId xmlns:a16="http://schemas.microsoft.com/office/drawing/2014/main" id="{DF783D7A-581F-47CF-BB79-2737DE54A591}"/>
              </a:ext>
            </a:extLst>
          </p:cNvPr>
          <p:cNvCxnSpPr>
            <a:cxnSpLocks/>
            <a:stCxn id="7" idx="4"/>
            <a:endCxn id="78" idx="1"/>
          </p:cNvCxnSpPr>
          <p:nvPr/>
        </p:nvCxnSpPr>
        <p:spPr>
          <a:xfrm rot="16200000" flipH="1">
            <a:off x="6574158" y="4074134"/>
            <a:ext cx="438913" cy="1395229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curvado 163">
            <a:extLst>
              <a:ext uri="{FF2B5EF4-FFF2-40B4-BE49-F238E27FC236}">
                <a16:creationId xmlns:a16="http://schemas.microsoft.com/office/drawing/2014/main" id="{85A1AAC5-D1DB-4520-8B1C-1C549F498C9D}"/>
              </a:ext>
            </a:extLst>
          </p:cNvPr>
          <p:cNvCxnSpPr>
            <a:cxnSpLocks/>
            <a:stCxn id="7" idx="0"/>
            <a:endCxn id="17" idx="3"/>
          </p:cNvCxnSpPr>
          <p:nvPr/>
        </p:nvCxnSpPr>
        <p:spPr>
          <a:xfrm rot="16200000" flipV="1">
            <a:off x="5230148" y="1817572"/>
            <a:ext cx="329847" cy="1401858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: curvado 164">
            <a:extLst>
              <a:ext uri="{FF2B5EF4-FFF2-40B4-BE49-F238E27FC236}">
                <a16:creationId xmlns:a16="http://schemas.microsoft.com/office/drawing/2014/main" id="{91E816E5-E41F-4EFE-9B52-08A59D2B1CE7}"/>
              </a:ext>
            </a:extLst>
          </p:cNvPr>
          <p:cNvCxnSpPr>
            <a:cxnSpLocks/>
            <a:stCxn id="7" idx="0"/>
            <a:endCxn id="77" idx="1"/>
          </p:cNvCxnSpPr>
          <p:nvPr/>
        </p:nvCxnSpPr>
        <p:spPr>
          <a:xfrm rot="5400000" flipH="1" flipV="1">
            <a:off x="6628691" y="1820887"/>
            <a:ext cx="329847" cy="1395229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Cuadro de texto 2">
            <a:extLst>
              <a:ext uri="{FF2B5EF4-FFF2-40B4-BE49-F238E27FC236}">
                <a16:creationId xmlns:a16="http://schemas.microsoft.com/office/drawing/2014/main" id="{8B3B7678-301D-468C-824D-C20CB4175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37" y="218106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3" name="Imagen 72">
            <a:hlinkClick r:id="rId3"/>
            <a:hlinkHover r:id="rId3"/>
            <a:extLst>
              <a:ext uri="{FF2B5EF4-FFF2-40B4-BE49-F238E27FC236}">
                <a16:creationId xmlns:a16="http://schemas.microsoft.com/office/drawing/2014/main" id="{8665CC97-B8AE-414D-9AAB-BEBE4B8E6A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51" y="610907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199D01AF-1D78-4E8B-B3FE-FCB3C479558D}"/>
              </a:ext>
            </a:extLst>
          </p:cNvPr>
          <p:cNvSpPr/>
          <p:nvPr/>
        </p:nvSpPr>
        <p:spPr>
          <a:xfrm>
            <a:off x="4878185" y="6645563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chemeClr val="bg1">
                  <a:lumMod val="50000"/>
                </a:schemeClr>
              </a:gs>
              <a:gs pos="100000">
                <a:srgbClr val="F3F4F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F7A3F09-737B-4CE6-805E-D42F1B18B63A}"/>
              </a:ext>
            </a:extLst>
          </p:cNvPr>
          <p:cNvSpPr/>
          <p:nvPr/>
        </p:nvSpPr>
        <p:spPr>
          <a:xfrm>
            <a:off x="3690708" y="2018802"/>
            <a:ext cx="1003434" cy="669549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8100000" scaled="1"/>
          </a:gra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57661A13-1F74-4529-9CC7-27B25EE2E4CB}"/>
              </a:ext>
            </a:extLst>
          </p:cNvPr>
          <p:cNvSpPr/>
          <p:nvPr/>
        </p:nvSpPr>
        <p:spPr>
          <a:xfrm>
            <a:off x="3690708" y="4656431"/>
            <a:ext cx="1003434" cy="669549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64AF2C63-4A47-41D7-ADCD-9CEF071010D9}"/>
              </a:ext>
            </a:extLst>
          </p:cNvPr>
          <p:cNvSpPr/>
          <p:nvPr/>
        </p:nvSpPr>
        <p:spPr>
          <a:xfrm>
            <a:off x="7491229" y="2018802"/>
            <a:ext cx="1003434" cy="669549"/>
          </a:xfrm>
          <a:prstGeom prst="roundRect">
            <a:avLst/>
          </a:prstGeom>
          <a:gradFill flip="none" rotWithShape="1">
            <a:gsLst>
              <a:gs pos="0">
                <a:srgbClr val="E6AF00"/>
              </a:gs>
              <a:gs pos="100000">
                <a:srgbClr val="FFE389"/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CCD98C3F-31EF-428C-8DF1-1E7074776E8B}"/>
              </a:ext>
            </a:extLst>
          </p:cNvPr>
          <p:cNvSpPr/>
          <p:nvPr/>
        </p:nvSpPr>
        <p:spPr>
          <a:xfrm>
            <a:off x="7491229" y="4656431"/>
            <a:ext cx="1003434" cy="66954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C8FE135C-F573-4228-A2DD-8C0921912A81}"/>
              </a:ext>
            </a:extLst>
          </p:cNvPr>
          <p:cNvSpPr/>
          <p:nvPr/>
        </p:nvSpPr>
        <p:spPr>
          <a:xfrm>
            <a:off x="1456165" y="6214192"/>
            <a:ext cx="1425260" cy="534035"/>
          </a:xfrm>
          <a:prstGeom prst="rect">
            <a:avLst/>
          </a:prstGeom>
          <a:solidFill>
            <a:srgbClr val="D7E2F3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cxnSp>
        <p:nvCxnSpPr>
          <p:cNvPr id="101" name="Conector: curvado 100">
            <a:extLst>
              <a:ext uri="{FF2B5EF4-FFF2-40B4-BE49-F238E27FC236}">
                <a16:creationId xmlns:a16="http://schemas.microsoft.com/office/drawing/2014/main" id="{5B3DD48F-C40F-4289-9760-8A30E2B93859}"/>
              </a:ext>
            </a:extLst>
          </p:cNvPr>
          <p:cNvCxnSpPr>
            <a:cxnSpLocks/>
            <a:stCxn id="76" idx="1"/>
            <a:endCxn id="100" idx="3"/>
          </p:cNvCxnSpPr>
          <p:nvPr/>
        </p:nvCxnSpPr>
        <p:spPr>
          <a:xfrm rot="10800000" flipV="1">
            <a:off x="2881426" y="4991206"/>
            <a:ext cx="809283" cy="149000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CE14E675-BFF4-4BD2-886B-D5319A8D3EB9}"/>
              </a:ext>
            </a:extLst>
          </p:cNvPr>
          <p:cNvSpPr/>
          <p:nvPr/>
        </p:nvSpPr>
        <p:spPr>
          <a:xfrm>
            <a:off x="10172823" y="2781883"/>
            <a:ext cx="1470956" cy="534035"/>
          </a:xfrm>
          <a:prstGeom prst="rect">
            <a:avLst/>
          </a:prstGeom>
          <a:solidFill>
            <a:srgbClr val="FFE287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123" name="Conector: curvado 122">
            <a:extLst>
              <a:ext uri="{FF2B5EF4-FFF2-40B4-BE49-F238E27FC236}">
                <a16:creationId xmlns:a16="http://schemas.microsoft.com/office/drawing/2014/main" id="{A33CDC78-CDC4-43A4-9EF7-1EAA3D108052}"/>
              </a:ext>
            </a:extLst>
          </p:cNvPr>
          <p:cNvCxnSpPr>
            <a:cxnSpLocks/>
            <a:stCxn id="77" idx="3"/>
            <a:endCxn id="111" idx="1"/>
          </p:cNvCxnSpPr>
          <p:nvPr/>
        </p:nvCxnSpPr>
        <p:spPr>
          <a:xfrm>
            <a:off x="8494663" y="2353577"/>
            <a:ext cx="1678160" cy="6953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ector: curvado 309">
            <a:extLst>
              <a:ext uri="{FF2B5EF4-FFF2-40B4-BE49-F238E27FC236}">
                <a16:creationId xmlns:a16="http://schemas.microsoft.com/office/drawing/2014/main" id="{775C234A-6384-46B5-AC0B-39DAD9B21958}"/>
              </a:ext>
            </a:extLst>
          </p:cNvPr>
          <p:cNvCxnSpPr>
            <a:cxnSpLocks/>
            <a:stCxn id="85" idx="2"/>
            <a:endCxn id="7" idx="0"/>
          </p:cNvCxnSpPr>
          <p:nvPr/>
        </p:nvCxnSpPr>
        <p:spPr>
          <a:xfrm>
            <a:off x="6089371" y="613254"/>
            <a:ext cx="6629" cy="20701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0" name="Imagen 339">
            <a:extLst>
              <a:ext uri="{FF2B5EF4-FFF2-40B4-BE49-F238E27FC236}">
                <a16:creationId xmlns:a16="http://schemas.microsoft.com/office/drawing/2014/main" id="{55D01298-FF1E-4422-B770-36DE1FF9226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2783" r="55114" b="47565"/>
          <a:stretch/>
        </p:blipFill>
        <p:spPr>
          <a:xfrm>
            <a:off x="7266109" y="672551"/>
            <a:ext cx="1540215" cy="1414009"/>
          </a:xfrm>
          <a:prstGeom prst="rect">
            <a:avLst/>
          </a:prstGeom>
          <a:effectLst/>
        </p:spPr>
      </p:pic>
      <p:pic>
        <p:nvPicPr>
          <p:cNvPr id="341" name="Imagen 340">
            <a:extLst>
              <a:ext uri="{FF2B5EF4-FFF2-40B4-BE49-F238E27FC236}">
                <a16:creationId xmlns:a16="http://schemas.microsoft.com/office/drawing/2014/main" id="{6031BFC1-673A-41B7-90C2-0B1D985457F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56939" r="6315"/>
          <a:stretch/>
        </p:blipFill>
        <p:spPr>
          <a:xfrm>
            <a:off x="3376113" y="563327"/>
            <a:ext cx="1613572" cy="1535558"/>
          </a:xfrm>
          <a:prstGeom prst="rect">
            <a:avLst/>
          </a:prstGeom>
          <a:effectLst/>
        </p:spPr>
      </p:pic>
      <p:pic>
        <p:nvPicPr>
          <p:cNvPr id="342" name="Imagen 341">
            <a:extLst>
              <a:ext uri="{FF2B5EF4-FFF2-40B4-BE49-F238E27FC236}">
                <a16:creationId xmlns:a16="http://schemas.microsoft.com/office/drawing/2014/main" id="{99D16BDF-075F-4961-A241-14FC6D19F6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58957" r="61677"/>
          <a:stretch/>
        </p:blipFill>
        <p:spPr>
          <a:xfrm>
            <a:off x="7257843" y="3260605"/>
            <a:ext cx="1572925" cy="1463584"/>
          </a:xfrm>
          <a:prstGeom prst="rect">
            <a:avLst/>
          </a:prstGeom>
          <a:effectLst/>
        </p:spPr>
      </p:pic>
      <p:pic>
        <p:nvPicPr>
          <p:cNvPr id="343" name="Imagen 342">
            <a:extLst>
              <a:ext uri="{FF2B5EF4-FFF2-40B4-BE49-F238E27FC236}">
                <a16:creationId xmlns:a16="http://schemas.microsoft.com/office/drawing/2014/main" id="{45669575-01C8-40D3-9F15-58948CE4B28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8746" r="6315" b="45734"/>
          <a:stretch/>
        </p:blipFill>
        <p:spPr>
          <a:xfrm>
            <a:off x="3376113" y="3166576"/>
            <a:ext cx="1613572" cy="1623260"/>
          </a:xfrm>
          <a:prstGeom prst="rect">
            <a:avLst/>
          </a:prstGeom>
          <a:effectLst/>
        </p:spPr>
      </p:pic>
      <p:sp>
        <p:nvSpPr>
          <p:cNvPr id="344" name="Cuadro de texto 2">
            <a:extLst>
              <a:ext uri="{FF2B5EF4-FFF2-40B4-BE49-F238E27FC236}">
                <a16:creationId xmlns:a16="http://schemas.microsoft.com/office/drawing/2014/main" id="{4AA2BFDF-9B60-49E8-88E9-03D33E24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040" y="480089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5" name="Cuadro de texto 2">
            <a:extLst>
              <a:ext uri="{FF2B5EF4-FFF2-40B4-BE49-F238E27FC236}">
                <a16:creationId xmlns:a16="http://schemas.microsoft.com/office/drawing/2014/main" id="{68EB8EF8-48C2-4DF1-A646-6FE2E8DAA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71" y="219232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6" name="Cuadro de texto 2">
            <a:extLst>
              <a:ext uri="{FF2B5EF4-FFF2-40B4-BE49-F238E27FC236}">
                <a16:creationId xmlns:a16="http://schemas.microsoft.com/office/drawing/2014/main" id="{1B6C7D39-331F-4804-A2EC-D2698A0A7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71" y="478983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7" name="Cuadro de texto 2">
            <a:extLst>
              <a:ext uri="{FF2B5EF4-FFF2-40B4-BE49-F238E27FC236}">
                <a16:creationId xmlns:a16="http://schemas.microsoft.com/office/drawing/2014/main" id="{E50CCDEE-F412-470C-93F7-D32026731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99" y="794541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8" name="Cuadro de texto 2">
            <a:extLst>
              <a:ext uri="{FF2B5EF4-FFF2-40B4-BE49-F238E27FC236}">
                <a16:creationId xmlns:a16="http://schemas.microsoft.com/office/drawing/2014/main" id="{25822AEE-7EEE-48D3-B51F-5A4340539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679" y="139633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9" name="Cuadro de texto 2">
            <a:extLst>
              <a:ext uri="{FF2B5EF4-FFF2-40B4-BE49-F238E27FC236}">
                <a16:creationId xmlns:a16="http://schemas.microsoft.com/office/drawing/2014/main" id="{09597DBE-7DA9-4E0E-A714-E5A0E541C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542" y="198275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0" name="Cuadro de texto 2">
            <a:extLst>
              <a:ext uri="{FF2B5EF4-FFF2-40B4-BE49-F238E27FC236}">
                <a16:creationId xmlns:a16="http://schemas.microsoft.com/office/drawing/2014/main" id="{D0AB4779-BEAD-4326-8782-B3D33CA6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783" y="275535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1" name="Cuadro de texto 2">
            <a:extLst>
              <a:ext uri="{FF2B5EF4-FFF2-40B4-BE49-F238E27FC236}">
                <a16:creationId xmlns:a16="http://schemas.microsoft.com/office/drawing/2014/main" id="{0AAADE25-F021-42FB-98C1-74F32571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57" y="392051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2" name="Cuadro de texto 2">
            <a:extLst>
              <a:ext uri="{FF2B5EF4-FFF2-40B4-BE49-F238E27FC236}">
                <a16:creationId xmlns:a16="http://schemas.microsoft.com/office/drawing/2014/main" id="{B2BC4026-43CD-4970-95CC-87396F29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556" y="461542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3" name="Cuadro de texto 2">
            <a:extLst>
              <a:ext uri="{FF2B5EF4-FFF2-40B4-BE49-F238E27FC236}">
                <a16:creationId xmlns:a16="http://schemas.microsoft.com/office/drawing/2014/main" id="{86717655-00CA-4186-B747-12C8BD5F2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466" y="529078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4" name="Cuadro de texto 2">
            <a:extLst>
              <a:ext uri="{FF2B5EF4-FFF2-40B4-BE49-F238E27FC236}">
                <a16:creationId xmlns:a16="http://schemas.microsoft.com/office/drawing/2014/main" id="{2D07AF93-BB2F-422D-939D-08797C26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213" y="581313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5" name="Cuadro de texto 2">
            <a:extLst>
              <a:ext uri="{FF2B5EF4-FFF2-40B4-BE49-F238E27FC236}">
                <a16:creationId xmlns:a16="http://schemas.microsoft.com/office/drawing/2014/main" id="{9403960C-CEED-463D-A12C-A8DE7640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5156" y="76300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6" name="Cuadro de texto 2">
            <a:extLst>
              <a:ext uri="{FF2B5EF4-FFF2-40B4-BE49-F238E27FC236}">
                <a16:creationId xmlns:a16="http://schemas.microsoft.com/office/drawing/2014/main" id="{14A513A7-4D35-4D59-BB2B-BE9446B0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2013" y="145347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7" name="Cuadro de texto 2">
            <a:extLst>
              <a:ext uri="{FF2B5EF4-FFF2-40B4-BE49-F238E27FC236}">
                <a16:creationId xmlns:a16="http://schemas.microsoft.com/office/drawing/2014/main" id="{99448378-7961-4265-9EF6-28F03BEF8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5876" y="2016379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" name="Cuadro de texto 2">
            <a:extLst>
              <a:ext uri="{FF2B5EF4-FFF2-40B4-BE49-F238E27FC236}">
                <a16:creationId xmlns:a16="http://schemas.microsoft.com/office/drawing/2014/main" id="{90EA5BB6-1532-4454-9016-74E1A7152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5827" y="277333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9" name="Cuadro de texto 2">
            <a:extLst>
              <a:ext uri="{FF2B5EF4-FFF2-40B4-BE49-F238E27FC236}">
                <a16:creationId xmlns:a16="http://schemas.microsoft.com/office/drawing/2014/main" id="{9A2496A0-E6D8-46D6-9492-F1811E03C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763" y="394975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0" name="Cuadro de texto 2">
            <a:extLst>
              <a:ext uri="{FF2B5EF4-FFF2-40B4-BE49-F238E27FC236}">
                <a16:creationId xmlns:a16="http://schemas.microsoft.com/office/drawing/2014/main" id="{E816867F-C1B6-4217-9101-1C131C961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627" y="459587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1" name="Cuadro de texto 2">
            <a:extLst>
              <a:ext uri="{FF2B5EF4-FFF2-40B4-BE49-F238E27FC236}">
                <a16:creationId xmlns:a16="http://schemas.microsoft.com/office/drawing/2014/main" id="{D4C464E0-D775-4935-B4B6-4835318E2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311" y="534089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2" name="Cuadro de texto 2">
            <a:extLst>
              <a:ext uri="{FF2B5EF4-FFF2-40B4-BE49-F238E27FC236}">
                <a16:creationId xmlns:a16="http://schemas.microsoft.com/office/drawing/2014/main" id="{E93ACB60-3757-44CA-B82B-FD481138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238" y="577037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3" name="Cuadro de texto 2">
            <a:extLst>
              <a:ext uri="{FF2B5EF4-FFF2-40B4-BE49-F238E27FC236}">
                <a16:creationId xmlns:a16="http://schemas.microsoft.com/office/drawing/2014/main" id="{1B3F40F6-0F1A-4CD2-AEBA-089B5C8CE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24" y="128410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8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ángulo 140">
            <a:extLst>
              <a:ext uri="{FF2B5EF4-FFF2-40B4-BE49-F238E27FC236}">
                <a16:creationId xmlns:a16="http://schemas.microsoft.com/office/drawing/2014/main" id="{5A6D0CCD-51B7-4043-8389-04CA25F2C1E7}"/>
              </a:ext>
            </a:extLst>
          </p:cNvPr>
          <p:cNvSpPr/>
          <p:nvPr/>
        </p:nvSpPr>
        <p:spPr>
          <a:xfrm>
            <a:off x="4783764" y="79219"/>
            <a:ext cx="2611214" cy="5340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sz="2000" dirty="0">
                <a:solidFill>
                  <a:schemeClr val="tx1"/>
                </a:solidFill>
                <a:latin typeface="Sequel" panose="00000500000000000000" pitchFamily="2" charset="0"/>
              </a:rPr>
              <a:t>MAPA CONCEPTUAL</a:t>
            </a:r>
          </a:p>
        </p:txBody>
      </p:sp>
      <p:sp>
        <p:nvSpPr>
          <p:cNvPr id="142" name="Elipse 141">
            <a:extLst>
              <a:ext uri="{FF2B5EF4-FFF2-40B4-BE49-F238E27FC236}">
                <a16:creationId xmlns:a16="http://schemas.microsoft.com/office/drawing/2014/main" id="{8579315A-5FE3-4E54-8512-080C56CCDF00}"/>
              </a:ext>
            </a:extLst>
          </p:cNvPr>
          <p:cNvSpPr/>
          <p:nvPr/>
        </p:nvSpPr>
        <p:spPr>
          <a:xfrm>
            <a:off x="5161565" y="2683424"/>
            <a:ext cx="1868869" cy="1868869"/>
          </a:xfrm>
          <a:prstGeom prst="ellipse">
            <a:avLst/>
          </a:prstGeom>
          <a:solidFill>
            <a:srgbClr val="DBF1ED"/>
          </a:solidFill>
          <a:ln w="57150"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tx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200" b="1">
                <a:solidFill>
                  <a:schemeClr val="tx1"/>
                </a:solidFill>
              </a:rPr>
              <a:t>Lorem ipsum</a:t>
            </a:r>
            <a:endParaRPr lang="es-419" sz="3200" b="1" dirty="0">
              <a:solidFill>
                <a:schemeClr val="tx1"/>
              </a:solidFill>
            </a:endParaRPr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id="{35D4EE69-EE27-4037-80DB-8E5D9D129D7F}"/>
              </a:ext>
            </a:extLst>
          </p:cNvPr>
          <p:cNvSpPr/>
          <p:nvPr/>
        </p:nvSpPr>
        <p:spPr>
          <a:xfrm>
            <a:off x="1391430" y="1841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13B88B50-7FA4-415C-BD7B-D6B2E5AC11AD}"/>
              </a:ext>
            </a:extLst>
          </p:cNvPr>
          <p:cNvSpPr/>
          <p:nvPr/>
        </p:nvSpPr>
        <p:spPr>
          <a:xfrm>
            <a:off x="704898" y="10443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5" name="Rectángulo 144">
            <a:extLst>
              <a:ext uri="{FF2B5EF4-FFF2-40B4-BE49-F238E27FC236}">
                <a16:creationId xmlns:a16="http://schemas.microsoft.com/office/drawing/2014/main" id="{61A0BF26-74AE-4F6C-9D24-1A7037CDBC37}"/>
              </a:ext>
            </a:extLst>
          </p:cNvPr>
          <p:cNvSpPr/>
          <p:nvPr/>
        </p:nvSpPr>
        <p:spPr>
          <a:xfrm>
            <a:off x="246452" y="19045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E317756B-AA56-4615-BA0F-4DF1EEBF209A}"/>
              </a:ext>
            </a:extLst>
          </p:cNvPr>
          <p:cNvSpPr/>
          <p:nvPr/>
        </p:nvSpPr>
        <p:spPr>
          <a:xfrm>
            <a:off x="517008" y="2764783"/>
            <a:ext cx="1425259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A9827FC0-7C48-4398-B45C-A341F82EAE4A}"/>
              </a:ext>
            </a:extLst>
          </p:cNvPr>
          <p:cNvSpPr/>
          <p:nvPr/>
        </p:nvSpPr>
        <p:spPr>
          <a:xfrm>
            <a:off x="517007" y="36249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8" name="Rectángulo 147">
            <a:extLst>
              <a:ext uri="{FF2B5EF4-FFF2-40B4-BE49-F238E27FC236}">
                <a16:creationId xmlns:a16="http://schemas.microsoft.com/office/drawing/2014/main" id="{70D49109-DE72-48B5-9502-5AA3BDBFBBD7}"/>
              </a:ext>
            </a:extLst>
          </p:cNvPr>
          <p:cNvSpPr/>
          <p:nvPr/>
        </p:nvSpPr>
        <p:spPr>
          <a:xfrm>
            <a:off x="246452" y="44851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49" name="Rectángulo 148">
            <a:extLst>
              <a:ext uri="{FF2B5EF4-FFF2-40B4-BE49-F238E27FC236}">
                <a16:creationId xmlns:a16="http://schemas.microsoft.com/office/drawing/2014/main" id="{5AE706C8-6FA1-4936-AC95-1151B0474331}"/>
              </a:ext>
            </a:extLst>
          </p:cNvPr>
          <p:cNvSpPr/>
          <p:nvPr/>
        </p:nvSpPr>
        <p:spPr>
          <a:xfrm>
            <a:off x="704898" y="53453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id="{17F39A45-A289-4230-9916-725210C8AB74}"/>
              </a:ext>
            </a:extLst>
          </p:cNvPr>
          <p:cNvSpPr/>
          <p:nvPr/>
        </p:nvSpPr>
        <p:spPr>
          <a:xfrm>
            <a:off x="9364605" y="1841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51" name="Rectángulo 150">
            <a:extLst>
              <a:ext uri="{FF2B5EF4-FFF2-40B4-BE49-F238E27FC236}">
                <a16:creationId xmlns:a16="http://schemas.microsoft.com/office/drawing/2014/main" id="{F7A5BED3-FDF3-4B6D-93B9-C91729397B83}"/>
              </a:ext>
            </a:extLst>
          </p:cNvPr>
          <p:cNvSpPr/>
          <p:nvPr/>
        </p:nvSpPr>
        <p:spPr>
          <a:xfrm>
            <a:off x="10016146" y="10500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52" name="Rectángulo 151">
            <a:extLst>
              <a:ext uri="{FF2B5EF4-FFF2-40B4-BE49-F238E27FC236}">
                <a16:creationId xmlns:a16="http://schemas.microsoft.com/office/drawing/2014/main" id="{0A493B4D-19C7-4A7C-81FA-14B0636B5785}"/>
              </a:ext>
            </a:extLst>
          </p:cNvPr>
          <p:cNvSpPr/>
          <p:nvPr/>
        </p:nvSpPr>
        <p:spPr>
          <a:xfrm>
            <a:off x="10474592" y="1902358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id="{F785CE5E-A5E7-4A3C-BCCE-24BEC5904CF6}"/>
              </a:ext>
            </a:extLst>
          </p:cNvPr>
          <p:cNvSpPr/>
          <p:nvPr/>
        </p:nvSpPr>
        <p:spPr>
          <a:xfrm>
            <a:off x="10474592" y="44851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96709552-F58A-4938-BA02-D89B5F524B49}"/>
              </a:ext>
            </a:extLst>
          </p:cNvPr>
          <p:cNvSpPr/>
          <p:nvPr/>
        </p:nvSpPr>
        <p:spPr>
          <a:xfrm>
            <a:off x="9978799" y="53453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F4F29F09-7657-40FE-A75B-C7410F857490}"/>
              </a:ext>
            </a:extLst>
          </p:cNvPr>
          <p:cNvSpPr/>
          <p:nvPr/>
        </p:nvSpPr>
        <p:spPr>
          <a:xfrm>
            <a:off x="9166873" y="62454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260EE6F9-C018-46B8-A30D-2C9C5AAA2CF9}"/>
              </a:ext>
            </a:extLst>
          </p:cNvPr>
          <p:cNvSpPr/>
          <p:nvPr/>
        </p:nvSpPr>
        <p:spPr>
          <a:xfrm>
            <a:off x="10172823" y="36249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157" name="Conector: curvado 156">
            <a:extLst>
              <a:ext uri="{FF2B5EF4-FFF2-40B4-BE49-F238E27FC236}">
                <a16:creationId xmlns:a16="http://schemas.microsoft.com/office/drawing/2014/main" id="{075F5EDE-7E3B-41DA-BFFC-573A4989497D}"/>
              </a:ext>
            </a:extLst>
          </p:cNvPr>
          <p:cNvCxnSpPr>
            <a:cxnSpLocks/>
            <a:stCxn id="179" idx="1"/>
            <a:endCxn id="149" idx="3"/>
          </p:cNvCxnSpPr>
          <p:nvPr/>
        </p:nvCxnSpPr>
        <p:spPr>
          <a:xfrm rot="10800000" flipV="1">
            <a:off x="2130158" y="4991205"/>
            <a:ext cx="1560550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: curvado 157">
            <a:extLst>
              <a:ext uri="{FF2B5EF4-FFF2-40B4-BE49-F238E27FC236}">
                <a16:creationId xmlns:a16="http://schemas.microsoft.com/office/drawing/2014/main" id="{20B7E95E-03DD-41B9-9D36-B3A985A31ADE}"/>
              </a:ext>
            </a:extLst>
          </p:cNvPr>
          <p:cNvCxnSpPr>
            <a:cxnSpLocks/>
            <a:stCxn id="179" idx="1"/>
            <a:endCxn id="148" idx="3"/>
          </p:cNvCxnSpPr>
          <p:nvPr/>
        </p:nvCxnSpPr>
        <p:spPr>
          <a:xfrm rot="10800000">
            <a:off x="1671712" y="4752202"/>
            <a:ext cx="2018996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de flecha 35">
            <a:extLst>
              <a:ext uri="{FF2B5EF4-FFF2-40B4-BE49-F238E27FC236}">
                <a16:creationId xmlns:a16="http://schemas.microsoft.com/office/drawing/2014/main" id="{9F5D4AF2-D035-433E-BAC5-EBAF70D28B2A}"/>
              </a:ext>
            </a:extLst>
          </p:cNvPr>
          <p:cNvCxnSpPr>
            <a:cxnSpLocks/>
            <a:stCxn id="179" idx="1"/>
            <a:endCxn id="147" idx="3"/>
          </p:cNvCxnSpPr>
          <p:nvPr/>
        </p:nvCxnSpPr>
        <p:spPr>
          <a:xfrm rot="10800000">
            <a:off x="1942268" y="3892002"/>
            <a:ext cx="1748441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: curvado 159">
            <a:extLst>
              <a:ext uri="{FF2B5EF4-FFF2-40B4-BE49-F238E27FC236}">
                <a16:creationId xmlns:a16="http://schemas.microsoft.com/office/drawing/2014/main" id="{7C09E998-1A8B-41A6-8D3D-ADBD832D1483}"/>
              </a:ext>
            </a:extLst>
          </p:cNvPr>
          <p:cNvCxnSpPr>
            <a:cxnSpLocks/>
            <a:stCxn id="178" idx="1"/>
            <a:endCxn id="146" idx="3"/>
          </p:cNvCxnSpPr>
          <p:nvPr/>
        </p:nvCxnSpPr>
        <p:spPr>
          <a:xfrm rot="10800000" flipV="1">
            <a:off x="1942268" y="2353577"/>
            <a:ext cx="1748441" cy="6782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curvado 160">
            <a:extLst>
              <a:ext uri="{FF2B5EF4-FFF2-40B4-BE49-F238E27FC236}">
                <a16:creationId xmlns:a16="http://schemas.microsoft.com/office/drawing/2014/main" id="{BF2A7848-99D6-422D-9C71-EA84A61D8A7D}"/>
              </a:ext>
            </a:extLst>
          </p:cNvPr>
          <p:cNvCxnSpPr>
            <a:cxnSpLocks/>
            <a:stCxn id="178" idx="1"/>
            <a:endCxn id="143" idx="3"/>
          </p:cNvCxnSpPr>
          <p:nvPr/>
        </p:nvCxnSpPr>
        <p:spPr>
          <a:xfrm rot="10800000">
            <a:off x="2816690" y="451201"/>
            <a:ext cx="874018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: curvado 161">
            <a:extLst>
              <a:ext uri="{FF2B5EF4-FFF2-40B4-BE49-F238E27FC236}">
                <a16:creationId xmlns:a16="http://schemas.microsoft.com/office/drawing/2014/main" id="{74A6CE89-78BC-4425-BD16-3EC0DB2AF2BF}"/>
              </a:ext>
            </a:extLst>
          </p:cNvPr>
          <p:cNvCxnSpPr>
            <a:cxnSpLocks/>
            <a:stCxn id="178" idx="1"/>
            <a:endCxn id="145" idx="3"/>
          </p:cNvCxnSpPr>
          <p:nvPr/>
        </p:nvCxnSpPr>
        <p:spPr>
          <a:xfrm rot="10800000">
            <a:off x="1671712" y="2171601"/>
            <a:ext cx="2018996" cy="1819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: curvado 162">
            <a:extLst>
              <a:ext uri="{FF2B5EF4-FFF2-40B4-BE49-F238E27FC236}">
                <a16:creationId xmlns:a16="http://schemas.microsoft.com/office/drawing/2014/main" id="{3C1180CC-8596-4B24-9D81-B4B018C8014F}"/>
              </a:ext>
            </a:extLst>
          </p:cNvPr>
          <p:cNvCxnSpPr>
            <a:cxnSpLocks/>
            <a:stCxn id="178" idx="1"/>
            <a:endCxn id="144" idx="3"/>
          </p:cNvCxnSpPr>
          <p:nvPr/>
        </p:nvCxnSpPr>
        <p:spPr>
          <a:xfrm rot="10800000">
            <a:off x="2130158" y="1311401"/>
            <a:ext cx="1560550" cy="10421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curvado 163">
            <a:extLst>
              <a:ext uri="{FF2B5EF4-FFF2-40B4-BE49-F238E27FC236}">
                <a16:creationId xmlns:a16="http://schemas.microsoft.com/office/drawing/2014/main" id="{5E08C9D4-013E-46C3-BBD5-376D64B21939}"/>
              </a:ext>
            </a:extLst>
          </p:cNvPr>
          <p:cNvCxnSpPr>
            <a:cxnSpLocks/>
            <a:stCxn id="181" idx="3"/>
            <a:endCxn id="155" idx="1"/>
          </p:cNvCxnSpPr>
          <p:nvPr/>
        </p:nvCxnSpPr>
        <p:spPr>
          <a:xfrm>
            <a:off x="8494663" y="4991206"/>
            <a:ext cx="672210" cy="15212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: curvado 164">
            <a:extLst>
              <a:ext uri="{FF2B5EF4-FFF2-40B4-BE49-F238E27FC236}">
                <a16:creationId xmlns:a16="http://schemas.microsoft.com/office/drawing/2014/main" id="{7275C72A-157B-4AFD-BA05-BBA369BFC90A}"/>
              </a:ext>
            </a:extLst>
          </p:cNvPr>
          <p:cNvCxnSpPr>
            <a:cxnSpLocks/>
            <a:stCxn id="181" idx="3"/>
            <a:endCxn id="156" idx="1"/>
          </p:cNvCxnSpPr>
          <p:nvPr/>
        </p:nvCxnSpPr>
        <p:spPr>
          <a:xfrm flipV="1">
            <a:off x="8494663" y="3892001"/>
            <a:ext cx="1678160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: curvado 165">
            <a:extLst>
              <a:ext uri="{FF2B5EF4-FFF2-40B4-BE49-F238E27FC236}">
                <a16:creationId xmlns:a16="http://schemas.microsoft.com/office/drawing/2014/main" id="{08EA718D-5935-4E7F-9818-A2E006D01551}"/>
              </a:ext>
            </a:extLst>
          </p:cNvPr>
          <p:cNvCxnSpPr>
            <a:cxnSpLocks/>
            <a:stCxn id="181" idx="3"/>
            <a:endCxn id="154" idx="1"/>
          </p:cNvCxnSpPr>
          <p:nvPr/>
        </p:nvCxnSpPr>
        <p:spPr>
          <a:xfrm>
            <a:off x="8494663" y="4991206"/>
            <a:ext cx="1484136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: curvado 166">
            <a:extLst>
              <a:ext uri="{FF2B5EF4-FFF2-40B4-BE49-F238E27FC236}">
                <a16:creationId xmlns:a16="http://schemas.microsoft.com/office/drawing/2014/main" id="{E82F9FB5-65E7-4879-BBB5-22B78CBD0276}"/>
              </a:ext>
            </a:extLst>
          </p:cNvPr>
          <p:cNvCxnSpPr>
            <a:cxnSpLocks/>
            <a:stCxn id="181" idx="3"/>
            <a:endCxn id="153" idx="1"/>
          </p:cNvCxnSpPr>
          <p:nvPr/>
        </p:nvCxnSpPr>
        <p:spPr>
          <a:xfrm flipV="1">
            <a:off x="8494663" y="4752201"/>
            <a:ext cx="1979929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: curvado 167">
            <a:extLst>
              <a:ext uri="{FF2B5EF4-FFF2-40B4-BE49-F238E27FC236}">
                <a16:creationId xmlns:a16="http://schemas.microsoft.com/office/drawing/2014/main" id="{B1F845A4-966B-4FE4-B3C3-4E7EC9EB0939}"/>
              </a:ext>
            </a:extLst>
          </p:cNvPr>
          <p:cNvCxnSpPr>
            <a:cxnSpLocks/>
            <a:stCxn id="180" idx="3"/>
            <a:endCxn id="151" idx="1"/>
          </p:cNvCxnSpPr>
          <p:nvPr/>
        </p:nvCxnSpPr>
        <p:spPr>
          <a:xfrm flipV="1">
            <a:off x="8494663" y="1317101"/>
            <a:ext cx="1521483" cy="10364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: curvado 168">
            <a:extLst>
              <a:ext uri="{FF2B5EF4-FFF2-40B4-BE49-F238E27FC236}">
                <a16:creationId xmlns:a16="http://schemas.microsoft.com/office/drawing/2014/main" id="{5DAC2620-6153-4F8F-976C-7C532CCC399A}"/>
              </a:ext>
            </a:extLst>
          </p:cNvPr>
          <p:cNvCxnSpPr>
            <a:cxnSpLocks/>
            <a:stCxn id="180" idx="3"/>
            <a:endCxn id="150" idx="1"/>
          </p:cNvCxnSpPr>
          <p:nvPr/>
        </p:nvCxnSpPr>
        <p:spPr>
          <a:xfrm flipV="1">
            <a:off x="8494663" y="451201"/>
            <a:ext cx="869942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de flecha 156">
            <a:extLst>
              <a:ext uri="{FF2B5EF4-FFF2-40B4-BE49-F238E27FC236}">
                <a16:creationId xmlns:a16="http://schemas.microsoft.com/office/drawing/2014/main" id="{A423C650-9198-41A2-A497-8CDB7AF0BFAA}"/>
              </a:ext>
            </a:extLst>
          </p:cNvPr>
          <p:cNvCxnSpPr>
            <a:cxnSpLocks/>
            <a:stCxn id="180" idx="3"/>
            <a:endCxn id="152" idx="1"/>
          </p:cNvCxnSpPr>
          <p:nvPr/>
        </p:nvCxnSpPr>
        <p:spPr>
          <a:xfrm flipV="1">
            <a:off x="8494663" y="2169376"/>
            <a:ext cx="1979929" cy="18420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: curvado 170">
            <a:extLst>
              <a:ext uri="{FF2B5EF4-FFF2-40B4-BE49-F238E27FC236}">
                <a16:creationId xmlns:a16="http://schemas.microsoft.com/office/drawing/2014/main" id="{93FFFA1F-B632-4920-867D-0E05279E32C1}"/>
              </a:ext>
            </a:extLst>
          </p:cNvPr>
          <p:cNvCxnSpPr>
            <a:cxnSpLocks/>
            <a:stCxn id="142" idx="4"/>
            <a:endCxn id="179" idx="3"/>
          </p:cNvCxnSpPr>
          <p:nvPr/>
        </p:nvCxnSpPr>
        <p:spPr>
          <a:xfrm rot="5400000">
            <a:off x="5175615" y="4070820"/>
            <a:ext cx="438913" cy="1401858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: curvado 171">
            <a:extLst>
              <a:ext uri="{FF2B5EF4-FFF2-40B4-BE49-F238E27FC236}">
                <a16:creationId xmlns:a16="http://schemas.microsoft.com/office/drawing/2014/main" id="{51F22228-7F5E-471A-870E-7DF41124F75D}"/>
              </a:ext>
            </a:extLst>
          </p:cNvPr>
          <p:cNvCxnSpPr>
            <a:cxnSpLocks/>
            <a:stCxn id="142" idx="4"/>
            <a:endCxn id="181" idx="1"/>
          </p:cNvCxnSpPr>
          <p:nvPr/>
        </p:nvCxnSpPr>
        <p:spPr>
          <a:xfrm rot="16200000" flipH="1">
            <a:off x="6574158" y="4074134"/>
            <a:ext cx="438913" cy="1395229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: curvado 172">
            <a:extLst>
              <a:ext uri="{FF2B5EF4-FFF2-40B4-BE49-F238E27FC236}">
                <a16:creationId xmlns:a16="http://schemas.microsoft.com/office/drawing/2014/main" id="{97D8E28B-0DAB-441C-8772-B5DE8BAE3E36}"/>
              </a:ext>
            </a:extLst>
          </p:cNvPr>
          <p:cNvCxnSpPr>
            <a:cxnSpLocks/>
            <a:stCxn id="142" idx="0"/>
            <a:endCxn id="178" idx="3"/>
          </p:cNvCxnSpPr>
          <p:nvPr/>
        </p:nvCxnSpPr>
        <p:spPr>
          <a:xfrm rot="16200000" flipV="1">
            <a:off x="5230148" y="1817572"/>
            <a:ext cx="329847" cy="1401858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: curvado 173">
            <a:extLst>
              <a:ext uri="{FF2B5EF4-FFF2-40B4-BE49-F238E27FC236}">
                <a16:creationId xmlns:a16="http://schemas.microsoft.com/office/drawing/2014/main" id="{7F9E52F9-D558-450B-9C6F-C69693D50383}"/>
              </a:ext>
            </a:extLst>
          </p:cNvPr>
          <p:cNvCxnSpPr>
            <a:cxnSpLocks/>
            <a:stCxn id="142" idx="0"/>
            <a:endCxn id="180" idx="1"/>
          </p:cNvCxnSpPr>
          <p:nvPr/>
        </p:nvCxnSpPr>
        <p:spPr>
          <a:xfrm rot="5400000" flipH="1" flipV="1">
            <a:off x="6628691" y="1820887"/>
            <a:ext cx="329847" cy="1395229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 de texto 2">
            <a:extLst>
              <a:ext uri="{FF2B5EF4-FFF2-40B4-BE49-F238E27FC236}">
                <a16:creationId xmlns:a16="http://schemas.microsoft.com/office/drawing/2014/main" id="{EBDFD557-B56B-42F9-AD97-8C373D06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37" y="218106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6" name="Imagen 175">
            <a:hlinkClick r:id="rId2"/>
            <a:hlinkHover r:id="rId2"/>
            <a:extLst>
              <a:ext uri="{FF2B5EF4-FFF2-40B4-BE49-F238E27FC236}">
                <a16:creationId xmlns:a16="http://schemas.microsoft.com/office/drawing/2014/main" id="{5298A9DC-DB58-41F6-99B0-2DB89D324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51" y="610907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7" name="Rectángulo: esquinas redondeadas 176">
            <a:extLst>
              <a:ext uri="{FF2B5EF4-FFF2-40B4-BE49-F238E27FC236}">
                <a16:creationId xmlns:a16="http://schemas.microsoft.com/office/drawing/2014/main" id="{471BA1C5-B7E1-4D95-A7CD-2C4A36AEB7EC}"/>
              </a:ext>
            </a:extLst>
          </p:cNvPr>
          <p:cNvSpPr/>
          <p:nvPr/>
        </p:nvSpPr>
        <p:spPr>
          <a:xfrm>
            <a:off x="4878185" y="6645563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chemeClr val="bg1">
                  <a:lumMod val="50000"/>
                </a:schemeClr>
              </a:gs>
              <a:gs pos="100000">
                <a:srgbClr val="F3F4F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sp>
        <p:nvSpPr>
          <p:cNvPr id="178" name="Rectángulo: esquinas redondeadas 177">
            <a:extLst>
              <a:ext uri="{FF2B5EF4-FFF2-40B4-BE49-F238E27FC236}">
                <a16:creationId xmlns:a16="http://schemas.microsoft.com/office/drawing/2014/main" id="{43A9626F-E08E-47FD-8A82-DFCB0F3ECA9D}"/>
              </a:ext>
            </a:extLst>
          </p:cNvPr>
          <p:cNvSpPr/>
          <p:nvPr/>
        </p:nvSpPr>
        <p:spPr>
          <a:xfrm>
            <a:off x="3690708" y="2018802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79" name="Rectángulo: esquinas redondeadas 178">
            <a:extLst>
              <a:ext uri="{FF2B5EF4-FFF2-40B4-BE49-F238E27FC236}">
                <a16:creationId xmlns:a16="http://schemas.microsoft.com/office/drawing/2014/main" id="{D13A70FB-2B01-4F57-9449-15196572937E}"/>
              </a:ext>
            </a:extLst>
          </p:cNvPr>
          <p:cNvSpPr/>
          <p:nvPr/>
        </p:nvSpPr>
        <p:spPr>
          <a:xfrm>
            <a:off x="3690708" y="4656431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80" name="Rectángulo: esquinas redondeadas 179">
            <a:extLst>
              <a:ext uri="{FF2B5EF4-FFF2-40B4-BE49-F238E27FC236}">
                <a16:creationId xmlns:a16="http://schemas.microsoft.com/office/drawing/2014/main" id="{144C8EF2-C410-4299-A412-411990CF167E}"/>
              </a:ext>
            </a:extLst>
          </p:cNvPr>
          <p:cNvSpPr/>
          <p:nvPr/>
        </p:nvSpPr>
        <p:spPr>
          <a:xfrm>
            <a:off x="7491229" y="2018802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81" name="Rectángulo: esquinas redondeadas 180">
            <a:extLst>
              <a:ext uri="{FF2B5EF4-FFF2-40B4-BE49-F238E27FC236}">
                <a16:creationId xmlns:a16="http://schemas.microsoft.com/office/drawing/2014/main" id="{11945357-3B6D-43D2-A6F7-998C6EA0A73D}"/>
              </a:ext>
            </a:extLst>
          </p:cNvPr>
          <p:cNvSpPr/>
          <p:nvPr/>
        </p:nvSpPr>
        <p:spPr>
          <a:xfrm>
            <a:off x="7491229" y="4656431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82" name="Rectángulo 181">
            <a:extLst>
              <a:ext uri="{FF2B5EF4-FFF2-40B4-BE49-F238E27FC236}">
                <a16:creationId xmlns:a16="http://schemas.microsoft.com/office/drawing/2014/main" id="{FDDFF6C6-1ED9-420C-85C1-9AA307EECD4B}"/>
              </a:ext>
            </a:extLst>
          </p:cNvPr>
          <p:cNvSpPr/>
          <p:nvPr/>
        </p:nvSpPr>
        <p:spPr>
          <a:xfrm>
            <a:off x="1456165" y="6214192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>
                <a:solidFill>
                  <a:schemeClr val="tx1"/>
                </a:solidFill>
              </a:rPr>
              <a:t>Lorem ipsum</a:t>
            </a:r>
            <a:endParaRPr lang="es-419" b="1" dirty="0">
              <a:solidFill>
                <a:schemeClr val="tx1"/>
              </a:solidFill>
            </a:endParaRPr>
          </a:p>
        </p:txBody>
      </p:sp>
      <p:cxnSp>
        <p:nvCxnSpPr>
          <p:cNvPr id="183" name="Conector: curvado 182">
            <a:extLst>
              <a:ext uri="{FF2B5EF4-FFF2-40B4-BE49-F238E27FC236}">
                <a16:creationId xmlns:a16="http://schemas.microsoft.com/office/drawing/2014/main" id="{E4B989B6-1795-4839-9FC2-15D84D60135D}"/>
              </a:ext>
            </a:extLst>
          </p:cNvPr>
          <p:cNvCxnSpPr>
            <a:cxnSpLocks/>
            <a:stCxn id="179" idx="1"/>
            <a:endCxn id="182" idx="3"/>
          </p:cNvCxnSpPr>
          <p:nvPr/>
        </p:nvCxnSpPr>
        <p:spPr>
          <a:xfrm rot="10800000" flipV="1">
            <a:off x="2881426" y="4991206"/>
            <a:ext cx="809283" cy="149000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ángulo 183">
            <a:extLst>
              <a:ext uri="{FF2B5EF4-FFF2-40B4-BE49-F238E27FC236}">
                <a16:creationId xmlns:a16="http://schemas.microsoft.com/office/drawing/2014/main" id="{756C2286-0B58-4250-BC9F-1BB67A676E7B}"/>
              </a:ext>
            </a:extLst>
          </p:cNvPr>
          <p:cNvSpPr/>
          <p:nvPr/>
        </p:nvSpPr>
        <p:spPr>
          <a:xfrm>
            <a:off x="10172823" y="27818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185" name="Conector: curvado 184">
            <a:extLst>
              <a:ext uri="{FF2B5EF4-FFF2-40B4-BE49-F238E27FC236}">
                <a16:creationId xmlns:a16="http://schemas.microsoft.com/office/drawing/2014/main" id="{CBC8D82B-F51B-4D01-9B25-CC9A8BE8C823}"/>
              </a:ext>
            </a:extLst>
          </p:cNvPr>
          <p:cNvCxnSpPr>
            <a:cxnSpLocks/>
            <a:stCxn id="180" idx="3"/>
            <a:endCxn id="184" idx="1"/>
          </p:cNvCxnSpPr>
          <p:nvPr/>
        </p:nvCxnSpPr>
        <p:spPr>
          <a:xfrm>
            <a:off x="8494663" y="2353577"/>
            <a:ext cx="1678160" cy="6953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: curvado 309">
            <a:extLst>
              <a:ext uri="{FF2B5EF4-FFF2-40B4-BE49-F238E27FC236}">
                <a16:creationId xmlns:a16="http://schemas.microsoft.com/office/drawing/2014/main" id="{F6306957-6B7A-43BA-916A-28AFEDAE5F0D}"/>
              </a:ext>
            </a:extLst>
          </p:cNvPr>
          <p:cNvCxnSpPr>
            <a:cxnSpLocks/>
            <a:stCxn id="141" idx="2"/>
            <a:endCxn id="142" idx="0"/>
          </p:cNvCxnSpPr>
          <p:nvPr/>
        </p:nvCxnSpPr>
        <p:spPr>
          <a:xfrm>
            <a:off x="6089371" y="613254"/>
            <a:ext cx="6629" cy="20701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" name="Imagen 186">
            <a:extLst>
              <a:ext uri="{FF2B5EF4-FFF2-40B4-BE49-F238E27FC236}">
                <a16:creationId xmlns:a16="http://schemas.microsoft.com/office/drawing/2014/main" id="{AA2F3584-6088-4F14-BFBA-300453A6E2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2783" r="55114" b="47565"/>
          <a:stretch/>
        </p:blipFill>
        <p:spPr>
          <a:xfrm>
            <a:off x="7266109" y="672551"/>
            <a:ext cx="1540215" cy="1414009"/>
          </a:xfrm>
          <a:prstGeom prst="rect">
            <a:avLst/>
          </a:prstGeom>
          <a:effectLst/>
        </p:spPr>
      </p:pic>
      <p:pic>
        <p:nvPicPr>
          <p:cNvPr id="188" name="Imagen 187">
            <a:extLst>
              <a:ext uri="{FF2B5EF4-FFF2-40B4-BE49-F238E27FC236}">
                <a16:creationId xmlns:a16="http://schemas.microsoft.com/office/drawing/2014/main" id="{92EF0034-94F1-4022-B396-9A7098E8DC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56939" r="6315"/>
          <a:stretch/>
        </p:blipFill>
        <p:spPr>
          <a:xfrm>
            <a:off x="3376113" y="563327"/>
            <a:ext cx="1613572" cy="1535558"/>
          </a:xfrm>
          <a:prstGeom prst="rect">
            <a:avLst/>
          </a:prstGeom>
          <a:effectLst/>
        </p:spPr>
      </p:pic>
      <p:pic>
        <p:nvPicPr>
          <p:cNvPr id="189" name="Imagen 188">
            <a:extLst>
              <a:ext uri="{FF2B5EF4-FFF2-40B4-BE49-F238E27FC236}">
                <a16:creationId xmlns:a16="http://schemas.microsoft.com/office/drawing/2014/main" id="{7AB3B677-9939-4A4F-9EEC-B349FE8164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58957" r="61677"/>
          <a:stretch/>
        </p:blipFill>
        <p:spPr>
          <a:xfrm>
            <a:off x="7257843" y="3260605"/>
            <a:ext cx="1572925" cy="1463584"/>
          </a:xfrm>
          <a:prstGeom prst="rect">
            <a:avLst/>
          </a:prstGeom>
          <a:effectLst/>
        </p:spPr>
      </p:pic>
      <p:pic>
        <p:nvPicPr>
          <p:cNvPr id="190" name="Imagen 189">
            <a:extLst>
              <a:ext uri="{FF2B5EF4-FFF2-40B4-BE49-F238E27FC236}">
                <a16:creationId xmlns:a16="http://schemas.microsoft.com/office/drawing/2014/main" id="{BE892F2F-ECD7-4CD5-BDF0-6258EFA5AB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8746" r="6315" b="45734"/>
          <a:stretch/>
        </p:blipFill>
        <p:spPr>
          <a:xfrm>
            <a:off x="3376113" y="3166576"/>
            <a:ext cx="1613572" cy="1623260"/>
          </a:xfrm>
          <a:prstGeom prst="rect">
            <a:avLst/>
          </a:prstGeom>
          <a:effectLst/>
        </p:spPr>
      </p:pic>
      <p:sp>
        <p:nvSpPr>
          <p:cNvPr id="191" name="Cuadro de texto 2">
            <a:extLst>
              <a:ext uri="{FF2B5EF4-FFF2-40B4-BE49-F238E27FC236}">
                <a16:creationId xmlns:a16="http://schemas.microsoft.com/office/drawing/2014/main" id="{4B80CD6C-8B08-4AC1-A430-231FE8B78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040" y="480089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2" name="Cuadro de texto 2">
            <a:extLst>
              <a:ext uri="{FF2B5EF4-FFF2-40B4-BE49-F238E27FC236}">
                <a16:creationId xmlns:a16="http://schemas.microsoft.com/office/drawing/2014/main" id="{8BDF0C86-103B-4084-A8F8-215D6A99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71" y="219232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3" name="Cuadro de texto 2">
            <a:extLst>
              <a:ext uri="{FF2B5EF4-FFF2-40B4-BE49-F238E27FC236}">
                <a16:creationId xmlns:a16="http://schemas.microsoft.com/office/drawing/2014/main" id="{C2009149-2755-47E7-845A-A668B48A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71" y="478983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" name="Cuadro de texto 2">
            <a:extLst>
              <a:ext uri="{FF2B5EF4-FFF2-40B4-BE49-F238E27FC236}">
                <a16:creationId xmlns:a16="http://schemas.microsoft.com/office/drawing/2014/main" id="{17E07EE4-81FD-4B9C-925D-B8116D5D2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99" y="794541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5" name="Cuadro de texto 2">
            <a:extLst>
              <a:ext uri="{FF2B5EF4-FFF2-40B4-BE49-F238E27FC236}">
                <a16:creationId xmlns:a16="http://schemas.microsoft.com/office/drawing/2014/main" id="{8FDF2076-310D-4359-A039-36C4C212D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679" y="139633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6" name="Cuadro de texto 2">
            <a:extLst>
              <a:ext uri="{FF2B5EF4-FFF2-40B4-BE49-F238E27FC236}">
                <a16:creationId xmlns:a16="http://schemas.microsoft.com/office/drawing/2014/main" id="{967B97F9-B26F-47B1-90D3-B0F6116A2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542" y="198275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7" name="Cuadro de texto 2">
            <a:extLst>
              <a:ext uri="{FF2B5EF4-FFF2-40B4-BE49-F238E27FC236}">
                <a16:creationId xmlns:a16="http://schemas.microsoft.com/office/drawing/2014/main" id="{98FA4101-0672-410B-9F46-07DB225D0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783" y="275535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8" name="Cuadro de texto 2">
            <a:extLst>
              <a:ext uri="{FF2B5EF4-FFF2-40B4-BE49-F238E27FC236}">
                <a16:creationId xmlns:a16="http://schemas.microsoft.com/office/drawing/2014/main" id="{80F82A96-379A-4BA3-86F0-0491AD34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57" y="392051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9" name="Cuadro de texto 2">
            <a:extLst>
              <a:ext uri="{FF2B5EF4-FFF2-40B4-BE49-F238E27FC236}">
                <a16:creationId xmlns:a16="http://schemas.microsoft.com/office/drawing/2014/main" id="{7A48CEE8-8B67-4378-AA83-ED705803B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556" y="4615423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0" name="Cuadro de texto 2">
            <a:extLst>
              <a:ext uri="{FF2B5EF4-FFF2-40B4-BE49-F238E27FC236}">
                <a16:creationId xmlns:a16="http://schemas.microsoft.com/office/drawing/2014/main" id="{AB20EAED-78B3-48A0-9D81-685ACF02A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466" y="529078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1" name="Cuadro de texto 2">
            <a:extLst>
              <a:ext uri="{FF2B5EF4-FFF2-40B4-BE49-F238E27FC236}">
                <a16:creationId xmlns:a16="http://schemas.microsoft.com/office/drawing/2014/main" id="{29A1AA67-6BEE-4873-B395-77653EA36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213" y="581313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2" name="Cuadro de texto 2">
            <a:extLst>
              <a:ext uri="{FF2B5EF4-FFF2-40B4-BE49-F238E27FC236}">
                <a16:creationId xmlns:a16="http://schemas.microsoft.com/office/drawing/2014/main" id="{059BAC53-AA1A-4651-878E-274A9016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5156" y="76300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Cuadro de texto 2">
            <a:extLst>
              <a:ext uri="{FF2B5EF4-FFF2-40B4-BE49-F238E27FC236}">
                <a16:creationId xmlns:a16="http://schemas.microsoft.com/office/drawing/2014/main" id="{25B23364-58AE-4533-A248-A3D68921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2013" y="145347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" name="Cuadro de texto 2">
            <a:extLst>
              <a:ext uri="{FF2B5EF4-FFF2-40B4-BE49-F238E27FC236}">
                <a16:creationId xmlns:a16="http://schemas.microsoft.com/office/drawing/2014/main" id="{98CC5571-729F-44FF-8D87-00AD09F23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5876" y="2016379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Cuadro de texto 2">
            <a:extLst>
              <a:ext uri="{FF2B5EF4-FFF2-40B4-BE49-F238E27FC236}">
                <a16:creationId xmlns:a16="http://schemas.microsoft.com/office/drawing/2014/main" id="{1F4EAE2B-EB31-4C4E-81C4-96C8F8D4C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5827" y="277333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" name="Cuadro de texto 2">
            <a:extLst>
              <a:ext uri="{FF2B5EF4-FFF2-40B4-BE49-F238E27FC236}">
                <a16:creationId xmlns:a16="http://schemas.microsoft.com/office/drawing/2014/main" id="{26C98531-9965-4001-8038-3D709109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763" y="3949756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Cuadro de texto 2">
            <a:extLst>
              <a:ext uri="{FF2B5EF4-FFF2-40B4-BE49-F238E27FC236}">
                <a16:creationId xmlns:a16="http://schemas.microsoft.com/office/drawing/2014/main" id="{0BF79AB4-6C50-4DA2-BC59-8372ABA4C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627" y="459587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Cuadro de texto 2">
            <a:extLst>
              <a:ext uri="{FF2B5EF4-FFF2-40B4-BE49-F238E27FC236}">
                <a16:creationId xmlns:a16="http://schemas.microsoft.com/office/drawing/2014/main" id="{F7327AAD-19B5-42B2-83E2-984A63F0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311" y="534089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9" name="Cuadro de texto 2">
            <a:extLst>
              <a:ext uri="{FF2B5EF4-FFF2-40B4-BE49-F238E27FC236}">
                <a16:creationId xmlns:a16="http://schemas.microsoft.com/office/drawing/2014/main" id="{AE1555A2-F5D1-46DF-ADDA-02BEF418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238" y="5770374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Cuadro de texto 2">
            <a:extLst>
              <a:ext uri="{FF2B5EF4-FFF2-40B4-BE49-F238E27FC236}">
                <a16:creationId xmlns:a16="http://schemas.microsoft.com/office/drawing/2014/main" id="{993A956F-8457-49E8-9D75-644C58CF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24" y="1284107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74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210</Words>
  <Application>Microsoft Office PowerPoint</Application>
  <PresentationFormat>Panorámica</PresentationFormat>
  <Paragraphs>132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Sequel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27</cp:revision>
  <dcterms:created xsi:type="dcterms:W3CDTF">2020-09-24T02:13:35Z</dcterms:created>
  <dcterms:modified xsi:type="dcterms:W3CDTF">2021-10-07T02:35:10Z</dcterms:modified>
</cp:coreProperties>
</file>