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A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21125B88-F585-49CB-9F44-E5FCAFDC762B}"/>
              </a:ext>
            </a:extLst>
          </p:cNvPr>
          <p:cNvGrpSpPr/>
          <p:nvPr/>
        </p:nvGrpSpPr>
        <p:grpSpPr>
          <a:xfrm>
            <a:off x="641259" y="49221"/>
            <a:ext cx="11441391" cy="6792726"/>
            <a:chOff x="641259" y="49221"/>
            <a:chExt cx="11441391" cy="6792726"/>
          </a:xfrm>
        </p:grpSpPr>
        <p:cxnSp>
          <p:nvCxnSpPr>
            <p:cNvPr id="100" name="Conector recto de flecha 99">
              <a:extLst>
                <a:ext uri="{FF2B5EF4-FFF2-40B4-BE49-F238E27FC236}">
                  <a16:creationId xmlns:a16="http://schemas.microsoft.com/office/drawing/2014/main" id="{D59A4E0D-5D1D-4DC0-A82C-855D4D54A070}"/>
                </a:ext>
              </a:extLst>
            </p:cNvPr>
            <p:cNvCxnSpPr>
              <a:cxnSpLocks/>
              <a:stCxn id="63" idx="2"/>
              <a:endCxn id="93" idx="0"/>
            </p:cNvCxnSpPr>
            <p:nvPr/>
          </p:nvCxnSpPr>
          <p:spPr>
            <a:xfrm>
              <a:off x="2333718" y="3755136"/>
              <a:ext cx="0" cy="560795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de flecha 102">
              <a:extLst>
                <a:ext uri="{FF2B5EF4-FFF2-40B4-BE49-F238E27FC236}">
                  <a16:creationId xmlns:a16="http://schemas.microsoft.com/office/drawing/2014/main" id="{B3BEB1B7-7E18-4FAB-B4B3-126D2E9D9327}"/>
                </a:ext>
              </a:extLst>
            </p:cNvPr>
            <p:cNvCxnSpPr>
              <a:cxnSpLocks/>
              <a:stCxn id="65" idx="2"/>
              <a:endCxn id="94" idx="0"/>
            </p:cNvCxnSpPr>
            <p:nvPr/>
          </p:nvCxnSpPr>
          <p:spPr>
            <a:xfrm>
              <a:off x="6096000" y="3755136"/>
              <a:ext cx="0" cy="560795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de flecha 105">
              <a:extLst>
                <a:ext uri="{FF2B5EF4-FFF2-40B4-BE49-F238E27FC236}">
                  <a16:creationId xmlns:a16="http://schemas.microsoft.com/office/drawing/2014/main" id="{A47F1E63-7970-4417-A7DA-572C0EC8EC5D}"/>
                </a:ext>
              </a:extLst>
            </p:cNvPr>
            <p:cNvCxnSpPr>
              <a:cxnSpLocks/>
              <a:stCxn id="66" idx="2"/>
              <a:endCxn id="95" idx="0"/>
            </p:cNvCxnSpPr>
            <p:nvPr/>
          </p:nvCxnSpPr>
          <p:spPr>
            <a:xfrm>
              <a:off x="9880019" y="3755136"/>
              <a:ext cx="0" cy="560795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de flecha 134">
              <a:extLst>
                <a:ext uri="{FF2B5EF4-FFF2-40B4-BE49-F238E27FC236}">
                  <a16:creationId xmlns:a16="http://schemas.microsoft.com/office/drawing/2014/main" id="{528391AC-851E-4C11-94F5-9BEEE99D7619}"/>
                </a:ext>
              </a:extLst>
            </p:cNvPr>
            <p:cNvCxnSpPr>
              <a:cxnSpLocks/>
              <a:stCxn id="63" idx="1"/>
              <a:endCxn id="129" idx="0"/>
            </p:cNvCxnSpPr>
            <p:nvPr/>
          </p:nvCxnSpPr>
          <p:spPr>
            <a:xfrm rot="10800000" flipV="1">
              <a:off x="1058883" y="3569630"/>
              <a:ext cx="699393" cy="549107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de flecha 138">
              <a:extLst>
                <a:ext uri="{FF2B5EF4-FFF2-40B4-BE49-F238E27FC236}">
                  <a16:creationId xmlns:a16="http://schemas.microsoft.com/office/drawing/2014/main" id="{A0CFB284-888A-4B95-AA17-A5DCA677208C}"/>
                </a:ext>
              </a:extLst>
            </p:cNvPr>
            <p:cNvCxnSpPr>
              <a:cxnSpLocks/>
              <a:stCxn id="63" idx="3"/>
              <a:endCxn id="132" idx="0"/>
            </p:cNvCxnSpPr>
            <p:nvPr/>
          </p:nvCxnSpPr>
          <p:spPr>
            <a:xfrm>
              <a:off x="2909161" y="3569631"/>
              <a:ext cx="699205" cy="549107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recto de flecha 141">
              <a:extLst>
                <a:ext uri="{FF2B5EF4-FFF2-40B4-BE49-F238E27FC236}">
                  <a16:creationId xmlns:a16="http://schemas.microsoft.com/office/drawing/2014/main" id="{AAD1920A-C700-4AF4-8FDA-7A11F7C5B35A}"/>
                </a:ext>
              </a:extLst>
            </p:cNvPr>
            <p:cNvCxnSpPr>
              <a:cxnSpLocks/>
              <a:stCxn id="65" idx="1"/>
              <a:endCxn id="130" idx="0"/>
            </p:cNvCxnSpPr>
            <p:nvPr/>
          </p:nvCxnSpPr>
          <p:spPr>
            <a:xfrm rot="10800000" flipV="1">
              <a:off x="4798637" y="3569630"/>
              <a:ext cx="721921" cy="549107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ector recto de flecha 144">
              <a:extLst>
                <a:ext uri="{FF2B5EF4-FFF2-40B4-BE49-F238E27FC236}">
                  <a16:creationId xmlns:a16="http://schemas.microsoft.com/office/drawing/2014/main" id="{70BDC358-8486-4A4D-89F2-665520599068}"/>
                </a:ext>
              </a:extLst>
            </p:cNvPr>
            <p:cNvCxnSpPr>
              <a:cxnSpLocks/>
              <a:stCxn id="65" idx="3"/>
              <a:endCxn id="133" idx="0"/>
            </p:cNvCxnSpPr>
            <p:nvPr/>
          </p:nvCxnSpPr>
          <p:spPr>
            <a:xfrm>
              <a:off x="6671443" y="3569631"/>
              <a:ext cx="674738" cy="549107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ector recto de flecha 147">
              <a:extLst>
                <a:ext uri="{FF2B5EF4-FFF2-40B4-BE49-F238E27FC236}">
                  <a16:creationId xmlns:a16="http://schemas.microsoft.com/office/drawing/2014/main" id="{1106AD8A-F9EE-450C-8871-AF5B7A80C985}"/>
                </a:ext>
              </a:extLst>
            </p:cNvPr>
            <p:cNvCxnSpPr>
              <a:cxnSpLocks/>
              <a:stCxn id="66" idx="1"/>
              <a:endCxn id="131" idx="0"/>
            </p:cNvCxnSpPr>
            <p:nvPr/>
          </p:nvCxnSpPr>
          <p:spPr>
            <a:xfrm rot="10800000" flipV="1">
              <a:off x="8671902" y="3569630"/>
              <a:ext cx="632675" cy="549107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ector recto de flecha 150">
              <a:extLst>
                <a:ext uri="{FF2B5EF4-FFF2-40B4-BE49-F238E27FC236}">
                  <a16:creationId xmlns:a16="http://schemas.microsoft.com/office/drawing/2014/main" id="{FB69EEC3-CE2E-41E6-8946-254379B36C9D}"/>
                </a:ext>
              </a:extLst>
            </p:cNvPr>
            <p:cNvCxnSpPr>
              <a:cxnSpLocks/>
              <a:stCxn id="66" idx="3"/>
              <a:endCxn id="134" idx="0"/>
            </p:cNvCxnSpPr>
            <p:nvPr/>
          </p:nvCxnSpPr>
          <p:spPr>
            <a:xfrm>
              <a:off x="10455462" y="3569631"/>
              <a:ext cx="749412" cy="549107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1DB2E6AA-8C0F-4358-9085-7FA4389F2018}"/>
                </a:ext>
              </a:extLst>
            </p:cNvPr>
            <p:cNvCxnSpPr>
              <a:cxnSpLocks/>
              <a:stCxn id="36" idx="2"/>
              <a:endCxn id="26" idx="0"/>
            </p:cNvCxnSpPr>
            <p:nvPr/>
          </p:nvCxnSpPr>
          <p:spPr>
            <a:xfrm flipH="1">
              <a:off x="1411038" y="1832438"/>
              <a:ext cx="922680" cy="64625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7603287F-ABEA-4DA8-AD4B-C8C003D559C4}"/>
                </a:ext>
              </a:extLst>
            </p:cNvPr>
            <p:cNvCxnSpPr>
              <a:cxnSpLocks/>
              <a:stCxn id="36" idx="2"/>
              <a:endCxn id="27" idx="0"/>
            </p:cNvCxnSpPr>
            <p:nvPr/>
          </p:nvCxnSpPr>
          <p:spPr>
            <a:xfrm>
              <a:off x="2333718" y="1832438"/>
              <a:ext cx="906471" cy="64625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de flecha 40">
              <a:extLst>
                <a:ext uri="{FF2B5EF4-FFF2-40B4-BE49-F238E27FC236}">
                  <a16:creationId xmlns:a16="http://schemas.microsoft.com/office/drawing/2014/main" id="{60A01970-6A74-4FC3-8571-8484669115B4}"/>
                </a:ext>
              </a:extLst>
            </p:cNvPr>
            <p:cNvCxnSpPr>
              <a:cxnSpLocks/>
              <a:stCxn id="23" idx="2"/>
              <a:endCxn id="66" idx="0"/>
            </p:cNvCxnSpPr>
            <p:nvPr/>
          </p:nvCxnSpPr>
          <p:spPr>
            <a:xfrm>
              <a:off x="9880019" y="1832438"/>
              <a:ext cx="0" cy="1551687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de flecha 41">
              <a:extLst>
                <a:ext uri="{FF2B5EF4-FFF2-40B4-BE49-F238E27FC236}">
                  <a16:creationId xmlns:a16="http://schemas.microsoft.com/office/drawing/2014/main" id="{815FC588-1717-457B-9AB8-D21B04CDE823}"/>
                </a:ext>
              </a:extLst>
            </p:cNvPr>
            <p:cNvCxnSpPr>
              <a:cxnSpLocks/>
              <a:stCxn id="36" idx="2"/>
              <a:endCxn id="63" idx="0"/>
            </p:cNvCxnSpPr>
            <p:nvPr/>
          </p:nvCxnSpPr>
          <p:spPr>
            <a:xfrm>
              <a:off x="2333718" y="1832438"/>
              <a:ext cx="0" cy="1551687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377858E1-9C8B-4927-9D00-F4D400788956}"/>
                </a:ext>
              </a:extLst>
            </p:cNvPr>
            <p:cNvCxnSpPr>
              <a:cxnSpLocks/>
              <a:stCxn id="22" idx="2"/>
              <a:endCxn id="65" idx="0"/>
            </p:cNvCxnSpPr>
            <p:nvPr/>
          </p:nvCxnSpPr>
          <p:spPr>
            <a:xfrm>
              <a:off x="6096000" y="1832438"/>
              <a:ext cx="0" cy="1551687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de flecha 86">
              <a:extLst>
                <a:ext uri="{FF2B5EF4-FFF2-40B4-BE49-F238E27FC236}">
                  <a16:creationId xmlns:a16="http://schemas.microsoft.com/office/drawing/2014/main" id="{240A96EC-558B-41F1-A81A-B4FDA5042F44}"/>
                </a:ext>
              </a:extLst>
            </p:cNvPr>
            <p:cNvCxnSpPr>
              <a:cxnSpLocks/>
              <a:stCxn id="22" idx="2"/>
              <a:endCxn id="29" idx="0"/>
            </p:cNvCxnSpPr>
            <p:nvPr/>
          </p:nvCxnSpPr>
          <p:spPr>
            <a:xfrm>
              <a:off x="6096000" y="1832438"/>
              <a:ext cx="926245" cy="64625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de flecha 89">
              <a:extLst>
                <a:ext uri="{FF2B5EF4-FFF2-40B4-BE49-F238E27FC236}">
                  <a16:creationId xmlns:a16="http://schemas.microsoft.com/office/drawing/2014/main" id="{9258A32E-92D6-4BEC-85FA-0B237A185B77}"/>
                </a:ext>
              </a:extLst>
            </p:cNvPr>
            <p:cNvCxnSpPr>
              <a:cxnSpLocks/>
              <a:stCxn id="22" idx="2"/>
              <a:endCxn id="28" idx="0"/>
            </p:cNvCxnSpPr>
            <p:nvPr/>
          </p:nvCxnSpPr>
          <p:spPr>
            <a:xfrm flipH="1">
              <a:off x="5193094" y="1832438"/>
              <a:ext cx="902906" cy="64625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de flecha 95">
              <a:extLst>
                <a:ext uri="{FF2B5EF4-FFF2-40B4-BE49-F238E27FC236}">
                  <a16:creationId xmlns:a16="http://schemas.microsoft.com/office/drawing/2014/main" id="{D8FE2024-8A4C-4550-AE9E-8E27AFEEDD47}"/>
                </a:ext>
              </a:extLst>
            </p:cNvPr>
            <p:cNvCxnSpPr>
              <a:cxnSpLocks/>
              <a:stCxn id="23" idx="2"/>
              <a:endCxn id="30" idx="0"/>
            </p:cNvCxnSpPr>
            <p:nvPr/>
          </p:nvCxnSpPr>
          <p:spPr>
            <a:xfrm flipH="1">
              <a:off x="8965065" y="1832438"/>
              <a:ext cx="914954" cy="64625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cto de flecha 96">
              <a:extLst>
                <a:ext uri="{FF2B5EF4-FFF2-40B4-BE49-F238E27FC236}">
                  <a16:creationId xmlns:a16="http://schemas.microsoft.com/office/drawing/2014/main" id="{9FB7DF29-DCC1-4BBC-A485-49FB4F980712}"/>
                </a:ext>
              </a:extLst>
            </p:cNvPr>
            <p:cNvCxnSpPr>
              <a:cxnSpLocks/>
              <a:stCxn id="23" idx="2"/>
              <a:endCxn id="31" idx="0"/>
            </p:cNvCxnSpPr>
            <p:nvPr/>
          </p:nvCxnSpPr>
          <p:spPr>
            <a:xfrm>
              <a:off x="9880019" y="1832438"/>
              <a:ext cx="915996" cy="64625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56569088-8A28-4B8C-9F6A-90F8D5464F89}"/>
                </a:ext>
              </a:extLst>
            </p:cNvPr>
            <p:cNvSpPr/>
            <p:nvPr/>
          </p:nvSpPr>
          <p:spPr>
            <a:xfrm>
              <a:off x="4819315" y="49221"/>
              <a:ext cx="2553370" cy="52959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2400" dirty="0">
                  <a:solidFill>
                    <a:schemeClr val="tx1"/>
                  </a:solidFill>
                  <a:latin typeface="BROOKLINE" pitchFamily="2" charset="-18"/>
                </a:rPr>
                <a:t>Mapa conceptual</a:t>
              </a:r>
              <a:endParaRPr lang="es-419" sz="2000" dirty="0">
                <a:solidFill>
                  <a:schemeClr val="tx1"/>
                </a:solidFill>
                <a:latin typeface="BROOKLINE" pitchFamily="2" charset="-18"/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B0543E99-2766-4FBC-A3DB-64485D6C6D15}"/>
                </a:ext>
              </a:extLst>
            </p:cNvPr>
            <p:cNvSpPr/>
            <p:nvPr/>
          </p:nvSpPr>
          <p:spPr>
            <a:xfrm>
              <a:off x="5003237" y="1352378"/>
              <a:ext cx="2185526" cy="4800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F50E4042-5E57-47B8-ABC3-266A685DF2EA}"/>
                </a:ext>
              </a:extLst>
            </p:cNvPr>
            <p:cNvSpPr/>
            <p:nvPr/>
          </p:nvSpPr>
          <p:spPr>
            <a:xfrm>
              <a:off x="8787256" y="1352378"/>
              <a:ext cx="2185526" cy="48006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B23CD925-7317-4A85-BE4D-B509FC65A7A0}"/>
                </a:ext>
              </a:extLst>
            </p:cNvPr>
            <p:cNvSpPr/>
            <p:nvPr/>
          </p:nvSpPr>
          <p:spPr>
            <a:xfrm>
              <a:off x="778488" y="2478697"/>
              <a:ext cx="1265099" cy="3710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D6B9CF4C-DD67-4350-8E2C-3449FA6B8C50}"/>
                </a:ext>
              </a:extLst>
            </p:cNvPr>
            <p:cNvSpPr/>
            <p:nvPr/>
          </p:nvSpPr>
          <p:spPr>
            <a:xfrm>
              <a:off x="2607639" y="2478697"/>
              <a:ext cx="1265099" cy="3710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A6D1FE1F-24F8-47CB-BFD7-A7A6AB2AC1EE}"/>
                </a:ext>
              </a:extLst>
            </p:cNvPr>
            <p:cNvSpPr/>
            <p:nvPr/>
          </p:nvSpPr>
          <p:spPr>
            <a:xfrm>
              <a:off x="4560544" y="2478697"/>
              <a:ext cx="1265099" cy="37101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EB32210A-8C97-41B0-A51E-D9E89D0DFD55}"/>
                </a:ext>
              </a:extLst>
            </p:cNvPr>
            <p:cNvSpPr/>
            <p:nvPr/>
          </p:nvSpPr>
          <p:spPr>
            <a:xfrm>
              <a:off x="6389695" y="2478697"/>
              <a:ext cx="1265099" cy="37101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E6795053-FA52-4AE5-99AA-09682AA339D6}"/>
                </a:ext>
              </a:extLst>
            </p:cNvPr>
            <p:cNvSpPr/>
            <p:nvPr/>
          </p:nvSpPr>
          <p:spPr>
            <a:xfrm>
              <a:off x="8332515" y="2478697"/>
              <a:ext cx="1265099" cy="3710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BE0D1622-8363-4134-9E0D-C251DDCA8141}"/>
                </a:ext>
              </a:extLst>
            </p:cNvPr>
            <p:cNvSpPr/>
            <p:nvPr/>
          </p:nvSpPr>
          <p:spPr>
            <a:xfrm>
              <a:off x="10163465" y="2478697"/>
              <a:ext cx="1265099" cy="3710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405CCB89-7696-4639-83C0-F1EF6B66A8F0}"/>
                </a:ext>
              </a:extLst>
            </p:cNvPr>
            <p:cNvCxnSpPr>
              <a:cxnSpLocks/>
              <a:stCxn id="21" idx="2"/>
              <a:endCxn id="22" idx="0"/>
            </p:cNvCxnSpPr>
            <p:nvPr/>
          </p:nvCxnSpPr>
          <p:spPr>
            <a:xfrm>
              <a:off x="6096000" y="578811"/>
              <a:ext cx="0" cy="77356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: angular 32">
              <a:extLst>
                <a:ext uri="{FF2B5EF4-FFF2-40B4-BE49-F238E27FC236}">
                  <a16:creationId xmlns:a16="http://schemas.microsoft.com/office/drawing/2014/main" id="{A55BA2CA-3D31-4862-A242-5864E55E55F5}"/>
                </a:ext>
              </a:extLst>
            </p:cNvPr>
            <p:cNvCxnSpPr>
              <a:cxnSpLocks/>
              <a:stCxn id="21" idx="2"/>
              <a:endCxn id="23" idx="0"/>
            </p:cNvCxnSpPr>
            <p:nvPr/>
          </p:nvCxnSpPr>
          <p:spPr>
            <a:xfrm rot="16200000" flipH="1">
              <a:off x="7601226" y="-926416"/>
              <a:ext cx="773567" cy="3784019"/>
            </a:xfrm>
            <a:prstGeom prst="bentConnector3">
              <a:avLst>
                <a:gd name="adj1" fmla="val 50000"/>
              </a:avLst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99E66F72-EEC0-4ACE-8D76-4BACC039AEB4}"/>
                </a:ext>
              </a:extLst>
            </p:cNvPr>
            <p:cNvCxnSpPr>
              <a:cxnSpLocks/>
              <a:stCxn id="21" idx="2"/>
              <a:endCxn id="36" idx="0"/>
            </p:cNvCxnSpPr>
            <p:nvPr/>
          </p:nvCxnSpPr>
          <p:spPr>
            <a:xfrm rot="5400000">
              <a:off x="3828076" y="-915547"/>
              <a:ext cx="773567" cy="3762282"/>
            </a:xfrm>
            <a:prstGeom prst="bentConnector3">
              <a:avLst>
                <a:gd name="adj1" fmla="val 50000"/>
              </a:avLst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B8F85A55-3F72-40C9-BDEB-3FEB69383CEC}"/>
                </a:ext>
              </a:extLst>
            </p:cNvPr>
            <p:cNvSpPr/>
            <p:nvPr/>
          </p:nvSpPr>
          <p:spPr>
            <a:xfrm>
              <a:off x="1240955" y="1352378"/>
              <a:ext cx="2185526" cy="48006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53" name="Elipse 52">
              <a:extLst>
                <a:ext uri="{FF2B5EF4-FFF2-40B4-BE49-F238E27FC236}">
                  <a16:creationId xmlns:a16="http://schemas.microsoft.com/office/drawing/2014/main" id="{A9D6175B-6FB8-4CCD-8CFF-7E65FA2D855E}"/>
                </a:ext>
              </a:extLst>
            </p:cNvPr>
            <p:cNvSpPr/>
            <p:nvPr/>
          </p:nvSpPr>
          <p:spPr>
            <a:xfrm>
              <a:off x="795622" y="5337739"/>
              <a:ext cx="1220709" cy="11874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419" dirty="0">
                <a:solidFill>
                  <a:schemeClr val="tx1"/>
                </a:solidFill>
                <a:latin typeface="BROOKLINE" pitchFamily="2" charset="-18"/>
              </a:endParaRPr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266981DD-5C92-4CD3-B70E-80040184524E}"/>
                </a:ext>
              </a:extLst>
            </p:cNvPr>
            <p:cNvSpPr/>
            <p:nvPr/>
          </p:nvSpPr>
          <p:spPr>
            <a:xfrm>
              <a:off x="2625896" y="5337739"/>
              <a:ext cx="1220709" cy="11874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0CD2DD96-E86F-4149-96DA-0B4198FFD855}"/>
                </a:ext>
              </a:extLst>
            </p:cNvPr>
            <p:cNvSpPr/>
            <p:nvPr/>
          </p:nvSpPr>
          <p:spPr>
            <a:xfrm>
              <a:off x="4628448" y="5337739"/>
              <a:ext cx="1220709" cy="11874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419" dirty="0">
                <a:solidFill>
                  <a:schemeClr val="tx1"/>
                </a:solidFill>
                <a:latin typeface="BROOKLINE" pitchFamily="2" charset="-18"/>
              </a:endParaRPr>
            </a:p>
          </p:txBody>
        </p:sp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1767463D-B42D-4B98-86C6-34B6A8EFD6D6}"/>
                </a:ext>
              </a:extLst>
            </p:cNvPr>
            <p:cNvSpPr/>
            <p:nvPr/>
          </p:nvSpPr>
          <p:spPr>
            <a:xfrm>
              <a:off x="6458722" y="5337739"/>
              <a:ext cx="1220709" cy="11874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57" name="Elipse 56">
              <a:extLst>
                <a:ext uri="{FF2B5EF4-FFF2-40B4-BE49-F238E27FC236}">
                  <a16:creationId xmlns:a16="http://schemas.microsoft.com/office/drawing/2014/main" id="{ED12BE38-DFBE-4951-90CA-4101D7DCEE26}"/>
                </a:ext>
              </a:extLst>
            </p:cNvPr>
            <p:cNvSpPr/>
            <p:nvPr/>
          </p:nvSpPr>
          <p:spPr>
            <a:xfrm>
              <a:off x="8368508" y="5337739"/>
              <a:ext cx="1220709" cy="1187450"/>
            </a:xfrm>
            <a:prstGeom prst="ellipse">
              <a:avLst/>
            </a:prstGeom>
            <a:solidFill>
              <a:srgbClr val="ED9BB8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419" dirty="0">
                <a:solidFill>
                  <a:schemeClr val="tx1"/>
                </a:solidFill>
                <a:latin typeface="BROOKLINE" pitchFamily="2" charset="-18"/>
              </a:endParaRPr>
            </a:p>
          </p:txBody>
        </p:sp>
        <p:sp>
          <p:nvSpPr>
            <p:cNvPr id="58" name="Elipse 57">
              <a:extLst>
                <a:ext uri="{FF2B5EF4-FFF2-40B4-BE49-F238E27FC236}">
                  <a16:creationId xmlns:a16="http://schemas.microsoft.com/office/drawing/2014/main" id="{6D84B97C-48BC-4773-8E5D-5ED9B5B1E5AF}"/>
                </a:ext>
              </a:extLst>
            </p:cNvPr>
            <p:cNvSpPr/>
            <p:nvPr/>
          </p:nvSpPr>
          <p:spPr>
            <a:xfrm>
              <a:off x="10198781" y="5337739"/>
              <a:ext cx="1220709" cy="1187450"/>
            </a:xfrm>
            <a:prstGeom prst="ellipse">
              <a:avLst/>
            </a:prstGeom>
            <a:solidFill>
              <a:srgbClr val="ED9BB8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pic>
          <p:nvPicPr>
            <p:cNvPr id="72" name="Imagen 71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AD0B24A9-D776-4B8A-8AAA-B22308878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Rectángulo: esquinas redondeadas 74">
              <a:extLst>
                <a:ext uri="{FF2B5EF4-FFF2-40B4-BE49-F238E27FC236}">
                  <a16:creationId xmlns:a16="http://schemas.microsoft.com/office/drawing/2014/main" id="{4AD5CED0-F553-4810-AEF0-2C18EA989680}"/>
                </a:ext>
              </a:extLst>
            </p:cNvPr>
            <p:cNvSpPr/>
            <p:nvPr/>
          </p:nvSpPr>
          <p:spPr>
            <a:xfrm>
              <a:off x="4878185" y="6645563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93" name="Rectángulo: esquinas redondeadas 92">
              <a:extLst>
                <a:ext uri="{FF2B5EF4-FFF2-40B4-BE49-F238E27FC236}">
                  <a16:creationId xmlns:a16="http://schemas.microsoft.com/office/drawing/2014/main" id="{865146F3-27C2-46E4-986F-B56DCD9D6761}"/>
                </a:ext>
              </a:extLst>
            </p:cNvPr>
            <p:cNvSpPr/>
            <p:nvPr/>
          </p:nvSpPr>
          <p:spPr>
            <a:xfrm>
              <a:off x="1758275" y="4315931"/>
              <a:ext cx="1150886" cy="3710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94" name="Rectángulo: esquinas redondeadas 93">
              <a:extLst>
                <a:ext uri="{FF2B5EF4-FFF2-40B4-BE49-F238E27FC236}">
                  <a16:creationId xmlns:a16="http://schemas.microsoft.com/office/drawing/2014/main" id="{9AC92635-654A-4731-AE1F-462AA7F89A43}"/>
                </a:ext>
              </a:extLst>
            </p:cNvPr>
            <p:cNvSpPr/>
            <p:nvPr/>
          </p:nvSpPr>
          <p:spPr>
            <a:xfrm>
              <a:off x="5520557" y="4315931"/>
              <a:ext cx="1150886" cy="37101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95" name="Rectángulo: esquinas redondeadas 94">
              <a:extLst>
                <a:ext uri="{FF2B5EF4-FFF2-40B4-BE49-F238E27FC236}">
                  <a16:creationId xmlns:a16="http://schemas.microsoft.com/office/drawing/2014/main" id="{B09479BE-3611-444F-AFE0-CCB043CB8F3F}"/>
                </a:ext>
              </a:extLst>
            </p:cNvPr>
            <p:cNvSpPr/>
            <p:nvPr/>
          </p:nvSpPr>
          <p:spPr>
            <a:xfrm>
              <a:off x="9304576" y="4315931"/>
              <a:ext cx="1150886" cy="3710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cxnSp>
          <p:nvCxnSpPr>
            <p:cNvPr id="5" name="Conector: curvado 4">
              <a:extLst>
                <a:ext uri="{FF2B5EF4-FFF2-40B4-BE49-F238E27FC236}">
                  <a16:creationId xmlns:a16="http://schemas.microsoft.com/office/drawing/2014/main" id="{E4F0B5D9-BE56-4742-B0A3-F03B76672825}"/>
                </a:ext>
              </a:extLst>
            </p:cNvPr>
            <p:cNvCxnSpPr>
              <a:cxnSpLocks/>
              <a:stCxn id="93" idx="2"/>
              <a:endCxn id="54" idx="0"/>
            </p:cNvCxnSpPr>
            <p:nvPr/>
          </p:nvCxnSpPr>
          <p:spPr>
            <a:xfrm rot="16200000" flipH="1">
              <a:off x="2459586" y="4561073"/>
              <a:ext cx="650797" cy="902533"/>
            </a:xfrm>
            <a:prstGeom prst="curvedConnector3">
              <a:avLst>
                <a:gd name="adj1" fmla="val 5000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: curvado 44">
              <a:extLst>
                <a:ext uri="{FF2B5EF4-FFF2-40B4-BE49-F238E27FC236}">
                  <a16:creationId xmlns:a16="http://schemas.microsoft.com/office/drawing/2014/main" id="{E90619D0-5F04-4114-B5BB-3B8ABE55BCF6}"/>
                </a:ext>
              </a:extLst>
            </p:cNvPr>
            <p:cNvCxnSpPr>
              <a:cxnSpLocks/>
              <a:stCxn id="93" idx="2"/>
              <a:endCxn id="53" idx="0"/>
            </p:cNvCxnSpPr>
            <p:nvPr/>
          </p:nvCxnSpPr>
          <p:spPr>
            <a:xfrm rot="5400000">
              <a:off x="1544450" y="4548470"/>
              <a:ext cx="650797" cy="927741"/>
            </a:xfrm>
            <a:prstGeom prst="curvedConnector3">
              <a:avLst>
                <a:gd name="adj1" fmla="val 5000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: curvado 48">
              <a:extLst>
                <a:ext uri="{FF2B5EF4-FFF2-40B4-BE49-F238E27FC236}">
                  <a16:creationId xmlns:a16="http://schemas.microsoft.com/office/drawing/2014/main" id="{AD9B5A14-A739-453E-9894-1DAA7759B51B}"/>
                </a:ext>
              </a:extLst>
            </p:cNvPr>
            <p:cNvCxnSpPr>
              <a:cxnSpLocks/>
              <a:stCxn id="94" idx="2"/>
              <a:endCxn id="55" idx="0"/>
            </p:cNvCxnSpPr>
            <p:nvPr/>
          </p:nvCxnSpPr>
          <p:spPr>
            <a:xfrm rot="5400000">
              <a:off x="5342004" y="4583742"/>
              <a:ext cx="650797" cy="857197"/>
            </a:xfrm>
            <a:prstGeom prst="curvedConnector3">
              <a:avLst>
                <a:gd name="adj1" fmla="val 5000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: curvado 51">
              <a:extLst>
                <a:ext uri="{FF2B5EF4-FFF2-40B4-BE49-F238E27FC236}">
                  <a16:creationId xmlns:a16="http://schemas.microsoft.com/office/drawing/2014/main" id="{2A9E9DBB-16C1-4A4D-A1BF-59AF332FCC3E}"/>
                </a:ext>
              </a:extLst>
            </p:cNvPr>
            <p:cNvCxnSpPr>
              <a:cxnSpLocks/>
              <a:stCxn id="94" idx="2"/>
              <a:endCxn id="56" idx="0"/>
            </p:cNvCxnSpPr>
            <p:nvPr/>
          </p:nvCxnSpPr>
          <p:spPr>
            <a:xfrm rot="16200000" flipH="1">
              <a:off x="6257140" y="4525801"/>
              <a:ext cx="650797" cy="973077"/>
            </a:xfrm>
            <a:prstGeom prst="curvedConnector3">
              <a:avLst>
                <a:gd name="adj1" fmla="val 5000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: curvado 58">
              <a:extLst>
                <a:ext uri="{FF2B5EF4-FFF2-40B4-BE49-F238E27FC236}">
                  <a16:creationId xmlns:a16="http://schemas.microsoft.com/office/drawing/2014/main" id="{C580DFDE-47ED-4C78-AC3D-77A36F0B9A84}"/>
                </a:ext>
              </a:extLst>
            </p:cNvPr>
            <p:cNvCxnSpPr>
              <a:cxnSpLocks/>
              <a:stCxn id="95" idx="2"/>
              <a:endCxn id="58" idx="0"/>
            </p:cNvCxnSpPr>
            <p:nvPr/>
          </p:nvCxnSpPr>
          <p:spPr>
            <a:xfrm rot="16200000" flipH="1">
              <a:off x="10019179" y="4547781"/>
              <a:ext cx="650797" cy="929117"/>
            </a:xfrm>
            <a:prstGeom prst="curvedConnector3">
              <a:avLst>
                <a:gd name="adj1" fmla="val 5000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: curvado 59">
              <a:extLst>
                <a:ext uri="{FF2B5EF4-FFF2-40B4-BE49-F238E27FC236}">
                  <a16:creationId xmlns:a16="http://schemas.microsoft.com/office/drawing/2014/main" id="{2EAB209C-0495-4903-B3C6-C42EC5FC1C7E}"/>
                </a:ext>
              </a:extLst>
            </p:cNvPr>
            <p:cNvCxnSpPr>
              <a:cxnSpLocks/>
              <a:stCxn id="95" idx="2"/>
              <a:endCxn id="57" idx="0"/>
            </p:cNvCxnSpPr>
            <p:nvPr/>
          </p:nvCxnSpPr>
          <p:spPr>
            <a:xfrm rot="5400000">
              <a:off x="9104043" y="4561762"/>
              <a:ext cx="650797" cy="901156"/>
            </a:xfrm>
            <a:prstGeom prst="curvedConnector3">
              <a:avLst>
                <a:gd name="adj1" fmla="val 5000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ángulo: esquinas redondeadas 62">
              <a:extLst>
                <a:ext uri="{FF2B5EF4-FFF2-40B4-BE49-F238E27FC236}">
                  <a16:creationId xmlns:a16="http://schemas.microsoft.com/office/drawing/2014/main" id="{56EBE2FC-E210-499D-8244-198838F20215}"/>
                </a:ext>
              </a:extLst>
            </p:cNvPr>
            <p:cNvSpPr/>
            <p:nvPr/>
          </p:nvSpPr>
          <p:spPr>
            <a:xfrm>
              <a:off x="1758275" y="3384125"/>
              <a:ext cx="1150886" cy="37101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5564375A-5ED4-4465-91B1-1FA16DE0B012}"/>
                </a:ext>
              </a:extLst>
            </p:cNvPr>
            <p:cNvSpPr/>
            <p:nvPr/>
          </p:nvSpPr>
          <p:spPr>
            <a:xfrm>
              <a:off x="5520557" y="3384125"/>
              <a:ext cx="1150886" cy="37101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66" name="Rectángulo: esquinas redondeadas 65">
              <a:extLst>
                <a:ext uri="{FF2B5EF4-FFF2-40B4-BE49-F238E27FC236}">
                  <a16:creationId xmlns:a16="http://schemas.microsoft.com/office/drawing/2014/main" id="{9C72E0E4-50F8-4DD3-A5FA-25F1771B950A}"/>
                </a:ext>
              </a:extLst>
            </p:cNvPr>
            <p:cNvSpPr/>
            <p:nvPr/>
          </p:nvSpPr>
          <p:spPr>
            <a:xfrm>
              <a:off x="9304576" y="3384125"/>
              <a:ext cx="1150886" cy="3710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129" name="Rectángulo: esquinas redondeadas 128">
              <a:extLst>
                <a:ext uri="{FF2B5EF4-FFF2-40B4-BE49-F238E27FC236}">
                  <a16:creationId xmlns:a16="http://schemas.microsoft.com/office/drawing/2014/main" id="{BD7C7DBF-A355-4B3C-A087-6018911266B7}"/>
                </a:ext>
              </a:extLst>
            </p:cNvPr>
            <p:cNvSpPr/>
            <p:nvPr/>
          </p:nvSpPr>
          <p:spPr>
            <a:xfrm>
              <a:off x="641259" y="4118738"/>
              <a:ext cx="835246" cy="5910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B706FADD-1410-4989-91A3-B97A40C595ED}"/>
                </a:ext>
              </a:extLst>
            </p:cNvPr>
            <p:cNvSpPr/>
            <p:nvPr/>
          </p:nvSpPr>
          <p:spPr>
            <a:xfrm>
              <a:off x="4381013" y="4118738"/>
              <a:ext cx="835246" cy="591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131" name="Rectángulo: esquinas redondeadas 130">
              <a:extLst>
                <a:ext uri="{FF2B5EF4-FFF2-40B4-BE49-F238E27FC236}">
                  <a16:creationId xmlns:a16="http://schemas.microsoft.com/office/drawing/2014/main" id="{8A18D539-D09F-4850-B536-6256C470B8BD}"/>
                </a:ext>
              </a:extLst>
            </p:cNvPr>
            <p:cNvSpPr/>
            <p:nvPr/>
          </p:nvSpPr>
          <p:spPr>
            <a:xfrm>
              <a:off x="8254278" y="4118738"/>
              <a:ext cx="835246" cy="59109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132" name="Rectángulo: esquinas redondeadas 131">
              <a:extLst>
                <a:ext uri="{FF2B5EF4-FFF2-40B4-BE49-F238E27FC236}">
                  <a16:creationId xmlns:a16="http://schemas.microsoft.com/office/drawing/2014/main" id="{DF9A8304-0A5F-42EF-869A-59308C98BD9E}"/>
                </a:ext>
              </a:extLst>
            </p:cNvPr>
            <p:cNvSpPr/>
            <p:nvPr/>
          </p:nvSpPr>
          <p:spPr>
            <a:xfrm>
              <a:off x="3190743" y="4118738"/>
              <a:ext cx="835246" cy="5910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133" name="Rectángulo: esquinas redondeadas 132">
              <a:extLst>
                <a:ext uri="{FF2B5EF4-FFF2-40B4-BE49-F238E27FC236}">
                  <a16:creationId xmlns:a16="http://schemas.microsoft.com/office/drawing/2014/main" id="{ECE1A77C-1EDE-4921-A352-E323F711DEB8}"/>
                </a:ext>
              </a:extLst>
            </p:cNvPr>
            <p:cNvSpPr/>
            <p:nvPr/>
          </p:nvSpPr>
          <p:spPr>
            <a:xfrm>
              <a:off x="6928558" y="4118738"/>
              <a:ext cx="835246" cy="591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134" name="Rectángulo: esquinas redondeadas 133">
              <a:extLst>
                <a:ext uri="{FF2B5EF4-FFF2-40B4-BE49-F238E27FC236}">
                  <a16:creationId xmlns:a16="http://schemas.microsoft.com/office/drawing/2014/main" id="{1CDBCEE1-C2CC-46E3-B2E3-AED6278F1C9D}"/>
                </a:ext>
              </a:extLst>
            </p:cNvPr>
            <p:cNvSpPr/>
            <p:nvPr/>
          </p:nvSpPr>
          <p:spPr>
            <a:xfrm>
              <a:off x="10787251" y="4118738"/>
              <a:ext cx="835246" cy="59109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419" sz="1400" dirty="0">
                  <a:solidFill>
                    <a:schemeClr val="tx1"/>
                  </a:solidFill>
                  <a:latin typeface="BROOKLINE" pitchFamily="2" charset="-18"/>
                </a:rPr>
                <a:t>Lorem ipsum</a:t>
              </a:r>
            </a:p>
          </p:txBody>
        </p:sp>
        <p:sp>
          <p:nvSpPr>
            <p:cNvPr id="9" name="Cuadro de texto 2">
              <a:extLst>
                <a:ext uri="{FF2B5EF4-FFF2-40B4-BE49-F238E27FC236}">
                  <a16:creationId xmlns:a16="http://schemas.microsoft.com/office/drawing/2014/main" id="{21481E72-CBCA-4066-9460-F62A8B42D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6515" y="860065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Cuadro de texto 2">
              <a:extLst>
                <a:ext uri="{FF2B5EF4-FFF2-40B4-BE49-F238E27FC236}">
                  <a16:creationId xmlns:a16="http://schemas.microsoft.com/office/drawing/2014/main" id="{6A81C48E-65D8-4B25-A64B-AF0AFC196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5497" y="2967471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Cuadro de texto 2">
              <a:extLst>
                <a:ext uri="{FF2B5EF4-FFF2-40B4-BE49-F238E27FC236}">
                  <a16:creationId xmlns:a16="http://schemas.microsoft.com/office/drawing/2014/main" id="{8216F103-0227-4DBC-9F3C-1C2905B35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648" y="2089020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Cuadro de texto 2">
              <a:extLst>
                <a:ext uri="{FF2B5EF4-FFF2-40B4-BE49-F238E27FC236}">
                  <a16:creationId xmlns:a16="http://schemas.microsoft.com/office/drawing/2014/main" id="{342634D8-AD3D-42D3-AB80-E9D0C5847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9321" y="2092701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Cuadro de texto 2">
              <a:extLst>
                <a:ext uri="{FF2B5EF4-FFF2-40B4-BE49-F238E27FC236}">
                  <a16:creationId xmlns:a16="http://schemas.microsoft.com/office/drawing/2014/main" id="{2FFD0AEA-3B9E-4899-946A-94837DD91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8834" y="2061598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Cuadro de texto 2">
              <a:extLst>
                <a:ext uri="{FF2B5EF4-FFF2-40B4-BE49-F238E27FC236}">
                  <a16:creationId xmlns:a16="http://schemas.microsoft.com/office/drawing/2014/main" id="{1F532665-DAB1-4568-99E0-229718ACB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1602" y="2061598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Cuadro de texto 2">
              <a:extLst>
                <a:ext uri="{FF2B5EF4-FFF2-40B4-BE49-F238E27FC236}">
                  <a16:creationId xmlns:a16="http://schemas.microsoft.com/office/drawing/2014/main" id="{B22B31B6-3217-4884-8E90-BD12E68C9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7133" y="2976204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Cuadro de texto 2">
              <a:extLst>
                <a:ext uri="{FF2B5EF4-FFF2-40B4-BE49-F238E27FC236}">
                  <a16:creationId xmlns:a16="http://schemas.microsoft.com/office/drawing/2014/main" id="{4EDF955D-1156-4A3A-BF9B-13CFCF9F4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620" y="3710817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Cuadro de texto 2">
              <a:extLst>
                <a:ext uri="{FF2B5EF4-FFF2-40B4-BE49-F238E27FC236}">
                  <a16:creationId xmlns:a16="http://schemas.microsoft.com/office/drawing/2014/main" id="{728A385E-7D4A-44E4-98D6-CBD1F77DC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909" y="3959988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Cuadro de texto 2">
              <a:extLst>
                <a:ext uri="{FF2B5EF4-FFF2-40B4-BE49-F238E27FC236}">
                  <a16:creationId xmlns:a16="http://schemas.microsoft.com/office/drawing/2014/main" id="{EF35667F-339C-46BE-BBD0-9D088F4F8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129" y="3710816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Cuadro de texto 2">
              <a:extLst>
                <a:ext uri="{FF2B5EF4-FFF2-40B4-BE49-F238E27FC236}">
                  <a16:creationId xmlns:a16="http://schemas.microsoft.com/office/drawing/2014/main" id="{2F1CADC7-CD39-40E9-ADE4-96A6705E0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278" y="3710815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Cuadro de texto 2">
              <a:extLst>
                <a:ext uri="{FF2B5EF4-FFF2-40B4-BE49-F238E27FC236}">
                  <a16:creationId xmlns:a16="http://schemas.microsoft.com/office/drawing/2014/main" id="{4AD9CC3A-F02A-4A0A-89F1-5026B648B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5807" y="3946818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Cuadro de texto 2">
              <a:extLst>
                <a:ext uri="{FF2B5EF4-FFF2-40B4-BE49-F238E27FC236}">
                  <a16:creationId xmlns:a16="http://schemas.microsoft.com/office/drawing/2014/main" id="{35D2541D-ABB3-4FAF-861E-1C3362DF0F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1539" y="3714831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Cuadro de texto 2">
              <a:extLst>
                <a:ext uri="{FF2B5EF4-FFF2-40B4-BE49-F238E27FC236}">
                  <a16:creationId xmlns:a16="http://schemas.microsoft.com/office/drawing/2014/main" id="{D302000D-DA1A-4C72-A75C-435DAB6E3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4137" y="2097214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Cuadro de texto 2">
              <a:extLst>
                <a:ext uri="{FF2B5EF4-FFF2-40B4-BE49-F238E27FC236}">
                  <a16:creationId xmlns:a16="http://schemas.microsoft.com/office/drawing/2014/main" id="{08BFAE86-1DCB-4E9D-B2F4-02240B8742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68890" y="2095496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Cuadro de texto 2">
              <a:extLst>
                <a:ext uri="{FF2B5EF4-FFF2-40B4-BE49-F238E27FC236}">
                  <a16:creationId xmlns:a16="http://schemas.microsoft.com/office/drawing/2014/main" id="{4BA49313-62C6-4720-90F9-9DB1440ED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4819" y="2916402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Cuadro de texto 2">
              <a:extLst>
                <a:ext uri="{FF2B5EF4-FFF2-40B4-BE49-F238E27FC236}">
                  <a16:creationId xmlns:a16="http://schemas.microsoft.com/office/drawing/2014/main" id="{922770DB-53D5-4A9C-8A0D-763B2E7F8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6712" y="3712652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Cuadro de texto 2">
              <a:extLst>
                <a:ext uri="{FF2B5EF4-FFF2-40B4-BE49-F238E27FC236}">
                  <a16:creationId xmlns:a16="http://schemas.microsoft.com/office/drawing/2014/main" id="{1477CB1D-AB26-4707-9221-39C38273C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83072" y="3919232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Cuadro de texto 2">
              <a:extLst>
                <a:ext uri="{FF2B5EF4-FFF2-40B4-BE49-F238E27FC236}">
                  <a16:creationId xmlns:a16="http://schemas.microsoft.com/office/drawing/2014/main" id="{79337EDA-EC79-42C5-9E18-1C8B0983E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2573" y="3710814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2" name="Cuadro de texto 2">
              <a:extLst>
                <a:ext uri="{FF2B5EF4-FFF2-40B4-BE49-F238E27FC236}">
                  <a16:creationId xmlns:a16="http://schemas.microsoft.com/office/drawing/2014/main" id="{7DA2F1F2-6EEA-4906-B778-5B1D55984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1354" y="4963984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3" name="Cuadro de texto 2">
              <a:extLst>
                <a:ext uri="{FF2B5EF4-FFF2-40B4-BE49-F238E27FC236}">
                  <a16:creationId xmlns:a16="http://schemas.microsoft.com/office/drawing/2014/main" id="{FB39B68D-7F46-4E1A-AFA6-EF6D14F6B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1200" y="4964785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4" name="Cuadro de texto 2">
              <a:extLst>
                <a:ext uri="{FF2B5EF4-FFF2-40B4-BE49-F238E27FC236}">
                  <a16:creationId xmlns:a16="http://schemas.microsoft.com/office/drawing/2014/main" id="{7DD6A0C4-4234-47A7-8821-12F3EE167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487" y="4943881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5" name="Cuadro de texto 2">
              <a:extLst>
                <a:ext uri="{FF2B5EF4-FFF2-40B4-BE49-F238E27FC236}">
                  <a16:creationId xmlns:a16="http://schemas.microsoft.com/office/drawing/2014/main" id="{BE15A1C3-5306-4095-AFDD-211267E2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9551" y="4966602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6" name="Cuadro de texto 2">
              <a:extLst>
                <a:ext uri="{FF2B5EF4-FFF2-40B4-BE49-F238E27FC236}">
                  <a16:creationId xmlns:a16="http://schemas.microsoft.com/office/drawing/2014/main" id="{DE1968D3-159B-43CD-99F1-86C47355E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2788" y="4976702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7" name="Cuadro de texto 2">
              <a:extLst>
                <a:ext uri="{FF2B5EF4-FFF2-40B4-BE49-F238E27FC236}">
                  <a16:creationId xmlns:a16="http://schemas.microsoft.com/office/drawing/2014/main" id="{70BBA23A-55E0-4121-B188-88448BEC7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92959" y="4986874"/>
              <a:ext cx="630399" cy="187937"/>
            </a:xfrm>
            <a:prstGeom prst="rect">
              <a:avLst/>
            </a:prstGeom>
            <a:solidFill>
              <a:srgbClr val="F5FAFE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419" sz="1200" dirty="0">
                  <a:effectLst/>
                  <a:latin typeface="BROOKLINE" pitchFamily="2" charset="-18"/>
                  <a:ea typeface="Calibri" panose="020F0502020204030204" pitchFamily="34" charset="0"/>
                  <a:cs typeface="Times New Roman" panose="02020603050405020304" pitchFamily="18" charset="0"/>
                </a:rPr>
                <a:t>Enlace</a:t>
              </a:r>
              <a:endParaRPr lang="es-419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1171BC0-967B-44F7-BE42-D521EFF09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355" y="5434838"/>
              <a:ext cx="859766" cy="942210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6DA6CDDA-EF12-4C61-9B2A-1220DBDB8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060" y="5416746"/>
              <a:ext cx="927481" cy="101641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9B6254BE-DC1B-439A-9742-C5E344A6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0515" y="5404351"/>
              <a:ext cx="704545" cy="105946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80</Words>
  <Application>Microsoft Office PowerPoint</Application>
  <PresentationFormat>Panorámica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BROOKLINE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18</cp:revision>
  <dcterms:created xsi:type="dcterms:W3CDTF">2020-09-24T02:13:35Z</dcterms:created>
  <dcterms:modified xsi:type="dcterms:W3CDTF">2021-10-07T02:36:16Z</dcterms:modified>
</cp:coreProperties>
</file>