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4BF9D"/>
    <a:srgbClr val="CFF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7CFC7-BFC8-40D3-9603-4AEBF9F93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9DAD62-9218-418F-BD07-F7B41EFB2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FBC94-57CD-4E4F-AEAF-22193390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93887-4F5E-4BD0-A843-2E7416F9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ABD996-0463-40A7-A20A-38D561CC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4915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FE692-8CCE-44C3-910A-9AAE82A8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A6D3DE-3240-4C57-BACC-374F0A27F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CADD5E-1A89-4449-8B84-5BA53A43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2DC19-C54A-418D-8119-86309E7E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0190B4-A10D-4DB9-8597-792B4F1C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5975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D95C4C-0A67-452E-9AA3-FB545742B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0BB2DE-69B6-437D-97D2-6B6E52FEE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2BF3F9-46EF-4E6C-B7AB-D5636D11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C8BB2-7C3B-48AD-AEDB-CFB85406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EF02B-5822-4707-99A1-713A5D9D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832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EAAD0-2CAA-400D-9390-87750B94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C7EFED-DC0F-4BD3-81F5-8C19CA41A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1EE6E2-D1D1-45F6-8058-5C86BB95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ECB13B-DB1B-455C-BA38-9DF2EA35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7CCB6-54CA-4B5F-9CCD-61B68F12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2302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680E1-A217-4165-9845-F363F7EC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1D0B89-9BE9-46AC-B38E-1FE03E4B4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E9926F-9D10-4333-BBB0-0ABA54EF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8D1C15-6563-4D01-8121-507992CC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809623-18D9-4DC8-ADD3-B6FB1986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10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E53F7-168E-4A44-9EB8-23177728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9B6D74-EB86-4AB2-844D-947F4D3DA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BDE8A-B55F-48F4-92B2-9FCC090E2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11B6D8-7BB4-454D-80B0-60170F4E4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502D5B-DF52-4930-9FAD-FC7B3DDE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7AB674-386E-4039-8F31-FC307CAC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7894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2DFFA-2415-4DF9-82A8-D6CA030C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3B4C58-FDCD-4AF9-9D63-2048AAC2B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AF90C2-6F84-4F5A-82EA-4CED88EE8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C56EC6-A1BF-4044-880B-D0BABE35C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BBDF7B-24AB-412B-B4F6-93214D6AB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8D88141-2FE5-4D5C-ABF5-2F2E2703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112EB9-4276-401D-956C-5035AA9F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C4F8F6-6D39-444C-9DDB-3F1998A4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6595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70357-C9E7-4913-887E-EA2260B8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D0B9BB-2CA4-4F01-A7F9-7A5DB218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85908A-0E1A-493F-9EEA-6C4E5445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8981EF-A8F6-4DD5-B017-E21262A9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642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E8CCC3-D022-40C3-8C37-6616C31B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BDD85A-C99C-4F25-8062-8D9C091F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2A9033-04C2-4960-9407-7B71B3B2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5122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AF2CE-B8A7-4F63-A45E-E18738E8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FFF090-3E91-4FF3-B7F5-E1B3E38B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142517-6A3D-4827-9F9D-C524F6222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596F52-6A76-408E-9AEB-9C030030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CC0352-EAC1-4150-93F6-898BB6B3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B6EA3E-D47E-4AB9-9B1F-46895086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7001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A66D4-5891-4D4E-99BF-487FC463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354D51-7ADE-4A80-BA43-EFE1BED18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D50758-B913-4110-B951-4A35D4FC0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F1BE03-52AA-4478-AC0A-45A7C28C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71D3B-541B-4D7E-9A28-09B29019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BA97CF-7EDD-4D7F-926B-BD684D99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7189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DF876E-C031-4150-A9E1-37A3C994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0167EB-F400-45C8-A1C6-4A3D359D4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50FC61-A74B-4C87-9B84-DB2905B2E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CEED0-0F9E-4E29-9A2C-A4DEAFA9C04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959ED1-AAFF-4749-B326-A815838DC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4CF4EF-CEC9-499A-BF98-AE5A93D7D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1E0F-E13F-426A-A861-00EC2B3AE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3BE5908-4E5F-48BE-AF67-BDCEAA877135}"/>
              </a:ext>
            </a:extLst>
          </p:cNvPr>
          <p:cNvGrpSpPr/>
          <p:nvPr/>
        </p:nvGrpSpPr>
        <p:grpSpPr>
          <a:xfrm>
            <a:off x="255320" y="70340"/>
            <a:ext cx="11843742" cy="6789383"/>
            <a:chOff x="255320" y="70340"/>
            <a:chExt cx="11843742" cy="6789383"/>
          </a:xfrm>
        </p:grpSpPr>
        <p:cxnSp>
          <p:nvCxnSpPr>
            <p:cNvPr id="92" name="Conector: angular 88">
              <a:extLst>
                <a:ext uri="{FF2B5EF4-FFF2-40B4-BE49-F238E27FC236}">
                  <a16:creationId xmlns:a16="http://schemas.microsoft.com/office/drawing/2014/main" id="{A49D7E82-9565-4A78-AD07-9817033039E0}"/>
                </a:ext>
              </a:extLst>
            </p:cNvPr>
            <p:cNvCxnSpPr>
              <a:cxnSpLocks/>
              <a:stCxn id="10" idx="2"/>
              <a:endCxn id="17" idx="0"/>
            </p:cNvCxnSpPr>
            <p:nvPr/>
          </p:nvCxnSpPr>
          <p:spPr>
            <a:xfrm flipH="1">
              <a:off x="7062961" y="2094361"/>
              <a:ext cx="1" cy="1718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Conector: angular 88">
              <a:extLst>
                <a:ext uri="{FF2B5EF4-FFF2-40B4-BE49-F238E27FC236}">
                  <a16:creationId xmlns:a16="http://schemas.microsoft.com/office/drawing/2014/main" id="{43C5D437-19A4-4708-9130-D623720DDBCB}"/>
                </a:ext>
              </a:extLst>
            </p:cNvPr>
            <p:cNvCxnSpPr>
              <a:cxnSpLocks/>
              <a:stCxn id="6" idx="2"/>
              <a:endCxn id="24" idx="0"/>
            </p:cNvCxnSpPr>
            <p:nvPr/>
          </p:nvCxnSpPr>
          <p:spPr>
            <a:xfrm>
              <a:off x="1804327" y="2270346"/>
              <a:ext cx="0" cy="20792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296A7DCF-A712-41F2-B07C-8F31B12C99FA}"/>
                </a:ext>
              </a:extLst>
            </p:cNvPr>
            <p:cNvSpPr/>
            <p:nvPr/>
          </p:nvSpPr>
          <p:spPr>
            <a:xfrm>
              <a:off x="3390754" y="70340"/>
              <a:ext cx="2705246" cy="573796"/>
            </a:xfrm>
            <a:prstGeom prst="roundRect">
              <a:avLst/>
            </a:prstGeom>
            <a:solidFill>
              <a:srgbClr val="14B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400" dirty="0"/>
                <a:t>Mapa conceptual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F47346F2-0BD8-497F-97A7-BE3F598D7093}"/>
                </a:ext>
              </a:extLst>
            </p:cNvPr>
            <p:cNvSpPr/>
            <p:nvPr/>
          </p:nvSpPr>
          <p:spPr>
            <a:xfrm>
              <a:off x="1022182" y="1340871"/>
              <a:ext cx="1564289" cy="929475"/>
            </a:xfrm>
            <a:prstGeom prst="roundRect">
              <a:avLst>
                <a:gd name="adj" fmla="val 7471"/>
              </a:avLst>
            </a:prstGeom>
            <a:solidFill>
              <a:srgbClr val="CFF2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rgbClr val="14BF9D"/>
                  </a:solidFill>
                </a:rPr>
                <a:t>Lorem</a:t>
              </a:r>
              <a:r>
                <a:rPr lang="es-419" dirty="0">
                  <a:solidFill>
                    <a:srgbClr val="14BF9D"/>
                  </a:solidFill>
                </a:rPr>
                <a:t> </a:t>
              </a:r>
              <a:r>
                <a:rPr lang="es-419" dirty="0" err="1">
                  <a:solidFill>
                    <a:srgbClr val="14BF9D"/>
                  </a:solidFill>
                </a:rPr>
                <a:t>ipsum</a:t>
              </a:r>
              <a:endParaRPr lang="es-419" dirty="0">
                <a:solidFill>
                  <a:srgbClr val="14BF9D"/>
                </a:solidFill>
              </a:endParaRP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A73D2225-9D28-44DD-9DEF-EFBF266EDE1F}"/>
                </a:ext>
              </a:extLst>
            </p:cNvPr>
            <p:cNvSpPr/>
            <p:nvPr/>
          </p:nvSpPr>
          <p:spPr>
            <a:xfrm>
              <a:off x="3856924" y="2956921"/>
              <a:ext cx="1457325" cy="69409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6FC304E0-526C-440C-AA15-8095F1C55775}"/>
                </a:ext>
              </a:extLst>
            </p:cNvPr>
            <p:cNvSpPr/>
            <p:nvPr/>
          </p:nvSpPr>
          <p:spPr>
            <a:xfrm>
              <a:off x="3091482" y="1340871"/>
              <a:ext cx="1256175" cy="753490"/>
            </a:xfrm>
            <a:prstGeom prst="roundRect">
              <a:avLst>
                <a:gd name="adj" fmla="val 7471"/>
              </a:avLst>
            </a:prstGeom>
            <a:solidFill>
              <a:srgbClr val="CFF2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rgbClr val="14BF9D"/>
                  </a:solidFill>
                </a:rPr>
                <a:t>Lorem</a:t>
              </a:r>
              <a:r>
                <a:rPr lang="es-419" dirty="0">
                  <a:solidFill>
                    <a:srgbClr val="14BF9D"/>
                  </a:solidFill>
                </a:rPr>
                <a:t> </a:t>
              </a:r>
              <a:r>
                <a:rPr lang="es-419" dirty="0" err="1">
                  <a:solidFill>
                    <a:srgbClr val="14BF9D"/>
                  </a:solidFill>
                </a:rPr>
                <a:t>ipsum</a:t>
              </a:r>
              <a:endParaRPr lang="es-419" dirty="0">
                <a:solidFill>
                  <a:srgbClr val="14BF9D"/>
                </a:solidFill>
              </a:endParaRP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2B24E3FA-83E8-49D3-9933-AA7AA980C66A}"/>
                </a:ext>
              </a:extLst>
            </p:cNvPr>
            <p:cNvSpPr/>
            <p:nvPr/>
          </p:nvSpPr>
          <p:spPr>
            <a:xfrm>
              <a:off x="4763178" y="1340871"/>
              <a:ext cx="1256175" cy="753490"/>
            </a:xfrm>
            <a:prstGeom prst="roundRect">
              <a:avLst>
                <a:gd name="adj" fmla="val 7471"/>
              </a:avLst>
            </a:prstGeom>
            <a:solidFill>
              <a:srgbClr val="CFF2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rgbClr val="14BF9D"/>
                  </a:solidFill>
                </a:rPr>
                <a:t>Lorem</a:t>
              </a:r>
              <a:r>
                <a:rPr lang="es-419" dirty="0">
                  <a:solidFill>
                    <a:srgbClr val="14BF9D"/>
                  </a:solidFill>
                </a:rPr>
                <a:t> </a:t>
              </a:r>
              <a:r>
                <a:rPr lang="es-419" dirty="0" err="1">
                  <a:solidFill>
                    <a:srgbClr val="14BF9D"/>
                  </a:solidFill>
                </a:rPr>
                <a:t>ipsum</a:t>
              </a:r>
              <a:endParaRPr lang="es-419" dirty="0">
                <a:solidFill>
                  <a:srgbClr val="14BF9D"/>
                </a:solidFill>
              </a:endParaRP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9F753455-A9FF-459D-AE13-E9C64051E38F}"/>
                </a:ext>
              </a:extLst>
            </p:cNvPr>
            <p:cNvSpPr/>
            <p:nvPr/>
          </p:nvSpPr>
          <p:spPr>
            <a:xfrm>
              <a:off x="6434874" y="1340871"/>
              <a:ext cx="1256175" cy="753490"/>
            </a:xfrm>
            <a:prstGeom prst="roundRect">
              <a:avLst>
                <a:gd name="adj" fmla="val 7471"/>
              </a:avLst>
            </a:prstGeom>
            <a:solidFill>
              <a:srgbClr val="CFF2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rgbClr val="14BF9D"/>
                  </a:solidFill>
                </a:rPr>
                <a:t>Lorem</a:t>
              </a:r>
              <a:r>
                <a:rPr lang="es-419" dirty="0">
                  <a:solidFill>
                    <a:srgbClr val="14BF9D"/>
                  </a:solidFill>
                </a:rPr>
                <a:t> </a:t>
              </a:r>
              <a:r>
                <a:rPr lang="es-419" dirty="0" err="1">
                  <a:solidFill>
                    <a:srgbClr val="14BF9D"/>
                  </a:solidFill>
                </a:rPr>
                <a:t>ipsum</a:t>
              </a:r>
              <a:endParaRPr lang="es-419" dirty="0">
                <a:solidFill>
                  <a:srgbClr val="14BF9D"/>
                </a:solidFill>
              </a:endParaRP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5BDDB56-C2FD-4295-ACBC-6E83C4B6909D}"/>
                </a:ext>
              </a:extLst>
            </p:cNvPr>
            <p:cNvSpPr/>
            <p:nvPr/>
          </p:nvSpPr>
          <p:spPr>
            <a:xfrm>
              <a:off x="8554353" y="945623"/>
              <a:ext cx="1256176" cy="75349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1EFA6DB2-AD11-43BF-95E8-E56310C11D6A}"/>
                </a:ext>
              </a:extLst>
            </p:cNvPr>
            <p:cNvSpPr/>
            <p:nvPr/>
          </p:nvSpPr>
          <p:spPr>
            <a:xfrm>
              <a:off x="8554353" y="1767252"/>
              <a:ext cx="1256176" cy="75349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872CE277-64B8-438E-99AD-9745A92E6668}"/>
                </a:ext>
              </a:extLst>
            </p:cNvPr>
            <p:cNvSpPr/>
            <p:nvPr/>
          </p:nvSpPr>
          <p:spPr>
            <a:xfrm>
              <a:off x="8604917" y="3236399"/>
              <a:ext cx="1256176" cy="75349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41415F7B-3968-41DB-83AD-5F6C0E0630C8}"/>
                </a:ext>
              </a:extLst>
            </p:cNvPr>
            <p:cNvSpPr/>
            <p:nvPr/>
          </p:nvSpPr>
          <p:spPr>
            <a:xfrm>
              <a:off x="8604917" y="4078816"/>
              <a:ext cx="1256176" cy="75349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C456D1F7-1B34-4723-B257-017C126F0D8B}"/>
                </a:ext>
              </a:extLst>
            </p:cNvPr>
            <p:cNvSpPr/>
            <p:nvPr/>
          </p:nvSpPr>
          <p:spPr>
            <a:xfrm>
              <a:off x="6434873" y="2610024"/>
              <a:ext cx="1256176" cy="61259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61CC6529-24DC-492D-B8CB-03150C3F79CA}"/>
                </a:ext>
              </a:extLst>
            </p:cNvPr>
            <p:cNvSpPr/>
            <p:nvPr/>
          </p:nvSpPr>
          <p:spPr>
            <a:xfrm>
              <a:off x="6434873" y="3812406"/>
              <a:ext cx="1256176" cy="61259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FF99AFE1-FF32-4CD3-A779-5004FB114A02}"/>
                </a:ext>
              </a:extLst>
            </p:cNvPr>
            <p:cNvSpPr/>
            <p:nvPr/>
          </p:nvSpPr>
          <p:spPr>
            <a:xfrm>
              <a:off x="10387673" y="2371536"/>
              <a:ext cx="1339195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867A2062-32E0-43CE-A037-91D7AA39D819}"/>
                </a:ext>
              </a:extLst>
            </p:cNvPr>
            <p:cNvSpPr/>
            <p:nvPr/>
          </p:nvSpPr>
          <p:spPr>
            <a:xfrm>
              <a:off x="10387673" y="3776428"/>
              <a:ext cx="1339195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83E2144E-A8C4-4B0C-9541-CC2C0D69B6C7}"/>
                </a:ext>
              </a:extLst>
            </p:cNvPr>
            <p:cNvSpPr/>
            <p:nvPr/>
          </p:nvSpPr>
          <p:spPr>
            <a:xfrm>
              <a:off x="11115859" y="5407610"/>
              <a:ext cx="983203" cy="58975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7037613E-B1C1-40C4-8C59-9C21EC272C9C}"/>
                </a:ext>
              </a:extLst>
            </p:cNvPr>
            <p:cNvSpPr/>
            <p:nvPr/>
          </p:nvSpPr>
          <p:spPr>
            <a:xfrm>
              <a:off x="10005061" y="5407610"/>
              <a:ext cx="983203" cy="58975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0E997092-34B0-469A-B4EF-417904500BF2}"/>
                </a:ext>
              </a:extLst>
            </p:cNvPr>
            <p:cNvSpPr/>
            <p:nvPr/>
          </p:nvSpPr>
          <p:spPr>
            <a:xfrm>
              <a:off x="7582116" y="5397936"/>
              <a:ext cx="2040437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F7764079-E72B-4463-8EBD-BBFBF032950C}"/>
                </a:ext>
              </a:extLst>
            </p:cNvPr>
            <p:cNvSpPr/>
            <p:nvPr/>
          </p:nvSpPr>
          <p:spPr>
            <a:xfrm>
              <a:off x="986348" y="2866269"/>
              <a:ext cx="1635957" cy="74237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F867C693-0461-4974-9CD2-1D5CF26C7C39}"/>
                </a:ext>
              </a:extLst>
            </p:cNvPr>
            <p:cNvSpPr/>
            <p:nvPr/>
          </p:nvSpPr>
          <p:spPr>
            <a:xfrm>
              <a:off x="986348" y="4349570"/>
              <a:ext cx="1635957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D8665502-A606-4234-A113-757466A0E7C6}"/>
                </a:ext>
              </a:extLst>
            </p:cNvPr>
            <p:cNvSpPr/>
            <p:nvPr/>
          </p:nvSpPr>
          <p:spPr>
            <a:xfrm>
              <a:off x="255320" y="5746015"/>
              <a:ext cx="1426220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76374A63-5FEA-4C36-B869-9037DFC7F80E}"/>
                </a:ext>
              </a:extLst>
            </p:cNvPr>
            <p:cNvSpPr/>
            <p:nvPr/>
          </p:nvSpPr>
          <p:spPr>
            <a:xfrm>
              <a:off x="1927112" y="5746015"/>
              <a:ext cx="1426220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D893D183-B926-40FE-B2A2-7DE8DE69B219}"/>
                </a:ext>
              </a:extLst>
            </p:cNvPr>
            <p:cNvSpPr/>
            <p:nvPr/>
          </p:nvSpPr>
          <p:spPr>
            <a:xfrm>
              <a:off x="2973901" y="4472092"/>
              <a:ext cx="1457325" cy="69409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E8C79241-0D3F-4C83-B9FD-4438BD0EF4AC}"/>
                </a:ext>
              </a:extLst>
            </p:cNvPr>
            <p:cNvSpPr/>
            <p:nvPr/>
          </p:nvSpPr>
          <p:spPr>
            <a:xfrm>
              <a:off x="4698477" y="4472092"/>
              <a:ext cx="1457325" cy="69409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627D9FF1-2DCD-42F8-8EE5-8D53FDAAFF74}"/>
                </a:ext>
              </a:extLst>
            </p:cNvPr>
            <p:cNvSpPr/>
            <p:nvPr/>
          </p:nvSpPr>
          <p:spPr>
            <a:xfrm>
              <a:off x="3719569" y="5746014"/>
              <a:ext cx="1426220" cy="95956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7E22A265-26CD-4E46-A8F3-2C23E8CEE961}"/>
                </a:ext>
              </a:extLst>
            </p:cNvPr>
            <p:cNvSpPr/>
            <p:nvPr/>
          </p:nvSpPr>
          <p:spPr>
            <a:xfrm>
              <a:off x="5979717" y="5890547"/>
              <a:ext cx="983203" cy="58975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4BF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 err="1">
                  <a:solidFill>
                    <a:srgbClr val="14BF9D"/>
                  </a:solidFill>
                </a:rPr>
                <a:t>Lorem</a:t>
              </a:r>
              <a:r>
                <a:rPr lang="es-419" sz="1600" dirty="0">
                  <a:solidFill>
                    <a:srgbClr val="14BF9D"/>
                  </a:solidFill>
                </a:rPr>
                <a:t> </a:t>
              </a:r>
              <a:r>
                <a:rPr lang="es-419" sz="1600" dirty="0" err="1">
                  <a:solidFill>
                    <a:srgbClr val="14BF9D"/>
                  </a:solidFill>
                </a:rPr>
                <a:t>ipsum</a:t>
              </a:r>
              <a:endParaRPr lang="es-419" sz="1600" dirty="0">
                <a:solidFill>
                  <a:srgbClr val="14BF9D"/>
                </a:solidFill>
              </a:endParaRPr>
            </a:p>
          </p:txBody>
        </p:sp>
        <p:cxnSp>
          <p:nvCxnSpPr>
            <p:cNvPr id="33" name="Conector: angular 32">
              <a:extLst>
                <a:ext uri="{FF2B5EF4-FFF2-40B4-BE49-F238E27FC236}">
                  <a16:creationId xmlns:a16="http://schemas.microsoft.com/office/drawing/2014/main" id="{1CB03CBB-9EB8-4B01-851C-D2FEA5F3DB35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 rot="5400000">
              <a:off x="2925485" y="-477022"/>
              <a:ext cx="696735" cy="293905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55C72ADC-31B5-4DD5-BFBB-23F3CDD9466E}"/>
                </a:ext>
              </a:extLst>
            </p:cNvPr>
            <p:cNvCxnSpPr>
              <a:cxnSpLocks/>
              <a:stCxn id="5" idx="2"/>
              <a:endCxn id="8" idx="0"/>
            </p:cNvCxnSpPr>
            <p:nvPr/>
          </p:nvCxnSpPr>
          <p:spPr>
            <a:xfrm rot="5400000">
              <a:off x="3883107" y="480600"/>
              <a:ext cx="696735" cy="102380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: angular 36">
              <a:extLst>
                <a:ext uri="{FF2B5EF4-FFF2-40B4-BE49-F238E27FC236}">
                  <a16:creationId xmlns:a16="http://schemas.microsoft.com/office/drawing/2014/main" id="{7D39C9FD-AADE-4D9B-8040-8F4EE7141753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 rot="16200000" flipH="1">
              <a:off x="4718954" y="668558"/>
              <a:ext cx="696735" cy="64788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: angular 39">
              <a:extLst>
                <a:ext uri="{FF2B5EF4-FFF2-40B4-BE49-F238E27FC236}">
                  <a16:creationId xmlns:a16="http://schemas.microsoft.com/office/drawing/2014/main" id="{78E0A0BC-9530-41F2-947A-E86880E98758}"/>
                </a:ext>
              </a:extLst>
            </p:cNvPr>
            <p:cNvCxnSpPr>
              <a:cxnSpLocks/>
              <a:stCxn id="5" idx="2"/>
              <a:endCxn id="10" idx="0"/>
            </p:cNvCxnSpPr>
            <p:nvPr/>
          </p:nvCxnSpPr>
          <p:spPr>
            <a:xfrm rot="16200000" flipH="1">
              <a:off x="5554802" y="-167290"/>
              <a:ext cx="696735" cy="231958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: angular 42">
              <a:extLst>
                <a:ext uri="{FF2B5EF4-FFF2-40B4-BE49-F238E27FC236}">
                  <a16:creationId xmlns:a16="http://schemas.microsoft.com/office/drawing/2014/main" id="{B5226419-DFE4-46DB-A3FF-DB6430478A24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>
            <a:xfrm flipV="1">
              <a:off x="7691049" y="1322368"/>
              <a:ext cx="863304" cy="39524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: angular 45">
              <a:extLst>
                <a:ext uri="{FF2B5EF4-FFF2-40B4-BE49-F238E27FC236}">
                  <a16:creationId xmlns:a16="http://schemas.microsoft.com/office/drawing/2014/main" id="{7305AF7D-DA57-46D6-BAC3-D29B2F10EDC5}"/>
                </a:ext>
              </a:extLst>
            </p:cNvPr>
            <p:cNvCxnSpPr>
              <a:cxnSpLocks/>
              <a:stCxn id="10" idx="3"/>
              <a:endCxn id="13" idx="1"/>
            </p:cNvCxnSpPr>
            <p:nvPr/>
          </p:nvCxnSpPr>
          <p:spPr>
            <a:xfrm>
              <a:off x="7691049" y="1717616"/>
              <a:ext cx="863304" cy="42638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ector: angular 48">
              <a:extLst>
                <a:ext uri="{FF2B5EF4-FFF2-40B4-BE49-F238E27FC236}">
                  <a16:creationId xmlns:a16="http://schemas.microsoft.com/office/drawing/2014/main" id="{E19D66A0-0BA3-4610-BDEF-37DB2D2C0C6D}"/>
                </a:ext>
              </a:extLst>
            </p:cNvPr>
            <p:cNvCxnSpPr>
              <a:cxnSpLocks/>
              <a:stCxn id="17" idx="3"/>
              <a:endCxn id="15" idx="1"/>
            </p:cNvCxnSpPr>
            <p:nvPr/>
          </p:nvCxnSpPr>
          <p:spPr>
            <a:xfrm>
              <a:off x="7691049" y="4118704"/>
              <a:ext cx="913868" cy="33685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ector: angular 51">
              <a:extLst>
                <a:ext uri="{FF2B5EF4-FFF2-40B4-BE49-F238E27FC236}">
                  <a16:creationId xmlns:a16="http://schemas.microsoft.com/office/drawing/2014/main" id="{A50507AB-3B5C-4862-AEF6-8F50CBB5BCAA}"/>
                </a:ext>
              </a:extLst>
            </p:cNvPr>
            <p:cNvCxnSpPr>
              <a:cxnSpLocks/>
              <a:stCxn id="17" idx="3"/>
              <a:endCxn id="14" idx="1"/>
            </p:cNvCxnSpPr>
            <p:nvPr/>
          </p:nvCxnSpPr>
          <p:spPr>
            <a:xfrm flipV="1">
              <a:off x="7691049" y="3613144"/>
              <a:ext cx="913868" cy="50556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: angular 54">
              <a:extLst>
                <a:ext uri="{FF2B5EF4-FFF2-40B4-BE49-F238E27FC236}">
                  <a16:creationId xmlns:a16="http://schemas.microsoft.com/office/drawing/2014/main" id="{EA01A598-65D7-4325-A716-4251A46CB36D}"/>
                </a:ext>
              </a:extLst>
            </p:cNvPr>
            <p:cNvCxnSpPr>
              <a:cxnSpLocks/>
              <a:stCxn id="14" idx="3"/>
              <a:endCxn id="19" idx="1"/>
            </p:cNvCxnSpPr>
            <p:nvPr/>
          </p:nvCxnSpPr>
          <p:spPr>
            <a:xfrm>
              <a:off x="9861093" y="3613144"/>
              <a:ext cx="526580" cy="64306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ector: angular 57">
              <a:extLst>
                <a:ext uri="{FF2B5EF4-FFF2-40B4-BE49-F238E27FC236}">
                  <a16:creationId xmlns:a16="http://schemas.microsoft.com/office/drawing/2014/main" id="{74489CDC-A579-43A3-BAA4-E97869EDEB34}"/>
                </a:ext>
              </a:extLst>
            </p:cNvPr>
            <p:cNvCxnSpPr>
              <a:cxnSpLocks/>
              <a:stCxn id="14" idx="3"/>
              <a:endCxn id="18" idx="1"/>
            </p:cNvCxnSpPr>
            <p:nvPr/>
          </p:nvCxnSpPr>
          <p:spPr>
            <a:xfrm flipV="1">
              <a:off x="9861093" y="2851320"/>
              <a:ext cx="526580" cy="76182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ector: angular 60">
              <a:extLst>
                <a:ext uri="{FF2B5EF4-FFF2-40B4-BE49-F238E27FC236}">
                  <a16:creationId xmlns:a16="http://schemas.microsoft.com/office/drawing/2014/main" id="{A5D40CDF-0484-4F13-9BEB-A902FE47DF3E}"/>
                </a:ext>
              </a:extLst>
            </p:cNvPr>
            <p:cNvCxnSpPr>
              <a:cxnSpLocks/>
              <a:stCxn id="7" idx="2"/>
              <a:endCxn id="27" idx="0"/>
            </p:cNvCxnSpPr>
            <p:nvPr/>
          </p:nvCxnSpPr>
          <p:spPr>
            <a:xfrm rot="5400000">
              <a:off x="3733538" y="3620043"/>
              <a:ext cx="821076" cy="88302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ector: angular 63">
              <a:extLst>
                <a:ext uri="{FF2B5EF4-FFF2-40B4-BE49-F238E27FC236}">
                  <a16:creationId xmlns:a16="http://schemas.microsoft.com/office/drawing/2014/main" id="{22BB2F20-2E70-4640-A37B-CC9D2772FB3F}"/>
                </a:ext>
              </a:extLst>
            </p:cNvPr>
            <p:cNvCxnSpPr>
              <a:cxnSpLocks/>
              <a:stCxn id="7" idx="2"/>
              <a:endCxn id="28" idx="0"/>
            </p:cNvCxnSpPr>
            <p:nvPr/>
          </p:nvCxnSpPr>
          <p:spPr>
            <a:xfrm rot="16200000" flipH="1">
              <a:off x="4595825" y="3640777"/>
              <a:ext cx="821076" cy="84155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ector: angular 66">
              <a:extLst>
                <a:ext uri="{FF2B5EF4-FFF2-40B4-BE49-F238E27FC236}">
                  <a16:creationId xmlns:a16="http://schemas.microsoft.com/office/drawing/2014/main" id="{0E7CBB2C-1F45-4FFB-A547-F728E082E095}"/>
                </a:ext>
              </a:extLst>
            </p:cNvPr>
            <p:cNvCxnSpPr>
              <a:cxnSpLocks/>
              <a:stCxn id="8" idx="2"/>
              <a:endCxn id="7" idx="0"/>
            </p:cNvCxnSpPr>
            <p:nvPr/>
          </p:nvCxnSpPr>
          <p:spPr>
            <a:xfrm rot="16200000" flipH="1">
              <a:off x="3721298" y="2092632"/>
              <a:ext cx="862560" cy="86601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ector: angular 69">
              <a:extLst>
                <a:ext uri="{FF2B5EF4-FFF2-40B4-BE49-F238E27FC236}">
                  <a16:creationId xmlns:a16="http://schemas.microsoft.com/office/drawing/2014/main" id="{3FC75286-EAA9-43CE-8529-1E231CDCA844}"/>
                </a:ext>
              </a:extLst>
            </p:cNvPr>
            <p:cNvCxnSpPr>
              <a:cxnSpLocks/>
              <a:stCxn id="9" idx="2"/>
              <a:endCxn id="7" idx="0"/>
            </p:cNvCxnSpPr>
            <p:nvPr/>
          </p:nvCxnSpPr>
          <p:spPr>
            <a:xfrm rot="5400000">
              <a:off x="4557147" y="2122802"/>
              <a:ext cx="862560" cy="80567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ector: angular 75">
              <a:extLst>
                <a:ext uri="{FF2B5EF4-FFF2-40B4-BE49-F238E27FC236}">
                  <a16:creationId xmlns:a16="http://schemas.microsoft.com/office/drawing/2014/main" id="{66CF4C08-C31D-4CCF-9AC4-CCD9D1169C14}"/>
                </a:ext>
              </a:extLst>
            </p:cNvPr>
            <p:cNvCxnSpPr>
              <a:cxnSpLocks/>
              <a:stCxn id="24" idx="2"/>
              <a:endCxn id="25" idx="0"/>
            </p:cNvCxnSpPr>
            <p:nvPr/>
          </p:nvCxnSpPr>
          <p:spPr>
            <a:xfrm rot="5400000">
              <a:off x="1167940" y="5109628"/>
              <a:ext cx="436878" cy="83589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ector: angular 78">
              <a:extLst>
                <a:ext uri="{FF2B5EF4-FFF2-40B4-BE49-F238E27FC236}">
                  <a16:creationId xmlns:a16="http://schemas.microsoft.com/office/drawing/2014/main" id="{8A4FE755-5F50-4CBA-94C7-2AAEBE4BB5CB}"/>
                </a:ext>
              </a:extLst>
            </p:cNvPr>
            <p:cNvCxnSpPr>
              <a:cxnSpLocks/>
              <a:stCxn id="24" idx="2"/>
              <a:endCxn id="26" idx="0"/>
            </p:cNvCxnSpPr>
            <p:nvPr/>
          </p:nvCxnSpPr>
          <p:spPr>
            <a:xfrm rot="16200000" flipH="1">
              <a:off x="2003835" y="5109628"/>
              <a:ext cx="436878" cy="83589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Conector: angular 81">
              <a:extLst>
                <a:ext uri="{FF2B5EF4-FFF2-40B4-BE49-F238E27FC236}">
                  <a16:creationId xmlns:a16="http://schemas.microsoft.com/office/drawing/2014/main" id="{6E4A4183-86B9-423D-8659-53EF9752C0FC}"/>
                </a:ext>
              </a:extLst>
            </p:cNvPr>
            <p:cNvCxnSpPr>
              <a:cxnSpLocks/>
              <a:stCxn id="19" idx="2"/>
              <a:endCxn id="20" idx="0"/>
            </p:cNvCxnSpPr>
            <p:nvPr/>
          </p:nvCxnSpPr>
          <p:spPr>
            <a:xfrm rot="16200000" flipH="1">
              <a:off x="10996559" y="4796707"/>
              <a:ext cx="671615" cy="55019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ector: angular 84">
              <a:extLst>
                <a:ext uri="{FF2B5EF4-FFF2-40B4-BE49-F238E27FC236}">
                  <a16:creationId xmlns:a16="http://schemas.microsoft.com/office/drawing/2014/main" id="{350CFBAF-D066-4AC3-BE17-1A988641902A}"/>
                </a:ext>
              </a:extLst>
            </p:cNvPr>
            <p:cNvCxnSpPr>
              <a:cxnSpLocks/>
              <a:stCxn id="19" idx="2"/>
              <a:endCxn id="21" idx="0"/>
            </p:cNvCxnSpPr>
            <p:nvPr/>
          </p:nvCxnSpPr>
          <p:spPr>
            <a:xfrm rot="5400000">
              <a:off x="10441160" y="4791498"/>
              <a:ext cx="671615" cy="56060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Conector: angular 97">
              <a:extLst>
                <a:ext uri="{FF2B5EF4-FFF2-40B4-BE49-F238E27FC236}">
                  <a16:creationId xmlns:a16="http://schemas.microsoft.com/office/drawing/2014/main" id="{C36956F6-B830-4D87-8C7D-A7846C518F17}"/>
                </a:ext>
              </a:extLst>
            </p:cNvPr>
            <p:cNvCxnSpPr>
              <a:cxnSpLocks/>
              <a:stCxn id="17" idx="2"/>
              <a:endCxn id="22" idx="0"/>
            </p:cNvCxnSpPr>
            <p:nvPr/>
          </p:nvCxnSpPr>
          <p:spPr>
            <a:xfrm rot="16200000" flipH="1">
              <a:off x="7346181" y="4141782"/>
              <a:ext cx="972934" cy="153937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onector: angular 100">
              <a:extLst>
                <a:ext uri="{FF2B5EF4-FFF2-40B4-BE49-F238E27FC236}">
                  <a16:creationId xmlns:a16="http://schemas.microsoft.com/office/drawing/2014/main" id="{F040D763-977B-4D2E-81D8-2FBB43C51C12}"/>
                </a:ext>
              </a:extLst>
            </p:cNvPr>
            <p:cNvCxnSpPr>
              <a:cxnSpLocks/>
              <a:stCxn id="28" idx="3"/>
              <a:endCxn id="31" idx="0"/>
            </p:cNvCxnSpPr>
            <p:nvPr/>
          </p:nvCxnSpPr>
          <p:spPr>
            <a:xfrm>
              <a:off x="6155802" y="4819140"/>
              <a:ext cx="315517" cy="107140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E8ABFE70-777B-4ECC-8B22-CB424C03AFEE}"/>
                </a:ext>
              </a:extLst>
            </p:cNvPr>
            <p:cNvSpPr txBox="1"/>
            <p:nvPr/>
          </p:nvSpPr>
          <p:spPr>
            <a:xfrm>
              <a:off x="4410647" y="794849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EB136D7E-265E-4269-874A-680BE6F40B71}"/>
                </a:ext>
              </a:extLst>
            </p:cNvPr>
            <p:cNvSpPr txBox="1"/>
            <p:nvPr/>
          </p:nvSpPr>
          <p:spPr>
            <a:xfrm>
              <a:off x="4229606" y="2325031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1ECB62CD-DFBA-4C2E-BFBB-3A8B38F7B6B1}"/>
                </a:ext>
              </a:extLst>
            </p:cNvPr>
            <p:cNvSpPr txBox="1"/>
            <p:nvPr/>
          </p:nvSpPr>
          <p:spPr>
            <a:xfrm>
              <a:off x="1436760" y="2385908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0" name="CuadroTexto 109">
              <a:extLst>
                <a:ext uri="{FF2B5EF4-FFF2-40B4-BE49-F238E27FC236}">
                  <a16:creationId xmlns:a16="http://schemas.microsoft.com/office/drawing/2014/main" id="{D06BCA2E-4C65-469E-9680-53E1340DAE46}"/>
                </a:ext>
              </a:extLst>
            </p:cNvPr>
            <p:cNvSpPr txBox="1"/>
            <p:nvPr/>
          </p:nvSpPr>
          <p:spPr>
            <a:xfrm>
              <a:off x="1470573" y="3816946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0381B355-73AD-4555-98DF-ECADE47DFEB8}"/>
                </a:ext>
              </a:extLst>
            </p:cNvPr>
            <p:cNvSpPr txBox="1"/>
            <p:nvPr/>
          </p:nvSpPr>
          <p:spPr>
            <a:xfrm>
              <a:off x="7789525" y="1583112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26A36CA1-B1AB-472E-B884-4484A16B553C}"/>
                </a:ext>
              </a:extLst>
            </p:cNvPr>
            <p:cNvSpPr txBox="1"/>
            <p:nvPr/>
          </p:nvSpPr>
          <p:spPr>
            <a:xfrm>
              <a:off x="7797065" y="3961659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478688B7-ADDC-4CC3-9280-40A4F5B2E52C}"/>
                </a:ext>
              </a:extLst>
            </p:cNvPr>
            <p:cNvSpPr txBox="1"/>
            <p:nvPr/>
          </p:nvSpPr>
          <p:spPr>
            <a:xfrm>
              <a:off x="10005061" y="3370175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3CD24C52-F2D8-4F1E-BE52-E610113A3D4C}"/>
                </a:ext>
              </a:extLst>
            </p:cNvPr>
            <p:cNvSpPr txBox="1"/>
            <p:nvPr/>
          </p:nvSpPr>
          <p:spPr>
            <a:xfrm>
              <a:off x="6733310" y="2198733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B6CEDD3C-7879-4EE1-8A4A-0F0D6A8CECA1}"/>
                </a:ext>
              </a:extLst>
            </p:cNvPr>
            <p:cNvSpPr txBox="1"/>
            <p:nvPr/>
          </p:nvSpPr>
          <p:spPr>
            <a:xfrm>
              <a:off x="6754176" y="3333049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FA8F6F28-56C0-4E84-9CB0-9C17F327FB05}"/>
                </a:ext>
              </a:extLst>
            </p:cNvPr>
            <p:cNvSpPr txBox="1"/>
            <p:nvPr/>
          </p:nvSpPr>
          <p:spPr>
            <a:xfrm>
              <a:off x="7488692" y="4785099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7" name="CuadroTexto 116">
              <a:extLst>
                <a:ext uri="{FF2B5EF4-FFF2-40B4-BE49-F238E27FC236}">
                  <a16:creationId xmlns:a16="http://schemas.microsoft.com/office/drawing/2014/main" id="{34D25C8E-6A55-45B8-8C18-24B39B79BC09}"/>
                </a:ext>
              </a:extLst>
            </p:cNvPr>
            <p:cNvSpPr txBox="1"/>
            <p:nvPr/>
          </p:nvSpPr>
          <p:spPr>
            <a:xfrm>
              <a:off x="6108077" y="5248976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2FD093D5-F719-4B8E-875A-80D39AA4C644}"/>
                </a:ext>
              </a:extLst>
            </p:cNvPr>
            <p:cNvSpPr txBox="1"/>
            <p:nvPr/>
          </p:nvSpPr>
          <p:spPr>
            <a:xfrm>
              <a:off x="1470573" y="5391986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19" name="CuadroTexto 118">
              <a:extLst>
                <a:ext uri="{FF2B5EF4-FFF2-40B4-BE49-F238E27FC236}">
                  <a16:creationId xmlns:a16="http://schemas.microsoft.com/office/drawing/2014/main" id="{86DD82ED-CCA9-43AA-820F-B92AD64BB3B1}"/>
                </a:ext>
              </a:extLst>
            </p:cNvPr>
            <p:cNvSpPr txBox="1"/>
            <p:nvPr/>
          </p:nvSpPr>
          <p:spPr>
            <a:xfrm>
              <a:off x="4278792" y="3905481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120" name="CuadroTexto 119">
              <a:extLst>
                <a:ext uri="{FF2B5EF4-FFF2-40B4-BE49-F238E27FC236}">
                  <a16:creationId xmlns:a16="http://schemas.microsoft.com/office/drawing/2014/main" id="{1B1AC38A-57FE-449B-8237-CE5E0EF7C43A}"/>
                </a:ext>
              </a:extLst>
            </p:cNvPr>
            <p:cNvSpPr txBox="1"/>
            <p:nvPr/>
          </p:nvSpPr>
          <p:spPr>
            <a:xfrm>
              <a:off x="10726116" y="4868676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cxnSp>
          <p:nvCxnSpPr>
            <p:cNvPr id="122" name="Conector: angular 121">
              <a:extLst>
                <a:ext uri="{FF2B5EF4-FFF2-40B4-BE49-F238E27FC236}">
                  <a16:creationId xmlns:a16="http://schemas.microsoft.com/office/drawing/2014/main" id="{EFB327F5-47DA-445D-849D-7C672AA1E242}"/>
                </a:ext>
              </a:extLst>
            </p:cNvPr>
            <p:cNvCxnSpPr>
              <a:cxnSpLocks/>
              <a:stCxn id="27" idx="2"/>
              <a:endCxn id="29" idx="0"/>
            </p:cNvCxnSpPr>
            <p:nvPr/>
          </p:nvCxnSpPr>
          <p:spPr>
            <a:xfrm rot="16200000" flipH="1">
              <a:off x="3777708" y="5091042"/>
              <a:ext cx="579827" cy="73011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CuadroTexto 124">
              <a:extLst>
                <a:ext uri="{FF2B5EF4-FFF2-40B4-BE49-F238E27FC236}">
                  <a16:creationId xmlns:a16="http://schemas.microsoft.com/office/drawing/2014/main" id="{A0B83AB7-100A-4EB4-BC7D-4F26D3BBD02A}"/>
                </a:ext>
              </a:extLst>
            </p:cNvPr>
            <p:cNvSpPr txBox="1"/>
            <p:nvPr/>
          </p:nvSpPr>
          <p:spPr>
            <a:xfrm>
              <a:off x="3743491" y="5308241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14BF9D"/>
                  </a:solidFill>
                </a:rPr>
                <a:t>Enlace</a:t>
              </a:r>
            </a:p>
          </p:txBody>
        </p:sp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8D5853FF-0537-4E7B-AEFC-3366E4EFE5F2}"/>
                </a:ext>
              </a:extLst>
            </p:cNvPr>
            <p:cNvSpPr/>
            <p:nvPr/>
          </p:nvSpPr>
          <p:spPr>
            <a:xfrm>
              <a:off x="5255798" y="6648481"/>
              <a:ext cx="2115523" cy="211242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rgbClr val="6A879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825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pic>
          <p:nvPicPr>
            <p:cNvPr id="66" name="Imagen 65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BD7DCC8F-A90F-4096-B60E-2E893F130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091520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70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6</cp:revision>
  <dcterms:created xsi:type="dcterms:W3CDTF">2021-09-11T01:45:24Z</dcterms:created>
  <dcterms:modified xsi:type="dcterms:W3CDTF">2021-10-07T02:37:23Z</dcterms:modified>
</cp:coreProperties>
</file>