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64B2"/>
    <a:srgbClr val="26B2FD"/>
    <a:srgbClr val="81CF01"/>
    <a:srgbClr val="6F82DF"/>
    <a:srgbClr val="252B39"/>
    <a:srgbClr val="31B13A"/>
    <a:srgbClr val="FCFCFE"/>
    <a:srgbClr val="EBD250"/>
    <a:srgbClr val="FFFF66"/>
    <a:srgbClr val="D1A6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500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71AA59-77A9-4E1B-AE2F-B3E70F5000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AC6DC28-2526-48AE-9B7D-DF142B0B37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8D36EE-46DD-4798-8E94-54E9AA933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11/10/2021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FE4382-6844-4F59-AE5A-BE795BBB9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A4DBA8-34E5-4EC5-86BE-53D2910EA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2809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A340DE-6461-41A1-9997-7E86ED3FF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693889-856A-4A7B-AC0B-CF33B2111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6B0273-2FB8-43C4-9311-7618F7A78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11/10/2021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AFC356-4BC7-4958-B184-428D12CCA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D8EC88-0825-4B1C-9838-D5D555F9E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715843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0ECA664-7120-40B9-98CA-6C4491CB7B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FBB5D7F-A054-4C19-B34C-F27B251B03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C02122-B890-43A4-B784-846EDDFD4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11/10/2021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5DB118-5382-4019-91CE-37101F2A7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E6741E-A3DC-4234-A33D-D42398FA4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40911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6799A3-A99E-4BFF-9685-2F5465F95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B829B1-D91A-4C8B-AEB6-17C0DADCE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02194C-CE6A-4E0E-BE3E-80F3280C5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11/10/2021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17FC5D-4EF1-471B-83A6-328BAC9DF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557B69-ABAF-4A20-AA15-1B78F24B5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571018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B96F7E-69C8-44CE-B05B-A765FDB10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81716C-55B7-4A4F-B8A9-6DE246530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C9F584-806C-48E8-87D1-430F425F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11/10/2021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5FDABB-D2D1-45E2-A8DA-47C42AE18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1A5C94-0516-4049-A727-91E1AD32F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88592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69CFC4-DED5-4DF6-9123-C80BF6159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F71977-F2A2-4E60-BB96-186700539D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B1AA275-035D-4534-A9F6-6AC0B8D9B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6DA3A5-308F-4346-A22B-1065F3169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11/10/2021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FCDC180-6F3D-4B96-95B0-31315B4F5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131E8A9-EE75-4557-9543-FA1F5C90D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95780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5849F8-53B2-4EB0-B7ED-AAB3A3406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C9A557-F755-4636-B206-59E091B88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230BE88-7A77-4077-9B90-EC5F2740E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C20576F-AC2C-4442-9317-3EB7380E4A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FB00E74-8A5C-4CB0-83CD-60664CD63D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1FDAB1E-0781-4E67-961B-BEFF97804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11/10/2021</a:t>
            </a:fld>
            <a:endParaRPr lang="es-419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D865DC2-C17D-4A19-9D1B-F4B15546C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84EDB52-6F9C-4643-BC0D-5A2445D74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25154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38155F-1357-436F-A913-8C18FCE45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68D198D-E83C-455B-BD81-DB3A79C75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11/10/2021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D5DBB27-2008-4230-BA40-9B8346536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AC538A1-29C6-4EFE-BABD-9BF525A20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578488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52D87E2-E53A-4FA2-BB34-CFDF7F705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11/10/2021</a:t>
            </a:fld>
            <a:endParaRPr lang="es-419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25D079D-7D23-4CE8-BDD6-67C0CC0D9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A6F11A9-885E-43EA-A8EB-76A8B87CA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8886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5BCDA0-C203-4668-9E15-D63F5A54D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7F514B-A6A9-4043-8AE4-B64CD2F61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51305E5-9123-49B7-8BD9-64CF35E4A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4BE3AA6-BDC0-4C86-A72C-65AC73355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11/10/2021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8919B35-559F-4F6C-8CAF-299F504AF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F1F62F-6054-49EC-AFE8-8FC000396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69391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829B8E-F044-4DD9-9F3D-73DD6CE75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B837A69-790D-40F9-99A1-8CA5C3940A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53C92EB-6766-485F-9569-2EEEBEFD8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525C38-5BA5-4986-9379-25012CFF6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11/10/2021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D0279D9-CDCF-4320-A70B-DC33B1196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D1FC9D5-F8A4-481C-9E27-177ACED34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88029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B612048-B225-47D2-B471-3D2F455ED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745DE0-923F-43E6-82AB-CB697CC83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669E50-BE34-4105-B59C-53CA141323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E61CD-D0A8-4596-B0F0-4194ABA7D7D4}" type="datetimeFigureOut">
              <a:rPr lang="es-419" smtClean="0"/>
              <a:t>11/10/2021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D17EB6-B420-42F8-AAEE-CFDB1AD691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F07E9C-376B-433B-8AAA-57252DA59D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784366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pasconceptualesymentales.sit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Imagen 83">
            <a:hlinkClick r:id="rId3"/>
            <a:hlinkHover r:id="rId3"/>
            <a:extLst>
              <a:ext uri="{FF2B5EF4-FFF2-40B4-BE49-F238E27FC236}">
                <a16:creationId xmlns:a16="http://schemas.microsoft.com/office/drawing/2014/main" id="{6D9C22C9-7F1B-41D1-AB81-4EF0E2B893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793" y="166900"/>
            <a:ext cx="1820675" cy="4034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F21C4D2C-D7E8-4D36-AD9C-4056AE2976AF}"/>
              </a:ext>
            </a:extLst>
          </p:cNvPr>
          <p:cNvSpPr/>
          <p:nvPr/>
        </p:nvSpPr>
        <p:spPr>
          <a:xfrm>
            <a:off x="4262511" y="120963"/>
            <a:ext cx="3006975" cy="63826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b="1" dirty="0">
                <a:solidFill>
                  <a:schemeClr val="tx1"/>
                </a:solidFill>
              </a:rPr>
              <a:t>MAPA CONCEPTUAL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193BE1D-ED42-4FFE-B898-6B6F87E17552}"/>
              </a:ext>
            </a:extLst>
          </p:cNvPr>
          <p:cNvSpPr/>
          <p:nvPr/>
        </p:nvSpPr>
        <p:spPr>
          <a:xfrm>
            <a:off x="2870886" y="5193754"/>
            <a:ext cx="1763208" cy="97813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600" b="1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64" name="Rectángulo 63">
            <a:extLst>
              <a:ext uri="{FF2B5EF4-FFF2-40B4-BE49-F238E27FC236}">
                <a16:creationId xmlns:a16="http://schemas.microsoft.com/office/drawing/2014/main" id="{A20FB88B-1F22-49C8-BA15-E8013DEA431F}"/>
              </a:ext>
            </a:extLst>
          </p:cNvPr>
          <p:cNvSpPr/>
          <p:nvPr/>
        </p:nvSpPr>
        <p:spPr>
          <a:xfrm>
            <a:off x="2870886" y="1717427"/>
            <a:ext cx="1763208" cy="1021514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600" b="1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65" name="Rectángulo 64">
            <a:extLst>
              <a:ext uri="{FF2B5EF4-FFF2-40B4-BE49-F238E27FC236}">
                <a16:creationId xmlns:a16="http://schemas.microsoft.com/office/drawing/2014/main" id="{FDE89D98-706F-412C-8670-A6086BC14E91}"/>
              </a:ext>
            </a:extLst>
          </p:cNvPr>
          <p:cNvSpPr/>
          <p:nvPr/>
        </p:nvSpPr>
        <p:spPr>
          <a:xfrm>
            <a:off x="2870886" y="3477278"/>
            <a:ext cx="1763208" cy="978138"/>
          </a:xfrm>
          <a:prstGeom prst="rect">
            <a:avLst/>
          </a:prstGeom>
          <a:solidFill>
            <a:schemeClr val="bg1"/>
          </a:solidFill>
          <a:ln w="28575">
            <a:solidFill>
              <a:srgbClr val="3864B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600" b="1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41AC8C9A-4848-4FA4-97A0-6E9E3A6B7902}"/>
              </a:ext>
            </a:extLst>
          </p:cNvPr>
          <p:cNvSpPr/>
          <p:nvPr/>
        </p:nvSpPr>
        <p:spPr>
          <a:xfrm>
            <a:off x="568503" y="3145732"/>
            <a:ext cx="1049279" cy="663091"/>
          </a:xfrm>
          <a:prstGeom prst="rect">
            <a:avLst/>
          </a:prstGeom>
          <a:solidFill>
            <a:schemeClr val="bg1"/>
          </a:solidFill>
          <a:ln w="28575">
            <a:solidFill>
              <a:srgbClr val="81CF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400" b="1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BBBD496D-CE3F-48B8-B8A3-45F6F61C1038}"/>
              </a:ext>
            </a:extLst>
          </p:cNvPr>
          <p:cNvSpPr/>
          <p:nvPr/>
        </p:nvSpPr>
        <p:spPr>
          <a:xfrm>
            <a:off x="568504" y="4123870"/>
            <a:ext cx="1049279" cy="663091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400" b="1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15D24A22-44E3-4DC6-929E-C55C48FD2B38}"/>
              </a:ext>
            </a:extLst>
          </p:cNvPr>
          <p:cNvSpPr/>
          <p:nvPr/>
        </p:nvSpPr>
        <p:spPr>
          <a:xfrm>
            <a:off x="568505" y="5491954"/>
            <a:ext cx="1049279" cy="663091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400" b="1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420297DA-90D0-47A3-B3B3-5EDB06605433}"/>
              </a:ext>
            </a:extLst>
          </p:cNvPr>
          <p:cNvSpPr/>
          <p:nvPr/>
        </p:nvSpPr>
        <p:spPr>
          <a:xfrm>
            <a:off x="5236635" y="1727671"/>
            <a:ext cx="1049279" cy="663091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400" b="1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2F238A7E-3BA9-470D-A442-8021D0BADB8B}"/>
              </a:ext>
            </a:extLst>
          </p:cNvPr>
          <p:cNvSpPr/>
          <p:nvPr/>
        </p:nvSpPr>
        <p:spPr>
          <a:xfrm>
            <a:off x="6816651" y="1727671"/>
            <a:ext cx="1049279" cy="663091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400" b="1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17BEBCFE-5763-486F-92FF-A65FD65882FD}"/>
              </a:ext>
            </a:extLst>
          </p:cNvPr>
          <p:cNvSpPr/>
          <p:nvPr/>
        </p:nvSpPr>
        <p:spPr>
          <a:xfrm>
            <a:off x="5646686" y="3477277"/>
            <a:ext cx="1763208" cy="978138"/>
          </a:xfrm>
          <a:prstGeom prst="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600" b="1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62" name="Rectángulo 61">
            <a:extLst>
              <a:ext uri="{FF2B5EF4-FFF2-40B4-BE49-F238E27FC236}">
                <a16:creationId xmlns:a16="http://schemas.microsoft.com/office/drawing/2014/main" id="{74776B91-8F89-4B55-88A4-4EBE186FCA11}"/>
              </a:ext>
            </a:extLst>
          </p:cNvPr>
          <p:cNvSpPr/>
          <p:nvPr/>
        </p:nvSpPr>
        <p:spPr>
          <a:xfrm>
            <a:off x="5236635" y="5484626"/>
            <a:ext cx="1049279" cy="663091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400" b="1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id="{24A7E3EB-C799-4984-A90F-D6DE8B0FD2BE}"/>
              </a:ext>
            </a:extLst>
          </p:cNvPr>
          <p:cNvSpPr/>
          <p:nvPr/>
        </p:nvSpPr>
        <p:spPr>
          <a:xfrm>
            <a:off x="6816651" y="5484626"/>
            <a:ext cx="1049279" cy="663091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400" b="1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69" name="Rectángulo 68">
            <a:extLst>
              <a:ext uri="{FF2B5EF4-FFF2-40B4-BE49-F238E27FC236}">
                <a16:creationId xmlns:a16="http://schemas.microsoft.com/office/drawing/2014/main" id="{C9D65B6D-92F9-487F-870D-8569C75A275A}"/>
              </a:ext>
            </a:extLst>
          </p:cNvPr>
          <p:cNvSpPr/>
          <p:nvPr/>
        </p:nvSpPr>
        <p:spPr>
          <a:xfrm>
            <a:off x="8408417" y="1727671"/>
            <a:ext cx="1049279" cy="66309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400" b="1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71" name="Rectángulo 70">
            <a:extLst>
              <a:ext uri="{FF2B5EF4-FFF2-40B4-BE49-F238E27FC236}">
                <a16:creationId xmlns:a16="http://schemas.microsoft.com/office/drawing/2014/main" id="{9061B526-2218-4F59-BF1A-FAF3EED660D6}"/>
              </a:ext>
            </a:extLst>
          </p:cNvPr>
          <p:cNvSpPr/>
          <p:nvPr/>
        </p:nvSpPr>
        <p:spPr>
          <a:xfrm>
            <a:off x="8408417" y="2938448"/>
            <a:ext cx="1049279" cy="663091"/>
          </a:xfrm>
          <a:prstGeom prst="rect">
            <a:avLst/>
          </a:prstGeom>
          <a:solidFill>
            <a:schemeClr val="bg1"/>
          </a:solidFill>
          <a:ln w="28575">
            <a:solidFill>
              <a:srgbClr val="3864B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400" b="1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72" name="Rectángulo 71">
            <a:extLst>
              <a:ext uri="{FF2B5EF4-FFF2-40B4-BE49-F238E27FC236}">
                <a16:creationId xmlns:a16="http://schemas.microsoft.com/office/drawing/2014/main" id="{B64BAA0E-75DC-46AD-B488-D108E6CD7F91}"/>
              </a:ext>
            </a:extLst>
          </p:cNvPr>
          <p:cNvSpPr/>
          <p:nvPr/>
        </p:nvSpPr>
        <p:spPr>
          <a:xfrm>
            <a:off x="8408417" y="4149225"/>
            <a:ext cx="1049279" cy="663091"/>
          </a:xfrm>
          <a:prstGeom prst="rect">
            <a:avLst/>
          </a:prstGeom>
          <a:solidFill>
            <a:schemeClr val="bg1"/>
          </a:solidFill>
          <a:ln w="28575">
            <a:solidFill>
              <a:srgbClr val="6F82D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400" b="1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74" name="Rectángulo 73">
            <a:extLst>
              <a:ext uri="{FF2B5EF4-FFF2-40B4-BE49-F238E27FC236}">
                <a16:creationId xmlns:a16="http://schemas.microsoft.com/office/drawing/2014/main" id="{3ECEBF79-D0B6-4018-BB2A-56E8EAEAC180}"/>
              </a:ext>
            </a:extLst>
          </p:cNvPr>
          <p:cNvSpPr/>
          <p:nvPr/>
        </p:nvSpPr>
        <p:spPr>
          <a:xfrm>
            <a:off x="8432516" y="5514534"/>
            <a:ext cx="3046721" cy="1092158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600" b="1" dirty="0">
                <a:solidFill>
                  <a:schemeClr val="tx1"/>
                </a:solidFill>
              </a:rPr>
              <a:t>LOREM IPSUM</a:t>
            </a:r>
          </a:p>
          <a:p>
            <a:pPr algn="ctr"/>
            <a:r>
              <a:rPr lang="es-419" sz="1400" dirty="0">
                <a:solidFill>
                  <a:schemeClr val="tx1"/>
                </a:solidFill>
              </a:rPr>
              <a:t>dolor sit amet, consectetur adipiscing elit. </a:t>
            </a:r>
            <a:r>
              <a:rPr lang="pt-BR" sz="1400" dirty="0">
                <a:solidFill>
                  <a:schemeClr val="tx1"/>
                </a:solidFill>
              </a:rPr>
              <a:t>sed do eiusmod tempor incididunt </a:t>
            </a:r>
            <a:endParaRPr lang="es-419" sz="1400" dirty="0">
              <a:solidFill>
                <a:schemeClr val="tx1"/>
              </a:solidFill>
            </a:endParaRPr>
          </a:p>
        </p:txBody>
      </p:sp>
      <p:sp>
        <p:nvSpPr>
          <p:cNvPr id="75" name="Rectángulo 74">
            <a:extLst>
              <a:ext uri="{FF2B5EF4-FFF2-40B4-BE49-F238E27FC236}">
                <a16:creationId xmlns:a16="http://schemas.microsoft.com/office/drawing/2014/main" id="{C1C2F582-43F5-4266-99E1-26E469D26B62}"/>
              </a:ext>
            </a:extLst>
          </p:cNvPr>
          <p:cNvSpPr/>
          <p:nvPr/>
        </p:nvSpPr>
        <p:spPr>
          <a:xfrm>
            <a:off x="10444026" y="1214745"/>
            <a:ext cx="1049279" cy="66309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400" b="1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76" name="Rectángulo 75">
            <a:extLst>
              <a:ext uri="{FF2B5EF4-FFF2-40B4-BE49-F238E27FC236}">
                <a16:creationId xmlns:a16="http://schemas.microsoft.com/office/drawing/2014/main" id="{0C8B74AF-A291-482C-9B07-3B83665D26F9}"/>
              </a:ext>
            </a:extLst>
          </p:cNvPr>
          <p:cNvSpPr/>
          <p:nvPr/>
        </p:nvSpPr>
        <p:spPr>
          <a:xfrm>
            <a:off x="10444026" y="2075850"/>
            <a:ext cx="1049279" cy="663091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400" b="1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77" name="Rectángulo 76">
            <a:extLst>
              <a:ext uri="{FF2B5EF4-FFF2-40B4-BE49-F238E27FC236}">
                <a16:creationId xmlns:a16="http://schemas.microsoft.com/office/drawing/2014/main" id="{696986A8-A297-454A-8225-ED910C823CBB}"/>
              </a:ext>
            </a:extLst>
          </p:cNvPr>
          <p:cNvSpPr/>
          <p:nvPr/>
        </p:nvSpPr>
        <p:spPr>
          <a:xfrm>
            <a:off x="10444026" y="4610158"/>
            <a:ext cx="1049279" cy="663091"/>
          </a:xfrm>
          <a:prstGeom prst="rect">
            <a:avLst/>
          </a:prstGeom>
          <a:solidFill>
            <a:schemeClr val="bg1"/>
          </a:solidFill>
          <a:ln w="28575">
            <a:solidFill>
              <a:srgbClr val="6F82D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400" b="1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78" name="Rectángulo 77">
            <a:extLst>
              <a:ext uri="{FF2B5EF4-FFF2-40B4-BE49-F238E27FC236}">
                <a16:creationId xmlns:a16="http://schemas.microsoft.com/office/drawing/2014/main" id="{C310B055-427C-40D0-9633-273CA125C364}"/>
              </a:ext>
            </a:extLst>
          </p:cNvPr>
          <p:cNvSpPr/>
          <p:nvPr/>
        </p:nvSpPr>
        <p:spPr>
          <a:xfrm>
            <a:off x="10444026" y="3725385"/>
            <a:ext cx="1049279" cy="663091"/>
          </a:xfrm>
          <a:prstGeom prst="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400" b="1" dirty="0">
                <a:solidFill>
                  <a:schemeClr val="tx1"/>
                </a:solidFill>
              </a:rPr>
              <a:t>LOREM IPSUM</a:t>
            </a:r>
          </a:p>
        </p:txBody>
      </p:sp>
      <p:cxnSp>
        <p:nvCxnSpPr>
          <p:cNvPr id="12" name="Conector: angular 11">
            <a:extLst>
              <a:ext uri="{FF2B5EF4-FFF2-40B4-BE49-F238E27FC236}">
                <a16:creationId xmlns:a16="http://schemas.microsoft.com/office/drawing/2014/main" id="{2155C7AA-051C-4D14-B5DC-AC303F9EBF15}"/>
              </a:ext>
            </a:extLst>
          </p:cNvPr>
          <p:cNvCxnSpPr>
            <a:cxnSpLocks/>
            <a:stCxn id="2" idx="2"/>
            <a:endCxn id="64" idx="0"/>
          </p:cNvCxnSpPr>
          <p:nvPr/>
        </p:nvCxnSpPr>
        <p:spPr>
          <a:xfrm rot="5400000">
            <a:off x="4280144" y="231572"/>
            <a:ext cx="958202" cy="2013509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Conector: angular 78">
            <a:extLst>
              <a:ext uri="{FF2B5EF4-FFF2-40B4-BE49-F238E27FC236}">
                <a16:creationId xmlns:a16="http://schemas.microsoft.com/office/drawing/2014/main" id="{013FC563-35D2-4FB6-9B33-DDA7A5F8E2F3}"/>
              </a:ext>
            </a:extLst>
          </p:cNvPr>
          <p:cNvCxnSpPr>
            <a:cxnSpLocks/>
            <a:stCxn id="2" idx="2"/>
            <a:endCxn id="69" idx="0"/>
          </p:cNvCxnSpPr>
          <p:nvPr/>
        </p:nvCxnSpPr>
        <p:spPr>
          <a:xfrm rot="16200000" flipH="1">
            <a:off x="6865305" y="-340081"/>
            <a:ext cx="968446" cy="3167058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ector: angular 79">
            <a:extLst>
              <a:ext uri="{FF2B5EF4-FFF2-40B4-BE49-F238E27FC236}">
                <a16:creationId xmlns:a16="http://schemas.microsoft.com/office/drawing/2014/main" id="{376830D6-6DDE-49CD-BEB1-60FCF215FE7B}"/>
              </a:ext>
            </a:extLst>
          </p:cNvPr>
          <p:cNvCxnSpPr>
            <a:cxnSpLocks/>
            <a:stCxn id="2" idx="2"/>
            <a:endCxn id="60" idx="0"/>
          </p:cNvCxnSpPr>
          <p:nvPr/>
        </p:nvCxnSpPr>
        <p:spPr>
          <a:xfrm rot="16200000" flipH="1">
            <a:off x="6069422" y="455802"/>
            <a:ext cx="968446" cy="1575292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ector: angular 80">
            <a:extLst>
              <a:ext uri="{FF2B5EF4-FFF2-40B4-BE49-F238E27FC236}">
                <a16:creationId xmlns:a16="http://schemas.microsoft.com/office/drawing/2014/main" id="{971C7636-E20D-49BD-8939-FCE4C9381243}"/>
              </a:ext>
            </a:extLst>
          </p:cNvPr>
          <p:cNvCxnSpPr>
            <a:cxnSpLocks/>
            <a:stCxn id="2" idx="2"/>
            <a:endCxn id="57" idx="0"/>
          </p:cNvCxnSpPr>
          <p:nvPr/>
        </p:nvCxnSpPr>
        <p:spPr>
          <a:xfrm rot="5400000">
            <a:off x="5279414" y="1241086"/>
            <a:ext cx="968446" cy="4724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Conector: angular 82">
            <a:extLst>
              <a:ext uri="{FF2B5EF4-FFF2-40B4-BE49-F238E27FC236}">
                <a16:creationId xmlns:a16="http://schemas.microsoft.com/office/drawing/2014/main" id="{CA540688-1DF0-4E19-9E8A-ED6E529A4940}"/>
              </a:ext>
            </a:extLst>
          </p:cNvPr>
          <p:cNvCxnSpPr>
            <a:cxnSpLocks/>
            <a:stCxn id="65" idx="1"/>
            <a:endCxn id="53" idx="3"/>
          </p:cNvCxnSpPr>
          <p:nvPr/>
        </p:nvCxnSpPr>
        <p:spPr>
          <a:xfrm rot="10800000">
            <a:off x="1617782" y="3477279"/>
            <a:ext cx="1253104" cy="489069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Conector: angular 97">
            <a:extLst>
              <a:ext uri="{FF2B5EF4-FFF2-40B4-BE49-F238E27FC236}">
                <a16:creationId xmlns:a16="http://schemas.microsoft.com/office/drawing/2014/main" id="{8EA2FB3A-067D-4ECE-AC4F-98CCCDF389A3}"/>
              </a:ext>
            </a:extLst>
          </p:cNvPr>
          <p:cNvCxnSpPr>
            <a:cxnSpLocks/>
            <a:stCxn id="65" idx="1"/>
            <a:endCxn id="55" idx="3"/>
          </p:cNvCxnSpPr>
          <p:nvPr/>
        </p:nvCxnSpPr>
        <p:spPr>
          <a:xfrm rot="10800000" flipV="1">
            <a:off x="1617784" y="3966346"/>
            <a:ext cx="1253103" cy="489069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Conector: angular 98">
            <a:extLst>
              <a:ext uri="{FF2B5EF4-FFF2-40B4-BE49-F238E27FC236}">
                <a16:creationId xmlns:a16="http://schemas.microsoft.com/office/drawing/2014/main" id="{0FD5437F-1E3A-423A-BB38-F26FB69B5632}"/>
              </a:ext>
            </a:extLst>
          </p:cNvPr>
          <p:cNvCxnSpPr>
            <a:cxnSpLocks/>
            <a:stCxn id="55" idx="2"/>
            <a:endCxn id="56" idx="0"/>
          </p:cNvCxnSpPr>
          <p:nvPr/>
        </p:nvCxnSpPr>
        <p:spPr>
          <a:xfrm rot="16200000" flipH="1">
            <a:off x="740648" y="5139456"/>
            <a:ext cx="704993" cy="1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Conector: angular 99">
            <a:extLst>
              <a:ext uri="{FF2B5EF4-FFF2-40B4-BE49-F238E27FC236}">
                <a16:creationId xmlns:a16="http://schemas.microsoft.com/office/drawing/2014/main" id="{6834FA35-813F-4579-BB24-F2F2A8DBE951}"/>
              </a:ext>
            </a:extLst>
          </p:cNvPr>
          <p:cNvCxnSpPr>
            <a:cxnSpLocks/>
            <a:stCxn id="61" idx="2"/>
            <a:endCxn id="62" idx="0"/>
          </p:cNvCxnSpPr>
          <p:nvPr/>
        </p:nvCxnSpPr>
        <p:spPr>
          <a:xfrm rot="5400000">
            <a:off x="5630178" y="4586513"/>
            <a:ext cx="1029211" cy="767015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Conector: angular 100">
            <a:extLst>
              <a:ext uri="{FF2B5EF4-FFF2-40B4-BE49-F238E27FC236}">
                <a16:creationId xmlns:a16="http://schemas.microsoft.com/office/drawing/2014/main" id="{F3C78733-5FDB-4026-A58B-A97EE724F824}"/>
              </a:ext>
            </a:extLst>
          </p:cNvPr>
          <p:cNvCxnSpPr>
            <a:cxnSpLocks/>
            <a:stCxn id="61" idx="2"/>
            <a:endCxn id="68" idx="0"/>
          </p:cNvCxnSpPr>
          <p:nvPr/>
        </p:nvCxnSpPr>
        <p:spPr>
          <a:xfrm rot="16200000" flipH="1">
            <a:off x="6420185" y="4563519"/>
            <a:ext cx="1029211" cy="813001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Conector: angular 101">
            <a:extLst>
              <a:ext uri="{FF2B5EF4-FFF2-40B4-BE49-F238E27FC236}">
                <a16:creationId xmlns:a16="http://schemas.microsoft.com/office/drawing/2014/main" id="{78DD6BE9-431F-4A6B-B86A-53C0F17F7528}"/>
              </a:ext>
            </a:extLst>
          </p:cNvPr>
          <p:cNvCxnSpPr>
            <a:cxnSpLocks/>
            <a:stCxn id="57" idx="2"/>
            <a:endCxn id="61" idx="0"/>
          </p:cNvCxnSpPr>
          <p:nvPr/>
        </p:nvCxnSpPr>
        <p:spPr>
          <a:xfrm rot="16200000" flipH="1">
            <a:off x="5601525" y="2550511"/>
            <a:ext cx="1086515" cy="767015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Conector: angular 102">
            <a:extLst>
              <a:ext uri="{FF2B5EF4-FFF2-40B4-BE49-F238E27FC236}">
                <a16:creationId xmlns:a16="http://schemas.microsoft.com/office/drawing/2014/main" id="{7ACE2017-96A0-4925-A54B-106D58EFDE98}"/>
              </a:ext>
            </a:extLst>
          </p:cNvPr>
          <p:cNvCxnSpPr>
            <a:cxnSpLocks/>
            <a:stCxn id="60" idx="2"/>
            <a:endCxn id="61" idx="0"/>
          </p:cNvCxnSpPr>
          <p:nvPr/>
        </p:nvCxnSpPr>
        <p:spPr>
          <a:xfrm rot="5400000">
            <a:off x="6391534" y="2527519"/>
            <a:ext cx="1086515" cy="813001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Conector: angular 103">
            <a:extLst>
              <a:ext uri="{FF2B5EF4-FFF2-40B4-BE49-F238E27FC236}">
                <a16:creationId xmlns:a16="http://schemas.microsoft.com/office/drawing/2014/main" id="{03E07E6E-9101-4410-876A-D3F0404784F2}"/>
              </a:ext>
            </a:extLst>
          </p:cNvPr>
          <p:cNvCxnSpPr>
            <a:cxnSpLocks/>
            <a:stCxn id="69" idx="3"/>
            <a:endCxn id="75" idx="1"/>
          </p:cNvCxnSpPr>
          <p:nvPr/>
        </p:nvCxnSpPr>
        <p:spPr>
          <a:xfrm flipV="1">
            <a:off x="9457696" y="1546291"/>
            <a:ext cx="986330" cy="512926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Conector: angular 106">
            <a:extLst>
              <a:ext uri="{FF2B5EF4-FFF2-40B4-BE49-F238E27FC236}">
                <a16:creationId xmlns:a16="http://schemas.microsoft.com/office/drawing/2014/main" id="{1670C12E-34D8-4726-A559-0358C0F27E93}"/>
              </a:ext>
            </a:extLst>
          </p:cNvPr>
          <p:cNvCxnSpPr>
            <a:cxnSpLocks/>
            <a:stCxn id="69" idx="3"/>
            <a:endCxn id="76" idx="1"/>
          </p:cNvCxnSpPr>
          <p:nvPr/>
        </p:nvCxnSpPr>
        <p:spPr>
          <a:xfrm>
            <a:off x="9457696" y="2059217"/>
            <a:ext cx="986330" cy="348179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Conector: angular 109">
            <a:extLst>
              <a:ext uri="{FF2B5EF4-FFF2-40B4-BE49-F238E27FC236}">
                <a16:creationId xmlns:a16="http://schemas.microsoft.com/office/drawing/2014/main" id="{6EFC7D00-0529-49D1-99C2-9AE086FF19FD}"/>
              </a:ext>
            </a:extLst>
          </p:cNvPr>
          <p:cNvCxnSpPr>
            <a:cxnSpLocks/>
            <a:stCxn id="72" idx="3"/>
            <a:endCxn id="77" idx="1"/>
          </p:cNvCxnSpPr>
          <p:nvPr/>
        </p:nvCxnSpPr>
        <p:spPr>
          <a:xfrm>
            <a:off x="9457696" y="4480771"/>
            <a:ext cx="986330" cy="460933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Conector: angular 112">
            <a:extLst>
              <a:ext uri="{FF2B5EF4-FFF2-40B4-BE49-F238E27FC236}">
                <a16:creationId xmlns:a16="http://schemas.microsoft.com/office/drawing/2014/main" id="{9BCBD069-5BDF-4774-AC51-ED54C4B6B14D}"/>
              </a:ext>
            </a:extLst>
          </p:cNvPr>
          <p:cNvCxnSpPr>
            <a:cxnSpLocks/>
            <a:stCxn id="72" idx="3"/>
          </p:cNvCxnSpPr>
          <p:nvPr/>
        </p:nvCxnSpPr>
        <p:spPr>
          <a:xfrm flipV="1">
            <a:off x="9457696" y="3808723"/>
            <a:ext cx="967099" cy="672048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Conector: angular 116">
            <a:extLst>
              <a:ext uri="{FF2B5EF4-FFF2-40B4-BE49-F238E27FC236}">
                <a16:creationId xmlns:a16="http://schemas.microsoft.com/office/drawing/2014/main" id="{0A591633-9263-49DC-8148-0E3D522D989A}"/>
              </a:ext>
            </a:extLst>
          </p:cNvPr>
          <p:cNvCxnSpPr>
            <a:cxnSpLocks/>
            <a:stCxn id="65" idx="2"/>
            <a:endCxn id="3" idx="0"/>
          </p:cNvCxnSpPr>
          <p:nvPr/>
        </p:nvCxnSpPr>
        <p:spPr>
          <a:xfrm>
            <a:off x="3752490" y="4455416"/>
            <a:ext cx="0" cy="73833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Conector: angular 116">
            <a:extLst>
              <a:ext uri="{FF2B5EF4-FFF2-40B4-BE49-F238E27FC236}">
                <a16:creationId xmlns:a16="http://schemas.microsoft.com/office/drawing/2014/main" id="{F777125F-134A-4D14-B55C-1C86A216FEFA}"/>
              </a:ext>
            </a:extLst>
          </p:cNvPr>
          <p:cNvCxnSpPr>
            <a:cxnSpLocks/>
            <a:stCxn id="64" idx="2"/>
            <a:endCxn id="65" idx="0"/>
          </p:cNvCxnSpPr>
          <p:nvPr/>
        </p:nvCxnSpPr>
        <p:spPr>
          <a:xfrm>
            <a:off x="3752490" y="2738941"/>
            <a:ext cx="0" cy="73833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Conector: angular 116">
            <a:extLst>
              <a:ext uri="{FF2B5EF4-FFF2-40B4-BE49-F238E27FC236}">
                <a16:creationId xmlns:a16="http://schemas.microsoft.com/office/drawing/2014/main" id="{A9296DCE-3CCB-4048-9D42-40F625E1BDE1}"/>
              </a:ext>
            </a:extLst>
          </p:cNvPr>
          <p:cNvCxnSpPr>
            <a:cxnSpLocks/>
            <a:stCxn id="72" idx="2"/>
          </p:cNvCxnSpPr>
          <p:nvPr/>
        </p:nvCxnSpPr>
        <p:spPr>
          <a:xfrm>
            <a:off x="8933057" y="4812316"/>
            <a:ext cx="0" cy="67963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6" name="CuadroTexto 95">
            <a:extLst>
              <a:ext uri="{FF2B5EF4-FFF2-40B4-BE49-F238E27FC236}">
                <a16:creationId xmlns:a16="http://schemas.microsoft.com/office/drawing/2014/main" id="{D5020C56-56B7-4ABD-9AB7-45CDA3E16676}"/>
              </a:ext>
            </a:extLst>
          </p:cNvPr>
          <p:cNvSpPr txBox="1"/>
          <p:nvPr/>
        </p:nvSpPr>
        <p:spPr>
          <a:xfrm>
            <a:off x="5536853" y="1113038"/>
            <a:ext cx="448841" cy="200055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s-419" sz="1300" b="1" dirty="0">
                <a:solidFill>
                  <a:schemeClr val="accent6">
                    <a:lumMod val="50000"/>
                  </a:schemeClr>
                </a:solidFill>
              </a:rPr>
              <a:t>Enlace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1F5F6D38-5F48-45E5-80AA-59C1DC8B4D07}"/>
              </a:ext>
            </a:extLst>
          </p:cNvPr>
          <p:cNvSpPr txBox="1"/>
          <p:nvPr/>
        </p:nvSpPr>
        <p:spPr>
          <a:xfrm>
            <a:off x="3528069" y="2945677"/>
            <a:ext cx="448841" cy="200055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s-419" sz="1300" b="1" dirty="0">
                <a:solidFill>
                  <a:schemeClr val="accent6">
                    <a:lumMod val="50000"/>
                  </a:schemeClr>
                </a:solidFill>
              </a:rPr>
              <a:t>Enlace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5AF7213D-6AD2-41E1-BBA8-10EB87B611F2}"/>
              </a:ext>
            </a:extLst>
          </p:cNvPr>
          <p:cNvSpPr txBox="1"/>
          <p:nvPr/>
        </p:nvSpPr>
        <p:spPr>
          <a:xfrm>
            <a:off x="8708635" y="5039428"/>
            <a:ext cx="448841" cy="200055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s-419" sz="1300" b="1" dirty="0">
                <a:solidFill>
                  <a:schemeClr val="accent6">
                    <a:lumMod val="50000"/>
                  </a:schemeClr>
                </a:solidFill>
              </a:rPr>
              <a:t>Enlace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4881AC11-B353-4966-B053-0C371F75943A}"/>
              </a:ext>
            </a:extLst>
          </p:cNvPr>
          <p:cNvSpPr txBox="1"/>
          <p:nvPr/>
        </p:nvSpPr>
        <p:spPr>
          <a:xfrm>
            <a:off x="868720" y="5001980"/>
            <a:ext cx="448841" cy="200055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s-419" sz="1300" b="1" dirty="0">
                <a:solidFill>
                  <a:schemeClr val="accent6">
                    <a:lumMod val="50000"/>
                  </a:schemeClr>
                </a:solidFill>
              </a:rPr>
              <a:t>Enlace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F1CCCFFD-D473-4F03-B63A-905533204D38}"/>
              </a:ext>
            </a:extLst>
          </p:cNvPr>
          <p:cNvSpPr txBox="1"/>
          <p:nvPr/>
        </p:nvSpPr>
        <p:spPr>
          <a:xfrm>
            <a:off x="2044921" y="3875382"/>
            <a:ext cx="448841" cy="200055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s-419" sz="1300" b="1" dirty="0">
                <a:solidFill>
                  <a:schemeClr val="accent6">
                    <a:lumMod val="50000"/>
                  </a:schemeClr>
                </a:solidFill>
              </a:rPr>
              <a:t>Enlace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11568782-B936-4639-9A7D-272522E058A0}"/>
              </a:ext>
            </a:extLst>
          </p:cNvPr>
          <p:cNvSpPr txBox="1"/>
          <p:nvPr/>
        </p:nvSpPr>
        <p:spPr>
          <a:xfrm>
            <a:off x="6303872" y="4877062"/>
            <a:ext cx="448841" cy="200055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s-419" sz="1300" b="1" dirty="0">
                <a:solidFill>
                  <a:schemeClr val="accent6">
                    <a:lumMod val="50000"/>
                  </a:schemeClr>
                </a:solidFill>
              </a:rPr>
              <a:t>Enlace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977ABF57-8A70-4DFF-8602-4D1FE97E975C}"/>
              </a:ext>
            </a:extLst>
          </p:cNvPr>
          <p:cNvSpPr txBox="1"/>
          <p:nvPr/>
        </p:nvSpPr>
        <p:spPr>
          <a:xfrm>
            <a:off x="6311335" y="2857732"/>
            <a:ext cx="448841" cy="200055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s-419" sz="1300" b="1" dirty="0">
                <a:solidFill>
                  <a:schemeClr val="accent6">
                    <a:lumMod val="50000"/>
                  </a:schemeClr>
                </a:solidFill>
              </a:rPr>
              <a:t>Enlace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56698181-DB34-45A8-9EFA-A2C480817DB7}"/>
              </a:ext>
            </a:extLst>
          </p:cNvPr>
          <p:cNvSpPr txBox="1"/>
          <p:nvPr/>
        </p:nvSpPr>
        <p:spPr>
          <a:xfrm>
            <a:off x="9691301" y="1947856"/>
            <a:ext cx="448841" cy="200055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s-419" sz="1300" b="1" dirty="0">
                <a:solidFill>
                  <a:schemeClr val="accent6">
                    <a:lumMod val="50000"/>
                  </a:schemeClr>
                </a:solidFill>
              </a:rPr>
              <a:t>Enlace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1DAF375C-E905-4F69-9618-6DD0DEFE5B34}"/>
              </a:ext>
            </a:extLst>
          </p:cNvPr>
          <p:cNvSpPr txBox="1"/>
          <p:nvPr/>
        </p:nvSpPr>
        <p:spPr>
          <a:xfrm>
            <a:off x="9691302" y="4366877"/>
            <a:ext cx="448841" cy="200055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s-419" sz="1300" b="1" dirty="0">
                <a:solidFill>
                  <a:schemeClr val="accent6">
                    <a:lumMod val="50000"/>
                  </a:schemeClr>
                </a:solidFill>
              </a:rPr>
              <a:t>Enlace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F933EBA2-4EF9-4250-AC0A-5F4CC6F50477}"/>
              </a:ext>
            </a:extLst>
          </p:cNvPr>
          <p:cNvSpPr txBox="1"/>
          <p:nvPr/>
        </p:nvSpPr>
        <p:spPr>
          <a:xfrm>
            <a:off x="3418905" y="4633071"/>
            <a:ext cx="448841" cy="200055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s-419" sz="1300" b="1" dirty="0">
                <a:solidFill>
                  <a:schemeClr val="accent6">
                    <a:lumMod val="50000"/>
                  </a:schemeClr>
                </a:solidFill>
              </a:rPr>
              <a:t>Enlace</a:t>
            </a:r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id="{A0117260-A945-4F91-8B7B-F31BA1A1CF56}"/>
              </a:ext>
            </a:extLst>
          </p:cNvPr>
          <p:cNvSpPr/>
          <p:nvPr/>
        </p:nvSpPr>
        <p:spPr>
          <a:xfrm>
            <a:off x="568502" y="1910724"/>
            <a:ext cx="1049279" cy="663091"/>
          </a:xfrm>
          <a:prstGeom prst="rect">
            <a:avLst/>
          </a:prstGeom>
          <a:solidFill>
            <a:schemeClr val="bg1"/>
          </a:solidFill>
          <a:ln w="28575">
            <a:solidFill>
              <a:srgbClr val="26B2FD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400" b="1" dirty="0">
                <a:solidFill>
                  <a:schemeClr val="tx1"/>
                </a:solidFill>
              </a:rPr>
              <a:t>LOREM IPSUM</a:t>
            </a:r>
          </a:p>
        </p:txBody>
      </p:sp>
      <p:cxnSp>
        <p:nvCxnSpPr>
          <p:cNvPr id="63" name="Conector: angular 116">
            <a:extLst>
              <a:ext uri="{FF2B5EF4-FFF2-40B4-BE49-F238E27FC236}">
                <a16:creationId xmlns:a16="http://schemas.microsoft.com/office/drawing/2014/main" id="{63B1E7A5-3E8E-4D7C-94F5-3C2408DA90D4}"/>
              </a:ext>
            </a:extLst>
          </p:cNvPr>
          <p:cNvCxnSpPr>
            <a:cxnSpLocks/>
            <a:stCxn id="64" idx="1"/>
            <a:endCxn id="59" idx="3"/>
          </p:cNvCxnSpPr>
          <p:nvPr/>
        </p:nvCxnSpPr>
        <p:spPr>
          <a:xfrm flipH="1">
            <a:off x="1617781" y="2228184"/>
            <a:ext cx="1253105" cy="1408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CuadroTexto 65">
            <a:extLst>
              <a:ext uri="{FF2B5EF4-FFF2-40B4-BE49-F238E27FC236}">
                <a16:creationId xmlns:a16="http://schemas.microsoft.com/office/drawing/2014/main" id="{0851537F-B44E-496C-B08B-C4B6B5AEFC6D}"/>
              </a:ext>
            </a:extLst>
          </p:cNvPr>
          <p:cNvSpPr txBox="1"/>
          <p:nvPr/>
        </p:nvSpPr>
        <p:spPr>
          <a:xfrm>
            <a:off x="2050543" y="2142241"/>
            <a:ext cx="448841" cy="200055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s-419" sz="1300" b="1" dirty="0">
                <a:solidFill>
                  <a:schemeClr val="accent6">
                    <a:lumMod val="50000"/>
                  </a:schemeClr>
                </a:solidFill>
              </a:rPr>
              <a:t>Enlace</a:t>
            </a:r>
          </a:p>
        </p:txBody>
      </p:sp>
      <p:sp>
        <p:nvSpPr>
          <p:cNvPr id="70" name="Rectángulo: esquinas redondeadas 69">
            <a:extLst>
              <a:ext uri="{FF2B5EF4-FFF2-40B4-BE49-F238E27FC236}">
                <a16:creationId xmlns:a16="http://schemas.microsoft.com/office/drawing/2014/main" id="{176FE73B-EC7F-482A-97E4-5E56131C764D}"/>
              </a:ext>
            </a:extLst>
          </p:cNvPr>
          <p:cNvSpPr/>
          <p:nvPr/>
        </p:nvSpPr>
        <p:spPr>
          <a:xfrm>
            <a:off x="4991984" y="6608627"/>
            <a:ext cx="2422372" cy="196384"/>
          </a:xfrm>
          <a:prstGeom prst="roundRect">
            <a:avLst>
              <a:gd name="adj" fmla="val 6379"/>
            </a:avLst>
          </a:prstGeom>
          <a:gradFill flip="none" rotWithShape="1">
            <a:gsLst>
              <a:gs pos="42000">
                <a:srgbClr val="345866">
                  <a:lumMod val="5000"/>
                </a:srgbClr>
              </a:gs>
              <a:gs pos="84000">
                <a:schemeClr val="bg1">
                  <a:lumMod val="50000"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900" dirty="0">
                <a:solidFill>
                  <a:srgbClr val="C0D3DA"/>
                </a:solidFill>
              </a:rPr>
              <a:t>www.mapasconceptualesymentales.site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39CE954-2446-4383-B29D-11C8F5D5CD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87" y="14171"/>
            <a:ext cx="1684560" cy="1639031"/>
          </a:xfrm>
          <a:prstGeom prst="rect">
            <a:avLst/>
          </a:prstGeom>
        </p:spPr>
      </p:pic>
      <p:sp>
        <p:nvSpPr>
          <p:cNvPr id="67" name="CuadroTexto 66">
            <a:extLst>
              <a:ext uri="{FF2B5EF4-FFF2-40B4-BE49-F238E27FC236}">
                <a16:creationId xmlns:a16="http://schemas.microsoft.com/office/drawing/2014/main" id="{84711B4E-B16F-4C00-AD1D-EB713687C400}"/>
              </a:ext>
            </a:extLst>
          </p:cNvPr>
          <p:cNvSpPr txBox="1"/>
          <p:nvPr/>
        </p:nvSpPr>
        <p:spPr>
          <a:xfrm>
            <a:off x="575811" y="1127750"/>
            <a:ext cx="947311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419" sz="1400" b="1" dirty="0">
                <a:solidFill>
                  <a:schemeClr val="accent6">
                    <a:lumMod val="50000"/>
                  </a:schemeClr>
                </a:solidFill>
              </a:rPr>
              <a:t>You image</a:t>
            </a:r>
          </a:p>
        </p:txBody>
      </p:sp>
      <p:cxnSp>
        <p:nvCxnSpPr>
          <p:cNvPr id="73" name="Conector: angular 72">
            <a:extLst>
              <a:ext uri="{FF2B5EF4-FFF2-40B4-BE49-F238E27FC236}">
                <a16:creationId xmlns:a16="http://schemas.microsoft.com/office/drawing/2014/main" id="{63AC4DA9-174D-4F82-B920-FA21475BA592}"/>
              </a:ext>
            </a:extLst>
          </p:cNvPr>
          <p:cNvCxnSpPr>
            <a:cxnSpLocks/>
            <a:stCxn id="69" idx="2"/>
            <a:endCxn id="71" idx="0"/>
          </p:cNvCxnSpPr>
          <p:nvPr/>
        </p:nvCxnSpPr>
        <p:spPr>
          <a:xfrm>
            <a:off x="8933057" y="2390762"/>
            <a:ext cx="0" cy="54768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Conector: angular 81">
            <a:extLst>
              <a:ext uri="{FF2B5EF4-FFF2-40B4-BE49-F238E27FC236}">
                <a16:creationId xmlns:a16="http://schemas.microsoft.com/office/drawing/2014/main" id="{6BCCC44F-7D8B-47A8-8EB4-D74788244CFF}"/>
              </a:ext>
            </a:extLst>
          </p:cNvPr>
          <p:cNvCxnSpPr>
            <a:cxnSpLocks/>
            <a:stCxn id="71" idx="2"/>
            <a:endCxn id="72" idx="0"/>
          </p:cNvCxnSpPr>
          <p:nvPr/>
        </p:nvCxnSpPr>
        <p:spPr>
          <a:xfrm>
            <a:off x="8933057" y="3601539"/>
            <a:ext cx="0" cy="54768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CuadroTexto 84">
            <a:extLst>
              <a:ext uri="{FF2B5EF4-FFF2-40B4-BE49-F238E27FC236}">
                <a16:creationId xmlns:a16="http://schemas.microsoft.com/office/drawing/2014/main" id="{1D619AE1-CC8D-4FC7-89BE-0C750FE1DE54}"/>
              </a:ext>
            </a:extLst>
          </p:cNvPr>
          <p:cNvSpPr txBox="1"/>
          <p:nvPr/>
        </p:nvSpPr>
        <p:spPr>
          <a:xfrm>
            <a:off x="8703193" y="3774157"/>
            <a:ext cx="459724" cy="20578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s-419" sz="1300" b="1" dirty="0">
                <a:solidFill>
                  <a:schemeClr val="accent6">
                    <a:lumMod val="50000"/>
                  </a:schemeClr>
                </a:solidFill>
              </a:rPr>
              <a:t>Enlace</a:t>
            </a:r>
          </a:p>
        </p:txBody>
      </p:sp>
      <p:sp>
        <p:nvSpPr>
          <p:cNvPr id="86" name="CuadroTexto 85">
            <a:extLst>
              <a:ext uri="{FF2B5EF4-FFF2-40B4-BE49-F238E27FC236}">
                <a16:creationId xmlns:a16="http://schemas.microsoft.com/office/drawing/2014/main" id="{8437ACF5-816B-4DF2-85A2-3C044011270E}"/>
              </a:ext>
            </a:extLst>
          </p:cNvPr>
          <p:cNvSpPr txBox="1"/>
          <p:nvPr/>
        </p:nvSpPr>
        <p:spPr>
          <a:xfrm>
            <a:off x="8703193" y="2538886"/>
            <a:ext cx="448841" cy="200055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s-419" sz="1300" b="1" dirty="0">
                <a:solidFill>
                  <a:schemeClr val="accent6">
                    <a:lumMod val="50000"/>
                  </a:schemeClr>
                </a:solidFill>
              </a:rPr>
              <a:t>Enlace</a:t>
            </a:r>
          </a:p>
        </p:txBody>
      </p:sp>
    </p:spTree>
    <p:extLst>
      <p:ext uri="{BB962C8B-B14F-4D97-AF65-F5344CB8AC3E}">
        <p14:creationId xmlns:p14="http://schemas.microsoft.com/office/powerpoint/2010/main" val="8462890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75</Words>
  <Application>Microsoft Office PowerPoint</Application>
  <PresentationFormat>Panorámica</PresentationFormat>
  <Paragraphs>37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Yatmar Peraza Mora</dc:creator>
  <cp:lastModifiedBy>Jose Yatmar Peraza Mora</cp:lastModifiedBy>
  <cp:revision>14</cp:revision>
  <dcterms:created xsi:type="dcterms:W3CDTF">2021-08-30T02:33:07Z</dcterms:created>
  <dcterms:modified xsi:type="dcterms:W3CDTF">2021-10-12T00:08:20Z</dcterms:modified>
</cp:coreProperties>
</file>