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A6C"/>
    <a:srgbClr val="545AA8"/>
    <a:srgbClr val="7DBF50"/>
    <a:srgbClr val="AACB2F"/>
    <a:srgbClr val="B8D547"/>
    <a:srgbClr val="75C6BD"/>
    <a:srgbClr val="48AEA2"/>
    <a:srgbClr val="68C0B6"/>
    <a:srgbClr val="EA9314"/>
    <a:srgbClr val="DD5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1AA59-77A9-4E1B-AE2F-B3E70F50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C6DC28-2526-48AE-9B7D-DF142B0B3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8D36EE-46DD-4798-8E94-54E9AA933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E4382-6844-4F59-AE5A-BE795BBB9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4DBA8-34E5-4EC5-86BE-53D2910E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809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340DE-6461-41A1-9997-7E86ED3FF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693889-856A-4A7B-AC0B-CF33B211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6B0273-2FB8-43C4-9311-7618F7A78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AFC356-4BC7-4958-B184-428D12CC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D8EC88-0825-4B1C-9838-D5D555F9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1584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ECA664-7120-40B9-98CA-6C4491CB7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BB5D7F-A054-4C19-B34C-F27B251B0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C02122-B890-43A4-B784-846EDDFD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5DB118-5382-4019-91CE-37101F2A7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6741E-A3DC-4234-A33D-D42398FA4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4091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799A3-A99E-4BFF-9685-2F5465F9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829B1-D91A-4C8B-AEB6-17C0DADCE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02194C-CE6A-4E0E-BE3E-80F3280C5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7FC5D-4EF1-471B-83A6-328BAC9D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57B69-ABAF-4A20-AA15-1B78F24B5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101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96F7E-69C8-44CE-B05B-A765FDB1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81716C-55B7-4A4F-B8A9-6DE246530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C9F584-806C-48E8-87D1-430F425F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5FDABB-D2D1-45E2-A8DA-47C42AE18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1A5C94-0516-4049-A727-91E1AD32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885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CFC4-DED5-4DF6-9123-C80BF6159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F71977-F2A2-4E60-BB96-186700539D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1AA275-035D-4534-A9F6-6AC0B8D9B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6DA3A5-308F-4346-A22B-1065F316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CDC180-6F3D-4B96-95B0-31315B4F5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31E8A9-EE75-4557-9543-FA1F5C90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95780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49F8-53B2-4EB0-B7ED-AAB3A340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C9A557-F755-4636-B206-59E091B88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30BE88-7A77-4077-9B90-EC5F2740E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C20576F-AC2C-4442-9317-3EB7380E4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B00E74-8A5C-4CB0-83CD-60664CD63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FDAB1E-0781-4E67-961B-BEFF97804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865DC2-C17D-4A19-9D1B-F4B15546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4EDB52-6F9C-4643-BC0D-5A2445D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15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8155F-1357-436F-A913-8C18FCE45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8D198D-E83C-455B-BD81-DB3A79C75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D5DBB27-2008-4230-BA40-9B834653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538A1-29C6-4EFE-BABD-9BF525A20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84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52D87E2-E53A-4FA2-BB34-CFDF7F70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25D079D-7D23-4CE8-BDD6-67C0CC0D9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6F11A9-885E-43EA-A8EB-76A8B87C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BCDA0-C203-4668-9E15-D63F5A54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7F514B-A6A9-4043-8AE4-B64CD2F6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1305E5-9123-49B7-8BD9-64CF35E4A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BE3AA6-BDC0-4C86-A72C-65AC73355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919B35-559F-4F6C-8CAF-299F504A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1F62F-6054-49EC-AFE8-8FC000396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939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29B8E-F044-4DD9-9F3D-73DD6CE75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837A69-790D-40F9-99A1-8CA5C3940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3C92EB-6766-485F-9569-2EEEBEFD8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525C38-5BA5-4986-9379-25012CFF6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0279D9-CDCF-4320-A70B-DC33B1196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FC9D5-F8A4-481C-9E27-177ACED3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802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612048-B225-47D2-B471-3D2F455ED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745DE0-923F-43E6-82AB-CB697CC839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69E50-BE34-4105-B59C-53CA14132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61CD-D0A8-4596-B0F0-4194ABA7D7D4}" type="datetimeFigureOut">
              <a:rPr lang="es-419" smtClean="0"/>
              <a:t>6/10/2021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D17EB6-B420-42F8-AAEE-CFDB1AD69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F07E9C-376B-433B-8AAA-57252DA59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08194-EF98-4790-9ED9-2AB607882C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78436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mapasconceptualesymentales.sit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5A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32E8AF94-45E3-4E33-98D8-519DEBEE63CE}"/>
              </a:ext>
            </a:extLst>
          </p:cNvPr>
          <p:cNvGrpSpPr/>
          <p:nvPr/>
        </p:nvGrpSpPr>
        <p:grpSpPr>
          <a:xfrm>
            <a:off x="285758" y="79616"/>
            <a:ext cx="11796892" cy="6760530"/>
            <a:chOff x="285758" y="79616"/>
            <a:chExt cx="11796892" cy="6760530"/>
          </a:xfrm>
        </p:grpSpPr>
        <p:pic>
          <p:nvPicPr>
            <p:cNvPr id="69" name="Imagen 68">
              <a:hlinkClick r:id="rId2"/>
              <a:hlinkHover r:id="rId2"/>
              <a:extLst>
                <a:ext uri="{FF2B5EF4-FFF2-40B4-BE49-F238E27FC236}">
                  <a16:creationId xmlns:a16="http://schemas.microsoft.com/office/drawing/2014/main" id="{C9262907-3155-42E5-BB3C-F42CD1AF5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61975" y="79616"/>
              <a:ext cx="1820675" cy="40342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85" name="Conector: angular 184">
              <a:extLst>
                <a:ext uri="{FF2B5EF4-FFF2-40B4-BE49-F238E27FC236}">
                  <a16:creationId xmlns:a16="http://schemas.microsoft.com/office/drawing/2014/main" id="{34637BB0-F25F-4D70-A56C-77AEB905D312}"/>
                </a:ext>
              </a:extLst>
            </p:cNvPr>
            <p:cNvCxnSpPr>
              <a:cxnSpLocks/>
              <a:stCxn id="62" idx="2"/>
              <a:endCxn id="51" idx="0"/>
            </p:cNvCxnSpPr>
            <p:nvPr/>
          </p:nvCxnSpPr>
          <p:spPr>
            <a:xfrm rot="5400000">
              <a:off x="4353503" y="4119910"/>
              <a:ext cx="974361" cy="3315070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7CEEF8D5-9CC0-4F51-9A28-C60ADBDB3579}"/>
                </a:ext>
              </a:extLst>
            </p:cNvPr>
            <p:cNvGrpSpPr/>
            <p:nvPr/>
          </p:nvGrpSpPr>
          <p:grpSpPr>
            <a:xfrm>
              <a:off x="989022" y="2082165"/>
              <a:ext cx="1355726" cy="522288"/>
              <a:chOff x="3713162" y="866775"/>
              <a:chExt cx="1355726" cy="522288"/>
            </a:xfrm>
          </p:grpSpPr>
          <p:sp>
            <p:nvSpPr>
              <p:cNvPr id="4" name="Rectángulo: esquinas redondeadas 3">
                <a:extLst>
                  <a:ext uri="{FF2B5EF4-FFF2-40B4-BE49-F238E27FC236}">
                    <a16:creationId xmlns:a16="http://schemas.microsoft.com/office/drawing/2014/main" id="{72FC4A21-2390-4CD3-BDFA-4C791D91A25A}"/>
                  </a:ext>
                </a:extLst>
              </p:cNvPr>
              <p:cNvSpPr/>
              <p:nvPr/>
            </p:nvSpPr>
            <p:spPr>
              <a:xfrm>
                <a:off x="376396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>
                <a:solidFill>
                  <a:srgbClr val="EA9314"/>
                </a:solidFill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5" name="Rectángulo: esquinas redondeadas 4">
                <a:extLst>
                  <a:ext uri="{FF2B5EF4-FFF2-40B4-BE49-F238E27FC236}">
                    <a16:creationId xmlns:a16="http://schemas.microsoft.com/office/drawing/2014/main" id="{645F59EE-5529-4BD6-8604-D1AA94B6EDE7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EA637"/>
              </a:solidFill>
              <a:ln>
                <a:solidFill>
                  <a:srgbClr val="EA9314"/>
                </a:solidFill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sz="1050" dirty="0">
                  <a:latin typeface="Bahnschrift SemiBold" panose="020B0502040204020203" pitchFamily="34" charset="0"/>
                </a:endParaRPr>
              </a:p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  <a:p>
                <a:pPr algn="ctr"/>
                <a:endParaRPr lang="es-419" sz="1050" dirty="0"/>
              </a:p>
            </p:txBody>
          </p:sp>
        </p:grpSp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6257A606-79B5-4E9F-955A-8AB930FE8141}"/>
                </a:ext>
              </a:extLst>
            </p:cNvPr>
            <p:cNvGrpSpPr/>
            <p:nvPr/>
          </p:nvGrpSpPr>
          <p:grpSpPr>
            <a:xfrm>
              <a:off x="3996122" y="2082165"/>
              <a:ext cx="1362076" cy="522288"/>
              <a:chOff x="3713162" y="866775"/>
              <a:chExt cx="1362076" cy="522288"/>
            </a:xfrm>
          </p:grpSpPr>
          <p:sp>
            <p:nvSpPr>
              <p:cNvPr id="7" name="Rectángulo: esquinas redondeadas 6">
                <a:extLst>
                  <a:ext uri="{FF2B5EF4-FFF2-40B4-BE49-F238E27FC236}">
                    <a16:creationId xmlns:a16="http://schemas.microsoft.com/office/drawing/2014/main" id="{3F505AA6-3CC5-4FA4-A455-7EAAEFA81032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8" name="Rectángulo: esquinas redondeadas 7">
                <a:extLst>
                  <a:ext uri="{FF2B5EF4-FFF2-40B4-BE49-F238E27FC236}">
                    <a16:creationId xmlns:a16="http://schemas.microsoft.com/office/drawing/2014/main" id="{5625D39B-8C1A-4045-987B-95E619CCA36B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2682730A-C8B0-4A8B-A4F4-FDA2E220CD22}"/>
                </a:ext>
              </a:extLst>
            </p:cNvPr>
            <p:cNvGrpSpPr/>
            <p:nvPr/>
          </p:nvGrpSpPr>
          <p:grpSpPr>
            <a:xfrm>
              <a:off x="7009572" y="2082165"/>
              <a:ext cx="1362076" cy="522288"/>
              <a:chOff x="3713162" y="866775"/>
              <a:chExt cx="1362076" cy="522288"/>
            </a:xfrm>
          </p:grpSpPr>
          <p:sp>
            <p:nvSpPr>
              <p:cNvPr id="10" name="Rectángulo: esquinas redondeadas 9">
                <a:extLst>
                  <a:ext uri="{FF2B5EF4-FFF2-40B4-BE49-F238E27FC236}">
                    <a16:creationId xmlns:a16="http://schemas.microsoft.com/office/drawing/2014/main" id="{8391326D-24ED-4107-96FA-1841904CBAA7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11" name="Rectángulo: esquinas redondeadas 10">
                <a:extLst>
                  <a:ext uri="{FF2B5EF4-FFF2-40B4-BE49-F238E27FC236}">
                    <a16:creationId xmlns:a16="http://schemas.microsoft.com/office/drawing/2014/main" id="{D30357E5-7C94-4C1F-B130-39FCD541F0FD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75C6BD"/>
              </a:solidFill>
              <a:ln w="6350" cap="rnd">
                <a:solidFill>
                  <a:srgbClr val="48AEA2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9CF39450-2BBE-4529-8D7B-D68464826C7C}"/>
                </a:ext>
              </a:extLst>
            </p:cNvPr>
            <p:cNvGrpSpPr/>
            <p:nvPr/>
          </p:nvGrpSpPr>
          <p:grpSpPr>
            <a:xfrm>
              <a:off x="10023021" y="2082165"/>
              <a:ext cx="1362076" cy="522288"/>
              <a:chOff x="3713162" y="866775"/>
              <a:chExt cx="1362076" cy="522288"/>
            </a:xfrm>
          </p:grpSpPr>
          <p:sp>
            <p:nvSpPr>
              <p:cNvPr id="13" name="Rectángulo: esquinas redondeadas 12">
                <a:extLst>
                  <a:ext uri="{FF2B5EF4-FFF2-40B4-BE49-F238E27FC236}">
                    <a16:creationId xmlns:a16="http://schemas.microsoft.com/office/drawing/2014/main" id="{C4AEA2CA-92F2-4320-8E8A-0C5171AD7739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14" name="Rectángulo: esquinas redondeadas 13">
                <a:extLst>
                  <a:ext uri="{FF2B5EF4-FFF2-40B4-BE49-F238E27FC236}">
                    <a16:creationId xmlns:a16="http://schemas.microsoft.com/office/drawing/2014/main" id="{43AF6BEE-1AA7-4385-9F8B-029FA6D05590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B8D547"/>
              </a:solidFill>
              <a:ln w="6350" cap="rnd">
                <a:solidFill>
                  <a:srgbClr val="AACB2F">
                    <a:alpha val="77647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2" name="Grupo 1">
              <a:extLst>
                <a:ext uri="{FF2B5EF4-FFF2-40B4-BE49-F238E27FC236}">
                  <a16:creationId xmlns:a16="http://schemas.microsoft.com/office/drawing/2014/main" id="{ABD32390-690F-4044-B9F0-AC34B8870928}"/>
                </a:ext>
              </a:extLst>
            </p:cNvPr>
            <p:cNvGrpSpPr/>
            <p:nvPr/>
          </p:nvGrpSpPr>
          <p:grpSpPr>
            <a:xfrm>
              <a:off x="5439568" y="107272"/>
              <a:ext cx="1968838" cy="814388"/>
              <a:chOff x="5341143" y="252412"/>
              <a:chExt cx="1454945" cy="601822"/>
            </a:xfrm>
          </p:grpSpPr>
          <p:grpSp>
            <p:nvGrpSpPr>
              <p:cNvPr id="15" name="Grupo 14">
                <a:extLst>
                  <a:ext uri="{FF2B5EF4-FFF2-40B4-BE49-F238E27FC236}">
                    <a16:creationId xmlns:a16="http://schemas.microsoft.com/office/drawing/2014/main" id="{D641EF83-3342-44D9-80BC-95FFF77896A3}"/>
                  </a:ext>
                </a:extLst>
              </p:cNvPr>
              <p:cNvGrpSpPr/>
              <p:nvPr/>
            </p:nvGrpSpPr>
            <p:grpSpPr>
              <a:xfrm>
                <a:off x="5414962" y="331946"/>
                <a:ext cx="1362076" cy="522288"/>
                <a:chOff x="3713162" y="866775"/>
                <a:chExt cx="1362076" cy="522288"/>
              </a:xfrm>
            </p:grpSpPr>
            <p:sp>
              <p:nvSpPr>
                <p:cNvPr id="16" name="Rectángulo: esquinas redondeadas 15">
                  <a:extLst>
                    <a:ext uri="{FF2B5EF4-FFF2-40B4-BE49-F238E27FC236}">
                      <a16:creationId xmlns:a16="http://schemas.microsoft.com/office/drawing/2014/main" id="{B79730CD-9CD2-4B25-8E04-733AF219693E}"/>
                    </a:ext>
                  </a:extLst>
                </p:cNvPr>
                <p:cNvSpPr/>
                <p:nvPr/>
              </p:nvSpPr>
              <p:spPr>
                <a:xfrm>
                  <a:off x="3770313" y="944563"/>
                  <a:ext cx="1304925" cy="444500"/>
                </a:xfrm>
                <a:prstGeom prst="roundRect">
                  <a:avLst>
                    <a:gd name="adj" fmla="val 23631"/>
                  </a:avLst>
                </a:prstGeom>
                <a:solidFill>
                  <a:srgbClr val="47509C">
                    <a:alpha val="72000"/>
                  </a:srgbClr>
                </a:solidFill>
                <a:ln w="6350" cap="rnd">
                  <a:solidFill>
                    <a:srgbClr val="DD5B33">
                      <a:alpha val="78000"/>
                    </a:srgbClr>
                  </a:solidFill>
                  <a:round/>
                </a:ln>
                <a:effectLst>
                  <a:softEdge rad="254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419" dirty="0"/>
                </a:p>
              </p:txBody>
            </p:sp>
            <p:sp>
              <p:nvSpPr>
                <p:cNvPr id="17" name="Rectángulo: esquinas redondeadas 16">
                  <a:extLst>
                    <a:ext uri="{FF2B5EF4-FFF2-40B4-BE49-F238E27FC236}">
                      <a16:creationId xmlns:a16="http://schemas.microsoft.com/office/drawing/2014/main" id="{4D3B9023-04F5-455D-BFBC-018FF79BDFAB}"/>
                    </a:ext>
                  </a:extLst>
                </p:cNvPr>
                <p:cNvSpPr/>
                <p:nvPr/>
              </p:nvSpPr>
              <p:spPr>
                <a:xfrm>
                  <a:off x="3713162" y="866775"/>
                  <a:ext cx="1304925" cy="444500"/>
                </a:xfrm>
                <a:prstGeom prst="roundRect">
                  <a:avLst>
                    <a:gd name="adj" fmla="val 23631"/>
                  </a:avLst>
                </a:prstGeom>
                <a:solidFill>
                  <a:srgbClr val="7DBF50"/>
                </a:solidFill>
                <a:ln w="6350" cap="rnd">
                  <a:solidFill>
                    <a:srgbClr val="7DBF50">
                      <a:alpha val="77647"/>
                    </a:srgbClr>
                  </a:solidFill>
                  <a:round/>
                </a:ln>
                <a:effectLst>
                  <a:innerShdw blurRad="12700" dist="50800" dir="16200000">
                    <a:prstClr val="black">
                      <a:alpha val="13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419" dirty="0">
                      <a:latin typeface="Bahnschrift SemiBold" panose="020B0502040204020203" pitchFamily="34" charset="0"/>
                    </a:rPr>
                    <a:t>MAPA CONCEPTUAL</a:t>
                  </a:r>
                </a:p>
              </p:txBody>
            </p:sp>
          </p:grpSp>
          <p:sp>
            <p:nvSpPr>
              <p:cNvPr id="33" name="Rectángulo: esquinas redondeadas 32">
                <a:extLst>
                  <a:ext uri="{FF2B5EF4-FFF2-40B4-BE49-F238E27FC236}">
                    <a16:creationId xmlns:a16="http://schemas.microsoft.com/office/drawing/2014/main" id="{23B7C846-A540-4554-86B8-78816D90903D}"/>
                  </a:ext>
                </a:extLst>
              </p:cNvPr>
              <p:cNvSpPr/>
              <p:nvPr/>
            </p:nvSpPr>
            <p:spPr>
              <a:xfrm>
                <a:off x="5381625" y="295910"/>
                <a:ext cx="1371600" cy="520859"/>
              </a:xfrm>
              <a:prstGeom prst="roundRect">
                <a:avLst>
                  <a:gd name="adj" fmla="val 27746"/>
                </a:avLst>
              </a:prstGeom>
              <a:noFill/>
              <a:ln w="6350" cap="rnd">
                <a:solidFill>
                  <a:schemeClr val="bg1">
                    <a:alpha val="77647"/>
                  </a:scheme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A97D5E16-53CE-46A6-82E8-7EB4792A281D}"/>
                  </a:ext>
                </a:extLst>
              </p:cNvPr>
              <p:cNvSpPr/>
              <p:nvPr/>
            </p:nvSpPr>
            <p:spPr>
              <a:xfrm>
                <a:off x="5341143" y="252412"/>
                <a:ext cx="1454945" cy="601821"/>
              </a:xfrm>
              <a:prstGeom prst="roundRect">
                <a:avLst>
                  <a:gd name="adj" fmla="val 28775"/>
                </a:avLst>
              </a:prstGeom>
              <a:noFill/>
              <a:ln w="28575" cap="rnd">
                <a:solidFill>
                  <a:schemeClr val="bg1">
                    <a:alpha val="77647"/>
                  </a:scheme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</p:grpSp>
        <p:cxnSp>
          <p:nvCxnSpPr>
            <p:cNvPr id="36" name="Conector: angular 35">
              <a:extLst>
                <a:ext uri="{FF2B5EF4-FFF2-40B4-BE49-F238E27FC236}">
                  <a16:creationId xmlns:a16="http://schemas.microsoft.com/office/drawing/2014/main" id="{B77E3859-C09E-4DEE-8A9A-70DA276B5281}"/>
                </a:ext>
              </a:extLst>
            </p:cNvPr>
            <p:cNvCxnSpPr>
              <a:stCxn id="34" idx="2"/>
              <a:endCxn id="5" idx="0"/>
            </p:cNvCxnSpPr>
            <p:nvPr/>
          </p:nvCxnSpPr>
          <p:spPr>
            <a:xfrm rot="5400000">
              <a:off x="3452483" y="-889339"/>
              <a:ext cx="1160506" cy="4782502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A01CE19B-84B4-4629-9F0B-7025F6172DA7}"/>
                </a:ext>
              </a:extLst>
            </p:cNvPr>
            <p:cNvGrpSpPr/>
            <p:nvPr/>
          </p:nvGrpSpPr>
          <p:grpSpPr>
            <a:xfrm>
              <a:off x="285758" y="3516595"/>
              <a:ext cx="1355726" cy="522288"/>
              <a:chOff x="3713162" y="866775"/>
              <a:chExt cx="1355726" cy="522288"/>
            </a:xfrm>
          </p:grpSpPr>
          <p:sp>
            <p:nvSpPr>
              <p:cNvPr id="41" name="Rectángulo: esquinas redondeadas 40">
                <a:extLst>
                  <a:ext uri="{FF2B5EF4-FFF2-40B4-BE49-F238E27FC236}">
                    <a16:creationId xmlns:a16="http://schemas.microsoft.com/office/drawing/2014/main" id="{DC1DCF2E-7541-49D1-9D3D-299D5F227D16}"/>
                  </a:ext>
                </a:extLst>
              </p:cNvPr>
              <p:cNvSpPr/>
              <p:nvPr/>
            </p:nvSpPr>
            <p:spPr>
              <a:xfrm>
                <a:off x="376396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>
                <a:solidFill>
                  <a:srgbClr val="EA9314"/>
                </a:solidFill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42" name="Rectángulo: esquinas redondeadas 41">
                <a:extLst>
                  <a:ext uri="{FF2B5EF4-FFF2-40B4-BE49-F238E27FC236}">
                    <a16:creationId xmlns:a16="http://schemas.microsoft.com/office/drawing/2014/main" id="{62785635-34D4-4445-9423-93CC64EA68E3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EA637"/>
              </a:solidFill>
              <a:ln>
                <a:solidFill>
                  <a:srgbClr val="EA9314"/>
                </a:solidFill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43" name="Grupo 42">
              <a:extLst>
                <a:ext uri="{FF2B5EF4-FFF2-40B4-BE49-F238E27FC236}">
                  <a16:creationId xmlns:a16="http://schemas.microsoft.com/office/drawing/2014/main" id="{8DADA058-32AA-4B07-8E75-837BA0704CA6}"/>
                </a:ext>
              </a:extLst>
            </p:cNvPr>
            <p:cNvGrpSpPr/>
            <p:nvPr/>
          </p:nvGrpSpPr>
          <p:grpSpPr>
            <a:xfrm>
              <a:off x="2240831" y="3516595"/>
              <a:ext cx="1355726" cy="522288"/>
              <a:chOff x="3713162" y="866775"/>
              <a:chExt cx="1355726" cy="522288"/>
            </a:xfrm>
          </p:grpSpPr>
          <p:sp>
            <p:nvSpPr>
              <p:cNvPr id="44" name="Rectángulo: esquinas redondeadas 43">
                <a:extLst>
                  <a:ext uri="{FF2B5EF4-FFF2-40B4-BE49-F238E27FC236}">
                    <a16:creationId xmlns:a16="http://schemas.microsoft.com/office/drawing/2014/main" id="{4AE99FA7-A122-4CF2-BA8B-689666733498}"/>
                  </a:ext>
                </a:extLst>
              </p:cNvPr>
              <p:cNvSpPr/>
              <p:nvPr/>
            </p:nvSpPr>
            <p:spPr>
              <a:xfrm>
                <a:off x="376396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>
                <a:solidFill>
                  <a:srgbClr val="EA9314"/>
                </a:solidFill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45" name="Rectángulo: esquinas redondeadas 44">
                <a:extLst>
                  <a:ext uri="{FF2B5EF4-FFF2-40B4-BE49-F238E27FC236}">
                    <a16:creationId xmlns:a16="http://schemas.microsoft.com/office/drawing/2014/main" id="{EDFDA223-363F-4F6B-A080-DB1E34A38F60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EA637"/>
              </a:solidFill>
              <a:ln>
                <a:solidFill>
                  <a:srgbClr val="EA9314"/>
                </a:solidFill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46" name="Grupo 45">
              <a:extLst>
                <a:ext uri="{FF2B5EF4-FFF2-40B4-BE49-F238E27FC236}">
                  <a16:creationId xmlns:a16="http://schemas.microsoft.com/office/drawing/2014/main" id="{8C0C9452-0171-4F64-BB85-C6FEAD30837B}"/>
                </a:ext>
              </a:extLst>
            </p:cNvPr>
            <p:cNvGrpSpPr/>
            <p:nvPr/>
          </p:nvGrpSpPr>
          <p:grpSpPr>
            <a:xfrm>
              <a:off x="361960" y="5300023"/>
              <a:ext cx="1355726" cy="522288"/>
              <a:chOff x="3713162" y="866775"/>
              <a:chExt cx="1355726" cy="522288"/>
            </a:xfrm>
          </p:grpSpPr>
          <p:sp>
            <p:nvSpPr>
              <p:cNvPr id="47" name="Rectángulo: esquinas redondeadas 46">
                <a:extLst>
                  <a:ext uri="{FF2B5EF4-FFF2-40B4-BE49-F238E27FC236}">
                    <a16:creationId xmlns:a16="http://schemas.microsoft.com/office/drawing/2014/main" id="{227B6708-8626-45DB-AB83-9C32327C9CD4}"/>
                  </a:ext>
                </a:extLst>
              </p:cNvPr>
              <p:cNvSpPr/>
              <p:nvPr/>
            </p:nvSpPr>
            <p:spPr>
              <a:xfrm>
                <a:off x="376396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>
                <a:solidFill>
                  <a:srgbClr val="EA9314"/>
                </a:solidFill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48" name="Rectángulo: esquinas redondeadas 47">
                <a:extLst>
                  <a:ext uri="{FF2B5EF4-FFF2-40B4-BE49-F238E27FC236}">
                    <a16:creationId xmlns:a16="http://schemas.microsoft.com/office/drawing/2014/main" id="{8E0321EF-959D-4A83-875C-9256C26CFF16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EA637"/>
              </a:solidFill>
              <a:ln>
                <a:solidFill>
                  <a:srgbClr val="EA9314"/>
                </a:solidFill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412BE4FE-600A-4089-84F3-BD1E052B733A}"/>
                </a:ext>
              </a:extLst>
            </p:cNvPr>
            <p:cNvGrpSpPr/>
            <p:nvPr/>
          </p:nvGrpSpPr>
          <p:grpSpPr>
            <a:xfrm>
              <a:off x="2530685" y="6264626"/>
              <a:ext cx="1355726" cy="522288"/>
              <a:chOff x="3713162" y="866775"/>
              <a:chExt cx="1355726" cy="522288"/>
            </a:xfrm>
          </p:grpSpPr>
          <p:sp>
            <p:nvSpPr>
              <p:cNvPr id="50" name="Rectángulo: esquinas redondeadas 49">
                <a:extLst>
                  <a:ext uri="{FF2B5EF4-FFF2-40B4-BE49-F238E27FC236}">
                    <a16:creationId xmlns:a16="http://schemas.microsoft.com/office/drawing/2014/main" id="{9F550245-F226-49ED-ACA0-3913615150D1}"/>
                  </a:ext>
                </a:extLst>
              </p:cNvPr>
              <p:cNvSpPr/>
              <p:nvPr/>
            </p:nvSpPr>
            <p:spPr>
              <a:xfrm>
                <a:off x="376396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>
                <a:solidFill>
                  <a:srgbClr val="EA9314"/>
                </a:solidFill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51" name="Rectángulo: esquinas redondeadas 50">
                <a:extLst>
                  <a:ext uri="{FF2B5EF4-FFF2-40B4-BE49-F238E27FC236}">
                    <a16:creationId xmlns:a16="http://schemas.microsoft.com/office/drawing/2014/main" id="{D3FCEF1E-F399-40BB-9FE6-5B01379B22DF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EA637"/>
              </a:solidFill>
              <a:ln>
                <a:solidFill>
                  <a:srgbClr val="EA9314"/>
                </a:solidFill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52" name="Grupo 51">
              <a:extLst>
                <a:ext uri="{FF2B5EF4-FFF2-40B4-BE49-F238E27FC236}">
                  <a16:creationId xmlns:a16="http://schemas.microsoft.com/office/drawing/2014/main" id="{57BD6A1C-5DA9-4016-9ABD-DB74E9FF0DCB}"/>
                </a:ext>
              </a:extLst>
            </p:cNvPr>
            <p:cNvGrpSpPr/>
            <p:nvPr/>
          </p:nvGrpSpPr>
          <p:grpSpPr>
            <a:xfrm>
              <a:off x="4173011" y="3516595"/>
              <a:ext cx="1362076" cy="522288"/>
              <a:chOff x="3713162" y="866775"/>
              <a:chExt cx="1362076" cy="522288"/>
            </a:xfrm>
          </p:grpSpPr>
          <p:sp>
            <p:nvSpPr>
              <p:cNvPr id="53" name="Rectángulo: esquinas redondeadas 52">
                <a:extLst>
                  <a:ext uri="{FF2B5EF4-FFF2-40B4-BE49-F238E27FC236}">
                    <a16:creationId xmlns:a16="http://schemas.microsoft.com/office/drawing/2014/main" id="{DEC9A729-1A27-4F36-80A3-D21EBECA9434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54" name="Rectángulo: esquinas redondeadas 53">
                <a:extLst>
                  <a:ext uri="{FF2B5EF4-FFF2-40B4-BE49-F238E27FC236}">
                    <a16:creationId xmlns:a16="http://schemas.microsoft.com/office/drawing/2014/main" id="{8C8539CB-E7A0-4612-8401-616FC9696259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78E4C5B9-FD97-4177-B3F2-E787D0C7FD25}"/>
                </a:ext>
              </a:extLst>
            </p:cNvPr>
            <p:cNvGrpSpPr/>
            <p:nvPr/>
          </p:nvGrpSpPr>
          <p:grpSpPr>
            <a:xfrm>
              <a:off x="6157327" y="3516595"/>
              <a:ext cx="1362076" cy="522288"/>
              <a:chOff x="3713162" y="866775"/>
              <a:chExt cx="1362076" cy="522288"/>
            </a:xfrm>
          </p:grpSpPr>
          <p:sp>
            <p:nvSpPr>
              <p:cNvPr id="56" name="Rectángulo: esquinas redondeadas 55">
                <a:extLst>
                  <a:ext uri="{FF2B5EF4-FFF2-40B4-BE49-F238E27FC236}">
                    <a16:creationId xmlns:a16="http://schemas.microsoft.com/office/drawing/2014/main" id="{3C435084-4C7A-4403-A966-D0A98A1B152E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57" name="Rectángulo: esquinas redondeadas 56">
                <a:extLst>
                  <a:ext uri="{FF2B5EF4-FFF2-40B4-BE49-F238E27FC236}">
                    <a16:creationId xmlns:a16="http://schemas.microsoft.com/office/drawing/2014/main" id="{37FF2108-8F46-4D29-8C33-E7AF291504E8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58" name="Grupo 57">
              <a:extLst>
                <a:ext uri="{FF2B5EF4-FFF2-40B4-BE49-F238E27FC236}">
                  <a16:creationId xmlns:a16="http://schemas.microsoft.com/office/drawing/2014/main" id="{A164A4F2-BADC-4BBC-A8E4-781262795D44}"/>
                </a:ext>
              </a:extLst>
            </p:cNvPr>
            <p:cNvGrpSpPr/>
            <p:nvPr/>
          </p:nvGrpSpPr>
          <p:grpSpPr>
            <a:xfrm>
              <a:off x="4173011" y="4767977"/>
              <a:ext cx="1362076" cy="522288"/>
              <a:chOff x="3713162" y="866775"/>
              <a:chExt cx="1362076" cy="522288"/>
            </a:xfrm>
          </p:grpSpPr>
          <p:sp>
            <p:nvSpPr>
              <p:cNvPr id="59" name="Rectángulo: esquinas redondeadas 58">
                <a:extLst>
                  <a:ext uri="{FF2B5EF4-FFF2-40B4-BE49-F238E27FC236}">
                    <a16:creationId xmlns:a16="http://schemas.microsoft.com/office/drawing/2014/main" id="{E6C634BB-C141-4A7E-84DA-7D5D2120902E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60" name="Rectángulo: esquinas redondeadas 59">
                <a:extLst>
                  <a:ext uri="{FF2B5EF4-FFF2-40B4-BE49-F238E27FC236}">
                    <a16:creationId xmlns:a16="http://schemas.microsoft.com/office/drawing/2014/main" id="{DE770C13-2577-4408-9CAE-584FC3958037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61" name="Grupo 60">
              <a:extLst>
                <a:ext uri="{FF2B5EF4-FFF2-40B4-BE49-F238E27FC236}">
                  <a16:creationId xmlns:a16="http://schemas.microsoft.com/office/drawing/2014/main" id="{12C07874-1D75-475F-AF3A-A59833F94A8D}"/>
                </a:ext>
              </a:extLst>
            </p:cNvPr>
            <p:cNvGrpSpPr/>
            <p:nvPr/>
          </p:nvGrpSpPr>
          <p:grpSpPr>
            <a:xfrm>
              <a:off x="5788604" y="4767977"/>
              <a:ext cx="1362076" cy="522288"/>
              <a:chOff x="3713162" y="866775"/>
              <a:chExt cx="1362076" cy="522288"/>
            </a:xfrm>
          </p:grpSpPr>
          <p:sp>
            <p:nvSpPr>
              <p:cNvPr id="62" name="Rectángulo: esquinas redondeadas 61">
                <a:extLst>
                  <a:ext uri="{FF2B5EF4-FFF2-40B4-BE49-F238E27FC236}">
                    <a16:creationId xmlns:a16="http://schemas.microsoft.com/office/drawing/2014/main" id="{86F1D6CC-A307-472A-B1D6-4B966AD33DA3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63" name="Rectángulo: esquinas redondeadas 62">
                <a:extLst>
                  <a:ext uri="{FF2B5EF4-FFF2-40B4-BE49-F238E27FC236}">
                    <a16:creationId xmlns:a16="http://schemas.microsoft.com/office/drawing/2014/main" id="{4012EE95-14C6-4D75-8ACA-37D8EFCE9F88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64" name="Grupo 63">
              <a:extLst>
                <a:ext uri="{FF2B5EF4-FFF2-40B4-BE49-F238E27FC236}">
                  <a16:creationId xmlns:a16="http://schemas.microsoft.com/office/drawing/2014/main" id="{0978FD47-E54B-4342-817A-CB6B51EB0B9E}"/>
                </a:ext>
              </a:extLst>
            </p:cNvPr>
            <p:cNvGrpSpPr/>
            <p:nvPr/>
          </p:nvGrpSpPr>
          <p:grpSpPr>
            <a:xfrm>
              <a:off x="6600080" y="5823982"/>
              <a:ext cx="1362076" cy="522288"/>
              <a:chOff x="3713162" y="866775"/>
              <a:chExt cx="1362076" cy="522288"/>
            </a:xfrm>
          </p:grpSpPr>
          <p:sp>
            <p:nvSpPr>
              <p:cNvPr id="65" name="Rectángulo: esquinas redondeadas 64">
                <a:extLst>
                  <a:ext uri="{FF2B5EF4-FFF2-40B4-BE49-F238E27FC236}">
                    <a16:creationId xmlns:a16="http://schemas.microsoft.com/office/drawing/2014/main" id="{8EEBF3C0-D540-40FA-9F05-12E937C07FDE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66" name="Rectángulo: esquinas redondeadas 65">
                <a:extLst>
                  <a:ext uri="{FF2B5EF4-FFF2-40B4-BE49-F238E27FC236}">
                    <a16:creationId xmlns:a16="http://schemas.microsoft.com/office/drawing/2014/main" id="{88D2210F-37C5-4E95-81C7-950E43B42E28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E27551"/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61E0F27D-B7D7-4CB8-BEF5-76E31FEAD0E0}"/>
                </a:ext>
              </a:extLst>
            </p:cNvPr>
            <p:cNvGrpSpPr/>
            <p:nvPr/>
          </p:nvGrpSpPr>
          <p:grpSpPr>
            <a:xfrm>
              <a:off x="8175901" y="3516595"/>
              <a:ext cx="1345194" cy="522288"/>
              <a:chOff x="3770313" y="866775"/>
              <a:chExt cx="1345194" cy="522288"/>
            </a:xfrm>
          </p:grpSpPr>
          <p:sp>
            <p:nvSpPr>
              <p:cNvPr id="68" name="Rectángulo: esquinas redondeadas 67">
                <a:extLst>
                  <a:ext uri="{FF2B5EF4-FFF2-40B4-BE49-F238E27FC236}">
                    <a16:creationId xmlns:a16="http://schemas.microsoft.com/office/drawing/2014/main" id="{C3010115-3FBE-4607-80AE-A51932E2182E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70" name="Rectángulo: esquinas redondeadas 69">
                <a:extLst>
                  <a:ext uri="{FF2B5EF4-FFF2-40B4-BE49-F238E27FC236}">
                    <a16:creationId xmlns:a16="http://schemas.microsoft.com/office/drawing/2014/main" id="{60C4F4F7-1FC6-4654-9CC3-1022CF2F641A}"/>
                  </a:ext>
                </a:extLst>
              </p:cNvPr>
              <p:cNvSpPr/>
              <p:nvPr/>
            </p:nvSpPr>
            <p:spPr>
              <a:xfrm>
                <a:off x="381058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75C6BD"/>
              </a:solidFill>
              <a:ln w="6350" cap="rnd">
                <a:solidFill>
                  <a:srgbClr val="48AEA2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71" name="Grupo 70">
              <a:extLst>
                <a:ext uri="{FF2B5EF4-FFF2-40B4-BE49-F238E27FC236}">
                  <a16:creationId xmlns:a16="http://schemas.microsoft.com/office/drawing/2014/main" id="{16191970-2246-4445-9217-9028E1FD9577}"/>
                </a:ext>
              </a:extLst>
            </p:cNvPr>
            <p:cNvGrpSpPr/>
            <p:nvPr/>
          </p:nvGrpSpPr>
          <p:grpSpPr>
            <a:xfrm>
              <a:off x="7427089" y="4767977"/>
              <a:ext cx="1362076" cy="522288"/>
              <a:chOff x="3713162" y="866775"/>
              <a:chExt cx="1362076" cy="522288"/>
            </a:xfrm>
          </p:grpSpPr>
          <p:sp>
            <p:nvSpPr>
              <p:cNvPr id="72" name="Rectángulo: esquinas redondeadas 71">
                <a:extLst>
                  <a:ext uri="{FF2B5EF4-FFF2-40B4-BE49-F238E27FC236}">
                    <a16:creationId xmlns:a16="http://schemas.microsoft.com/office/drawing/2014/main" id="{23E08D76-1FB5-4521-82C2-CD8BF6BE5571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73" name="Rectángulo: esquinas redondeadas 72">
                <a:extLst>
                  <a:ext uri="{FF2B5EF4-FFF2-40B4-BE49-F238E27FC236}">
                    <a16:creationId xmlns:a16="http://schemas.microsoft.com/office/drawing/2014/main" id="{73A14E20-25FB-4054-AE29-3F0F10C782A6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75C6BD"/>
              </a:solidFill>
              <a:ln w="6350" cap="rnd">
                <a:solidFill>
                  <a:srgbClr val="48AEA2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74" name="Grupo 73">
              <a:extLst>
                <a:ext uri="{FF2B5EF4-FFF2-40B4-BE49-F238E27FC236}">
                  <a16:creationId xmlns:a16="http://schemas.microsoft.com/office/drawing/2014/main" id="{AC529555-1C30-4CA5-8678-1FDA942C0612}"/>
                </a:ext>
              </a:extLst>
            </p:cNvPr>
            <p:cNvGrpSpPr/>
            <p:nvPr/>
          </p:nvGrpSpPr>
          <p:grpSpPr>
            <a:xfrm>
              <a:off x="9065574" y="4767977"/>
              <a:ext cx="1362076" cy="522288"/>
              <a:chOff x="3713162" y="866775"/>
              <a:chExt cx="1362076" cy="522288"/>
            </a:xfrm>
          </p:grpSpPr>
          <p:sp>
            <p:nvSpPr>
              <p:cNvPr id="75" name="Rectángulo: esquinas redondeadas 74">
                <a:extLst>
                  <a:ext uri="{FF2B5EF4-FFF2-40B4-BE49-F238E27FC236}">
                    <a16:creationId xmlns:a16="http://schemas.microsoft.com/office/drawing/2014/main" id="{422228B5-50EF-4132-9A64-32581FCCA820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76" name="Rectángulo: esquinas redondeadas 75">
                <a:extLst>
                  <a:ext uri="{FF2B5EF4-FFF2-40B4-BE49-F238E27FC236}">
                    <a16:creationId xmlns:a16="http://schemas.microsoft.com/office/drawing/2014/main" id="{E6141478-58AB-44AE-92D3-CDBBB39B9E11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75C6BD"/>
              </a:solidFill>
              <a:ln w="6350" cap="rnd">
                <a:solidFill>
                  <a:srgbClr val="48AEA2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77" name="Grupo 76">
              <a:extLst>
                <a:ext uri="{FF2B5EF4-FFF2-40B4-BE49-F238E27FC236}">
                  <a16:creationId xmlns:a16="http://schemas.microsoft.com/office/drawing/2014/main" id="{7B2EC332-F689-41E9-B9A3-A51790137CA0}"/>
                </a:ext>
              </a:extLst>
            </p:cNvPr>
            <p:cNvGrpSpPr/>
            <p:nvPr/>
          </p:nvGrpSpPr>
          <p:grpSpPr>
            <a:xfrm>
              <a:off x="8216170" y="6245461"/>
              <a:ext cx="1459496" cy="522288"/>
              <a:chOff x="3615742" y="866775"/>
              <a:chExt cx="1459496" cy="522288"/>
            </a:xfrm>
          </p:grpSpPr>
          <p:sp>
            <p:nvSpPr>
              <p:cNvPr id="78" name="Rectángulo: esquinas redondeadas 77">
                <a:extLst>
                  <a:ext uri="{FF2B5EF4-FFF2-40B4-BE49-F238E27FC236}">
                    <a16:creationId xmlns:a16="http://schemas.microsoft.com/office/drawing/2014/main" id="{8CA01106-DE1B-475E-B845-A7AF93A1C9A2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79" name="Rectángulo: esquinas redondeadas 78">
                <a:extLst>
                  <a:ext uri="{FF2B5EF4-FFF2-40B4-BE49-F238E27FC236}">
                    <a16:creationId xmlns:a16="http://schemas.microsoft.com/office/drawing/2014/main" id="{F76587A6-29CD-4F05-B588-8EE456F0AFCA}"/>
                  </a:ext>
                </a:extLst>
              </p:cNvPr>
              <p:cNvSpPr/>
              <p:nvPr/>
            </p:nvSpPr>
            <p:spPr>
              <a:xfrm>
                <a:off x="361574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75C6BD"/>
              </a:solidFill>
              <a:ln w="6350" cap="rnd">
                <a:solidFill>
                  <a:srgbClr val="48AEA2">
                    <a:alpha val="78000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80" name="Grupo 79">
              <a:extLst>
                <a:ext uri="{FF2B5EF4-FFF2-40B4-BE49-F238E27FC236}">
                  <a16:creationId xmlns:a16="http://schemas.microsoft.com/office/drawing/2014/main" id="{4816BA1F-336F-45DF-A76A-9AAC4E64220C}"/>
                </a:ext>
              </a:extLst>
            </p:cNvPr>
            <p:cNvGrpSpPr/>
            <p:nvPr/>
          </p:nvGrpSpPr>
          <p:grpSpPr>
            <a:xfrm>
              <a:off x="10080172" y="3516595"/>
              <a:ext cx="1362076" cy="522288"/>
              <a:chOff x="3713162" y="866775"/>
              <a:chExt cx="1362076" cy="522288"/>
            </a:xfrm>
          </p:grpSpPr>
          <p:sp>
            <p:nvSpPr>
              <p:cNvPr id="81" name="Rectángulo: esquinas redondeadas 80">
                <a:extLst>
                  <a:ext uri="{FF2B5EF4-FFF2-40B4-BE49-F238E27FC236}">
                    <a16:creationId xmlns:a16="http://schemas.microsoft.com/office/drawing/2014/main" id="{88191AF8-BDE5-48F4-9098-37FEDFBBB55A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82" name="Rectángulo: esquinas redondeadas 81">
                <a:extLst>
                  <a:ext uri="{FF2B5EF4-FFF2-40B4-BE49-F238E27FC236}">
                    <a16:creationId xmlns:a16="http://schemas.microsoft.com/office/drawing/2014/main" id="{4AED6928-C2CE-4B48-950F-B8BEB6314C6F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B8D547"/>
              </a:solidFill>
              <a:ln w="6350" cap="rnd">
                <a:solidFill>
                  <a:srgbClr val="AACB2F">
                    <a:alpha val="77647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83" name="Grupo 82">
              <a:extLst>
                <a:ext uri="{FF2B5EF4-FFF2-40B4-BE49-F238E27FC236}">
                  <a16:creationId xmlns:a16="http://schemas.microsoft.com/office/drawing/2014/main" id="{668E84C9-E5B4-4CAA-B3F6-83532FAF711D}"/>
                </a:ext>
              </a:extLst>
            </p:cNvPr>
            <p:cNvGrpSpPr/>
            <p:nvPr/>
          </p:nvGrpSpPr>
          <p:grpSpPr>
            <a:xfrm>
              <a:off x="10704059" y="4767977"/>
              <a:ext cx="1362076" cy="522288"/>
              <a:chOff x="3713162" y="866775"/>
              <a:chExt cx="1362076" cy="522288"/>
            </a:xfrm>
          </p:grpSpPr>
          <p:sp>
            <p:nvSpPr>
              <p:cNvPr id="84" name="Rectángulo: esquinas redondeadas 83">
                <a:extLst>
                  <a:ext uri="{FF2B5EF4-FFF2-40B4-BE49-F238E27FC236}">
                    <a16:creationId xmlns:a16="http://schemas.microsoft.com/office/drawing/2014/main" id="{E9BE81E4-23EC-4C4B-A08D-8D772FDB2D74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85" name="Rectángulo: esquinas redondeadas 84">
                <a:extLst>
                  <a:ext uri="{FF2B5EF4-FFF2-40B4-BE49-F238E27FC236}">
                    <a16:creationId xmlns:a16="http://schemas.microsoft.com/office/drawing/2014/main" id="{BE56D507-ADD5-4F33-8390-A5017121F2C7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B8D547"/>
              </a:solidFill>
              <a:ln w="6350" cap="rnd">
                <a:solidFill>
                  <a:srgbClr val="AACB2F">
                    <a:alpha val="77647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333739EF-9026-4009-8EC5-B68EC0B45E2A}"/>
                </a:ext>
              </a:extLst>
            </p:cNvPr>
            <p:cNvGrpSpPr/>
            <p:nvPr/>
          </p:nvGrpSpPr>
          <p:grpSpPr>
            <a:xfrm>
              <a:off x="10137323" y="5853575"/>
              <a:ext cx="1362076" cy="522288"/>
              <a:chOff x="3713162" y="866775"/>
              <a:chExt cx="1362076" cy="522288"/>
            </a:xfrm>
          </p:grpSpPr>
          <p:sp>
            <p:nvSpPr>
              <p:cNvPr id="87" name="Rectángulo: esquinas redondeadas 86">
                <a:extLst>
                  <a:ext uri="{FF2B5EF4-FFF2-40B4-BE49-F238E27FC236}">
                    <a16:creationId xmlns:a16="http://schemas.microsoft.com/office/drawing/2014/main" id="{A7D1DBC4-B273-414C-87E6-14BBFEE5CB5A}"/>
                  </a:ext>
                </a:extLst>
              </p:cNvPr>
              <p:cNvSpPr/>
              <p:nvPr/>
            </p:nvSpPr>
            <p:spPr>
              <a:xfrm>
                <a:off x="3770313" y="944563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47509C">
                  <a:alpha val="72000"/>
                </a:srgbClr>
              </a:solidFill>
              <a:ln w="6350" cap="rnd">
                <a:solidFill>
                  <a:srgbClr val="DD5B33">
                    <a:alpha val="78000"/>
                  </a:srgbClr>
                </a:solidFill>
                <a:round/>
              </a:ln>
              <a:effectLst>
                <a:softEdge rad="254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419" dirty="0"/>
              </a:p>
            </p:txBody>
          </p:sp>
          <p:sp>
            <p:nvSpPr>
              <p:cNvPr id="88" name="Rectángulo: esquinas redondeadas 87">
                <a:extLst>
                  <a:ext uri="{FF2B5EF4-FFF2-40B4-BE49-F238E27FC236}">
                    <a16:creationId xmlns:a16="http://schemas.microsoft.com/office/drawing/2014/main" id="{B023E417-FC86-45B3-8880-56113A9E2366}"/>
                  </a:ext>
                </a:extLst>
              </p:cNvPr>
              <p:cNvSpPr/>
              <p:nvPr/>
            </p:nvSpPr>
            <p:spPr>
              <a:xfrm>
                <a:off x="3713162" y="866775"/>
                <a:ext cx="1304925" cy="444500"/>
              </a:xfrm>
              <a:prstGeom prst="roundRect">
                <a:avLst>
                  <a:gd name="adj" fmla="val 23631"/>
                </a:avLst>
              </a:prstGeom>
              <a:solidFill>
                <a:srgbClr val="B8D547"/>
              </a:solidFill>
              <a:ln w="6350" cap="rnd">
                <a:solidFill>
                  <a:srgbClr val="AACB2F">
                    <a:alpha val="77647"/>
                  </a:srgbClr>
                </a:solidFill>
                <a:round/>
              </a:ln>
              <a:effectLst>
                <a:innerShdw blurRad="12700" dist="50800" dir="16200000">
                  <a:prstClr val="black">
                    <a:alpha val="13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200" dirty="0">
                    <a:latin typeface="Bahnschrift SemiBold" panose="020B0502040204020203" pitchFamily="34" charset="0"/>
                  </a:rPr>
                  <a:t>LOREM IPSUM</a:t>
                </a:r>
              </a:p>
            </p:txBody>
          </p:sp>
        </p:grpSp>
        <p:cxnSp>
          <p:nvCxnSpPr>
            <p:cNvPr id="89" name="Conector: angular 88">
              <a:extLst>
                <a:ext uri="{FF2B5EF4-FFF2-40B4-BE49-F238E27FC236}">
                  <a16:creationId xmlns:a16="http://schemas.microsoft.com/office/drawing/2014/main" id="{C5ADC643-8014-47A4-9566-05BB98EA40FD}"/>
                </a:ext>
              </a:extLst>
            </p:cNvPr>
            <p:cNvCxnSpPr>
              <a:cxnSpLocks/>
              <a:stCxn id="34" idx="2"/>
              <a:endCxn id="8" idx="0"/>
            </p:cNvCxnSpPr>
            <p:nvPr/>
          </p:nvCxnSpPr>
          <p:spPr>
            <a:xfrm rot="5400000">
              <a:off x="4956033" y="614211"/>
              <a:ext cx="1160506" cy="1775402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: angular 91">
              <a:extLst>
                <a:ext uri="{FF2B5EF4-FFF2-40B4-BE49-F238E27FC236}">
                  <a16:creationId xmlns:a16="http://schemas.microsoft.com/office/drawing/2014/main" id="{231C5EC9-C986-4DAB-998A-528168B2B493}"/>
                </a:ext>
              </a:extLst>
            </p:cNvPr>
            <p:cNvCxnSpPr>
              <a:cxnSpLocks/>
              <a:stCxn id="34" idx="2"/>
              <a:endCxn id="11" idx="0"/>
            </p:cNvCxnSpPr>
            <p:nvPr/>
          </p:nvCxnSpPr>
          <p:spPr>
            <a:xfrm rot="16200000" flipH="1">
              <a:off x="6462758" y="882888"/>
              <a:ext cx="1160506" cy="1238048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: angular 95">
              <a:extLst>
                <a:ext uri="{FF2B5EF4-FFF2-40B4-BE49-F238E27FC236}">
                  <a16:creationId xmlns:a16="http://schemas.microsoft.com/office/drawing/2014/main" id="{5F60D55B-EB73-4934-B4FA-CB26DF94D665}"/>
                </a:ext>
              </a:extLst>
            </p:cNvPr>
            <p:cNvCxnSpPr>
              <a:cxnSpLocks/>
              <a:stCxn id="34" idx="2"/>
              <a:endCxn id="14" idx="0"/>
            </p:cNvCxnSpPr>
            <p:nvPr/>
          </p:nvCxnSpPr>
          <p:spPr>
            <a:xfrm rot="16200000" flipH="1">
              <a:off x="7969482" y="-623837"/>
              <a:ext cx="1160506" cy="4251497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: angular 98">
              <a:extLst>
                <a:ext uri="{FF2B5EF4-FFF2-40B4-BE49-F238E27FC236}">
                  <a16:creationId xmlns:a16="http://schemas.microsoft.com/office/drawing/2014/main" id="{D378712D-7D3F-4DEA-B571-7D891E722B1C}"/>
                </a:ext>
              </a:extLst>
            </p:cNvPr>
            <p:cNvCxnSpPr>
              <a:cxnSpLocks/>
              <a:stCxn id="5" idx="2"/>
              <a:endCxn id="42" idx="0"/>
            </p:cNvCxnSpPr>
            <p:nvPr/>
          </p:nvCxnSpPr>
          <p:spPr>
            <a:xfrm rot="5400000">
              <a:off x="794888" y="2669998"/>
              <a:ext cx="989930" cy="703264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: angular 101">
              <a:extLst>
                <a:ext uri="{FF2B5EF4-FFF2-40B4-BE49-F238E27FC236}">
                  <a16:creationId xmlns:a16="http://schemas.microsoft.com/office/drawing/2014/main" id="{790E163E-1C0C-4E6C-AD0D-E1524AA66C37}"/>
                </a:ext>
              </a:extLst>
            </p:cNvPr>
            <p:cNvCxnSpPr>
              <a:cxnSpLocks/>
              <a:stCxn id="5" idx="2"/>
              <a:endCxn id="45" idx="0"/>
            </p:cNvCxnSpPr>
            <p:nvPr/>
          </p:nvCxnSpPr>
          <p:spPr>
            <a:xfrm rot="16200000" flipH="1">
              <a:off x="1772424" y="2395725"/>
              <a:ext cx="989930" cy="1251809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: angular 105">
              <a:extLst>
                <a:ext uri="{FF2B5EF4-FFF2-40B4-BE49-F238E27FC236}">
                  <a16:creationId xmlns:a16="http://schemas.microsoft.com/office/drawing/2014/main" id="{09703B14-A4A5-47EA-BAFF-BC142FF21D1B}"/>
                </a:ext>
              </a:extLst>
            </p:cNvPr>
            <p:cNvCxnSpPr>
              <a:cxnSpLocks/>
              <a:stCxn id="48" idx="0"/>
              <a:endCxn id="44" idx="2"/>
            </p:cNvCxnSpPr>
            <p:nvPr/>
          </p:nvCxnSpPr>
          <p:spPr>
            <a:xfrm rot="5400000" flipH="1" flipV="1">
              <a:off x="1348689" y="3704617"/>
              <a:ext cx="1261140" cy="1929672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: angular 108">
              <a:extLst>
                <a:ext uri="{FF2B5EF4-FFF2-40B4-BE49-F238E27FC236}">
                  <a16:creationId xmlns:a16="http://schemas.microsoft.com/office/drawing/2014/main" id="{B4766B47-C4E4-4938-8C50-3821A35BBF42}"/>
                </a:ext>
              </a:extLst>
            </p:cNvPr>
            <p:cNvCxnSpPr>
              <a:cxnSpLocks/>
              <a:stCxn id="8" idx="2"/>
              <a:endCxn id="57" idx="0"/>
            </p:cNvCxnSpPr>
            <p:nvPr/>
          </p:nvCxnSpPr>
          <p:spPr>
            <a:xfrm rot="16200000" flipH="1">
              <a:off x="5234222" y="1941027"/>
              <a:ext cx="989930" cy="2161205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: angular 111">
              <a:extLst>
                <a:ext uri="{FF2B5EF4-FFF2-40B4-BE49-F238E27FC236}">
                  <a16:creationId xmlns:a16="http://schemas.microsoft.com/office/drawing/2014/main" id="{C71699B1-5912-4926-9227-F3D606F3450E}"/>
                </a:ext>
              </a:extLst>
            </p:cNvPr>
            <p:cNvCxnSpPr>
              <a:cxnSpLocks/>
              <a:stCxn id="60" idx="0"/>
              <a:endCxn id="57" idx="2"/>
            </p:cNvCxnSpPr>
            <p:nvPr/>
          </p:nvCxnSpPr>
          <p:spPr>
            <a:xfrm rot="5400000" flipH="1" flipV="1">
              <a:off x="5414191" y="3372378"/>
              <a:ext cx="806882" cy="1984316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ector: angular 115">
              <a:extLst>
                <a:ext uri="{FF2B5EF4-FFF2-40B4-BE49-F238E27FC236}">
                  <a16:creationId xmlns:a16="http://schemas.microsoft.com/office/drawing/2014/main" id="{01022BCD-77A6-4ABA-9ECA-D445980CA39C}"/>
                </a:ext>
              </a:extLst>
            </p:cNvPr>
            <p:cNvCxnSpPr>
              <a:cxnSpLocks/>
              <a:stCxn id="66" idx="0"/>
              <a:endCxn id="62" idx="2"/>
            </p:cNvCxnSpPr>
            <p:nvPr/>
          </p:nvCxnSpPr>
          <p:spPr>
            <a:xfrm rot="16200000" flipV="1">
              <a:off x="6608523" y="5179961"/>
              <a:ext cx="533717" cy="754325"/>
            </a:xfrm>
            <a:prstGeom prst="bentConnector3">
              <a:avLst>
                <a:gd name="adj1" fmla="val 5272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ector: angular 118">
              <a:extLst>
                <a:ext uri="{FF2B5EF4-FFF2-40B4-BE49-F238E27FC236}">
                  <a16:creationId xmlns:a16="http://schemas.microsoft.com/office/drawing/2014/main" id="{F4968A22-C046-477F-BC4E-6641552C35E9}"/>
                </a:ext>
              </a:extLst>
            </p:cNvPr>
            <p:cNvCxnSpPr>
              <a:cxnSpLocks/>
              <a:stCxn id="60" idx="0"/>
              <a:endCxn id="54" idx="2"/>
            </p:cNvCxnSpPr>
            <p:nvPr/>
          </p:nvCxnSpPr>
          <p:spPr>
            <a:xfrm flipV="1">
              <a:off x="4825474" y="3961095"/>
              <a:ext cx="0" cy="806882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ector: angular 127">
              <a:extLst>
                <a:ext uri="{FF2B5EF4-FFF2-40B4-BE49-F238E27FC236}">
                  <a16:creationId xmlns:a16="http://schemas.microsoft.com/office/drawing/2014/main" id="{FE4971AA-B011-4158-9B12-C2FD05D97A75}"/>
                </a:ext>
              </a:extLst>
            </p:cNvPr>
            <p:cNvCxnSpPr>
              <a:cxnSpLocks/>
              <a:stCxn id="11" idx="2"/>
              <a:endCxn id="70" idx="0"/>
            </p:cNvCxnSpPr>
            <p:nvPr/>
          </p:nvCxnSpPr>
          <p:spPr>
            <a:xfrm>
              <a:off x="7662035" y="2526665"/>
              <a:ext cx="1206598" cy="989930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ector: angular 127">
              <a:extLst>
                <a:ext uri="{FF2B5EF4-FFF2-40B4-BE49-F238E27FC236}">
                  <a16:creationId xmlns:a16="http://schemas.microsoft.com/office/drawing/2014/main" id="{130170D2-42AA-4DB6-9B3A-38D51665473D}"/>
                </a:ext>
              </a:extLst>
            </p:cNvPr>
            <p:cNvCxnSpPr>
              <a:cxnSpLocks/>
              <a:stCxn id="73" idx="0"/>
              <a:endCxn id="70" idx="2"/>
            </p:cNvCxnSpPr>
            <p:nvPr/>
          </p:nvCxnSpPr>
          <p:spPr>
            <a:xfrm rot="5400000" flipH="1" flipV="1">
              <a:off x="8070651" y="3969996"/>
              <a:ext cx="806882" cy="789081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ector: angular 127">
              <a:extLst>
                <a:ext uri="{FF2B5EF4-FFF2-40B4-BE49-F238E27FC236}">
                  <a16:creationId xmlns:a16="http://schemas.microsoft.com/office/drawing/2014/main" id="{8DC3C36B-6765-4207-8510-52396F7BBA5E}"/>
                </a:ext>
              </a:extLst>
            </p:cNvPr>
            <p:cNvCxnSpPr>
              <a:cxnSpLocks/>
              <a:stCxn id="76" idx="0"/>
              <a:endCxn id="70" idx="2"/>
            </p:cNvCxnSpPr>
            <p:nvPr/>
          </p:nvCxnSpPr>
          <p:spPr>
            <a:xfrm rot="16200000" flipV="1">
              <a:off x="8889894" y="3939834"/>
              <a:ext cx="806882" cy="849404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ector: angular 127">
              <a:extLst>
                <a:ext uri="{FF2B5EF4-FFF2-40B4-BE49-F238E27FC236}">
                  <a16:creationId xmlns:a16="http://schemas.microsoft.com/office/drawing/2014/main" id="{06E651E4-0867-4CCE-8B1F-00B7E4A7DE46}"/>
                </a:ext>
              </a:extLst>
            </p:cNvPr>
            <p:cNvCxnSpPr>
              <a:cxnSpLocks/>
              <a:stCxn id="76" idx="2"/>
              <a:endCxn id="79" idx="0"/>
            </p:cNvCxnSpPr>
            <p:nvPr/>
          </p:nvCxnSpPr>
          <p:spPr>
            <a:xfrm flipH="1">
              <a:off x="8868633" y="5212477"/>
              <a:ext cx="849404" cy="1032984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Conector: angular 127">
              <a:extLst>
                <a:ext uri="{FF2B5EF4-FFF2-40B4-BE49-F238E27FC236}">
                  <a16:creationId xmlns:a16="http://schemas.microsoft.com/office/drawing/2014/main" id="{3AD43DF1-BECE-4F64-87BD-62B09FCAA179}"/>
                </a:ext>
              </a:extLst>
            </p:cNvPr>
            <p:cNvCxnSpPr>
              <a:cxnSpLocks/>
              <a:stCxn id="13" idx="2"/>
              <a:endCxn id="82" idx="0"/>
            </p:cNvCxnSpPr>
            <p:nvPr/>
          </p:nvCxnSpPr>
          <p:spPr>
            <a:xfrm>
              <a:off x="10732635" y="2604453"/>
              <a:ext cx="0" cy="912142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Conector: angular 127">
              <a:extLst>
                <a:ext uri="{FF2B5EF4-FFF2-40B4-BE49-F238E27FC236}">
                  <a16:creationId xmlns:a16="http://schemas.microsoft.com/office/drawing/2014/main" id="{E82769E5-9990-4E65-B2AD-CCC6C5CC2FC9}"/>
                </a:ext>
              </a:extLst>
            </p:cNvPr>
            <p:cNvCxnSpPr>
              <a:cxnSpLocks/>
              <a:stCxn id="82" idx="2"/>
              <a:endCxn id="85" idx="0"/>
            </p:cNvCxnSpPr>
            <p:nvPr/>
          </p:nvCxnSpPr>
          <p:spPr>
            <a:xfrm rot="16200000" flipH="1">
              <a:off x="10641137" y="4052592"/>
              <a:ext cx="806882" cy="623887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: angular 127">
              <a:extLst>
                <a:ext uri="{FF2B5EF4-FFF2-40B4-BE49-F238E27FC236}">
                  <a16:creationId xmlns:a16="http://schemas.microsoft.com/office/drawing/2014/main" id="{8802EB4C-6597-4106-9D91-0A762752F9A5}"/>
                </a:ext>
              </a:extLst>
            </p:cNvPr>
            <p:cNvCxnSpPr>
              <a:cxnSpLocks/>
              <a:stCxn id="88" idx="0"/>
              <a:endCxn id="85" idx="2"/>
            </p:cNvCxnSpPr>
            <p:nvPr/>
          </p:nvCxnSpPr>
          <p:spPr>
            <a:xfrm rot="5400000" flipH="1" flipV="1">
              <a:off x="10752605" y="5249658"/>
              <a:ext cx="641098" cy="566736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: angular 127">
              <a:extLst>
                <a:ext uri="{FF2B5EF4-FFF2-40B4-BE49-F238E27FC236}">
                  <a16:creationId xmlns:a16="http://schemas.microsoft.com/office/drawing/2014/main" id="{644BC470-04A6-4FA6-84C3-69CABED00BB7}"/>
                </a:ext>
              </a:extLst>
            </p:cNvPr>
            <p:cNvCxnSpPr>
              <a:cxnSpLocks/>
              <a:stCxn id="48" idx="3"/>
              <a:endCxn id="51" idx="1"/>
            </p:cNvCxnSpPr>
            <p:nvPr/>
          </p:nvCxnSpPr>
          <p:spPr>
            <a:xfrm>
              <a:off x="1666885" y="5522273"/>
              <a:ext cx="863800" cy="964603"/>
            </a:xfrm>
            <a:prstGeom prst="bentConnector3">
              <a:avLst>
                <a:gd name="adj1" fmla="val 50000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ector: angular 127">
              <a:extLst>
                <a:ext uri="{FF2B5EF4-FFF2-40B4-BE49-F238E27FC236}">
                  <a16:creationId xmlns:a16="http://schemas.microsoft.com/office/drawing/2014/main" id="{97A1883D-EAA9-4DF7-9858-BA64BC93AB56}"/>
                </a:ext>
              </a:extLst>
            </p:cNvPr>
            <p:cNvCxnSpPr>
              <a:cxnSpLocks/>
              <a:stCxn id="51" idx="3"/>
              <a:endCxn id="79" idx="1"/>
            </p:cNvCxnSpPr>
            <p:nvPr/>
          </p:nvCxnSpPr>
          <p:spPr>
            <a:xfrm flipV="1">
              <a:off x="3835610" y="6467711"/>
              <a:ext cx="4380560" cy="19165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: angular 127">
              <a:extLst>
                <a:ext uri="{FF2B5EF4-FFF2-40B4-BE49-F238E27FC236}">
                  <a16:creationId xmlns:a16="http://schemas.microsoft.com/office/drawing/2014/main" id="{4C98BD08-460B-42B0-A48A-929228E35BDC}"/>
                </a:ext>
              </a:extLst>
            </p:cNvPr>
            <p:cNvCxnSpPr>
              <a:cxnSpLocks/>
              <a:stCxn id="73" idx="2"/>
              <a:endCxn id="79" idx="0"/>
            </p:cNvCxnSpPr>
            <p:nvPr/>
          </p:nvCxnSpPr>
          <p:spPr>
            <a:xfrm>
              <a:off x="8079552" y="5212477"/>
              <a:ext cx="789081" cy="1032984"/>
            </a:xfrm>
            <a:prstGeom prst="straightConnector1">
              <a:avLst/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CuadroTexto 169">
              <a:extLst>
                <a:ext uri="{FF2B5EF4-FFF2-40B4-BE49-F238E27FC236}">
                  <a16:creationId xmlns:a16="http://schemas.microsoft.com/office/drawing/2014/main" id="{DB6EC1A4-4AD3-48DD-8121-1F4D4C08D75F}"/>
                </a:ext>
              </a:extLst>
            </p:cNvPr>
            <p:cNvSpPr txBox="1"/>
            <p:nvPr/>
          </p:nvSpPr>
          <p:spPr>
            <a:xfrm>
              <a:off x="6041757" y="1288370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1" name="CuadroTexto 170">
              <a:extLst>
                <a:ext uri="{FF2B5EF4-FFF2-40B4-BE49-F238E27FC236}">
                  <a16:creationId xmlns:a16="http://schemas.microsoft.com/office/drawing/2014/main" id="{87C7249D-23D2-4BB0-ABB4-AC7B8AA010D1}"/>
                </a:ext>
              </a:extLst>
            </p:cNvPr>
            <p:cNvSpPr txBox="1"/>
            <p:nvPr/>
          </p:nvSpPr>
          <p:spPr>
            <a:xfrm>
              <a:off x="1289853" y="2779147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2" name="CuadroTexto 171">
              <a:extLst>
                <a:ext uri="{FF2B5EF4-FFF2-40B4-BE49-F238E27FC236}">
                  <a16:creationId xmlns:a16="http://schemas.microsoft.com/office/drawing/2014/main" id="{40D5DCC2-8080-4F72-B431-9A94991CE602}"/>
                </a:ext>
              </a:extLst>
            </p:cNvPr>
            <p:cNvSpPr txBox="1"/>
            <p:nvPr/>
          </p:nvSpPr>
          <p:spPr>
            <a:xfrm>
              <a:off x="1590683" y="4476031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3" name="CuadroTexto 172">
              <a:extLst>
                <a:ext uri="{FF2B5EF4-FFF2-40B4-BE49-F238E27FC236}">
                  <a16:creationId xmlns:a16="http://schemas.microsoft.com/office/drawing/2014/main" id="{35DD9937-7172-4960-9441-8194C4875125}"/>
                </a:ext>
              </a:extLst>
            </p:cNvPr>
            <p:cNvSpPr txBox="1"/>
            <p:nvPr/>
          </p:nvSpPr>
          <p:spPr>
            <a:xfrm>
              <a:off x="1732068" y="5839742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4" name="CuadroTexto 173">
              <a:extLst>
                <a:ext uri="{FF2B5EF4-FFF2-40B4-BE49-F238E27FC236}">
                  <a16:creationId xmlns:a16="http://schemas.microsoft.com/office/drawing/2014/main" id="{5011A26D-52A5-465B-B9F0-79152CFD40BB}"/>
                </a:ext>
              </a:extLst>
            </p:cNvPr>
            <p:cNvSpPr txBox="1"/>
            <p:nvPr/>
          </p:nvSpPr>
          <p:spPr>
            <a:xfrm>
              <a:off x="5301304" y="2818110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5" name="CuadroTexto 174">
              <a:extLst>
                <a:ext uri="{FF2B5EF4-FFF2-40B4-BE49-F238E27FC236}">
                  <a16:creationId xmlns:a16="http://schemas.microsoft.com/office/drawing/2014/main" id="{1CE09E7D-A206-4771-BE05-1FF8AE3DE09C}"/>
                </a:ext>
              </a:extLst>
            </p:cNvPr>
            <p:cNvSpPr txBox="1"/>
            <p:nvPr/>
          </p:nvSpPr>
          <p:spPr>
            <a:xfrm>
              <a:off x="6306366" y="4137193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6" name="CuadroTexto 175">
              <a:extLst>
                <a:ext uri="{FF2B5EF4-FFF2-40B4-BE49-F238E27FC236}">
                  <a16:creationId xmlns:a16="http://schemas.microsoft.com/office/drawing/2014/main" id="{34FF3BFE-1F1F-4C7B-8C4B-40C6BD2621B8}"/>
                </a:ext>
              </a:extLst>
            </p:cNvPr>
            <p:cNvSpPr txBox="1"/>
            <p:nvPr/>
          </p:nvSpPr>
          <p:spPr>
            <a:xfrm>
              <a:off x="4426164" y="4194962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7" name="CuadroTexto 176">
              <a:extLst>
                <a:ext uri="{FF2B5EF4-FFF2-40B4-BE49-F238E27FC236}">
                  <a16:creationId xmlns:a16="http://schemas.microsoft.com/office/drawing/2014/main" id="{9EF9C5C5-D601-4369-B8C3-9612C89BBB77}"/>
                </a:ext>
              </a:extLst>
            </p:cNvPr>
            <p:cNvSpPr txBox="1"/>
            <p:nvPr/>
          </p:nvSpPr>
          <p:spPr>
            <a:xfrm>
              <a:off x="6144212" y="5355036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8" name="CuadroTexto 177">
              <a:extLst>
                <a:ext uri="{FF2B5EF4-FFF2-40B4-BE49-F238E27FC236}">
                  <a16:creationId xmlns:a16="http://schemas.microsoft.com/office/drawing/2014/main" id="{2A809C1F-34B9-48F2-BADB-53FF633AA18B}"/>
                </a:ext>
              </a:extLst>
            </p:cNvPr>
            <p:cNvSpPr txBox="1"/>
            <p:nvPr/>
          </p:nvSpPr>
          <p:spPr>
            <a:xfrm>
              <a:off x="7817315" y="2816278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79" name="CuadroTexto 178">
              <a:extLst>
                <a:ext uri="{FF2B5EF4-FFF2-40B4-BE49-F238E27FC236}">
                  <a16:creationId xmlns:a16="http://schemas.microsoft.com/office/drawing/2014/main" id="{83C7426E-57B4-48B2-B95D-B33375B5CBCF}"/>
                </a:ext>
              </a:extLst>
            </p:cNvPr>
            <p:cNvSpPr txBox="1"/>
            <p:nvPr/>
          </p:nvSpPr>
          <p:spPr>
            <a:xfrm>
              <a:off x="10304750" y="2858491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E8AEEECA-0EA6-4954-8891-64ECA511FE12}"/>
                </a:ext>
              </a:extLst>
            </p:cNvPr>
            <p:cNvSpPr txBox="1"/>
            <p:nvPr/>
          </p:nvSpPr>
          <p:spPr>
            <a:xfrm>
              <a:off x="10382595" y="4153271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81" name="CuadroTexto 180">
              <a:extLst>
                <a:ext uri="{FF2B5EF4-FFF2-40B4-BE49-F238E27FC236}">
                  <a16:creationId xmlns:a16="http://schemas.microsoft.com/office/drawing/2014/main" id="{D6133D96-7EF7-42D9-B714-4E78DFC96E45}"/>
                </a:ext>
              </a:extLst>
            </p:cNvPr>
            <p:cNvSpPr txBox="1"/>
            <p:nvPr/>
          </p:nvSpPr>
          <p:spPr>
            <a:xfrm>
              <a:off x="10513403" y="5385452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82" name="CuadroTexto 181">
              <a:extLst>
                <a:ext uri="{FF2B5EF4-FFF2-40B4-BE49-F238E27FC236}">
                  <a16:creationId xmlns:a16="http://schemas.microsoft.com/office/drawing/2014/main" id="{75E058CC-22B8-44A4-8099-50C8AA35052C}"/>
                </a:ext>
              </a:extLst>
            </p:cNvPr>
            <p:cNvSpPr txBox="1"/>
            <p:nvPr/>
          </p:nvSpPr>
          <p:spPr>
            <a:xfrm>
              <a:off x="7988372" y="5440502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83" name="CuadroTexto 182">
              <a:extLst>
                <a:ext uri="{FF2B5EF4-FFF2-40B4-BE49-F238E27FC236}">
                  <a16:creationId xmlns:a16="http://schemas.microsoft.com/office/drawing/2014/main" id="{0BC7823E-55C0-4948-9A2E-39E64A64C7C0}"/>
                </a:ext>
              </a:extLst>
            </p:cNvPr>
            <p:cNvSpPr txBox="1"/>
            <p:nvPr/>
          </p:nvSpPr>
          <p:spPr>
            <a:xfrm>
              <a:off x="8959993" y="5492091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84" name="CuadroTexto 183">
              <a:extLst>
                <a:ext uri="{FF2B5EF4-FFF2-40B4-BE49-F238E27FC236}">
                  <a16:creationId xmlns:a16="http://schemas.microsoft.com/office/drawing/2014/main" id="{28733F77-6F8D-4372-AE04-FB730B4981F9}"/>
                </a:ext>
              </a:extLst>
            </p:cNvPr>
            <p:cNvSpPr txBox="1"/>
            <p:nvPr/>
          </p:nvSpPr>
          <p:spPr>
            <a:xfrm>
              <a:off x="5114340" y="6240685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cxnSp>
          <p:nvCxnSpPr>
            <p:cNvPr id="200" name="Conector: angular 199">
              <a:extLst>
                <a:ext uri="{FF2B5EF4-FFF2-40B4-BE49-F238E27FC236}">
                  <a16:creationId xmlns:a16="http://schemas.microsoft.com/office/drawing/2014/main" id="{8394CD09-ADDA-4456-BC45-D7C19ED33AE1}"/>
                </a:ext>
              </a:extLst>
            </p:cNvPr>
            <p:cNvCxnSpPr>
              <a:cxnSpLocks/>
              <a:stCxn id="48" idx="3"/>
              <a:endCxn id="54" idx="1"/>
            </p:cNvCxnSpPr>
            <p:nvPr/>
          </p:nvCxnSpPr>
          <p:spPr>
            <a:xfrm flipV="1">
              <a:off x="1666885" y="3738845"/>
              <a:ext cx="2506126" cy="1783428"/>
            </a:xfrm>
            <a:prstGeom prst="bentConnector3">
              <a:avLst>
                <a:gd name="adj1" fmla="val 84803"/>
              </a:avLst>
            </a:prstGeom>
            <a:ln w="22225" cap="rnd">
              <a:solidFill>
                <a:schemeClr val="bg1"/>
              </a:solidFill>
              <a:round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CuadroTexto 203">
              <a:extLst>
                <a:ext uri="{FF2B5EF4-FFF2-40B4-BE49-F238E27FC236}">
                  <a16:creationId xmlns:a16="http://schemas.microsoft.com/office/drawing/2014/main" id="{E8C80A94-447D-4329-B6DC-89DB60DBFA27}"/>
                </a:ext>
              </a:extLst>
            </p:cNvPr>
            <p:cNvSpPr txBox="1"/>
            <p:nvPr/>
          </p:nvSpPr>
          <p:spPr>
            <a:xfrm>
              <a:off x="2612509" y="5311676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10" name="CuadroTexto 109">
              <a:extLst>
                <a:ext uri="{FF2B5EF4-FFF2-40B4-BE49-F238E27FC236}">
                  <a16:creationId xmlns:a16="http://schemas.microsoft.com/office/drawing/2014/main" id="{6E04CA10-B790-4541-942B-75E4CBF85D95}"/>
                </a:ext>
              </a:extLst>
            </p:cNvPr>
            <p:cNvSpPr txBox="1"/>
            <p:nvPr/>
          </p:nvSpPr>
          <p:spPr>
            <a:xfrm>
              <a:off x="2738233" y="1288370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311B322A-95B4-4FC1-92B9-D65378A41683}"/>
                </a:ext>
              </a:extLst>
            </p:cNvPr>
            <p:cNvSpPr txBox="1"/>
            <p:nvPr/>
          </p:nvSpPr>
          <p:spPr>
            <a:xfrm>
              <a:off x="8845316" y="1317245"/>
              <a:ext cx="798617" cy="369332"/>
            </a:xfrm>
            <a:prstGeom prst="rect">
              <a:avLst/>
            </a:prstGeom>
            <a:solidFill>
              <a:srgbClr val="545AA8"/>
            </a:solidFill>
          </p:spPr>
          <p:txBody>
            <a:bodyPr wrap="none" rtlCol="0">
              <a:spAutoFit/>
            </a:bodyPr>
            <a:lstStyle/>
            <a:p>
              <a:r>
                <a:rPr lang="es-419" dirty="0">
                  <a:solidFill>
                    <a:schemeClr val="bg1"/>
                  </a:solidFill>
                </a:rPr>
                <a:t>enlace</a:t>
              </a:r>
            </a:p>
          </p:txBody>
        </p:sp>
        <p:sp>
          <p:nvSpPr>
            <p:cNvPr id="113" name="Rectángulo: esquinas redondeadas 112">
              <a:extLst>
                <a:ext uri="{FF2B5EF4-FFF2-40B4-BE49-F238E27FC236}">
                  <a16:creationId xmlns:a16="http://schemas.microsoft.com/office/drawing/2014/main" id="{FDA1C7F9-2B1C-4AA1-BAE1-C78C4BC8C6BE}"/>
                </a:ext>
              </a:extLst>
            </p:cNvPr>
            <p:cNvSpPr/>
            <p:nvPr/>
          </p:nvSpPr>
          <p:spPr>
            <a:xfrm>
              <a:off x="5446045" y="6643762"/>
              <a:ext cx="2422372" cy="196384"/>
            </a:xfrm>
            <a:prstGeom prst="roundRect">
              <a:avLst>
                <a:gd name="adj" fmla="val 6379"/>
              </a:avLst>
            </a:prstGeom>
            <a:gradFill flip="none" rotWithShape="1">
              <a:gsLst>
                <a:gs pos="42000">
                  <a:srgbClr val="345866">
                    <a:lumMod val="5000"/>
                  </a:srgbClr>
                </a:gs>
                <a:gs pos="84000">
                  <a:srgbClr val="363A6C"/>
                </a:gs>
                <a:gs pos="100000">
                  <a:srgbClr val="545AA8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419" sz="900" dirty="0">
                  <a:solidFill>
                    <a:srgbClr val="C0D3DA"/>
                  </a:solidFill>
                </a:rPr>
                <a:t>www.mapasconceptualesymentales.site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5263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</Words>
  <Application>Microsoft Office PowerPoint</Application>
  <PresentationFormat>Panorámica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9</cp:revision>
  <dcterms:created xsi:type="dcterms:W3CDTF">2021-08-30T02:33:07Z</dcterms:created>
  <dcterms:modified xsi:type="dcterms:W3CDTF">2021-10-07T02:38:56Z</dcterms:modified>
</cp:coreProperties>
</file>