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7A"/>
    <a:srgbClr val="0074C0"/>
    <a:srgbClr val="FFBE2F"/>
    <a:srgbClr val="C8161D"/>
    <a:srgbClr val="F6B0B3"/>
    <a:srgbClr val="6A53A3"/>
    <a:srgbClr val="7F6AAF"/>
    <a:srgbClr val="333237"/>
    <a:srgbClr val="EC5538"/>
    <a:srgbClr val="FE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20ACF-1724-4A2E-9AB6-91757C021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D10929-30CB-4371-9B34-3DE9E6883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C6463-EB73-4735-9BA2-8C1725AB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4CA33A-601F-49F8-8588-8BCBF23B1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418B9-7868-4A49-8F8B-D048444C7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4201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B1131-A943-419F-9EF9-7D9A5698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DBDA8F-416E-47DF-B7FF-EE41DAF3F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08498E-CD5C-44C7-A782-52AD8706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0C2255-EB81-4D95-9433-F998795B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4CA9E-5A16-42EA-A0E9-DA62300B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616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76D004-D88B-46C9-B0C0-0A01F5AA6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7F4DD2-9319-4929-B679-097DFDC10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B85C40-C912-4769-82A7-6FCA10D7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ABBF6F-2998-4F19-BAC1-48F6B32F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B6C35F-C85F-4AB8-9107-A01718A4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969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8BAD1-F4DD-48AF-9163-1AF5B58BE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C956EE-DC30-4780-8424-FBE607DE9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AE4AED-DD2C-4E57-A393-A60E96B1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FC1878-2B38-497A-B383-90289BF8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1504F7-D1BA-4C38-BBF0-FC5B6DC9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0133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5A3C1-E672-44DD-B39C-56225319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685969-75D2-4EB3-8F60-344F33768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CE0008-E3C5-4A97-9EE3-31832287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9CF1B-BA58-4418-8938-0D70D9D4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E3AFF7-90B7-4983-AEAD-3240CA47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6386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2C8B2-5CDA-4140-BE43-824D1920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6753DF-322E-4208-B3DE-5A7FAF74C1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32EA07-22BE-4AA7-A344-4F4243495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EA1B6D-A9CD-4283-8DEB-ADF1A3FD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5FFC98-9451-4579-82A3-91A15096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3C5A86-7C3C-4D4C-8CDA-98E7EB9F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69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53A9F-DD45-4BAD-ABBE-2489415D5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B205F-F116-4547-9724-093D63CCF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2AD6F1-A1E9-47A4-9EC0-BBF8A1100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AA83D7-F78B-4965-9758-49E1D12AF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7689F8-08A7-4E1C-B6CF-DFA606E08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3AA8AC-F15C-4C7A-BD12-2A193CCF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0ED83A6-EE4F-4658-8E15-9E6C7026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1F513C-024C-4E99-A59F-CD56A9A0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6547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A0934-3348-41DF-A668-C298ED26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DC3428-98FE-49C5-B1AB-B94505B9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6393F47-24F5-4499-8C87-44F8C95E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4B6C48-C733-4BFC-95D1-7C182F8D4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8731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605BA7-1738-4CBD-ACBF-A6DFEAF2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C53CEE-2F56-4C3A-8853-F638AD19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F055F2-25C6-4B90-87E7-2377E613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5145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5BA92-5F05-4A69-9DA9-6D8605DA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F5C258-A803-4A38-836A-BA6A7C3E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92F500-A1AD-4C2A-AACE-30F60D40C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4DA743-54C8-4DDC-9E19-75F24212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EA8C65-05E2-4C85-B464-130916025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11F5FF-3C43-40CA-A303-C5664284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9559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A71F6-8407-43CB-A422-C1831F05C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11C6E6-A893-4AB2-9E97-44866ABC2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4D6B22-3971-47F7-BDA4-5926F5F03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BB5296-C300-427F-A7B1-28A112F3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9E4DAE-0FD5-457C-8722-291964812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0DFCC2-8142-4C6A-9659-46FE74278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4428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5A0C0B3-04F6-4304-A69E-D06FDC702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FE8A1B-3A59-4E0A-A1E1-15A58B2AD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6F96EB-D665-4B2E-8554-22DE5F637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0CA8-91DE-4EBE-AA4B-85EBBD9C06E1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2C35E5-C1B6-47A5-B47D-18BAA1922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46634E-671F-4B6E-8EA1-0E96AC11D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E615-E05B-4C16-A693-1563E276E80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2669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mapasconceptualesymentales.site/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69025150-D19A-43B4-B08C-8DF3BD9D2218}"/>
              </a:ext>
            </a:extLst>
          </p:cNvPr>
          <p:cNvGrpSpPr/>
          <p:nvPr/>
        </p:nvGrpSpPr>
        <p:grpSpPr>
          <a:xfrm>
            <a:off x="116713" y="52409"/>
            <a:ext cx="12000702" cy="6781269"/>
            <a:chOff x="116713" y="52409"/>
            <a:chExt cx="12000702" cy="6781269"/>
          </a:xfrm>
        </p:grpSpPr>
        <p:cxnSp>
          <p:nvCxnSpPr>
            <p:cNvPr id="200" name="Conector: angular 84">
              <a:extLst>
                <a:ext uri="{FF2B5EF4-FFF2-40B4-BE49-F238E27FC236}">
                  <a16:creationId xmlns:a16="http://schemas.microsoft.com/office/drawing/2014/main" id="{DC6A970A-AEDF-4100-9FDA-B91E19104E5B}"/>
                </a:ext>
              </a:extLst>
            </p:cNvPr>
            <p:cNvCxnSpPr>
              <a:cxnSpLocks/>
              <a:stCxn id="66" idx="3"/>
              <a:endCxn id="196" idx="3"/>
            </p:cNvCxnSpPr>
            <p:nvPr/>
          </p:nvCxnSpPr>
          <p:spPr>
            <a:xfrm flipH="1">
              <a:off x="10554302" y="5825142"/>
              <a:ext cx="466100" cy="728584"/>
            </a:xfrm>
            <a:prstGeom prst="bentConnector3">
              <a:avLst>
                <a:gd name="adj1" fmla="val -133554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Conector: angular 84">
              <a:extLst>
                <a:ext uri="{FF2B5EF4-FFF2-40B4-BE49-F238E27FC236}">
                  <a16:creationId xmlns:a16="http://schemas.microsoft.com/office/drawing/2014/main" id="{49031EB1-BCBD-49F6-B731-1EC8995868A1}"/>
                </a:ext>
              </a:extLst>
            </p:cNvPr>
            <p:cNvCxnSpPr>
              <a:cxnSpLocks/>
              <a:stCxn id="63" idx="1"/>
              <a:endCxn id="195" idx="1"/>
            </p:cNvCxnSpPr>
            <p:nvPr/>
          </p:nvCxnSpPr>
          <p:spPr>
            <a:xfrm rot="10800000" flipH="1" flipV="1">
              <a:off x="1137910" y="5853272"/>
              <a:ext cx="447933" cy="684601"/>
            </a:xfrm>
            <a:prstGeom prst="bentConnector3">
              <a:avLst>
                <a:gd name="adj1" fmla="val -157356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C7AC3C1A-AFE6-4720-96E7-116249D4A365}"/>
                </a:ext>
              </a:extLst>
            </p:cNvPr>
            <p:cNvGrpSpPr/>
            <p:nvPr/>
          </p:nvGrpSpPr>
          <p:grpSpPr>
            <a:xfrm>
              <a:off x="1018901" y="5537330"/>
              <a:ext cx="2514494" cy="631883"/>
              <a:chOff x="4838752" y="407901"/>
              <a:chExt cx="2514494" cy="631883"/>
            </a:xfrm>
          </p:grpSpPr>
          <p:sp>
            <p:nvSpPr>
              <p:cNvPr id="62" name="Rectángulo: esquinas redondeadas 61">
                <a:extLst>
                  <a:ext uri="{FF2B5EF4-FFF2-40B4-BE49-F238E27FC236}">
                    <a16:creationId xmlns:a16="http://schemas.microsoft.com/office/drawing/2014/main" id="{4FC36529-0D7F-48DF-A527-5FB2C16632CD}"/>
                  </a:ext>
                </a:extLst>
              </p:cNvPr>
              <p:cNvSpPr/>
              <p:nvPr/>
            </p:nvSpPr>
            <p:spPr>
              <a:xfrm>
                <a:off x="4838752" y="407901"/>
                <a:ext cx="2514494" cy="63188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b="1" dirty="0">
                  <a:latin typeface="BROOKLINE" pitchFamily="2" charset="-18"/>
                </a:endParaRPr>
              </a:p>
            </p:txBody>
          </p:sp>
          <p:sp>
            <p:nvSpPr>
              <p:cNvPr id="63" name="Rectángulo: esquinas redondeadas 62">
                <a:extLst>
                  <a:ext uri="{FF2B5EF4-FFF2-40B4-BE49-F238E27FC236}">
                    <a16:creationId xmlns:a16="http://schemas.microsoft.com/office/drawing/2014/main" id="{304710B6-0DCF-49F3-98B3-503B6392693C}"/>
                  </a:ext>
                </a:extLst>
              </p:cNvPr>
              <p:cNvSpPr/>
              <p:nvPr/>
            </p:nvSpPr>
            <p:spPr>
              <a:xfrm>
                <a:off x="4957762" y="483040"/>
                <a:ext cx="2276475" cy="4816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57150">
                <a:solidFill>
                  <a:srgbClr val="FF4D7A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2000" dirty="0">
                    <a:solidFill>
                      <a:schemeClr val="tx1"/>
                    </a:solidFill>
                    <a:latin typeface="BROOKLINE" pitchFamily="2" charset="-18"/>
                  </a:rPr>
                  <a:t>Loren ipsum</a:t>
                </a:r>
              </a:p>
            </p:txBody>
          </p:sp>
        </p:grpSp>
        <p:cxnSp>
          <p:nvCxnSpPr>
            <p:cNvPr id="169" name="Conector: angular 84">
              <a:extLst>
                <a:ext uri="{FF2B5EF4-FFF2-40B4-BE49-F238E27FC236}">
                  <a16:creationId xmlns:a16="http://schemas.microsoft.com/office/drawing/2014/main" id="{0C741621-2C52-4964-87E7-2F38322B8E2C}"/>
                </a:ext>
              </a:extLst>
            </p:cNvPr>
            <p:cNvCxnSpPr>
              <a:cxnSpLocks/>
              <a:stCxn id="55" idx="4"/>
              <a:endCxn id="63" idx="0"/>
            </p:cNvCxnSpPr>
            <p:nvPr/>
          </p:nvCxnSpPr>
          <p:spPr>
            <a:xfrm flipH="1">
              <a:off x="2276149" y="5016703"/>
              <a:ext cx="18768" cy="5957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: angular 69">
              <a:extLst>
                <a:ext uri="{FF2B5EF4-FFF2-40B4-BE49-F238E27FC236}">
                  <a16:creationId xmlns:a16="http://schemas.microsoft.com/office/drawing/2014/main" id="{C1F91068-9492-4BD2-8E62-67E0DB896F0B}"/>
                </a:ext>
              </a:extLst>
            </p:cNvPr>
            <p:cNvCxnSpPr>
              <a:cxnSpLocks/>
              <a:endCxn id="30" idx="0"/>
            </p:cNvCxnSpPr>
            <p:nvPr/>
          </p:nvCxnSpPr>
          <p:spPr>
            <a:xfrm rot="5400000">
              <a:off x="851445" y="1149404"/>
              <a:ext cx="827671" cy="774178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: angular 78">
              <a:extLst>
                <a:ext uri="{FF2B5EF4-FFF2-40B4-BE49-F238E27FC236}">
                  <a16:creationId xmlns:a16="http://schemas.microsoft.com/office/drawing/2014/main" id="{AA1F7A4D-13A5-4B7C-B128-9CAD75BB9CDF}"/>
                </a:ext>
              </a:extLst>
            </p:cNvPr>
            <p:cNvCxnSpPr>
              <a:cxnSpLocks/>
              <a:endCxn id="45" idx="0"/>
            </p:cNvCxnSpPr>
            <p:nvPr/>
          </p:nvCxnSpPr>
          <p:spPr>
            <a:xfrm rot="16200000" flipH="1">
              <a:off x="10483196" y="1147858"/>
              <a:ext cx="806636" cy="798305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: angular 75">
              <a:extLst>
                <a:ext uri="{FF2B5EF4-FFF2-40B4-BE49-F238E27FC236}">
                  <a16:creationId xmlns:a16="http://schemas.microsoft.com/office/drawing/2014/main" id="{6DCF2759-4588-44C4-9671-F1EC5DEEBEE1}"/>
                </a:ext>
              </a:extLst>
            </p:cNvPr>
            <p:cNvCxnSpPr>
              <a:cxnSpLocks/>
              <a:endCxn id="42" idx="0"/>
            </p:cNvCxnSpPr>
            <p:nvPr/>
          </p:nvCxnSpPr>
          <p:spPr>
            <a:xfrm rot="5400000">
              <a:off x="8459261" y="1138393"/>
              <a:ext cx="814710" cy="80916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Imagen 3">
              <a:hlinkClick r:id="rId3"/>
              <a:hlinkHover r:id="rId3"/>
              <a:extLst>
                <a:ext uri="{FF2B5EF4-FFF2-40B4-BE49-F238E27FC236}">
                  <a16:creationId xmlns:a16="http://schemas.microsoft.com/office/drawing/2014/main" id="{4038F61E-98B2-49DF-8A09-12F3D6B8F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96740" y="52409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7FA08B24-C6C3-436E-9F8F-B2459F0841B4}"/>
                </a:ext>
              </a:extLst>
            </p:cNvPr>
            <p:cNvSpPr/>
            <p:nvPr/>
          </p:nvSpPr>
          <p:spPr>
            <a:xfrm>
              <a:off x="4654779" y="6637294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3F4F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grpSp>
          <p:nvGrpSpPr>
            <p:cNvPr id="21" name="Grupo 20">
              <a:extLst>
                <a:ext uri="{FF2B5EF4-FFF2-40B4-BE49-F238E27FC236}">
                  <a16:creationId xmlns:a16="http://schemas.microsoft.com/office/drawing/2014/main" id="{3F80FA0A-6EB3-496F-9673-FC25EBF3E4E2}"/>
                </a:ext>
              </a:extLst>
            </p:cNvPr>
            <p:cNvGrpSpPr/>
            <p:nvPr/>
          </p:nvGrpSpPr>
          <p:grpSpPr>
            <a:xfrm>
              <a:off x="1029712" y="571668"/>
              <a:ext cx="2514494" cy="631883"/>
              <a:chOff x="4838752" y="407901"/>
              <a:chExt cx="2514494" cy="631883"/>
            </a:xfrm>
          </p:grpSpPr>
          <p:sp>
            <p:nvSpPr>
              <p:cNvPr id="6" name="Rectángulo: esquinas redondeadas 5">
                <a:extLst>
                  <a:ext uri="{FF2B5EF4-FFF2-40B4-BE49-F238E27FC236}">
                    <a16:creationId xmlns:a16="http://schemas.microsoft.com/office/drawing/2014/main" id="{38438ECB-49B4-48E3-88FA-7C29DA2F754F}"/>
                  </a:ext>
                </a:extLst>
              </p:cNvPr>
              <p:cNvSpPr/>
              <p:nvPr/>
            </p:nvSpPr>
            <p:spPr>
              <a:xfrm>
                <a:off x="4838752" y="407901"/>
                <a:ext cx="2514494" cy="63188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b="1" dirty="0">
                  <a:latin typeface="BROOKLINE" pitchFamily="2" charset="-18"/>
                </a:endParaRPr>
              </a:p>
            </p:txBody>
          </p:sp>
          <p:sp>
            <p:nvSpPr>
              <p:cNvPr id="7" name="Rectángulo: esquinas redondeadas 6">
                <a:extLst>
                  <a:ext uri="{FF2B5EF4-FFF2-40B4-BE49-F238E27FC236}">
                    <a16:creationId xmlns:a16="http://schemas.microsoft.com/office/drawing/2014/main" id="{508242EC-D656-40F3-ABC0-31C7B1A55BAF}"/>
                  </a:ext>
                </a:extLst>
              </p:cNvPr>
              <p:cNvSpPr/>
              <p:nvPr/>
            </p:nvSpPr>
            <p:spPr>
              <a:xfrm>
                <a:off x="4957762" y="483040"/>
                <a:ext cx="2276475" cy="4816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57150">
                <a:gradFill flip="none" rotWithShape="1">
                  <a:gsLst>
                    <a:gs pos="0">
                      <a:srgbClr val="C00000"/>
                    </a:gs>
                    <a:gs pos="100000">
                      <a:srgbClr val="FF0000"/>
                    </a:gs>
                  </a:gsLst>
                  <a:lin ang="2700000" scaled="1"/>
                  <a:tileRect/>
                </a:gra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2000" dirty="0">
                    <a:solidFill>
                      <a:schemeClr val="tx1"/>
                    </a:solidFill>
                    <a:latin typeface="BROOKLINE" pitchFamily="2" charset="-18"/>
                  </a:rPr>
                  <a:t>Loren ipsum</a:t>
                </a:r>
              </a:p>
            </p:txBody>
          </p:sp>
        </p:grpSp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D46DEF67-332A-4757-9289-E72127043B08}"/>
                </a:ext>
              </a:extLst>
            </p:cNvPr>
            <p:cNvGrpSpPr/>
            <p:nvPr/>
          </p:nvGrpSpPr>
          <p:grpSpPr>
            <a:xfrm>
              <a:off x="8619651" y="571669"/>
              <a:ext cx="2514494" cy="631883"/>
              <a:chOff x="4838752" y="407901"/>
              <a:chExt cx="2514494" cy="631883"/>
            </a:xfrm>
          </p:grpSpPr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DC7A132E-3FC3-46AF-B61E-8F5F229818CD}"/>
                  </a:ext>
                </a:extLst>
              </p:cNvPr>
              <p:cNvSpPr/>
              <p:nvPr/>
            </p:nvSpPr>
            <p:spPr>
              <a:xfrm>
                <a:off x="4838752" y="407901"/>
                <a:ext cx="2514494" cy="63188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b="1" dirty="0">
                  <a:latin typeface="BROOKLINE" pitchFamily="2" charset="-18"/>
                </a:endParaRPr>
              </a:p>
            </p:txBody>
          </p:sp>
          <p:sp>
            <p:nvSpPr>
              <p:cNvPr id="24" name="Rectángulo: esquinas redondeadas 23">
                <a:extLst>
                  <a:ext uri="{FF2B5EF4-FFF2-40B4-BE49-F238E27FC236}">
                    <a16:creationId xmlns:a16="http://schemas.microsoft.com/office/drawing/2014/main" id="{C447D91E-9BFE-415F-9046-073DD022E6A5}"/>
                  </a:ext>
                </a:extLst>
              </p:cNvPr>
              <p:cNvSpPr/>
              <p:nvPr/>
            </p:nvSpPr>
            <p:spPr>
              <a:xfrm>
                <a:off x="4957762" y="483040"/>
                <a:ext cx="2276475" cy="4816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57150">
                <a:gradFill flip="none" rotWithShape="1">
                  <a:gsLst>
                    <a:gs pos="0">
                      <a:srgbClr val="C00000"/>
                    </a:gs>
                    <a:gs pos="100000">
                      <a:srgbClr val="FF0000"/>
                    </a:gs>
                  </a:gsLst>
                  <a:lin ang="2700000" scaled="1"/>
                  <a:tileRect/>
                </a:gra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2000" dirty="0">
                    <a:solidFill>
                      <a:schemeClr val="tx1"/>
                    </a:solidFill>
                    <a:latin typeface="BROOKLINE" pitchFamily="2" charset="-18"/>
                  </a:rPr>
                  <a:t>Loren ipsum</a:t>
                </a:r>
              </a:p>
            </p:txBody>
          </p:sp>
        </p:grpSp>
        <p:grpSp>
          <p:nvGrpSpPr>
            <p:cNvPr id="47" name="Grupo 46">
              <a:extLst>
                <a:ext uri="{FF2B5EF4-FFF2-40B4-BE49-F238E27FC236}">
                  <a16:creationId xmlns:a16="http://schemas.microsoft.com/office/drawing/2014/main" id="{0CB8646A-8757-4026-8E1F-3360E2A31EC2}"/>
                </a:ext>
              </a:extLst>
            </p:cNvPr>
            <p:cNvGrpSpPr/>
            <p:nvPr/>
          </p:nvGrpSpPr>
          <p:grpSpPr>
            <a:xfrm>
              <a:off x="261630" y="1950329"/>
              <a:ext cx="4056755" cy="1233122"/>
              <a:chOff x="683671" y="2027996"/>
              <a:chExt cx="4056755" cy="1233122"/>
            </a:xfrm>
          </p:grpSpPr>
          <p:grpSp>
            <p:nvGrpSpPr>
              <p:cNvPr id="27" name="Grupo 26">
                <a:extLst>
                  <a:ext uri="{FF2B5EF4-FFF2-40B4-BE49-F238E27FC236}">
                    <a16:creationId xmlns:a16="http://schemas.microsoft.com/office/drawing/2014/main" id="{D3B23F2B-0D3F-4B92-B695-45E3D52257FF}"/>
                  </a:ext>
                </a:extLst>
              </p:cNvPr>
              <p:cNvGrpSpPr/>
              <p:nvPr/>
            </p:nvGrpSpPr>
            <p:grpSpPr>
              <a:xfrm>
                <a:off x="2092438" y="2027996"/>
                <a:ext cx="1233122" cy="1233122"/>
                <a:chOff x="1684104" y="2143226"/>
                <a:chExt cx="1317492" cy="1317492"/>
              </a:xfrm>
            </p:grpSpPr>
            <p:sp>
              <p:nvSpPr>
                <p:cNvPr id="25" name="Elipse 24">
                  <a:extLst>
                    <a:ext uri="{FF2B5EF4-FFF2-40B4-BE49-F238E27FC236}">
                      <a16:creationId xmlns:a16="http://schemas.microsoft.com/office/drawing/2014/main" id="{06D5C0CA-5ABE-48FA-AAB5-D03904056A64}"/>
                    </a:ext>
                  </a:extLst>
                </p:cNvPr>
                <p:cNvSpPr/>
                <p:nvPr/>
              </p:nvSpPr>
              <p:spPr>
                <a:xfrm>
                  <a:off x="1799046" y="2255853"/>
                  <a:ext cx="1087608" cy="1087608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333237"/>
                  </a:solidFill>
                </a:ln>
                <a:effectLst>
                  <a:outerShdw blurRad="1143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  <p:sp>
              <p:nvSpPr>
                <p:cNvPr id="26" name="Elipse 25">
                  <a:extLst>
                    <a:ext uri="{FF2B5EF4-FFF2-40B4-BE49-F238E27FC236}">
                      <a16:creationId xmlns:a16="http://schemas.microsoft.com/office/drawing/2014/main" id="{92B07F1B-7753-4D1D-9356-A4EEAE4282FE}"/>
                    </a:ext>
                  </a:extLst>
                </p:cNvPr>
                <p:cNvSpPr/>
                <p:nvPr/>
              </p:nvSpPr>
              <p:spPr>
                <a:xfrm>
                  <a:off x="1684104" y="2143226"/>
                  <a:ext cx="1317492" cy="1317492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</p:grpSp>
          <p:grpSp>
            <p:nvGrpSpPr>
              <p:cNvPr id="28" name="Grupo 27">
                <a:extLst>
                  <a:ext uri="{FF2B5EF4-FFF2-40B4-BE49-F238E27FC236}">
                    <a16:creationId xmlns:a16="http://schemas.microsoft.com/office/drawing/2014/main" id="{FE39BCB8-40EB-4672-9F24-77EE8865ECB6}"/>
                  </a:ext>
                </a:extLst>
              </p:cNvPr>
              <p:cNvGrpSpPr/>
              <p:nvPr/>
            </p:nvGrpSpPr>
            <p:grpSpPr>
              <a:xfrm>
                <a:off x="683671" y="2027996"/>
                <a:ext cx="1233122" cy="1233122"/>
                <a:chOff x="1684104" y="2143226"/>
                <a:chExt cx="1317492" cy="1317492"/>
              </a:xfrm>
            </p:grpSpPr>
            <p:sp>
              <p:nvSpPr>
                <p:cNvPr id="29" name="Elipse 28">
                  <a:extLst>
                    <a:ext uri="{FF2B5EF4-FFF2-40B4-BE49-F238E27FC236}">
                      <a16:creationId xmlns:a16="http://schemas.microsoft.com/office/drawing/2014/main" id="{684207A5-4BA9-4699-BE93-58A6A3762D34}"/>
                    </a:ext>
                  </a:extLst>
                </p:cNvPr>
                <p:cNvSpPr/>
                <p:nvPr/>
              </p:nvSpPr>
              <p:spPr>
                <a:xfrm>
                  <a:off x="1799046" y="2255853"/>
                  <a:ext cx="1087608" cy="1087608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333237"/>
                  </a:solidFill>
                </a:ln>
                <a:effectLst>
                  <a:outerShdw blurRad="1143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 dirty="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  <p:sp>
              <p:nvSpPr>
                <p:cNvPr id="30" name="Elipse 29">
                  <a:extLst>
                    <a:ext uri="{FF2B5EF4-FFF2-40B4-BE49-F238E27FC236}">
                      <a16:creationId xmlns:a16="http://schemas.microsoft.com/office/drawing/2014/main" id="{6B6442CC-CD89-4BCE-9F45-B7158EE0F9BB}"/>
                    </a:ext>
                  </a:extLst>
                </p:cNvPr>
                <p:cNvSpPr/>
                <p:nvPr/>
              </p:nvSpPr>
              <p:spPr>
                <a:xfrm>
                  <a:off x="1684104" y="2143226"/>
                  <a:ext cx="1317492" cy="1317492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</p:grpSp>
          <p:grpSp>
            <p:nvGrpSpPr>
              <p:cNvPr id="31" name="Grupo 30">
                <a:extLst>
                  <a:ext uri="{FF2B5EF4-FFF2-40B4-BE49-F238E27FC236}">
                    <a16:creationId xmlns:a16="http://schemas.microsoft.com/office/drawing/2014/main" id="{027BA6C9-F03A-4252-9055-BCABA874DB6B}"/>
                  </a:ext>
                </a:extLst>
              </p:cNvPr>
              <p:cNvGrpSpPr/>
              <p:nvPr/>
            </p:nvGrpSpPr>
            <p:grpSpPr>
              <a:xfrm>
                <a:off x="3507304" y="2027996"/>
                <a:ext cx="1233122" cy="1233122"/>
                <a:chOff x="1684104" y="2143226"/>
                <a:chExt cx="1317492" cy="1317492"/>
              </a:xfrm>
            </p:grpSpPr>
            <p:sp>
              <p:nvSpPr>
                <p:cNvPr id="32" name="Elipse 31">
                  <a:extLst>
                    <a:ext uri="{FF2B5EF4-FFF2-40B4-BE49-F238E27FC236}">
                      <a16:creationId xmlns:a16="http://schemas.microsoft.com/office/drawing/2014/main" id="{ECC399AC-0182-44F5-AF39-5F56F8C5992C}"/>
                    </a:ext>
                  </a:extLst>
                </p:cNvPr>
                <p:cNvSpPr/>
                <p:nvPr/>
              </p:nvSpPr>
              <p:spPr>
                <a:xfrm>
                  <a:off x="1799046" y="2255853"/>
                  <a:ext cx="1087608" cy="1087608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333237"/>
                  </a:solidFill>
                </a:ln>
                <a:effectLst>
                  <a:outerShdw blurRad="1143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 dirty="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  <p:sp>
              <p:nvSpPr>
                <p:cNvPr id="33" name="Elipse 32">
                  <a:extLst>
                    <a:ext uri="{FF2B5EF4-FFF2-40B4-BE49-F238E27FC236}">
                      <a16:creationId xmlns:a16="http://schemas.microsoft.com/office/drawing/2014/main" id="{338E8CB5-F56F-4660-972A-FCF3B7495257}"/>
                    </a:ext>
                  </a:extLst>
                </p:cNvPr>
                <p:cNvSpPr/>
                <p:nvPr/>
              </p:nvSpPr>
              <p:spPr>
                <a:xfrm>
                  <a:off x="1684104" y="2143226"/>
                  <a:ext cx="1317492" cy="1317492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</p:grpSp>
        </p:grp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012A1C4D-EC72-454C-A260-0B41C7816BB6}"/>
                </a:ext>
              </a:extLst>
            </p:cNvPr>
            <p:cNvGrpSpPr/>
            <p:nvPr/>
          </p:nvGrpSpPr>
          <p:grpSpPr>
            <a:xfrm>
              <a:off x="4841839" y="2560934"/>
              <a:ext cx="2514494" cy="789206"/>
              <a:chOff x="4838752" y="407901"/>
              <a:chExt cx="2514494" cy="631883"/>
            </a:xfrm>
          </p:grpSpPr>
          <p:sp>
            <p:nvSpPr>
              <p:cNvPr id="35" name="Rectángulo: esquinas redondeadas 34">
                <a:extLst>
                  <a:ext uri="{FF2B5EF4-FFF2-40B4-BE49-F238E27FC236}">
                    <a16:creationId xmlns:a16="http://schemas.microsoft.com/office/drawing/2014/main" id="{69FE3B26-53DA-4637-8AD0-5189C0E9A7D9}"/>
                  </a:ext>
                </a:extLst>
              </p:cNvPr>
              <p:cNvSpPr/>
              <p:nvPr/>
            </p:nvSpPr>
            <p:spPr>
              <a:xfrm>
                <a:off x="4838752" y="407901"/>
                <a:ext cx="2514494" cy="63188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b="1" dirty="0">
                  <a:latin typeface="BROOKLINE" pitchFamily="2" charset="-18"/>
                </a:endParaRPr>
              </a:p>
            </p:txBody>
          </p:sp>
          <p:sp>
            <p:nvSpPr>
              <p:cNvPr id="36" name="Rectángulo: esquinas redondeadas 35">
                <a:extLst>
                  <a:ext uri="{FF2B5EF4-FFF2-40B4-BE49-F238E27FC236}">
                    <a16:creationId xmlns:a16="http://schemas.microsoft.com/office/drawing/2014/main" id="{50A9A3E4-ADA1-492F-A817-2F514E49B5BB}"/>
                  </a:ext>
                </a:extLst>
              </p:cNvPr>
              <p:cNvSpPr/>
              <p:nvPr/>
            </p:nvSpPr>
            <p:spPr>
              <a:xfrm>
                <a:off x="4957762" y="483040"/>
                <a:ext cx="2276475" cy="4816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57150">
                <a:solidFill>
                  <a:srgbClr val="C8161D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2000" dirty="0">
                    <a:solidFill>
                      <a:schemeClr val="tx1"/>
                    </a:solidFill>
                    <a:latin typeface="BROOKLINE" pitchFamily="2" charset="-18"/>
                  </a:rPr>
                  <a:t>Loren ipsum</a:t>
                </a:r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86C157DC-FE2F-4562-9826-A6F22BFA4538}"/>
                </a:ext>
              </a:extLst>
            </p:cNvPr>
            <p:cNvGrpSpPr/>
            <p:nvPr/>
          </p:nvGrpSpPr>
          <p:grpSpPr>
            <a:xfrm>
              <a:off x="7845473" y="1950329"/>
              <a:ext cx="4056755" cy="1233122"/>
              <a:chOff x="7472423" y="2020656"/>
              <a:chExt cx="4056755" cy="1233122"/>
            </a:xfrm>
          </p:grpSpPr>
          <p:grpSp>
            <p:nvGrpSpPr>
              <p:cNvPr id="37" name="Grupo 36">
                <a:extLst>
                  <a:ext uri="{FF2B5EF4-FFF2-40B4-BE49-F238E27FC236}">
                    <a16:creationId xmlns:a16="http://schemas.microsoft.com/office/drawing/2014/main" id="{0EB0593D-A414-4694-ABDC-971CC190A4C7}"/>
                  </a:ext>
                </a:extLst>
              </p:cNvPr>
              <p:cNvGrpSpPr/>
              <p:nvPr/>
            </p:nvGrpSpPr>
            <p:grpSpPr>
              <a:xfrm>
                <a:off x="8881190" y="2020656"/>
                <a:ext cx="1233122" cy="1233122"/>
                <a:chOff x="1684104" y="2143226"/>
                <a:chExt cx="1317492" cy="1317492"/>
              </a:xfrm>
            </p:grpSpPr>
            <p:sp>
              <p:nvSpPr>
                <p:cNvPr id="38" name="Elipse 37">
                  <a:extLst>
                    <a:ext uri="{FF2B5EF4-FFF2-40B4-BE49-F238E27FC236}">
                      <a16:creationId xmlns:a16="http://schemas.microsoft.com/office/drawing/2014/main" id="{71CFEB78-3499-400B-A197-03408B7A2FC7}"/>
                    </a:ext>
                  </a:extLst>
                </p:cNvPr>
                <p:cNvSpPr/>
                <p:nvPr/>
              </p:nvSpPr>
              <p:spPr>
                <a:xfrm>
                  <a:off x="1799046" y="2255853"/>
                  <a:ext cx="1087608" cy="1087608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333237"/>
                  </a:solidFill>
                </a:ln>
                <a:effectLst>
                  <a:outerShdw blurRad="1143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  <p:sp>
              <p:nvSpPr>
                <p:cNvPr id="39" name="Elipse 38">
                  <a:extLst>
                    <a:ext uri="{FF2B5EF4-FFF2-40B4-BE49-F238E27FC236}">
                      <a16:creationId xmlns:a16="http://schemas.microsoft.com/office/drawing/2014/main" id="{B9615372-993D-4730-B178-89DD39D2CEC4}"/>
                    </a:ext>
                  </a:extLst>
                </p:cNvPr>
                <p:cNvSpPr/>
                <p:nvPr/>
              </p:nvSpPr>
              <p:spPr>
                <a:xfrm>
                  <a:off x="1684104" y="2143226"/>
                  <a:ext cx="1317492" cy="1317492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</p:grpSp>
          <p:grpSp>
            <p:nvGrpSpPr>
              <p:cNvPr id="40" name="Grupo 39">
                <a:extLst>
                  <a:ext uri="{FF2B5EF4-FFF2-40B4-BE49-F238E27FC236}">
                    <a16:creationId xmlns:a16="http://schemas.microsoft.com/office/drawing/2014/main" id="{F8288780-6FA2-44CB-ABAE-5A7227080465}"/>
                  </a:ext>
                </a:extLst>
              </p:cNvPr>
              <p:cNvGrpSpPr/>
              <p:nvPr/>
            </p:nvGrpSpPr>
            <p:grpSpPr>
              <a:xfrm>
                <a:off x="7472423" y="2020656"/>
                <a:ext cx="1233122" cy="1233122"/>
                <a:chOff x="1684104" y="2143226"/>
                <a:chExt cx="1317492" cy="1317492"/>
              </a:xfrm>
            </p:grpSpPr>
            <p:sp>
              <p:nvSpPr>
                <p:cNvPr id="41" name="Elipse 40">
                  <a:extLst>
                    <a:ext uri="{FF2B5EF4-FFF2-40B4-BE49-F238E27FC236}">
                      <a16:creationId xmlns:a16="http://schemas.microsoft.com/office/drawing/2014/main" id="{64286AE8-7475-4D89-AEE6-D662EF342DA1}"/>
                    </a:ext>
                  </a:extLst>
                </p:cNvPr>
                <p:cNvSpPr/>
                <p:nvPr/>
              </p:nvSpPr>
              <p:spPr>
                <a:xfrm>
                  <a:off x="1799046" y="2255853"/>
                  <a:ext cx="1087608" cy="1087608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333237"/>
                  </a:solidFill>
                </a:ln>
                <a:effectLst>
                  <a:outerShdw blurRad="1143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 dirty="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  <p:sp>
              <p:nvSpPr>
                <p:cNvPr id="42" name="Elipse 41">
                  <a:extLst>
                    <a:ext uri="{FF2B5EF4-FFF2-40B4-BE49-F238E27FC236}">
                      <a16:creationId xmlns:a16="http://schemas.microsoft.com/office/drawing/2014/main" id="{E5DE5258-BD1B-4C85-A960-63BF17507A14}"/>
                    </a:ext>
                  </a:extLst>
                </p:cNvPr>
                <p:cNvSpPr/>
                <p:nvPr/>
              </p:nvSpPr>
              <p:spPr>
                <a:xfrm>
                  <a:off x="1684104" y="2143226"/>
                  <a:ext cx="1317492" cy="1317492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</p:grpSp>
          <p:grpSp>
            <p:nvGrpSpPr>
              <p:cNvPr id="43" name="Grupo 42">
                <a:extLst>
                  <a:ext uri="{FF2B5EF4-FFF2-40B4-BE49-F238E27FC236}">
                    <a16:creationId xmlns:a16="http://schemas.microsoft.com/office/drawing/2014/main" id="{5D02D7BD-53DE-40BD-9E50-E9A38DF29649}"/>
                  </a:ext>
                </a:extLst>
              </p:cNvPr>
              <p:cNvGrpSpPr/>
              <p:nvPr/>
            </p:nvGrpSpPr>
            <p:grpSpPr>
              <a:xfrm>
                <a:off x="10296056" y="2020656"/>
                <a:ext cx="1233122" cy="1233122"/>
                <a:chOff x="1684104" y="2143226"/>
                <a:chExt cx="1317492" cy="1317492"/>
              </a:xfrm>
            </p:grpSpPr>
            <p:sp>
              <p:nvSpPr>
                <p:cNvPr id="44" name="Elipse 43">
                  <a:extLst>
                    <a:ext uri="{FF2B5EF4-FFF2-40B4-BE49-F238E27FC236}">
                      <a16:creationId xmlns:a16="http://schemas.microsoft.com/office/drawing/2014/main" id="{201C691A-75CD-4445-A344-0E4DFEB0F396}"/>
                    </a:ext>
                  </a:extLst>
                </p:cNvPr>
                <p:cNvSpPr/>
                <p:nvPr/>
              </p:nvSpPr>
              <p:spPr>
                <a:xfrm>
                  <a:off x="1799046" y="2255853"/>
                  <a:ext cx="1087608" cy="1087608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rgbClr val="333237"/>
                  </a:solidFill>
                </a:ln>
                <a:effectLst>
                  <a:outerShdw blurRad="1143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 dirty="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  <p:sp>
              <p:nvSpPr>
                <p:cNvPr id="45" name="Elipse 44">
                  <a:extLst>
                    <a:ext uri="{FF2B5EF4-FFF2-40B4-BE49-F238E27FC236}">
                      <a16:creationId xmlns:a16="http://schemas.microsoft.com/office/drawing/2014/main" id="{EA92613C-85DF-4EE7-8DDA-824C84AB0CBC}"/>
                    </a:ext>
                  </a:extLst>
                </p:cNvPr>
                <p:cNvSpPr/>
                <p:nvPr/>
              </p:nvSpPr>
              <p:spPr>
                <a:xfrm>
                  <a:off x="1684104" y="2143226"/>
                  <a:ext cx="1317492" cy="1317492"/>
                </a:xfrm>
                <a:prstGeom prst="ellipse">
                  <a:avLst/>
                </a:prstGeom>
                <a:noFill/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sz="2000">
                    <a:solidFill>
                      <a:schemeClr val="tx1"/>
                    </a:solidFill>
                    <a:latin typeface="BROOKLINE" pitchFamily="2" charset="-18"/>
                  </a:endParaRPr>
                </a:p>
              </p:txBody>
            </p:sp>
          </p:grpSp>
        </p:grpSp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F8C9F867-D6AF-4F05-8C40-772C83CCE281}"/>
                </a:ext>
              </a:extLst>
            </p:cNvPr>
            <p:cNvGrpSpPr/>
            <p:nvPr/>
          </p:nvGrpSpPr>
          <p:grpSpPr>
            <a:xfrm>
              <a:off x="4632843" y="4117491"/>
              <a:ext cx="1233122" cy="1233122"/>
              <a:chOff x="3663594" y="4432578"/>
              <a:chExt cx="1233122" cy="1233122"/>
            </a:xfrm>
          </p:grpSpPr>
          <p:sp>
            <p:nvSpPr>
              <p:cNvPr id="48" name="Elipse 47">
                <a:extLst>
                  <a:ext uri="{FF2B5EF4-FFF2-40B4-BE49-F238E27FC236}">
                    <a16:creationId xmlns:a16="http://schemas.microsoft.com/office/drawing/2014/main" id="{E62E598B-5085-48C4-8867-6660B81AD3EB}"/>
                  </a:ext>
                </a:extLst>
              </p:cNvPr>
              <p:cNvSpPr/>
              <p:nvPr/>
            </p:nvSpPr>
            <p:spPr>
              <a:xfrm>
                <a:off x="3771175" y="4537993"/>
                <a:ext cx="1017959" cy="1017959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7F6AAF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dirty="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  <p:sp>
            <p:nvSpPr>
              <p:cNvPr id="49" name="Elipse 48">
                <a:extLst>
                  <a:ext uri="{FF2B5EF4-FFF2-40B4-BE49-F238E27FC236}">
                    <a16:creationId xmlns:a16="http://schemas.microsoft.com/office/drawing/2014/main" id="{AA456F23-C330-4CFD-8DC1-4AB3A1764BFC}"/>
                  </a:ext>
                </a:extLst>
              </p:cNvPr>
              <p:cNvSpPr/>
              <p:nvPr/>
            </p:nvSpPr>
            <p:spPr>
              <a:xfrm>
                <a:off x="3663594" y="4432578"/>
                <a:ext cx="1233122" cy="1233122"/>
              </a:xfrm>
              <a:prstGeom prst="ellipse">
                <a:avLst/>
              </a:prstGeom>
              <a:noFill/>
              <a:ln w="3175">
                <a:solidFill>
                  <a:srgbClr val="6A53A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507AE5E9-B177-4CC4-982E-1FFF2C9B736D}"/>
                </a:ext>
              </a:extLst>
            </p:cNvPr>
            <p:cNvGrpSpPr/>
            <p:nvPr/>
          </p:nvGrpSpPr>
          <p:grpSpPr>
            <a:xfrm>
              <a:off x="6335342" y="4117491"/>
              <a:ext cx="1233122" cy="1233122"/>
              <a:chOff x="3663594" y="4432578"/>
              <a:chExt cx="1233122" cy="1233122"/>
            </a:xfrm>
          </p:grpSpPr>
          <p:sp>
            <p:nvSpPr>
              <p:cNvPr id="52" name="Elipse 51">
                <a:extLst>
                  <a:ext uri="{FF2B5EF4-FFF2-40B4-BE49-F238E27FC236}">
                    <a16:creationId xmlns:a16="http://schemas.microsoft.com/office/drawing/2014/main" id="{A940BDCF-0EB8-49DA-95DB-CA390096CBED}"/>
                  </a:ext>
                </a:extLst>
              </p:cNvPr>
              <p:cNvSpPr/>
              <p:nvPr/>
            </p:nvSpPr>
            <p:spPr>
              <a:xfrm>
                <a:off x="3771175" y="4537993"/>
                <a:ext cx="1017959" cy="1017959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7F6AAF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dirty="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4CD99168-6240-428D-B7A9-0B8B3CA5BB9E}"/>
                  </a:ext>
                </a:extLst>
              </p:cNvPr>
              <p:cNvSpPr/>
              <p:nvPr/>
            </p:nvSpPr>
            <p:spPr>
              <a:xfrm>
                <a:off x="3663594" y="4432578"/>
                <a:ext cx="1233122" cy="1233122"/>
              </a:xfrm>
              <a:prstGeom prst="ellipse">
                <a:avLst/>
              </a:prstGeom>
              <a:noFill/>
              <a:ln w="3175">
                <a:solidFill>
                  <a:srgbClr val="6A53A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</p:grpSp>
        <p:grpSp>
          <p:nvGrpSpPr>
            <p:cNvPr id="54" name="Grupo 53">
              <a:extLst>
                <a:ext uri="{FF2B5EF4-FFF2-40B4-BE49-F238E27FC236}">
                  <a16:creationId xmlns:a16="http://schemas.microsoft.com/office/drawing/2014/main" id="{48D60CEA-A169-4730-8703-CA1B4BF1D6E0}"/>
                </a:ext>
              </a:extLst>
            </p:cNvPr>
            <p:cNvGrpSpPr/>
            <p:nvPr/>
          </p:nvGrpSpPr>
          <p:grpSpPr>
            <a:xfrm>
              <a:off x="1601087" y="3752544"/>
              <a:ext cx="1387661" cy="1387661"/>
              <a:chOff x="3663594" y="4432578"/>
              <a:chExt cx="1233122" cy="1233122"/>
            </a:xfrm>
          </p:grpSpPr>
          <p:sp>
            <p:nvSpPr>
              <p:cNvPr id="55" name="Elipse 54">
                <a:extLst>
                  <a:ext uri="{FF2B5EF4-FFF2-40B4-BE49-F238E27FC236}">
                    <a16:creationId xmlns:a16="http://schemas.microsoft.com/office/drawing/2014/main" id="{34D4015D-1AEA-4ABD-B9B8-8B248959BA5F}"/>
                  </a:ext>
                </a:extLst>
              </p:cNvPr>
              <p:cNvSpPr/>
              <p:nvPr/>
            </p:nvSpPr>
            <p:spPr>
              <a:xfrm>
                <a:off x="3771175" y="4537993"/>
                <a:ext cx="1017959" cy="1017959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74C0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Lorem ipsum</a:t>
                </a:r>
                <a:endParaRPr lang="es-419" sz="1400" dirty="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id="{3D4D2270-F5B0-4887-B33C-A1BA3002963B}"/>
                  </a:ext>
                </a:extLst>
              </p:cNvPr>
              <p:cNvSpPr/>
              <p:nvPr/>
            </p:nvSpPr>
            <p:spPr>
              <a:xfrm>
                <a:off x="3663594" y="4432578"/>
                <a:ext cx="1233122" cy="1233122"/>
              </a:xfrm>
              <a:prstGeom prst="ellipse">
                <a:avLst/>
              </a:prstGeom>
              <a:noFill/>
              <a:ln w="3175">
                <a:solidFill>
                  <a:schemeClr val="accent6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C8AE46DC-F875-4978-A208-DCF8E1459A6C}"/>
                </a:ext>
              </a:extLst>
            </p:cNvPr>
            <p:cNvGrpSpPr/>
            <p:nvPr/>
          </p:nvGrpSpPr>
          <p:grpSpPr>
            <a:xfrm>
              <a:off x="8624917" y="5509199"/>
              <a:ext cx="2514494" cy="631883"/>
              <a:chOff x="4838752" y="407901"/>
              <a:chExt cx="2514494" cy="631883"/>
            </a:xfrm>
          </p:grpSpPr>
          <p:sp>
            <p:nvSpPr>
              <p:cNvPr id="65" name="Rectángulo: esquinas redondeadas 64">
                <a:extLst>
                  <a:ext uri="{FF2B5EF4-FFF2-40B4-BE49-F238E27FC236}">
                    <a16:creationId xmlns:a16="http://schemas.microsoft.com/office/drawing/2014/main" id="{06465CE0-CA5B-425F-A1FA-047C7D8BF621}"/>
                  </a:ext>
                </a:extLst>
              </p:cNvPr>
              <p:cNvSpPr/>
              <p:nvPr/>
            </p:nvSpPr>
            <p:spPr>
              <a:xfrm>
                <a:off x="4838752" y="407901"/>
                <a:ext cx="2514494" cy="631883"/>
              </a:xfrm>
              <a:prstGeom prst="roundRect">
                <a:avLst>
                  <a:gd name="adj" fmla="val 50000"/>
                </a:avLst>
              </a:prstGeom>
              <a:noFill/>
              <a:ln w="12700">
                <a:solidFill>
                  <a:schemeClr val="accent6">
                    <a:lumMod val="75000"/>
                  </a:schemeClr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 b="1" dirty="0">
                  <a:latin typeface="BROOKLINE" pitchFamily="2" charset="-18"/>
                </a:endParaRPr>
              </a:p>
            </p:txBody>
          </p:sp>
          <p:sp>
            <p:nvSpPr>
              <p:cNvPr id="66" name="Rectángulo: esquinas redondeadas 65">
                <a:extLst>
                  <a:ext uri="{FF2B5EF4-FFF2-40B4-BE49-F238E27FC236}">
                    <a16:creationId xmlns:a16="http://schemas.microsoft.com/office/drawing/2014/main" id="{F5C2AD27-8FB1-4E1F-8A69-9BF96B83F8D7}"/>
                  </a:ext>
                </a:extLst>
              </p:cNvPr>
              <p:cNvSpPr/>
              <p:nvPr/>
            </p:nvSpPr>
            <p:spPr>
              <a:xfrm>
                <a:off x="4957762" y="483040"/>
                <a:ext cx="2276475" cy="481607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57150">
                <a:solidFill>
                  <a:srgbClr val="FF4D7A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2000" dirty="0">
                    <a:solidFill>
                      <a:schemeClr val="tx1"/>
                    </a:solidFill>
                    <a:latin typeface="BROOKLINE" pitchFamily="2" charset="-18"/>
                  </a:rPr>
                  <a:t>Loren ipsum</a:t>
                </a:r>
              </a:p>
            </p:txBody>
          </p:sp>
        </p:grpSp>
        <p:cxnSp>
          <p:nvCxnSpPr>
            <p:cNvPr id="68" name="Conector: angular 67">
              <a:extLst>
                <a:ext uri="{FF2B5EF4-FFF2-40B4-BE49-F238E27FC236}">
                  <a16:creationId xmlns:a16="http://schemas.microsoft.com/office/drawing/2014/main" id="{E3BE300C-FF8F-48BE-84C0-FE722000A50F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 rot="16200000" flipH="1">
              <a:off x="2933554" y="1182058"/>
              <a:ext cx="784347" cy="752194"/>
            </a:xfrm>
            <a:prstGeom prst="bentConnector3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: angular 72">
              <a:extLst>
                <a:ext uri="{FF2B5EF4-FFF2-40B4-BE49-F238E27FC236}">
                  <a16:creationId xmlns:a16="http://schemas.microsoft.com/office/drawing/2014/main" id="{D75414FF-8332-4604-9FFB-0BFA2ED554C0}"/>
                </a:ext>
              </a:extLst>
            </p:cNvPr>
            <p:cNvCxnSpPr>
              <a:cxnSpLocks/>
              <a:stCxn id="7" idx="2"/>
              <a:endCxn id="26" idx="0"/>
            </p:cNvCxnSpPr>
            <p:nvPr/>
          </p:nvCxnSpPr>
          <p:spPr>
            <a:xfrm rot="5400000">
              <a:off x="1876002" y="1539370"/>
              <a:ext cx="821915" cy="2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: angular 81">
              <a:extLst>
                <a:ext uri="{FF2B5EF4-FFF2-40B4-BE49-F238E27FC236}">
                  <a16:creationId xmlns:a16="http://schemas.microsoft.com/office/drawing/2014/main" id="{C7DA570C-DEF5-4D18-884F-CBBC6AE923FD}"/>
                </a:ext>
              </a:extLst>
            </p:cNvPr>
            <p:cNvCxnSpPr>
              <a:cxnSpLocks/>
              <a:stCxn id="23" idx="2"/>
              <a:endCxn id="39" idx="0"/>
            </p:cNvCxnSpPr>
            <p:nvPr/>
          </p:nvCxnSpPr>
          <p:spPr>
            <a:xfrm rot="5400000">
              <a:off x="9500462" y="1573892"/>
              <a:ext cx="746777" cy="6097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: angular 84">
              <a:extLst>
                <a:ext uri="{FF2B5EF4-FFF2-40B4-BE49-F238E27FC236}">
                  <a16:creationId xmlns:a16="http://schemas.microsoft.com/office/drawing/2014/main" id="{4769DD2F-594A-4B70-A2A2-34905A27AAE7}"/>
                </a:ext>
              </a:extLst>
            </p:cNvPr>
            <p:cNvCxnSpPr>
              <a:cxnSpLocks/>
              <a:stCxn id="38" idx="4"/>
              <a:endCxn id="60" idx="0"/>
            </p:cNvCxnSpPr>
            <p:nvPr/>
          </p:nvCxnSpPr>
          <p:spPr>
            <a:xfrm>
              <a:off x="9870801" y="3073703"/>
              <a:ext cx="13683" cy="6788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: angular 84">
              <a:extLst>
                <a:ext uri="{FF2B5EF4-FFF2-40B4-BE49-F238E27FC236}">
                  <a16:creationId xmlns:a16="http://schemas.microsoft.com/office/drawing/2014/main" id="{D221F420-38B9-4039-90E9-90B4D19E0B7A}"/>
                </a:ext>
              </a:extLst>
            </p:cNvPr>
            <p:cNvCxnSpPr>
              <a:cxnSpLocks/>
              <a:stCxn id="25" idx="4"/>
              <a:endCxn id="56" idx="0"/>
            </p:cNvCxnSpPr>
            <p:nvPr/>
          </p:nvCxnSpPr>
          <p:spPr>
            <a:xfrm>
              <a:off x="2286958" y="3073703"/>
              <a:ext cx="7960" cy="67884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: angular 84">
              <a:extLst>
                <a:ext uri="{FF2B5EF4-FFF2-40B4-BE49-F238E27FC236}">
                  <a16:creationId xmlns:a16="http://schemas.microsoft.com/office/drawing/2014/main" id="{D1B957D2-3C36-4047-A3E7-E61DEF3E136B}"/>
                </a:ext>
              </a:extLst>
            </p:cNvPr>
            <p:cNvCxnSpPr>
              <a:cxnSpLocks/>
              <a:stCxn id="30" idx="4"/>
              <a:endCxn id="104" idx="0"/>
            </p:cNvCxnSpPr>
            <p:nvPr/>
          </p:nvCxnSpPr>
          <p:spPr>
            <a:xfrm flipH="1">
              <a:off x="876076" y="3183451"/>
              <a:ext cx="2115" cy="4977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3088EC8E-03AD-4477-95A1-BDF2F3CFC23E}"/>
                </a:ext>
              </a:extLst>
            </p:cNvPr>
            <p:cNvSpPr/>
            <p:nvPr/>
          </p:nvSpPr>
          <p:spPr>
            <a:xfrm>
              <a:off x="182246" y="3681165"/>
              <a:ext cx="1387660" cy="345926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 amet, consectetur 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D1188661-6690-44BE-8FE3-604714AFC1C2}"/>
                </a:ext>
              </a:extLst>
            </p:cNvPr>
            <p:cNvSpPr/>
            <p:nvPr/>
          </p:nvSpPr>
          <p:spPr>
            <a:xfrm>
              <a:off x="3007016" y="3681165"/>
              <a:ext cx="1387660" cy="345926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 amet, consectetur 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9" name="Conector: angular 84">
              <a:extLst>
                <a:ext uri="{FF2B5EF4-FFF2-40B4-BE49-F238E27FC236}">
                  <a16:creationId xmlns:a16="http://schemas.microsoft.com/office/drawing/2014/main" id="{B7B32B3C-9178-4BB9-8670-4E00F1F2ABDE}"/>
                </a:ext>
              </a:extLst>
            </p:cNvPr>
            <p:cNvCxnSpPr>
              <a:cxnSpLocks/>
              <a:stCxn id="32" idx="4"/>
              <a:endCxn id="118" idx="0"/>
            </p:cNvCxnSpPr>
            <p:nvPr/>
          </p:nvCxnSpPr>
          <p:spPr>
            <a:xfrm flipH="1">
              <a:off x="3700846" y="3073703"/>
              <a:ext cx="978" cy="6074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ector: angular 84">
              <a:extLst>
                <a:ext uri="{FF2B5EF4-FFF2-40B4-BE49-F238E27FC236}">
                  <a16:creationId xmlns:a16="http://schemas.microsoft.com/office/drawing/2014/main" id="{1701239B-B5DA-4478-8CC2-B005F400871F}"/>
                </a:ext>
              </a:extLst>
            </p:cNvPr>
            <p:cNvCxnSpPr>
              <a:cxnSpLocks/>
              <a:stCxn id="8" idx="4"/>
              <a:endCxn id="36" idx="0"/>
            </p:cNvCxnSpPr>
            <p:nvPr/>
          </p:nvCxnSpPr>
          <p:spPr>
            <a:xfrm>
              <a:off x="6096000" y="1593392"/>
              <a:ext cx="3087" cy="106138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ector: angular 84">
              <a:extLst>
                <a:ext uri="{FF2B5EF4-FFF2-40B4-BE49-F238E27FC236}">
                  <a16:creationId xmlns:a16="http://schemas.microsoft.com/office/drawing/2014/main" id="{E39C9383-FBD3-4F91-8563-528756C8CFB9}"/>
                </a:ext>
              </a:extLst>
            </p:cNvPr>
            <p:cNvCxnSpPr>
              <a:cxnSpLocks/>
              <a:endCxn id="48" idx="0"/>
            </p:cNvCxnSpPr>
            <p:nvPr/>
          </p:nvCxnSpPr>
          <p:spPr>
            <a:xfrm rot="5400000">
              <a:off x="5186309" y="3310128"/>
              <a:ext cx="975874" cy="849683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ector: angular 84">
              <a:extLst>
                <a:ext uri="{FF2B5EF4-FFF2-40B4-BE49-F238E27FC236}">
                  <a16:creationId xmlns:a16="http://schemas.microsoft.com/office/drawing/2014/main" id="{18E77FB6-D6C2-42D5-BEEE-DB0C4702C6CE}"/>
                </a:ext>
              </a:extLst>
            </p:cNvPr>
            <p:cNvCxnSpPr>
              <a:cxnSpLocks/>
              <a:endCxn id="52" idx="0"/>
            </p:cNvCxnSpPr>
            <p:nvPr/>
          </p:nvCxnSpPr>
          <p:spPr>
            <a:xfrm rot="16200000" flipH="1">
              <a:off x="6037558" y="3308561"/>
              <a:ext cx="975874" cy="852816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ángulo 134">
              <a:extLst>
                <a:ext uri="{FF2B5EF4-FFF2-40B4-BE49-F238E27FC236}">
                  <a16:creationId xmlns:a16="http://schemas.microsoft.com/office/drawing/2014/main" id="{D9D1DAFB-484E-45FA-84D7-BFEB530D2721}"/>
                </a:ext>
              </a:extLst>
            </p:cNvPr>
            <p:cNvSpPr/>
            <p:nvPr/>
          </p:nvSpPr>
          <p:spPr>
            <a:xfrm>
              <a:off x="4735877" y="5821837"/>
              <a:ext cx="1011731" cy="451497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</a:t>
              </a:r>
            </a:p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dolor  amet,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:a16="http://schemas.microsoft.com/office/drawing/2014/main" id="{0693C2AF-EEF5-4915-A911-9CF377486F59}"/>
                </a:ext>
              </a:extLst>
            </p:cNvPr>
            <p:cNvSpPr/>
            <p:nvPr/>
          </p:nvSpPr>
          <p:spPr>
            <a:xfrm>
              <a:off x="6447177" y="5825413"/>
              <a:ext cx="1011731" cy="451497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</a:t>
              </a:r>
            </a:p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dolor  amet,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7" name="Rectángulo 136">
              <a:extLst>
                <a:ext uri="{FF2B5EF4-FFF2-40B4-BE49-F238E27FC236}">
                  <a16:creationId xmlns:a16="http://schemas.microsoft.com/office/drawing/2014/main" id="{DCFD73C1-1B23-4B4A-9DE3-A0E67ACE4FBF}"/>
                </a:ext>
              </a:extLst>
            </p:cNvPr>
            <p:cNvSpPr/>
            <p:nvPr/>
          </p:nvSpPr>
          <p:spPr>
            <a:xfrm>
              <a:off x="7781108" y="3683279"/>
              <a:ext cx="1387660" cy="312062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 amet, consectetur 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:a16="http://schemas.microsoft.com/office/drawing/2014/main" id="{DD7E32BB-79F8-4977-AB8C-A6B6E3DDD5DB}"/>
                </a:ext>
              </a:extLst>
            </p:cNvPr>
            <p:cNvSpPr/>
            <p:nvPr/>
          </p:nvSpPr>
          <p:spPr>
            <a:xfrm>
              <a:off x="10597388" y="3682740"/>
              <a:ext cx="1387660" cy="337250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 amet, consectetur 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9" name="Conector: angular 84">
              <a:extLst>
                <a:ext uri="{FF2B5EF4-FFF2-40B4-BE49-F238E27FC236}">
                  <a16:creationId xmlns:a16="http://schemas.microsoft.com/office/drawing/2014/main" id="{7ED9D3B6-11AA-4738-89F6-0F84C8295BF4}"/>
                </a:ext>
              </a:extLst>
            </p:cNvPr>
            <p:cNvCxnSpPr>
              <a:cxnSpLocks/>
              <a:stCxn id="44" idx="4"/>
              <a:endCxn id="138" idx="0"/>
            </p:cNvCxnSpPr>
            <p:nvPr/>
          </p:nvCxnSpPr>
          <p:spPr>
            <a:xfrm>
              <a:off x="11285667" y="3073703"/>
              <a:ext cx="5551" cy="6090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: angular 84">
              <a:extLst>
                <a:ext uri="{FF2B5EF4-FFF2-40B4-BE49-F238E27FC236}">
                  <a16:creationId xmlns:a16="http://schemas.microsoft.com/office/drawing/2014/main" id="{ACE63D2A-D9D9-47EF-89EC-FF3507FD7851}"/>
                </a:ext>
              </a:extLst>
            </p:cNvPr>
            <p:cNvCxnSpPr>
              <a:cxnSpLocks/>
              <a:stCxn id="41" idx="4"/>
              <a:endCxn id="137" idx="0"/>
            </p:cNvCxnSpPr>
            <p:nvPr/>
          </p:nvCxnSpPr>
          <p:spPr>
            <a:xfrm>
              <a:off x="8462034" y="3073703"/>
              <a:ext cx="12904" cy="6095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: angular 84">
              <a:extLst>
                <a:ext uri="{FF2B5EF4-FFF2-40B4-BE49-F238E27FC236}">
                  <a16:creationId xmlns:a16="http://schemas.microsoft.com/office/drawing/2014/main" id="{BDE60CA1-8D3E-4287-99AD-C415E2567F2A}"/>
                </a:ext>
              </a:extLst>
            </p:cNvPr>
            <p:cNvCxnSpPr>
              <a:cxnSpLocks/>
              <a:stCxn id="48" idx="4"/>
              <a:endCxn id="135" idx="0"/>
            </p:cNvCxnSpPr>
            <p:nvPr/>
          </p:nvCxnSpPr>
          <p:spPr>
            <a:xfrm flipH="1">
              <a:off x="5241743" y="5240865"/>
              <a:ext cx="7661" cy="5809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: angular 84">
              <a:extLst>
                <a:ext uri="{FF2B5EF4-FFF2-40B4-BE49-F238E27FC236}">
                  <a16:creationId xmlns:a16="http://schemas.microsoft.com/office/drawing/2014/main" id="{11D071D0-EF6B-4DDB-AE84-5A6FF9AB931C}"/>
                </a:ext>
              </a:extLst>
            </p:cNvPr>
            <p:cNvCxnSpPr>
              <a:cxnSpLocks/>
              <a:stCxn id="52" idx="4"/>
              <a:endCxn id="136" idx="0"/>
            </p:cNvCxnSpPr>
            <p:nvPr/>
          </p:nvCxnSpPr>
          <p:spPr>
            <a:xfrm>
              <a:off x="6951903" y="5240865"/>
              <a:ext cx="1140" cy="5845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: angular 84">
              <a:extLst>
                <a:ext uri="{FF2B5EF4-FFF2-40B4-BE49-F238E27FC236}">
                  <a16:creationId xmlns:a16="http://schemas.microsoft.com/office/drawing/2014/main" id="{109D4AB6-00E8-4C4B-A8ED-3E3B1AF2C9AA}"/>
                </a:ext>
              </a:extLst>
            </p:cNvPr>
            <p:cNvCxnSpPr>
              <a:cxnSpLocks/>
              <a:stCxn id="8" idx="2"/>
              <a:endCxn id="6" idx="3"/>
            </p:cNvCxnSpPr>
            <p:nvPr/>
          </p:nvCxnSpPr>
          <p:spPr>
            <a:xfrm flipH="1" flipV="1">
              <a:off x="3544206" y="887610"/>
              <a:ext cx="1352510" cy="38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ector: angular 84">
              <a:extLst>
                <a:ext uri="{FF2B5EF4-FFF2-40B4-BE49-F238E27FC236}">
                  <a16:creationId xmlns:a16="http://schemas.microsoft.com/office/drawing/2014/main" id="{4AABA72F-1E1B-4E20-8217-4D372BA316F7}"/>
                </a:ext>
              </a:extLst>
            </p:cNvPr>
            <p:cNvCxnSpPr>
              <a:cxnSpLocks/>
              <a:stCxn id="8" idx="6"/>
              <a:endCxn id="23" idx="1"/>
            </p:cNvCxnSpPr>
            <p:nvPr/>
          </p:nvCxnSpPr>
          <p:spPr>
            <a:xfrm flipV="1">
              <a:off x="7295284" y="887611"/>
              <a:ext cx="1324367" cy="3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: angular 84">
              <a:extLst>
                <a:ext uri="{FF2B5EF4-FFF2-40B4-BE49-F238E27FC236}">
                  <a16:creationId xmlns:a16="http://schemas.microsoft.com/office/drawing/2014/main" id="{473897CD-F8CC-414A-B3AB-51B57B126129}"/>
                </a:ext>
              </a:extLst>
            </p:cNvPr>
            <p:cNvCxnSpPr>
              <a:cxnSpLocks/>
              <a:stCxn id="59" idx="4"/>
              <a:endCxn id="66" idx="0"/>
            </p:cNvCxnSpPr>
            <p:nvPr/>
          </p:nvCxnSpPr>
          <p:spPr>
            <a:xfrm flipH="1">
              <a:off x="9882165" y="5016703"/>
              <a:ext cx="2318" cy="5676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5B3D0715-88E0-4C59-8521-2A39F6AE8B8E}"/>
                </a:ext>
              </a:extLst>
            </p:cNvPr>
            <p:cNvGrpSpPr/>
            <p:nvPr/>
          </p:nvGrpSpPr>
          <p:grpSpPr>
            <a:xfrm>
              <a:off x="9190653" y="3752544"/>
              <a:ext cx="1387661" cy="1387661"/>
              <a:chOff x="3663594" y="4432578"/>
              <a:chExt cx="1233122" cy="1233122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CC30A277-F97D-46E9-9330-069ADFCFA944}"/>
                  </a:ext>
                </a:extLst>
              </p:cNvPr>
              <p:cNvSpPr/>
              <p:nvPr/>
            </p:nvSpPr>
            <p:spPr>
              <a:xfrm>
                <a:off x="3771175" y="4537993"/>
                <a:ext cx="1017959" cy="1017959"/>
              </a:xfrm>
              <a:prstGeom prst="ellipse">
                <a:avLst/>
              </a:prstGeom>
              <a:solidFill>
                <a:schemeClr val="bg1"/>
              </a:solidFill>
              <a:ln w="76200">
                <a:solidFill>
                  <a:srgbClr val="0074C0"/>
                </a:solidFill>
              </a:ln>
              <a:effectLst>
                <a:outerShdw blurRad="1143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400" dirty="0">
                    <a:solidFill>
                      <a:schemeClr val="tx1"/>
                    </a:solidFill>
                    <a:effectLst/>
                    <a:latin typeface="Arial Rounded MT Bold" panose="020F07040305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Lorem ipsum</a:t>
                </a:r>
                <a:endParaRPr lang="es-419" sz="1400" dirty="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  <p:sp>
            <p:nvSpPr>
              <p:cNvPr id="60" name="Elipse 59">
                <a:extLst>
                  <a:ext uri="{FF2B5EF4-FFF2-40B4-BE49-F238E27FC236}">
                    <a16:creationId xmlns:a16="http://schemas.microsoft.com/office/drawing/2014/main" id="{FC387119-5697-421B-9DDA-A7A260661B1E}"/>
                  </a:ext>
                </a:extLst>
              </p:cNvPr>
              <p:cNvSpPr/>
              <p:nvPr/>
            </p:nvSpPr>
            <p:spPr>
              <a:xfrm>
                <a:off x="3663594" y="4432578"/>
                <a:ext cx="1233122" cy="1233122"/>
              </a:xfrm>
              <a:prstGeom prst="ellipse">
                <a:avLst/>
              </a:prstGeom>
              <a:noFill/>
              <a:ln w="3175">
                <a:solidFill>
                  <a:schemeClr val="accent6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2000">
                  <a:solidFill>
                    <a:schemeClr val="tx1"/>
                  </a:solidFill>
                  <a:latin typeface="BROOKLINE" pitchFamily="2" charset="-18"/>
                </a:endParaRPr>
              </a:p>
            </p:txBody>
          </p:sp>
        </p:grp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9E564548-FD12-4468-94EE-DAEC4D011221}"/>
                </a:ext>
              </a:extLst>
            </p:cNvPr>
            <p:cNvSpPr txBox="1"/>
            <p:nvPr/>
          </p:nvSpPr>
          <p:spPr>
            <a:xfrm>
              <a:off x="2003570" y="3279971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77" name="CuadroTexto 176">
              <a:extLst>
                <a:ext uri="{FF2B5EF4-FFF2-40B4-BE49-F238E27FC236}">
                  <a16:creationId xmlns:a16="http://schemas.microsoft.com/office/drawing/2014/main" id="{07199785-C0BB-4652-B82F-AE66607A6D15}"/>
                </a:ext>
              </a:extLst>
            </p:cNvPr>
            <p:cNvSpPr txBox="1"/>
            <p:nvPr/>
          </p:nvSpPr>
          <p:spPr>
            <a:xfrm>
              <a:off x="1964969" y="5240865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78" name="CuadroTexto 177">
              <a:extLst>
                <a:ext uri="{FF2B5EF4-FFF2-40B4-BE49-F238E27FC236}">
                  <a16:creationId xmlns:a16="http://schemas.microsoft.com/office/drawing/2014/main" id="{A5AA4184-DEE6-49B5-B74F-DB89E52BAE1F}"/>
                </a:ext>
              </a:extLst>
            </p:cNvPr>
            <p:cNvSpPr txBox="1"/>
            <p:nvPr/>
          </p:nvSpPr>
          <p:spPr>
            <a:xfrm>
              <a:off x="5809900" y="2010038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79" name="CuadroTexto 178">
              <a:extLst>
                <a:ext uri="{FF2B5EF4-FFF2-40B4-BE49-F238E27FC236}">
                  <a16:creationId xmlns:a16="http://schemas.microsoft.com/office/drawing/2014/main" id="{50E679A7-B3D8-4092-9CC2-1D05103DBFE1}"/>
                </a:ext>
              </a:extLst>
            </p:cNvPr>
            <p:cNvSpPr txBox="1"/>
            <p:nvPr/>
          </p:nvSpPr>
          <p:spPr>
            <a:xfrm>
              <a:off x="5780806" y="3632453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0" name="CuadroTexto 179">
              <a:extLst>
                <a:ext uri="{FF2B5EF4-FFF2-40B4-BE49-F238E27FC236}">
                  <a16:creationId xmlns:a16="http://schemas.microsoft.com/office/drawing/2014/main" id="{D040FD33-D1D5-429F-9183-C82B88DC6DAC}"/>
                </a:ext>
              </a:extLst>
            </p:cNvPr>
            <p:cNvSpPr txBox="1"/>
            <p:nvPr/>
          </p:nvSpPr>
          <p:spPr>
            <a:xfrm>
              <a:off x="944716" y="1444718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1" name="CuadroTexto 180">
              <a:extLst>
                <a:ext uri="{FF2B5EF4-FFF2-40B4-BE49-F238E27FC236}">
                  <a16:creationId xmlns:a16="http://schemas.microsoft.com/office/drawing/2014/main" id="{A2E03284-CC62-4CB7-8529-9B2435A9E4BE}"/>
                </a:ext>
              </a:extLst>
            </p:cNvPr>
            <p:cNvSpPr txBox="1"/>
            <p:nvPr/>
          </p:nvSpPr>
          <p:spPr>
            <a:xfrm>
              <a:off x="1939887" y="1468722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2" name="CuadroTexto 181">
              <a:extLst>
                <a:ext uri="{FF2B5EF4-FFF2-40B4-BE49-F238E27FC236}">
                  <a16:creationId xmlns:a16="http://schemas.microsoft.com/office/drawing/2014/main" id="{D29BF417-1614-41D2-A614-C71D60AE1A39}"/>
                </a:ext>
              </a:extLst>
            </p:cNvPr>
            <p:cNvSpPr txBox="1"/>
            <p:nvPr/>
          </p:nvSpPr>
          <p:spPr>
            <a:xfrm>
              <a:off x="2980292" y="1456802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3" name="CuadroTexto 182">
              <a:extLst>
                <a:ext uri="{FF2B5EF4-FFF2-40B4-BE49-F238E27FC236}">
                  <a16:creationId xmlns:a16="http://schemas.microsoft.com/office/drawing/2014/main" id="{B89E145E-44F9-4EAB-BF1B-56847582B58A}"/>
                </a:ext>
              </a:extLst>
            </p:cNvPr>
            <p:cNvSpPr txBox="1"/>
            <p:nvPr/>
          </p:nvSpPr>
          <p:spPr>
            <a:xfrm>
              <a:off x="9547532" y="1433147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4" name="CuadroTexto 183">
              <a:extLst>
                <a:ext uri="{FF2B5EF4-FFF2-40B4-BE49-F238E27FC236}">
                  <a16:creationId xmlns:a16="http://schemas.microsoft.com/office/drawing/2014/main" id="{B78AAD62-ACA7-421F-BF1E-47C428338217}"/>
                </a:ext>
              </a:extLst>
            </p:cNvPr>
            <p:cNvSpPr txBox="1"/>
            <p:nvPr/>
          </p:nvSpPr>
          <p:spPr>
            <a:xfrm>
              <a:off x="10565950" y="1447206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5" name="CuadroTexto 184">
              <a:extLst>
                <a:ext uri="{FF2B5EF4-FFF2-40B4-BE49-F238E27FC236}">
                  <a16:creationId xmlns:a16="http://schemas.microsoft.com/office/drawing/2014/main" id="{C49F34F6-D691-45AC-85AD-95D6E4E5E3FA}"/>
                </a:ext>
              </a:extLst>
            </p:cNvPr>
            <p:cNvSpPr txBox="1"/>
            <p:nvPr/>
          </p:nvSpPr>
          <p:spPr>
            <a:xfrm>
              <a:off x="8527640" y="1443238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6" name="CuadroTexto 185">
              <a:extLst>
                <a:ext uri="{FF2B5EF4-FFF2-40B4-BE49-F238E27FC236}">
                  <a16:creationId xmlns:a16="http://schemas.microsoft.com/office/drawing/2014/main" id="{51560484-ED5F-49A9-9DDD-67ACBB760036}"/>
                </a:ext>
              </a:extLst>
            </p:cNvPr>
            <p:cNvSpPr txBox="1"/>
            <p:nvPr/>
          </p:nvSpPr>
          <p:spPr>
            <a:xfrm>
              <a:off x="9556443" y="3272122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7" name="CuadroTexto 186">
              <a:extLst>
                <a:ext uri="{FF2B5EF4-FFF2-40B4-BE49-F238E27FC236}">
                  <a16:creationId xmlns:a16="http://schemas.microsoft.com/office/drawing/2014/main" id="{035CF88F-34B7-4D19-A86C-A37DB2663A09}"/>
                </a:ext>
              </a:extLst>
            </p:cNvPr>
            <p:cNvSpPr txBox="1"/>
            <p:nvPr/>
          </p:nvSpPr>
          <p:spPr>
            <a:xfrm>
              <a:off x="8179997" y="3276379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8" name="CuadroTexto 187">
              <a:extLst>
                <a:ext uri="{FF2B5EF4-FFF2-40B4-BE49-F238E27FC236}">
                  <a16:creationId xmlns:a16="http://schemas.microsoft.com/office/drawing/2014/main" id="{3C1BD6F9-3BFD-4DA9-8423-8F6388E27A42}"/>
                </a:ext>
              </a:extLst>
            </p:cNvPr>
            <p:cNvSpPr txBox="1"/>
            <p:nvPr/>
          </p:nvSpPr>
          <p:spPr>
            <a:xfrm>
              <a:off x="11003089" y="3270096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2EB56F5A-65E4-4CD0-8677-5BB230B0E221}"/>
                </a:ext>
              </a:extLst>
            </p:cNvPr>
            <p:cNvSpPr txBox="1"/>
            <p:nvPr/>
          </p:nvSpPr>
          <p:spPr>
            <a:xfrm>
              <a:off x="584431" y="3280670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40728B7-EAD4-4651-9697-35754DB746E9}"/>
                </a:ext>
              </a:extLst>
            </p:cNvPr>
            <p:cNvSpPr txBox="1"/>
            <p:nvPr/>
          </p:nvSpPr>
          <p:spPr>
            <a:xfrm>
              <a:off x="3404974" y="3279971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1" name="CuadroTexto 190">
              <a:extLst>
                <a:ext uri="{FF2B5EF4-FFF2-40B4-BE49-F238E27FC236}">
                  <a16:creationId xmlns:a16="http://schemas.microsoft.com/office/drawing/2014/main" id="{D23A2812-9217-44B5-807C-94433C3A3078}"/>
                </a:ext>
              </a:extLst>
            </p:cNvPr>
            <p:cNvSpPr txBox="1"/>
            <p:nvPr/>
          </p:nvSpPr>
          <p:spPr>
            <a:xfrm>
              <a:off x="6665803" y="5425531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E7A5D8BD-78E1-4A06-8583-F80623F7F42E}"/>
                </a:ext>
              </a:extLst>
            </p:cNvPr>
            <p:cNvSpPr txBox="1"/>
            <p:nvPr/>
          </p:nvSpPr>
          <p:spPr>
            <a:xfrm>
              <a:off x="4983023" y="5429300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3" name="CuadroTexto 192">
              <a:extLst>
                <a:ext uri="{FF2B5EF4-FFF2-40B4-BE49-F238E27FC236}">
                  <a16:creationId xmlns:a16="http://schemas.microsoft.com/office/drawing/2014/main" id="{B4671424-E3B0-4C56-A7F5-4C4718837BB3}"/>
                </a:ext>
              </a:extLst>
            </p:cNvPr>
            <p:cNvSpPr txBox="1"/>
            <p:nvPr/>
          </p:nvSpPr>
          <p:spPr>
            <a:xfrm>
              <a:off x="9562760" y="5209409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195" name="Rectángulo 194">
              <a:extLst>
                <a:ext uri="{FF2B5EF4-FFF2-40B4-BE49-F238E27FC236}">
                  <a16:creationId xmlns:a16="http://schemas.microsoft.com/office/drawing/2014/main" id="{A01AC618-1FAB-4881-8124-3EC7C083584B}"/>
                </a:ext>
              </a:extLst>
            </p:cNvPr>
            <p:cNvSpPr/>
            <p:nvPr/>
          </p:nvSpPr>
          <p:spPr>
            <a:xfrm>
              <a:off x="1585844" y="6312125"/>
              <a:ext cx="1387660" cy="451497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 amet, consectetur 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6" name="Rectángulo 195">
              <a:extLst>
                <a:ext uri="{FF2B5EF4-FFF2-40B4-BE49-F238E27FC236}">
                  <a16:creationId xmlns:a16="http://schemas.microsoft.com/office/drawing/2014/main" id="{348685FB-8AF2-433E-9E67-F2EF8B6F2BCB}"/>
                </a:ext>
              </a:extLst>
            </p:cNvPr>
            <p:cNvSpPr/>
            <p:nvPr/>
          </p:nvSpPr>
          <p:spPr>
            <a:xfrm>
              <a:off x="9166642" y="6327977"/>
              <a:ext cx="1387660" cy="451497"/>
            </a:xfrm>
            <a:prstGeom prst="rect">
              <a:avLst/>
            </a:prstGeom>
            <a:no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00" dirty="0">
                  <a:solidFill>
                    <a:schemeClr val="tx1"/>
                  </a:solidFill>
                  <a:effectLst/>
                  <a:latin typeface="Arial Rounded MT Bold" panose="020F07040305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Lorem ipsum dolor  amet, consectetur </a:t>
              </a:r>
              <a:endParaRPr lang="es-419" sz="1000" dirty="0">
                <a:solidFill>
                  <a:schemeClr val="tx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286BE90E-FFBD-42E0-8C88-F1CAFFE474C6}"/>
                </a:ext>
              </a:extLst>
            </p:cNvPr>
            <p:cNvSpPr/>
            <p:nvPr/>
          </p:nvSpPr>
          <p:spPr>
            <a:xfrm>
              <a:off x="4896716" y="182606"/>
              <a:ext cx="2398568" cy="1410786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6B0B3"/>
              </a:solidFill>
            </a:ln>
            <a:effectLst>
              <a:outerShdw sx="106000" sy="106000" algn="ctr" rotWithShape="0">
                <a:srgbClr val="C8161D"/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400" dirty="0">
                  <a:solidFill>
                    <a:schemeClr val="tx1"/>
                  </a:solidFill>
                  <a:latin typeface="BROOKLINE" pitchFamily="2" charset="-18"/>
                </a:rPr>
                <a:t>Mapa conceptual</a:t>
              </a:r>
            </a:p>
          </p:txBody>
        </p:sp>
        <p:sp>
          <p:nvSpPr>
            <p:cNvPr id="203" name="CuadroTexto 202">
              <a:extLst>
                <a:ext uri="{FF2B5EF4-FFF2-40B4-BE49-F238E27FC236}">
                  <a16:creationId xmlns:a16="http://schemas.microsoft.com/office/drawing/2014/main" id="{7D658BF1-252B-4756-98A8-3F880172F581}"/>
                </a:ext>
              </a:extLst>
            </p:cNvPr>
            <p:cNvSpPr txBox="1"/>
            <p:nvPr/>
          </p:nvSpPr>
          <p:spPr>
            <a:xfrm>
              <a:off x="7701077" y="787695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204" name="CuadroTexto 203">
              <a:extLst>
                <a:ext uri="{FF2B5EF4-FFF2-40B4-BE49-F238E27FC236}">
                  <a16:creationId xmlns:a16="http://schemas.microsoft.com/office/drawing/2014/main" id="{145BDB28-031F-45F2-BEEE-516A68B1ADE6}"/>
                </a:ext>
              </a:extLst>
            </p:cNvPr>
            <p:cNvSpPr txBox="1"/>
            <p:nvPr/>
          </p:nvSpPr>
          <p:spPr>
            <a:xfrm>
              <a:off x="3841481" y="793977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206" name="CuadroTexto 205">
              <a:extLst>
                <a:ext uri="{FF2B5EF4-FFF2-40B4-BE49-F238E27FC236}">
                  <a16:creationId xmlns:a16="http://schemas.microsoft.com/office/drawing/2014/main" id="{B06CCF1C-BD61-4E22-983B-8F8144F0381A}"/>
                </a:ext>
              </a:extLst>
            </p:cNvPr>
            <p:cNvSpPr txBox="1"/>
            <p:nvPr/>
          </p:nvSpPr>
          <p:spPr>
            <a:xfrm>
              <a:off x="116713" y="6112533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sp>
          <p:nvSpPr>
            <p:cNvPr id="208" name="CuadroTexto 207">
              <a:extLst>
                <a:ext uri="{FF2B5EF4-FFF2-40B4-BE49-F238E27FC236}">
                  <a16:creationId xmlns:a16="http://schemas.microsoft.com/office/drawing/2014/main" id="{2772C0AC-5B77-41E8-A0DC-C1A782FFF94C}"/>
                </a:ext>
              </a:extLst>
            </p:cNvPr>
            <p:cNvSpPr txBox="1"/>
            <p:nvPr/>
          </p:nvSpPr>
          <p:spPr>
            <a:xfrm>
              <a:off x="11317289" y="6093980"/>
              <a:ext cx="572199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Ins="72000" bIns="0" rtlCol="0">
              <a:spAutoFit/>
            </a:bodyPr>
            <a:lstStyle/>
            <a:p>
              <a:r>
                <a:rPr lang="es-419" sz="1200" dirty="0"/>
                <a:t>Enlace</a:t>
              </a:r>
            </a:p>
          </p:txBody>
        </p:sp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E351C009-9AC1-4B04-B09B-8DAD0BB11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352" y="2200693"/>
              <a:ext cx="834355" cy="778107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2F108000-45CC-40EC-99AF-6CBDB1BB790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5650" y="2162227"/>
              <a:ext cx="859765" cy="801803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E84D9D9A-95FF-4C34-AFAE-30F7A217440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8869" y="2038541"/>
              <a:ext cx="947340" cy="883474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50384CC-FD5F-4A14-8D34-A41D8C9A6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611" y="2138425"/>
              <a:ext cx="866653" cy="808227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C0DC296C-20D8-45F3-940F-BEEB5738701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0290" y="2146751"/>
              <a:ext cx="901020" cy="840277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5CF17713-9385-4B8A-BED4-A758721729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6544" y="2095913"/>
              <a:ext cx="998243" cy="930945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61F7ED5D-E278-47C2-858E-24CFBD38B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2211" y="4351209"/>
              <a:ext cx="928911" cy="866288"/>
            </a:xfrm>
            <a:prstGeom prst="rect">
              <a:avLst/>
            </a:prstGeom>
          </p:spPr>
        </p:pic>
        <p:pic>
          <p:nvPicPr>
            <p:cNvPr id="67" name="Imagen 66">
              <a:extLst>
                <a:ext uri="{FF2B5EF4-FFF2-40B4-BE49-F238E27FC236}">
                  <a16:creationId xmlns:a16="http://schemas.microsoft.com/office/drawing/2014/main" id="{F1973755-2080-4DF8-8582-30C180243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9001" y="4306671"/>
              <a:ext cx="938738" cy="8754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33958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89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BROOKLINE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5</cp:revision>
  <dcterms:created xsi:type="dcterms:W3CDTF">2021-09-27T21:17:01Z</dcterms:created>
  <dcterms:modified xsi:type="dcterms:W3CDTF">2021-10-07T02:39:33Z</dcterms:modified>
</cp:coreProperties>
</file>