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62C"/>
    <a:srgbClr val="333A41"/>
    <a:srgbClr val="FDBE01"/>
    <a:srgbClr val="FF8700"/>
    <a:srgbClr val="383F47"/>
    <a:srgbClr val="F3F4F8"/>
    <a:srgbClr val="F3FFF9"/>
    <a:srgbClr val="3182C1"/>
    <a:srgbClr val="C6A6FF"/>
    <a:srgbClr val="609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83F47"/>
            </a:gs>
            <a:gs pos="100000">
              <a:srgbClr val="1F262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8C203B13-3038-470A-8174-8B46B53341D6}"/>
              </a:ext>
            </a:extLst>
          </p:cNvPr>
          <p:cNvGrpSpPr/>
          <p:nvPr/>
        </p:nvGrpSpPr>
        <p:grpSpPr>
          <a:xfrm>
            <a:off x="172179" y="79616"/>
            <a:ext cx="11910471" cy="6767599"/>
            <a:chOff x="172179" y="79616"/>
            <a:chExt cx="11910471" cy="6767599"/>
          </a:xfrm>
        </p:grpSpPr>
        <p:sp>
          <p:nvSpPr>
            <p:cNvPr id="61" name="Rectángulo: esquinas redondeadas 60">
              <a:extLst>
                <a:ext uri="{FF2B5EF4-FFF2-40B4-BE49-F238E27FC236}">
                  <a16:creationId xmlns:a16="http://schemas.microsoft.com/office/drawing/2014/main" id="{3CAC2AD9-D14B-4EE4-9837-ECE418D68343}"/>
                </a:ext>
              </a:extLst>
            </p:cNvPr>
            <p:cNvSpPr/>
            <p:nvPr/>
          </p:nvSpPr>
          <p:spPr>
            <a:xfrm>
              <a:off x="4991984" y="6650831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tx1">
                    <a:lumMod val="85000"/>
                    <a:lumOff val="15000"/>
                  </a:schemeClr>
                </a:gs>
                <a:gs pos="100000">
                  <a:srgbClr val="333A41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8A40A086-362B-4457-8F74-FA83CC0085D6}"/>
                </a:ext>
              </a:extLst>
            </p:cNvPr>
            <p:cNvSpPr/>
            <p:nvPr/>
          </p:nvSpPr>
          <p:spPr>
            <a:xfrm>
              <a:off x="4957762" y="183598"/>
              <a:ext cx="2276475" cy="78105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C00000"/>
                  </a:gs>
                  <a:gs pos="100000">
                    <a:srgbClr val="FF000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000" b="1" dirty="0">
                  <a:latin typeface="BROOKLINE" pitchFamily="2" charset="-18"/>
                </a:rPr>
                <a:t>Mapa conceptual</a:t>
              </a:r>
            </a:p>
          </p:txBody>
        </p:sp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7423DE11-36BD-4530-AFDC-742C738C3359}"/>
                </a:ext>
              </a:extLst>
            </p:cNvPr>
            <p:cNvSpPr/>
            <p:nvPr/>
          </p:nvSpPr>
          <p:spPr>
            <a:xfrm>
              <a:off x="5287962" y="2212560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23FE5E6B-3EA6-4A9E-9D7F-5518A30FAD58}"/>
                </a:ext>
              </a:extLst>
            </p:cNvPr>
            <p:cNvSpPr/>
            <p:nvPr/>
          </p:nvSpPr>
          <p:spPr>
            <a:xfrm>
              <a:off x="983838" y="2212560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C903AD42-C10B-4465-B95E-79660ADA8CDC}"/>
                </a:ext>
              </a:extLst>
            </p:cNvPr>
            <p:cNvSpPr/>
            <p:nvPr/>
          </p:nvSpPr>
          <p:spPr>
            <a:xfrm>
              <a:off x="9723727" y="2212560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cxnSp>
          <p:nvCxnSpPr>
            <p:cNvPr id="9" name="Conector: angular 8">
              <a:extLst>
                <a:ext uri="{FF2B5EF4-FFF2-40B4-BE49-F238E27FC236}">
                  <a16:creationId xmlns:a16="http://schemas.microsoft.com/office/drawing/2014/main" id="{8DC5C22A-CECE-4B68-91FF-9C7D63D90240}"/>
                </a:ext>
              </a:extLst>
            </p:cNvPr>
            <p:cNvCxnSpPr>
              <a:stCxn id="4" idx="2"/>
              <a:endCxn id="7" idx="0"/>
            </p:cNvCxnSpPr>
            <p:nvPr/>
          </p:nvCxnSpPr>
          <p:spPr>
            <a:xfrm rot="16200000" flipH="1">
              <a:off x="7689926" y="-629278"/>
              <a:ext cx="1247912" cy="4435764"/>
            </a:xfrm>
            <a:prstGeom prst="bentConnector3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B4970810-DA8B-48DA-9882-C9B10CEB0F58}"/>
                </a:ext>
              </a:extLst>
            </p:cNvPr>
            <p:cNvSpPr/>
            <p:nvPr/>
          </p:nvSpPr>
          <p:spPr>
            <a:xfrm>
              <a:off x="172179" y="601598"/>
              <a:ext cx="1215677" cy="1071216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800" b="1" dirty="0">
                  <a:latin typeface="BROOKLINE" pitchFamily="2" charset="-18"/>
                </a:rPr>
                <a:t> </a:t>
              </a:r>
              <a:r>
                <a:rPr lang="es-419" sz="1800" b="1" dirty="0" err="1">
                  <a:latin typeface="BROOKLINE" pitchFamily="2" charset="-18"/>
                </a:rPr>
                <a:t>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2BF439C1-A342-463E-9247-FE34374446B4}"/>
                </a:ext>
              </a:extLst>
            </p:cNvPr>
            <p:cNvSpPr/>
            <p:nvPr/>
          </p:nvSpPr>
          <p:spPr>
            <a:xfrm>
              <a:off x="983837" y="3578641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latin typeface="BROOKLINE" pitchFamily="2" charset="-18"/>
                </a:rPr>
                <a:t>Lorem 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AC541ED2-300D-43F1-9679-5700B14DC193}"/>
                </a:ext>
              </a:extLst>
            </p:cNvPr>
            <p:cNvSpPr/>
            <p:nvPr/>
          </p:nvSpPr>
          <p:spPr>
            <a:xfrm>
              <a:off x="1986139" y="4698453"/>
              <a:ext cx="1415152" cy="716721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latin typeface="BROOKLINE" pitchFamily="2" charset="-18"/>
                </a:rPr>
                <a:t>Lorem 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8DF369A4-C695-44B6-84FA-E4D9BB341A74}"/>
                </a:ext>
              </a:extLst>
            </p:cNvPr>
            <p:cNvSpPr/>
            <p:nvPr/>
          </p:nvSpPr>
          <p:spPr>
            <a:xfrm>
              <a:off x="177217" y="4706731"/>
              <a:ext cx="1415152" cy="716721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latin typeface="BROOKLINE" pitchFamily="2" charset="-18"/>
                </a:rPr>
                <a:t>Lorem 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48507A57-9CE5-479B-988A-320EB4DE9CA4}"/>
                </a:ext>
              </a:extLst>
            </p:cNvPr>
            <p:cNvSpPr/>
            <p:nvPr/>
          </p:nvSpPr>
          <p:spPr>
            <a:xfrm>
              <a:off x="983837" y="5975077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>
                  <a:latin typeface="BROOKLINE" pitchFamily="2" charset="-18"/>
                </a:rPr>
                <a:t>Lorem 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93A474E9-8CB0-4D49-8FAC-C8177916D193}"/>
                </a:ext>
              </a:extLst>
            </p:cNvPr>
            <p:cNvSpPr/>
            <p:nvPr/>
          </p:nvSpPr>
          <p:spPr>
            <a:xfrm>
              <a:off x="3016980" y="3082791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15EA9B4B-CB1C-4AE4-90A8-9F747980E3C0}"/>
                </a:ext>
              </a:extLst>
            </p:cNvPr>
            <p:cNvSpPr/>
            <p:nvPr/>
          </p:nvSpPr>
          <p:spPr>
            <a:xfrm>
              <a:off x="3016980" y="4006025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27512CB9-AE33-4D73-AE12-8A93471AE99B}"/>
                </a:ext>
              </a:extLst>
            </p:cNvPr>
            <p:cNvSpPr/>
            <p:nvPr/>
          </p:nvSpPr>
          <p:spPr>
            <a:xfrm>
              <a:off x="5287962" y="3578641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12D8C503-2CCA-4536-9B97-6AE430E4AA16}"/>
                </a:ext>
              </a:extLst>
            </p:cNvPr>
            <p:cNvSpPr/>
            <p:nvPr/>
          </p:nvSpPr>
          <p:spPr>
            <a:xfrm>
              <a:off x="3984624" y="5565914"/>
              <a:ext cx="1946275" cy="818325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59B2EFDE-3BF4-4729-95AD-FB44003B8076}"/>
                </a:ext>
              </a:extLst>
            </p:cNvPr>
            <p:cNvSpPr/>
            <p:nvPr/>
          </p:nvSpPr>
          <p:spPr>
            <a:xfrm>
              <a:off x="5287962" y="4645441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5" name="Rectángulo: esquinas redondeadas 24">
              <a:extLst>
                <a:ext uri="{FF2B5EF4-FFF2-40B4-BE49-F238E27FC236}">
                  <a16:creationId xmlns:a16="http://schemas.microsoft.com/office/drawing/2014/main" id="{75422382-D84B-4A69-B0C8-776D5AAC65AA}"/>
                </a:ext>
              </a:extLst>
            </p:cNvPr>
            <p:cNvSpPr/>
            <p:nvPr/>
          </p:nvSpPr>
          <p:spPr>
            <a:xfrm>
              <a:off x="6549438" y="5975077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FF8700"/>
                  </a:gs>
                  <a:gs pos="100000">
                    <a:srgbClr val="FDBE01"/>
                  </a:gs>
                </a:gsLst>
                <a:lin ang="135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800" b="1">
                  <a:latin typeface="BROOKLINE" pitchFamily="2" charset="-18"/>
                </a:rPr>
                <a:t>Lorem ipsum</a:t>
              </a:r>
              <a:endParaRPr lang="es-419" sz="1800" b="1" dirty="0">
                <a:latin typeface="BROOKLINE" pitchFamily="2" charset="-18"/>
              </a:endParaRPr>
            </a:p>
          </p:txBody>
        </p:sp>
        <p:sp>
          <p:nvSpPr>
            <p:cNvPr id="28" name="Rectángulo: esquinas redondeadas 27">
              <a:extLst>
                <a:ext uri="{FF2B5EF4-FFF2-40B4-BE49-F238E27FC236}">
                  <a16:creationId xmlns:a16="http://schemas.microsoft.com/office/drawing/2014/main" id="{F6B874EB-28C7-4B33-81ED-8F0E6CDCCD45}"/>
                </a:ext>
              </a:extLst>
            </p:cNvPr>
            <p:cNvSpPr/>
            <p:nvPr/>
          </p:nvSpPr>
          <p:spPr>
            <a:xfrm>
              <a:off x="7451864" y="2711729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DD42CF6C-4F2F-4401-8D7C-0A9E214AA076}"/>
                </a:ext>
              </a:extLst>
            </p:cNvPr>
            <p:cNvSpPr/>
            <p:nvPr/>
          </p:nvSpPr>
          <p:spPr>
            <a:xfrm>
              <a:off x="7451864" y="3569529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30" name="Rectángulo: esquinas redondeadas 29">
              <a:extLst>
                <a:ext uri="{FF2B5EF4-FFF2-40B4-BE49-F238E27FC236}">
                  <a16:creationId xmlns:a16="http://schemas.microsoft.com/office/drawing/2014/main" id="{EE419216-1380-4F22-A353-1ACED01EA302}"/>
                </a:ext>
              </a:extLst>
            </p:cNvPr>
            <p:cNvSpPr/>
            <p:nvPr/>
          </p:nvSpPr>
          <p:spPr>
            <a:xfrm>
              <a:off x="7451864" y="4427329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31" name="Rectángulo: esquinas redondeadas 30">
              <a:extLst>
                <a:ext uri="{FF2B5EF4-FFF2-40B4-BE49-F238E27FC236}">
                  <a16:creationId xmlns:a16="http://schemas.microsoft.com/office/drawing/2014/main" id="{DFAAC1FC-914F-42F4-8696-C96722C31C78}"/>
                </a:ext>
              </a:extLst>
            </p:cNvPr>
            <p:cNvSpPr/>
            <p:nvPr/>
          </p:nvSpPr>
          <p:spPr>
            <a:xfrm>
              <a:off x="9723727" y="3563183"/>
              <a:ext cx="1616074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32" name="Rectángulo: esquinas redondeadas 31">
              <a:extLst>
                <a:ext uri="{FF2B5EF4-FFF2-40B4-BE49-F238E27FC236}">
                  <a16:creationId xmlns:a16="http://schemas.microsoft.com/office/drawing/2014/main" id="{418FFAFF-F9D4-48E3-B2FB-E89C1379EC45}"/>
                </a:ext>
              </a:extLst>
            </p:cNvPr>
            <p:cNvSpPr/>
            <p:nvPr/>
          </p:nvSpPr>
          <p:spPr>
            <a:xfrm>
              <a:off x="10400125" y="5210868"/>
              <a:ext cx="1415152" cy="1173371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D0011655-0D60-453B-A50C-6E6DAA6F10F6}"/>
                </a:ext>
              </a:extLst>
            </p:cNvPr>
            <p:cNvSpPr/>
            <p:nvPr/>
          </p:nvSpPr>
          <p:spPr>
            <a:xfrm>
              <a:off x="8575242" y="5975077"/>
              <a:ext cx="1415152" cy="5334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57150">
              <a:gradFill flip="none" rotWithShape="1">
                <a:gsLst>
                  <a:gs pos="0">
                    <a:srgbClr val="92D05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600" b="1" dirty="0" err="1">
                  <a:latin typeface="BROOKLINE" pitchFamily="2" charset="-18"/>
                </a:rPr>
                <a:t>Lorem</a:t>
              </a:r>
              <a:r>
                <a:rPr lang="es-419" sz="1600" b="1" dirty="0">
                  <a:latin typeface="BROOKLINE" pitchFamily="2" charset="-18"/>
                </a:rPr>
                <a:t> </a:t>
              </a:r>
              <a:r>
                <a:rPr lang="es-419" sz="1600" b="1" dirty="0" err="1">
                  <a:latin typeface="BROOKLINE" pitchFamily="2" charset="-18"/>
                </a:rPr>
                <a:t>ipsum</a:t>
              </a:r>
              <a:endParaRPr lang="es-419" sz="1600" b="1" dirty="0">
                <a:latin typeface="BROOKLINE" pitchFamily="2" charset="-18"/>
              </a:endParaRPr>
            </a:p>
          </p:txBody>
        </p: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519E093B-56F7-4BD8-9AAA-8254B757025B}"/>
                </a:ext>
              </a:extLst>
            </p:cNvPr>
            <p:cNvCxnSpPr>
              <a:cxnSpLocks/>
              <a:stCxn id="4" idx="2"/>
              <a:endCxn id="6" idx="0"/>
            </p:cNvCxnSpPr>
            <p:nvPr/>
          </p:nvCxnSpPr>
          <p:spPr>
            <a:xfrm rot="5400000">
              <a:off x="3319982" y="-563458"/>
              <a:ext cx="1247912" cy="430412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: angular 36">
              <a:extLst>
                <a:ext uri="{FF2B5EF4-FFF2-40B4-BE49-F238E27FC236}">
                  <a16:creationId xmlns:a16="http://schemas.microsoft.com/office/drawing/2014/main" id="{7097B24E-5397-4DBB-B979-34E14F98A4D7}"/>
                </a:ext>
              </a:extLst>
            </p:cNvPr>
            <p:cNvCxnSpPr>
              <a:cxnSpLocks/>
              <a:stCxn id="16" idx="2"/>
              <a:endCxn id="17" idx="0"/>
            </p:cNvCxnSpPr>
            <p:nvPr/>
          </p:nvCxnSpPr>
          <p:spPr>
            <a:xfrm rot="16200000" flipH="1">
              <a:off x="1949588" y="3954326"/>
              <a:ext cx="586412" cy="901841"/>
            </a:xfrm>
            <a:prstGeom prst="bentConnector3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: angular 39">
              <a:extLst>
                <a:ext uri="{FF2B5EF4-FFF2-40B4-BE49-F238E27FC236}">
                  <a16:creationId xmlns:a16="http://schemas.microsoft.com/office/drawing/2014/main" id="{195C3AD0-D9D6-4151-A057-9778EE61893F}"/>
                </a:ext>
              </a:extLst>
            </p:cNvPr>
            <p:cNvCxnSpPr>
              <a:cxnSpLocks/>
              <a:stCxn id="17" idx="2"/>
              <a:endCxn id="19" idx="0"/>
            </p:cNvCxnSpPr>
            <p:nvPr/>
          </p:nvCxnSpPr>
          <p:spPr>
            <a:xfrm rot="5400000">
              <a:off x="1962844" y="5244205"/>
              <a:ext cx="559903" cy="901841"/>
            </a:xfrm>
            <a:prstGeom prst="bentConnector3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: angular 42">
              <a:extLst>
                <a:ext uri="{FF2B5EF4-FFF2-40B4-BE49-F238E27FC236}">
                  <a16:creationId xmlns:a16="http://schemas.microsoft.com/office/drawing/2014/main" id="{51C8DD1F-8BBD-4F90-82E0-290F3582DE42}"/>
                </a:ext>
              </a:extLst>
            </p:cNvPr>
            <p:cNvCxnSpPr>
              <a:cxnSpLocks/>
              <a:stCxn id="18" idx="2"/>
              <a:endCxn id="19" idx="0"/>
            </p:cNvCxnSpPr>
            <p:nvPr/>
          </p:nvCxnSpPr>
          <p:spPr>
            <a:xfrm rot="16200000" flipH="1">
              <a:off x="1062521" y="5245723"/>
              <a:ext cx="551625" cy="90708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: angular 45">
              <a:extLst>
                <a:ext uri="{FF2B5EF4-FFF2-40B4-BE49-F238E27FC236}">
                  <a16:creationId xmlns:a16="http://schemas.microsoft.com/office/drawing/2014/main" id="{8CD5718B-6E56-4DAF-A07F-CA295F7B392F}"/>
                </a:ext>
              </a:extLst>
            </p:cNvPr>
            <p:cNvCxnSpPr>
              <a:cxnSpLocks/>
              <a:stCxn id="16" idx="2"/>
              <a:endCxn id="18" idx="0"/>
            </p:cNvCxnSpPr>
            <p:nvPr/>
          </p:nvCxnSpPr>
          <p:spPr>
            <a:xfrm rot="5400000">
              <a:off x="1040989" y="3955846"/>
              <a:ext cx="594690" cy="907081"/>
            </a:xfrm>
            <a:prstGeom prst="bentConnector3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4D65A5CE-AEDB-4EC4-872C-D5A75C7424D6}"/>
                </a:ext>
              </a:extLst>
            </p:cNvPr>
            <p:cNvCxnSpPr>
              <a:cxnSpLocks/>
              <a:stCxn id="22" idx="1"/>
              <a:endCxn id="21" idx="3"/>
            </p:cNvCxnSpPr>
            <p:nvPr/>
          </p:nvCxnSpPr>
          <p:spPr>
            <a:xfrm rot="10800000" flipV="1">
              <a:off x="4633054" y="3845341"/>
              <a:ext cx="654908" cy="42738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1FC10C28-10C2-44B9-AA8F-2016F489CDB1}"/>
                </a:ext>
              </a:extLst>
            </p:cNvPr>
            <p:cNvCxnSpPr>
              <a:cxnSpLocks/>
              <a:stCxn id="21" idx="2"/>
              <a:endCxn id="24" idx="1"/>
            </p:cNvCxnSpPr>
            <p:nvPr/>
          </p:nvCxnSpPr>
          <p:spPr>
            <a:xfrm rot="16200000" flipH="1">
              <a:off x="4370131" y="3994310"/>
              <a:ext cx="372716" cy="1462945"/>
            </a:xfrm>
            <a:prstGeom prst="bentConnector2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: angular 58">
              <a:extLst>
                <a:ext uri="{FF2B5EF4-FFF2-40B4-BE49-F238E27FC236}">
                  <a16:creationId xmlns:a16="http://schemas.microsoft.com/office/drawing/2014/main" id="{6CC0B85D-2282-41EF-A80B-BDDA696F1593}"/>
                </a:ext>
              </a:extLst>
            </p:cNvPr>
            <p:cNvCxnSpPr>
              <a:cxnSpLocks/>
              <a:stCxn id="24" idx="2"/>
              <a:endCxn id="25" idx="0"/>
            </p:cNvCxnSpPr>
            <p:nvPr/>
          </p:nvCxnSpPr>
          <p:spPr>
            <a:xfrm rot="16200000" flipH="1">
              <a:off x="6328619" y="4946221"/>
              <a:ext cx="796236" cy="126147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: angular 62">
              <a:extLst>
                <a:ext uri="{FF2B5EF4-FFF2-40B4-BE49-F238E27FC236}">
                  <a16:creationId xmlns:a16="http://schemas.microsoft.com/office/drawing/2014/main" id="{14AEBA7F-199C-4A62-80A4-0A4240F2DC64}"/>
                </a:ext>
              </a:extLst>
            </p:cNvPr>
            <p:cNvCxnSpPr>
              <a:cxnSpLocks/>
              <a:stCxn id="19" idx="3"/>
              <a:endCxn id="23" idx="1"/>
            </p:cNvCxnSpPr>
            <p:nvPr/>
          </p:nvCxnSpPr>
          <p:spPr>
            <a:xfrm flipV="1">
              <a:off x="2599911" y="5975077"/>
              <a:ext cx="1384713" cy="26670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: angular 65">
              <a:extLst>
                <a:ext uri="{FF2B5EF4-FFF2-40B4-BE49-F238E27FC236}">
                  <a16:creationId xmlns:a16="http://schemas.microsoft.com/office/drawing/2014/main" id="{ABADF5BC-FB64-4EED-97D1-B8B6462A8DE9}"/>
                </a:ext>
              </a:extLst>
            </p:cNvPr>
            <p:cNvCxnSpPr>
              <a:cxnSpLocks/>
              <a:stCxn id="31" idx="1"/>
              <a:endCxn id="28" idx="3"/>
            </p:cNvCxnSpPr>
            <p:nvPr/>
          </p:nvCxnSpPr>
          <p:spPr>
            <a:xfrm rot="10800000">
              <a:off x="9067939" y="2978429"/>
              <a:ext cx="655789" cy="85145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: angular 68">
              <a:extLst>
                <a:ext uri="{FF2B5EF4-FFF2-40B4-BE49-F238E27FC236}">
                  <a16:creationId xmlns:a16="http://schemas.microsoft.com/office/drawing/2014/main" id="{CE254BA0-B9DF-448C-99AE-DCFEACE96291}"/>
                </a:ext>
              </a:extLst>
            </p:cNvPr>
            <p:cNvCxnSpPr>
              <a:cxnSpLocks/>
              <a:stCxn id="31" idx="1"/>
              <a:endCxn id="30" idx="3"/>
            </p:cNvCxnSpPr>
            <p:nvPr/>
          </p:nvCxnSpPr>
          <p:spPr>
            <a:xfrm rot="10800000" flipV="1">
              <a:off x="9067939" y="3829883"/>
              <a:ext cx="655789" cy="86414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: angular 72">
              <a:extLst>
                <a:ext uri="{FF2B5EF4-FFF2-40B4-BE49-F238E27FC236}">
                  <a16:creationId xmlns:a16="http://schemas.microsoft.com/office/drawing/2014/main" id="{CC53002C-C993-44E5-A620-58B32CD8F225}"/>
                </a:ext>
              </a:extLst>
            </p:cNvPr>
            <p:cNvCxnSpPr>
              <a:cxnSpLocks/>
              <a:stCxn id="31" idx="2"/>
              <a:endCxn id="32" idx="0"/>
            </p:cNvCxnSpPr>
            <p:nvPr/>
          </p:nvCxnSpPr>
          <p:spPr>
            <a:xfrm rot="16200000" flipH="1">
              <a:off x="10262590" y="4365756"/>
              <a:ext cx="1114285" cy="57593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: angular 78">
              <a:extLst>
                <a:ext uri="{FF2B5EF4-FFF2-40B4-BE49-F238E27FC236}">
                  <a16:creationId xmlns:a16="http://schemas.microsoft.com/office/drawing/2014/main" id="{F0DAC6F9-F0C1-42D2-A764-1743FB10DD0E}"/>
                </a:ext>
              </a:extLst>
            </p:cNvPr>
            <p:cNvCxnSpPr>
              <a:cxnSpLocks/>
              <a:stCxn id="30" idx="2"/>
              <a:endCxn id="33" idx="0"/>
            </p:cNvCxnSpPr>
            <p:nvPr/>
          </p:nvCxnSpPr>
          <p:spPr>
            <a:xfrm rot="16200000" flipH="1">
              <a:off x="8264185" y="4956444"/>
              <a:ext cx="1014348" cy="102291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: angular 89">
              <a:extLst>
                <a:ext uri="{FF2B5EF4-FFF2-40B4-BE49-F238E27FC236}">
                  <a16:creationId xmlns:a16="http://schemas.microsoft.com/office/drawing/2014/main" id="{DF65E804-86D5-4656-865A-5D689E375B62}"/>
                </a:ext>
              </a:extLst>
            </p:cNvPr>
            <p:cNvCxnSpPr>
              <a:cxnSpLocks/>
              <a:stCxn id="6" idx="2"/>
              <a:endCxn id="16" idx="0"/>
            </p:cNvCxnSpPr>
            <p:nvPr/>
          </p:nvCxnSpPr>
          <p:spPr>
            <a:xfrm flipH="1">
              <a:off x="1791874" y="2745960"/>
              <a:ext cx="1" cy="832681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: angular 89">
              <a:extLst>
                <a:ext uri="{FF2B5EF4-FFF2-40B4-BE49-F238E27FC236}">
                  <a16:creationId xmlns:a16="http://schemas.microsoft.com/office/drawing/2014/main" id="{6FDFC5DE-B5A9-4F8E-B191-C30729071E5F}"/>
                </a:ext>
              </a:extLst>
            </p:cNvPr>
            <p:cNvCxnSpPr>
              <a:cxnSpLocks/>
              <a:stCxn id="5" idx="2"/>
              <a:endCxn id="22" idx="0"/>
            </p:cNvCxnSpPr>
            <p:nvPr/>
          </p:nvCxnSpPr>
          <p:spPr>
            <a:xfrm>
              <a:off x="6095999" y="2745960"/>
              <a:ext cx="0" cy="832681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: angular 89">
              <a:extLst>
                <a:ext uri="{FF2B5EF4-FFF2-40B4-BE49-F238E27FC236}">
                  <a16:creationId xmlns:a16="http://schemas.microsoft.com/office/drawing/2014/main" id="{2239F468-0EB0-4448-B7E8-B1AAEC861F82}"/>
                </a:ext>
              </a:extLst>
            </p:cNvPr>
            <p:cNvCxnSpPr>
              <a:cxnSpLocks/>
              <a:stCxn id="7" idx="2"/>
              <a:endCxn id="31" idx="0"/>
            </p:cNvCxnSpPr>
            <p:nvPr/>
          </p:nvCxnSpPr>
          <p:spPr>
            <a:xfrm>
              <a:off x="10531764" y="2745960"/>
              <a:ext cx="0" cy="817223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: angular 98">
              <a:extLst>
                <a:ext uri="{FF2B5EF4-FFF2-40B4-BE49-F238E27FC236}">
                  <a16:creationId xmlns:a16="http://schemas.microsoft.com/office/drawing/2014/main" id="{7F7CD538-60F8-4B39-81D3-665B28766D8B}"/>
                </a:ext>
              </a:extLst>
            </p:cNvPr>
            <p:cNvCxnSpPr>
              <a:cxnSpLocks/>
              <a:stCxn id="16" idx="1"/>
              <a:endCxn id="12" idx="2"/>
            </p:cNvCxnSpPr>
            <p:nvPr/>
          </p:nvCxnSpPr>
          <p:spPr>
            <a:xfrm rot="10800000">
              <a:off x="780019" y="1672815"/>
              <a:ext cx="203819" cy="2172527"/>
            </a:xfrm>
            <a:prstGeom prst="bentConnector2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: angular 89">
              <a:extLst>
                <a:ext uri="{FF2B5EF4-FFF2-40B4-BE49-F238E27FC236}">
                  <a16:creationId xmlns:a16="http://schemas.microsoft.com/office/drawing/2014/main" id="{E719CD06-84A7-4E29-9D2B-1B4AF8F0977A}"/>
                </a:ext>
              </a:extLst>
            </p:cNvPr>
            <p:cNvCxnSpPr>
              <a:cxnSpLocks/>
              <a:stCxn id="4" idx="2"/>
              <a:endCxn id="5" idx="0"/>
            </p:cNvCxnSpPr>
            <p:nvPr/>
          </p:nvCxnSpPr>
          <p:spPr>
            <a:xfrm flipH="1">
              <a:off x="6095999" y="964648"/>
              <a:ext cx="1" cy="1247912"/>
            </a:xfrm>
            <a:prstGeom prst="straightConnector1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: angular 89">
              <a:extLst>
                <a:ext uri="{FF2B5EF4-FFF2-40B4-BE49-F238E27FC236}">
                  <a16:creationId xmlns:a16="http://schemas.microsoft.com/office/drawing/2014/main" id="{913B2A92-3603-477E-A885-7CDD3703823A}"/>
                </a:ext>
              </a:extLst>
            </p:cNvPr>
            <p:cNvCxnSpPr>
              <a:cxnSpLocks/>
              <a:stCxn id="5" idx="3"/>
              <a:endCxn id="28" idx="0"/>
            </p:cNvCxnSpPr>
            <p:nvPr/>
          </p:nvCxnSpPr>
          <p:spPr>
            <a:xfrm>
              <a:off x="6904036" y="2479260"/>
              <a:ext cx="1355865" cy="232469"/>
            </a:xfrm>
            <a:prstGeom prst="bentConnector2">
              <a:avLst/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uadroTexto 108">
              <a:extLst>
                <a:ext uri="{FF2B5EF4-FFF2-40B4-BE49-F238E27FC236}">
                  <a16:creationId xmlns:a16="http://schemas.microsoft.com/office/drawing/2014/main" id="{7E34C5E5-5AB5-448B-A4E8-2F9DAC23850F}"/>
                </a:ext>
              </a:extLst>
            </p:cNvPr>
            <p:cNvSpPr txBox="1"/>
            <p:nvPr/>
          </p:nvSpPr>
          <p:spPr>
            <a:xfrm>
              <a:off x="5425713" y="1266764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8CD66A70-24DC-4532-9B41-842DF992F907}"/>
                </a:ext>
              </a:extLst>
            </p:cNvPr>
            <p:cNvSpPr txBox="1"/>
            <p:nvPr/>
          </p:nvSpPr>
          <p:spPr>
            <a:xfrm>
              <a:off x="192608" y="2707144"/>
              <a:ext cx="660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B0350E00-1A21-4DF7-B44C-9B8755134030}"/>
                </a:ext>
              </a:extLst>
            </p:cNvPr>
            <p:cNvSpPr txBox="1"/>
            <p:nvPr/>
          </p:nvSpPr>
          <p:spPr>
            <a:xfrm>
              <a:off x="7643599" y="2212560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2" name="CuadroTexto 111">
              <a:extLst>
                <a:ext uri="{FF2B5EF4-FFF2-40B4-BE49-F238E27FC236}">
                  <a16:creationId xmlns:a16="http://schemas.microsoft.com/office/drawing/2014/main" id="{4C7D0BAB-A52C-4C62-86BB-8252F0D8D54B}"/>
                </a:ext>
              </a:extLst>
            </p:cNvPr>
            <p:cNvSpPr txBox="1"/>
            <p:nvPr/>
          </p:nvSpPr>
          <p:spPr>
            <a:xfrm>
              <a:off x="9060251" y="3675943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6E6BEA01-1B19-4671-8CE6-6C12D9F586CE}"/>
                </a:ext>
              </a:extLst>
            </p:cNvPr>
            <p:cNvSpPr txBox="1"/>
            <p:nvPr/>
          </p:nvSpPr>
          <p:spPr>
            <a:xfrm>
              <a:off x="4368665" y="3685993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E46F7E19-477F-4D41-9B09-E0A06416D05B}"/>
                </a:ext>
              </a:extLst>
            </p:cNvPr>
            <p:cNvSpPr txBox="1"/>
            <p:nvPr/>
          </p:nvSpPr>
          <p:spPr>
            <a:xfrm>
              <a:off x="1731545" y="2982604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5" name="CuadroTexto 114">
              <a:extLst>
                <a:ext uri="{FF2B5EF4-FFF2-40B4-BE49-F238E27FC236}">
                  <a16:creationId xmlns:a16="http://schemas.microsoft.com/office/drawing/2014/main" id="{0F426AF2-802E-4428-99DB-AF1673023A67}"/>
                </a:ext>
              </a:extLst>
            </p:cNvPr>
            <p:cNvSpPr txBox="1"/>
            <p:nvPr/>
          </p:nvSpPr>
          <p:spPr>
            <a:xfrm>
              <a:off x="1456732" y="4363717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5EEF263B-F069-4FDD-90B3-1C0A5FA63F8F}"/>
                </a:ext>
              </a:extLst>
            </p:cNvPr>
            <p:cNvSpPr txBox="1"/>
            <p:nvPr/>
          </p:nvSpPr>
          <p:spPr>
            <a:xfrm>
              <a:off x="1456732" y="5382374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E3EC7B86-61C6-495D-855D-31BB6F4989C6}"/>
                </a:ext>
              </a:extLst>
            </p:cNvPr>
            <p:cNvSpPr txBox="1"/>
            <p:nvPr/>
          </p:nvSpPr>
          <p:spPr>
            <a:xfrm>
              <a:off x="4369368" y="4635816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CF5116A5-68FD-438E-BEC3-BFA78C0D87A0}"/>
                </a:ext>
              </a:extLst>
            </p:cNvPr>
            <p:cNvSpPr txBox="1"/>
            <p:nvPr/>
          </p:nvSpPr>
          <p:spPr>
            <a:xfrm>
              <a:off x="6391730" y="5322019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19" name="CuadroTexto 118">
              <a:extLst>
                <a:ext uri="{FF2B5EF4-FFF2-40B4-BE49-F238E27FC236}">
                  <a16:creationId xmlns:a16="http://schemas.microsoft.com/office/drawing/2014/main" id="{65905F68-2C32-414F-B875-E440ED60C499}"/>
                </a:ext>
              </a:extLst>
            </p:cNvPr>
            <p:cNvSpPr txBox="1"/>
            <p:nvPr/>
          </p:nvSpPr>
          <p:spPr>
            <a:xfrm>
              <a:off x="8440144" y="5202584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20" name="CuadroTexto 119">
              <a:extLst>
                <a:ext uri="{FF2B5EF4-FFF2-40B4-BE49-F238E27FC236}">
                  <a16:creationId xmlns:a16="http://schemas.microsoft.com/office/drawing/2014/main" id="{FD7336A8-1EB6-4EDD-A3DC-CE48A629370D}"/>
                </a:ext>
              </a:extLst>
            </p:cNvPr>
            <p:cNvSpPr txBox="1"/>
            <p:nvPr/>
          </p:nvSpPr>
          <p:spPr>
            <a:xfrm>
              <a:off x="10484151" y="4373560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CC164757-8691-486C-B567-4B19734581D8}"/>
                </a:ext>
              </a:extLst>
            </p:cNvPr>
            <p:cNvSpPr txBox="1"/>
            <p:nvPr/>
          </p:nvSpPr>
          <p:spPr>
            <a:xfrm>
              <a:off x="10513458" y="2982603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22" name="CuadroTexto 121">
              <a:extLst>
                <a:ext uri="{FF2B5EF4-FFF2-40B4-BE49-F238E27FC236}">
                  <a16:creationId xmlns:a16="http://schemas.microsoft.com/office/drawing/2014/main" id="{C3C192D2-8B7C-4A1B-A2FB-41EB40522E29}"/>
                </a:ext>
              </a:extLst>
            </p:cNvPr>
            <p:cNvSpPr txBox="1"/>
            <p:nvPr/>
          </p:nvSpPr>
          <p:spPr>
            <a:xfrm>
              <a:off x="2685853" y="5969989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sp>
          <p:nvSpPr>
            <p:cNvPr id="123" name="CuadroTexto 122">
              <a:extLst>
                <a:ext uri="{FF2B5EF4-FFF2-40B4-BE49-F238E27FC236}">
                  <a16:creationId xmlns:a16="http://schemas.microsoft.com/office/drawing/2014/main" id="{0BA62D48-D4AE-4386-ABAD-340BDE7CB132}"/>
                </a:ext>
              </a:extLst>
            </p:cNvPr>
            <p:cNvSpPr txBox="1"/>
            <p:nvPr/>
          </p:nvSpPr>
          <p:spPr>
            <a:xfrm>
              <a:off x="6042423" y="2967335"/>
              <a:ext cx="6702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419" sz="1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Enlace</a:t>
              </a:r>
            </a:p>
          </p:txBody>
        </p:sp>
        <p:cxnSp>
          <p:nvCxnSpPr>
            <p:cNvPr id="127" name="Conector: angular 126">
              <a:extLst>
                <a:ext uri="{FF2B5EF4-FFF2-40B4-BE49-F238E27FC236}">
                  <a16:creationId xmlns:a16="http://schemas.microsoft.com/office/drawing/2014/main" id="{D41D80FB-484C-407C-BC63-509E3A8C4D54}"/>
                </a:ext>
              </a:extLst>
            </p:cNvPr>
            <p:cNvCxnSpPr>
              <a:cxnSpLocks/>
              <a:stCxn id="22" idx="1"/>
              <a:endCxn id="20" idx="3"/>
            </p:cNvCxnSpPr>
            <p:nvPr/>
          </p:nvCxnSpPr>
          <p:spPr>
            <a:xfrm rot="10800000">
              <a:off x="4633054" y="3349491"/>
              <a:ext cx="654908" cy="49585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95000"/>
                </a:schemeClr>
              </a:solidFill>
              <a:prstDash val="sysDot"/>
              <a:tailEnd type="triangle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ectángulo: esquinas redondeadas 129">
              <a:extLst>
                <a:ext uri="{FF2B5EF4-FFF2-40B4-BE49-F238E27FC236}">
                  <a16:creationId xmlns:a16="http://schemas.microsoft.com/office/drawing/2014/main" id="{AEA8507D-0B7A-48BC-9EE1-A01D160CE9A8}"/>
                </a:ext>
              </a:extLst>
            </p:cNvPr>
            <p:cNvSpPr/>
            <p:nvPr/>
          </p:nvSpPr>
          <p:spPr>
            <a:xfrm>
              <a:off x="4842982" y="79897"/>
              <a:ext cx="2514494" cy="980968"/>
            </a:xfrm>
            <a:prstGeom prst="roundRect">
              <a:avLst>
                <a:gd name="adj" fmla="val 50000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</a:ln>
            <a:effectLst>
              <a:outerShdw blurRad="1143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2000" b="1" dirty="0">
                <a:latin typeface="BROOKLINE" pitchFamily="2" charset="-18"/>
              </a:endParaRPr>
            </a:p>
          </p:txBody>
        </p:sp>
        <p:pic>
          <p:nvPicPr>
            <p:cNvPr id="60" name="Imagen 59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E7FFFCB3-B24C-41DA-AA1F-826F4ABA7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623256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62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BROOKLINE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17</cp:revision>
  <dcterms:created xsi:type="dcterms:W3CDTF">2021-08-30T02:33:07Z</dcterms:created>
  <dcterms:modified xsi:type="dcterms:W3CDTF">2021-10-07T02:40:37Z</dcterms:modified>
</cp:coreProperties>
</file>