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131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3AB-16C8-4456-A4D3-95030E127A7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A978-D222-4EE5-B43F-2891721B38A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9996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3AB-16C8-4456-A4D3-95030E127A7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A978-D222-4EE5-B43F-2891721B38A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2503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3AB-16C8-4456-A4D3-95030E127A7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A978-D222-4EE5-B43F-2891721B38A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6929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3AB-16C8-4456-A4D3-95030E127A7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A978-D222-4EE5-B43F-2891721B38A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4087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3AB-16C8-4456-A4D3-95030E127A7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A978-D222-4EE5-B43F-2891721B38A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4466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3AB-16C8-4456-A4D3-95030E127A7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A978-D222-4EE5-B43F-2891721B38A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2088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3AB-16C8-4456-A4D3-95030E127A7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A978-D222-4EE5-B43F-2891721B38A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5024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3AB-16C8-4456-A4D3-95030E127A7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A978-D222-4EE5-B43F-2891721B38A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5945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3AB-16C8-4456-A4D3-95030E127A7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A978-D222-4EE5-B43F-2891721B38A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7050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3AB-16C8-4456-A4D3-95030E127A7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A978-D222-4EE5-B43F-2891721B38A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8729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93AB-16C8-4456-A4D3-95030E127A7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0A978-D222-4EE5-B43F-2891721B38A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9768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593AB-16C8-4456-A4D3-95030E127A72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0A978-D222-4EE5-B43F-2891721B38A4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8135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004AA426-815D-46A1-A31F-13EB6CAA125F}"/>
              </a:ext>
            </a:extLst>
          </p:cNvPr>
          <p:cNvGrpSpPr/>
          <p:nvPr/>
        </p:nvGrpSpPr>
        <p:grpSpPr>
          <a:xfrm>
            <a:off x="455777" y="85341"/>
            <a:ext cx="8604289" cy="6748032"/>
            <a:chOff x="455777" y="85341"/>
            <a:chExt cx="8604289" cy="6748032"/>
          </a:xfrm>
        </p:grpSpPr>
        <p:sp>
          <p:nvSpPr>
            <p:cNvPr id="54" name="Rectángulo: esquinas redondeadas 53">
              <a:extLst>
                <a:ext uri="{FF2B5EF4-FFF2-40B4-BE49-F238E27FC236}">
                  <a16:creationId xmlns:a16="http://schemas.microsoft.com/office/drawing/2014/main" id="{FAEABB73-F956-46A4-872B-F19FCF842792}"/>
                </a:ext>
              </a:extLst>
            </p:cNvPr>
            <p:cNvSpPr/>
            <p:nvPr/>
          </p:nvSpPr>
          <p:spPr>
            <a:xfrm>
              <a:off x="3601998" y="6636989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chemeClr val="bg1">
                    <a:lumMod val="50000"/>
                  </a:schemeClr>
                </a:gs>
                <a:gs pos="100000">
                  <a:srgbClr val="FAFAFA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F2CB587D-A5BB-46A5-AD11-5FCF1C1D0047}"/>
                </a:ext>
              </a:extLst>
            </p:cNvPr>
            <p:cNvSpPr/>
            <p:nvPr/>
          </p:nvSpPr>
          <p:spPr>
            <a:xfrm>
              <a:off x="1043950" y="332965"/>
              <a:ext cx="2514256" cy="829380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2800" dirty="0">
                  <a:latin typeface="Coffee Service" panose="02000603020000020003" pitchFamily="2" charset="0"/>
                </a:rPr>
                <a:t>Mapa conceptual</a:t>
              </a:r>
            </a:p>
          </p:txBody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52309276-C879-4E33-85E1-2ED01EDB930C}"/>
                </a:ext>
              </a:extLst>
            </p:cNvPr>
            <p:cNvSpPr/>
            <p:nvPr/>
          </p:nvSpPr>
          <p:spPr>
            <a:xfrm>
              <a:off x="455777" y="2238127"/>
              <a:ext cx="1665263" cy="518744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>
                  <a:latin typeface="Coffee Service" panose="02000603020000020003" pitchFamily="2" charset="0"/>
                </a:rPr>
                <a:t>Loren </a:t>
              </a:r>
              <a:r>
                <a:rPr lang="es-419" dirty="0" err="1">
                  <a:latin typeface="Coffee Service" panose="02000603020000020003" pitchFamily="2" charset="0"/>
                </a:rPr>
                <a:t>ipsum</a:t>
              </a:r>
              <a:endParaRPr lang="es-419" dirty="0">
                <a:latin typeface="Coffee Service" panose="02000603020000020003" pitchFamily="2" charset="0"/>
              </a:endParaRPr>
            </a:p>
          </p:txBody>
        </p:sp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BA7C2CD4-7ED2-4E9E-B294-E22C9532B72C}"/>
                </a:ext>
              </a:extLst>
            </p:cNvPr>
            <p:cNvSpPr/>
            <p:nvPr/>
          </p:nvSpPr>
          <p:spPr>
            <a:xfrm>
              <a:off x="2781692" y="2238127"/>
              <a:ext cx="1665263" cy="518744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latin typeface="Coffee Service" panose="02000603020000020003" pitchFamily="2" charset="0"/>
                </a:rPr>
                <a:t>Lorem</a:t>
              </a:r>
              <a:r>
                <a:rPr lang="es-419" dirty="0">
                  <a:latin typeface="Coffee Service" panose="02000603020000020003" pitchFamily="2" charset="0"/>
                </a:rPr>
                <a:t> </a:t>
              </a:r>
              <a:r>
                <a:rPr lang="es-419" dirty="0" err="1">
                  <a:latin typeface="Coffee Service" panose="02000603020000020003" pitchFamily="2" charset="0"/>
                </a:rPr>
                <a:t>ipsum</a:t>
              </a:r>
              <a:endParaRPr lang="es-419" dirty="0">
                <a:latin typeface="Coffee Service" panose="02000603020000020003" pitchFamily="2" charset="0"/>
              </a:endParaRPr>
            </a:p>
          </p:txBody>
        </p:sp>
        <p:sp>
          <p:nvSpPr>
            <p:cNvPr id="9" name="Rectángulo: esquinas redondeadas 8">
              <a:extLst>
                <a:ext uri="{FF2B5EF4-FFF2-40B4-BE49-F238E27FC236}">
                  <a16:creationId xmlns:a16="http://schemas.microsoft.com/office/drawing/2014/main" id="{58A0F21D-3B74-480C-8664-09E82D7502A9}"/>
                </a:ext>
              </a:extLst>
            </p:cNvPr>
            <p:cNvSpPr/>
            <p:nvPr/>
          </p:nvSpPr>
          <p:spPr>
            <a:xfrm>
              <a:off x="5291528" y="2238127"/>
              <a:ext cx="2284022" cy="518744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latin typeface="Coffee Service" panose="02000603020000020003" pitchFamily="2" charset="0"/>
                </a:rPr>
                <a:t>Lorem</a:t>
              </a:r>
              <a:r>
                <a:rPr lang="es-419" dirty="0">
                  <a:latin typeface="Coffee Service" panose="02000603020000020003" pitchFamily="2" charset="0"/>
                </a:rPr>
                <a:t> </a:t>
              </a:r>
              <a:r>
                <a:rPr lang="es-419" dirty="0" err="1">
                  <a:latin typeface="Coffee Service" panose="02000603020000020003" pitchFamily="2" charset="0"/>
                </a:rPr>
                <a:t>ipsum</a:t>
              </a:r>
              <a:r>
                <a:rPr lang="es-419" dirty="0">
                  <a:latin typeface="Coffee Service" panose="02000603020000020003" pitchFamily="2" charset="0"/>
                </a:rPr>
                <a:t> dolor </a:t>
              </a:r>
              <a:r>
                <a:rPr lang="es-419" dirty="0" err="1">
                  <a:latin typeface="Coffee Service" panose="02000603020000020003" pitchFamily="2" charset="0"/>
                </a:rPr>
                <a:t>sit</a:t>
              </a:r>
              <a:endParaRPr lang="es-419" dirty="0">
                <a:latin typeface="Coffee Service" panose="02000603020000020003" pitchFamily="2" charset="0"/>
              </a:endParaRPr>
            </a:p>
          </p:txBody>
        </p:sp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81825B91-3833-46B9-8E37-3E28075C3542}"/>
                </a:ext>
              </a:extLst>
            </p:cNvPr>
            <p:cNvSpPr/>
            <p:nvPr/>
          </p:nvSpPr>
          <p:spPr>
            <a:xfrm>
              <a:off x="5529678" y="984843"/>
              <a:ext cx="1665263" cy="518744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latin typeface="Coffee Service" panose="02000603020000020003" pitchFamily="2" charset="0"/>
                </a:rPr>
                <a:t>Lorem</a:t>
              </a:r>
              <a:r>
                <a:rPr lang="es-419" dirty="0">
                  <a:latin typeface="Coffee Service" panose="02000603020000020003" pitchFamily="2" charset="0"/>
                </a:rPr>
                <a:t> </a:t>
              </a:r>
              <a:r>
                <a:rPr lang="es-419" dirty="0" err="1">
                  <a:latin typeface="Coffee Service" panose="02000603020000020003" pitchFamily="2" charset="0"/>
                </a:rPr>
                <a:t>ipsum</a:t>
              </a:r>
              <a:endParaRPr lang="es-419" dirty="0">
                <a:latin typeface="Coffee Service" panose="02000603020000020003" pitchFamily="2" charset="0"/>
              </a:endParaRPr>
            </a:p>
          </p:txBody>
        </p:sp>
        <p:sp>
          <p:nvSpPr>
            <p:cNvPr id="11" name="Rectángulo: esquinas redondeadas 10">
              <a:extLst>
                <a:ext uri="{FF2B5EF4-FFF2-40B4-BE49-F238E27FC236}">
                  <a16:creationId xmlns:a16="http://schemas.microsoft.com/office/drawing/2014/main" id="{71915BAC-39BD-489D-9ADB-832D6FF9C397}"/>
                </a:ext>
              </a:extLst>
            </p:cNvPr>
            <p:cNvSpPr/>
            <p:nvPr/>
          </p:nvSpPr>
          <p:spPr>
            <a:xfrm>
              <a:off x="455778" y="3411964"/>
              <a:ext cx="729343" cy="653143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350" dirty="0">
                  <a:latin typeface="Coffee Service" panose="02000603020000020003" pitchFamily="2" charset="0"/>
                </a:rPr>
                <a:t>Loren </a:t>
              </a:r>
              <a:r>
                <a:rPr lang="es-419" sz="1350" dirty="0" err="1">
                  <a:latin typeface="Coffee Service" panose="02000603020000020003" pitchFamily="2" charset="0"/>
                </a:rPr>
                <a:t>ipsum</a:t>
              </a:r>
              <a:endParaRPr lang="es-419" sz="1350" dirty="0">
                <a:latin typeface="Coffee Service" panose="02000603020000020003" pitchFamily="2" charset="0"/>
              </a:endParaRPr>
            </a:p>
          </p:txBody>
        </p:sp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039CB87E-C0F6-4E7D-A762-696376066627}"/>
                </a:ext>
              </a:extLst>
            </p:cNvPr>
            <p:cNvSpPr/>
            <p:nvPr/>
          </p:nvSpPr>
          <p:spPr>
            <a:xfrm>
              <a:off x="1391698" y="3411965"/>
              <a:ext cx="729343" cy="653143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350" dirty="0">
                  <a:latin typeface="Coffee Service" panose="02000603020000020003" pitchFamily="2" charset="0"/>
                </a:rPr>
                <a:t>Loren </a:t>
              </a:r>
              <a:r>
                <a:rPr lang="es-419" sz="1350" dirty="0" err="1">
                  <a:latin typeface="Coffee Service" panose="02000603020000020003" pitchFamily="2" charset="0"/>
                </a:rPr>
                <a:t>ipsum</a:t>
              </a:r>
              <a:endParaRPr lang="es-419" sz="1350" dirty="0">
                <a:latin typeface="Coffee Service" panose="02000603020000020003" pitchFamily="2" charset="0"/>
              </a:endParaRPr>
            </a:p>
          </p:txBody>
        </p:sp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901F54F6-A8A6-451A-A1A9-CAB75A8CEEBA}"/>
                </a:ext>
              </a:extLst>
            </p:cNvPr>
            <p:cNvSpPr/>
            <p:nvPr/>
          </p:nvSpPr>
          <p:spPr>
            <a:xfrm>
              <a:off x="2781692" y="3411964"/>
              <a:ext cx="729343" cy="653143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350" dirty="0">
                  <a:latin typeface="Coffee Service" panose="02000603020000020003" pitchFamily="2" charset="0"/>
                </a:rPr>
                <a:t>Loren </a:t>
              </a:r>
              <a:r>
                <a:rPr lang="es-419" sz="1350" dirty="0" err="1">
                  <a:latin typeface="Coffee Service" panose="02000603020000020003" pitchFamily="2" charset="0"/>
                </a:rPr>
                <a:t>ipsum</a:t>
              </a:r>
              <a:endParaRPr lang="es-419" sz="1350" dirty="0">
                <a:latin typeface="Coffee Service" panose="02000603020000020003" pitchFamily="2" charset="0"/>
              </a:endParaRPr>
            </a:p>
          </p:txBody>
        </p:sp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03D014AF-BE8D-4CB3-AE17-62B684203368}"/>
                </a:ext>
              </a:extLst>
            </p:cNvPr>
            <p:cNvSpPr/>
            <p:nvPr/>
          </p:nvSpPr>
          <p:spPr>
            <a:xfrm>
              <a:off x="3717612" y="3411964"/>
              <a:ext cx="729343" cy="653143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350" dirty="0">
                  <a:latin typeface="Coffee Service" panose="02000603020000020003" pitchFamily="2" charset="0"/>
                </a:rPr>
                <a:t>Loren </a:t>
              </a:r>
              <a:r>
                <a:rPr lang="es-419" sz="1350" dirty="0" err="1">
                  <a:latin typeface="Coffee Service" panose="02000603020000020003" pitchFamily="2" charset="0"/>
                </a:rPr>
                <a:t>ipsum</a:t>
              </a:r>
              <a:endParaRPr lang="es-419" sz="1350" dirty="0">
                <a:latin typeface="Coffee Service" panose="02000603020000020003" pitchFamily="2" charset="0"/>
              </a:endParaRPr>
            </a:p>
          </p:txBody>
        </p:sp>
        <p:sp>
          <p:nvSpPr>
            <p:cNvPr id="15" name="Rectángulo: esquinas redondeadas 14">
              <a:extLst>
                <a:ext uri="{FF2B5EF4-FFF2-40B4-BE49-F238E27FC236}">
                  <a16:creationId xmlns:a16="http://schemas.microsoft.com/office/drawing/2014/main" id="{1F8546AA-5B4A-4C2F-9B54-C0CDD3BC54DF}"/>
                </a:ext>
              </a:extLst>
            </p:cNvPr>
            <p:cNvSpPr/>
            <p:nvPr/>
          </p:nvSpPr>
          <p:spPr>
            <a:xfrm>
              <a:off x="455778" y="4601773"/>
              <a:ext cx="729343" cy="653143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350" dirty="0">
                  <a:latin typeface="Coffee Service" panose="02000603020000020003" pitchFamily="2" charset="0"/>
                </a:rPr>
                <a:t>Loren </a:t>
              </a:r>
              <a:r>
                <a:rPr lang="es-419" sz="1350" dirty="0" err="1">
                  <a:latin typeface="Coffee Service" panose="02000603020000020003" pitchFamily="2" charset="0"/>
                </a:rPr>
                <a:t>ipsum</a:t>
              </a:r>
              <a:endParaRPr lang="es-419" sz="1350" dirty="0">
                <a:latin typeface="Coffee Service" panose="02000603020000020003" pitchFamily="2" charset="0"/>
              </a:endParaRPr>
            </a:p>
          </p:txBody>
        </p:sp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271781E9-1A55-4CB4-BFD7-D0D349856109}"/>
                </a:ext>
              </a:extLst>
            </p:cNvPr>
            <p:cNvSpPr/>
            <p:nvPr/>
          </p:nvSpPr>
          <p:spPr>
            <a:xfrm>
              <a:off x="1391698" y="4601774"/>
              <a:ext cx="729343" cy="653143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350" dirty="0">
                  <a:latin typeface="Coffee Service" panose="02000603020000020003" pitchFamily="2" charset="0"/>
                </a:rPr>
                <a:t>Loren </a:t>
              </a:r>
              <a:r>
                <a:rPr lang="es-419" sz="1350" dirty="0" err="1">
                  <a:latin typeface="Coffee Service" panose="02000603020000020003" pitchFamily="2" charset="0"/>
                </a:rPr>
                <a:t>ipsum</a:t>
              </a:r>
              <a:endParaRPr lang="es-419" sz="1350" dirty="0">
                <a:latin typeface="Coffee Service" panose="02000603020000020003" pitchFamily="2" charset="0"/>
              </a:endParaRPr>
            </a:p>
          </p:txBody>
        </p:sp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AF0C8FEE-8D96-432B-82C4-02CF5176527D}"/>
                </a:ext>
              </a:extLst>
            </p:cNvPr>
            <p:cNvSpPr/>
            <p:nvPr/>
          </p:nvSpPr>
          <p:spPr>
            <a:xfrm>
              <a:off x="2781692" y="4601773"/>
              <a:ext cx="729343" cy="653143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350" dirty="0">
                  <a:latin typeface="Coffee Service" panose="02000603020000020003" pitchFamily="2" charset="0"/>
                </a:rPr>
                <a:t>Loren </a:t>
              </a:r>
              <a:r>
                <a:rPr lang="es-419" sz="1350" dirty="0" err="1">
                  <a:latin typeface="Coffee Service" panose="02000603020000020003" pitchFamily="2" charset="0"/>
                </a:rPr>
                <a:t>ipsum</a:t>
              </a:r>
              <a:endParaRPr lang="es-419" sz="1350" dirty="0">
                <a:latin typeface="Coffee Service" panose="02000603020000020003" pitchFamily="2" charset="0"/>
              </a:endParaRPr>
            </a:p>
          </p:txBody>
        </p:sp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F51A3F7C-E864-4427-AEAB-D6EADD16672F}"/>
                </a:ext>
              </a:extLst>
            </p:cNvPr>
            <p:cNvSpPr/>
            <p:nvPr/>
          </p:nvSpPr>
          <p:spPr>
            <a:xfrm>
              <a:off x="3717612" y="4601773"/>
              <a:ext cx="729343" cy="653143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1350" dirty="0">
                  <a:latin typeface="Coffee Service" panose="02000603020000020003" pitchFamily="2" charset="0"/>
                </a:rPr>
                <a:t>Loren </a:t>
              </a:r>
              <a:r>
                <a:rPr lang="es-419" sz="1350" dirty="0" err="1">
                  <a:latin typeface="Coffee Service" panose="02000603020000020003" pitchFamily="2" charset="0"/>
                </a:rPr>
                <a:t>ipsum</a:t>
              </a:r>
              <a:endParaRPr lang="es-419" sz="1350" dirty="0">
                <a:latin typeface="Coffee Service" panose="02000603020000020003" pitchFamily="2" charset="0"/>
              </a:endParaRPr>
            </a:p>
          </p:txBody>
        </p:sp>
        <p:sp>
          <p:nvSpPr>
            <p:cNvPr id="19" name="Rectángulo: esquinas redondeadas 18">
              <a:extLst>
                <a:ext uri="{FF2B5EF4-FFF2-40B4-BE49-F238E27FC236}">
                  <a16:creationId xmlns:a16="http://schemas.microsoft.com/office/drawing/2014/main" id="{67136430-FB42-4C8F-87E5-6A2A64A0615D}"/>
                </a:ext>
              </a:extLst>
            </p:cNvPr>
            <p:cNvSpPr/>
            <p:nvPr/>
          </p:nvSpPr>
          <p:spPr>
            <a:xfrm>
              <a:off x="5291528" y="3397139"/>
              <a:ext cx="2284022" cy="518744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latin typeface="Coffee Service" panose="02000603020000020003" pitchFamily="2" charset="0"/>
                </a:rPr>
                <a:t>Lorem</a:t>
              </a:r>
              <a:r>
                <a:rPr lang="es-419" dirty="0">
                  <a:latin typeface="Coffee Service" panose="02000603020000020003" pitchFamily="2" charset="0"/>
                </a:rPr>
                <a:t> </a:t>
              </a:r>
              <a:r>
                <a:rPr lang="es-419" dirty="0" err="1">
                  <a:latin typeface="Coffee Service" panose="02000603020000020003" pitchFamily="2" charset="0"/>
                </a:rPr>
                <a:t>ipsum</a:t>
              </a:r>
              <a:r>
                <a:rPr lang="es-419" dirty="0">
                  <a:latin typeface="Coffee Service" panose="02000603020000020003" pitchFamily="2" charset="0"/>
                </a:rPr>
                <a:t> dolor </a:t>
              </a:r>
              <a:r>
                <a:rPr lang="es-419" dirty="0" err="1">
                  <a:latin typeface="Coffee Service" panose="02000603020000020003" pitchFamily="2" charset="0"/>
                </a:rPr>
                <a:t>sit</a:t>
              </a:r>
              <a:endParaRPr lang="es-419" dirty="0">
                <a:latin typeface="Coffee Service" panose="02000603020000020003" pitchFamily="2" charset="0"/>
              </a:endParaRPr>
            </a:p>
          </p:txBody>
        </p:sp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8FD00FA7-5C6C-4CCB-91F6-22C2C7DB4F84}"/>
                </a:ext>
              </a:extLst>
            </p:cNvPr>
            <p:cNvSpPr/>
            <p:nvPr/>
          </p:nvSpPr>
          <p:spPr>
            <a:xfrm>
              <a:off x="5600909" y="4520493"/>
              <a:ext cx="1665263" cy="518744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latin typeface="Coffee Service" panose="02000603020000020003" pitchFamily="2" charset="0"/>
                </a:rPr>
                <a:t>Lorem</a:t>
              </a:r>
              <a:r>
                <a:rPr lang="es-419" dirty="0">
                  <a:latin typeface="Coffee Service" panose="02000603020000020003" pitchFamily="2" charset="0"/>
                </a:rPr>
                <a:t> </a:t>
              </a:r>
              <a:r>
                <a:rPr lang="es-419" dirty="0" err="1">
                  <a:latin typeface="Coffee Service" panose="02000603020000020003" pitchFamily="2" charset="0"/>
                </a:rPr>
                <a:t>ipsum</a:t>
              </a:r>
              <a:endParaRPr lang="es-419" dirty="0">
                <a:latin typeface="Coffee Service" panose="02000603020000020003" pitchFamily="2" charset="0"/>
              </a:endParaRPr>
            </a:p>
          </p:txBody>
        </p:sp>
        <p:sp>
          <p:nvSpPr>
            <p:cNvPr id="21" name="Rectángulo: esquinas redondeadas 20">
              <a:extLst>
                <a:ext uri="{FF2B5EF4-FFF2-40B4-BE49-F238E27FC236}">
                  <a16:creationId xmlns:a16="http://schemas.microsoft.com/office/drawing/2014/main" id="{5E984AFD-2E09-4C29-AAA5-FBCEDA923B85}"/>
                </a:ext>
              </a:extLst>
            </p:cNvPr>
            <p:cNvSpPr/>
            <p:nvPr/>
          </p:nvSpPr>
          <p:spPr>
            <a:xfrm>
              <a:off x="923737" y="5835795"/>
              <a:ext cx="1665263" cy="730103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latin typeface="Coffee Service" panose="02000603020000020003" pitchFamily="2" charset="0"/>
                </a:rPr>
                <a:t>Lorem</a:t>
              </a:r>
              <a:r>
                <a:rPr lang="es-419" dirty="0">
                  <a:latin typeface="Coffee Service" panose="02000603020000020003" pitchFamily="2" charset="0"/>
                </a:rPr>
                <a:t> </a:t>
              </a:r>
              <a:r>
                <a:rPr lang="es-419" dirty="0" err="1">
                  <a:latin typeface="Coffee Service" panose="02000603020000020003" pitchFamily="2" charset="0"/>
                </a:rPr>
                <a:t>ipsum</a:t>
              </a:r>
              <a:endParaRPr lang="es-419" dirty="0">
                <a:latin typeface="Coffee Service" panose="02000603020000020003" pitchFamily="2" charset="0"/>
              </a:endParaRPr>
            </a:p>
          </p:txBody>
        </p:sp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6C2CEB10-8FCD-4B3A-84A7-05550CD347F8}"/>
                </a:ext>
              </a:extLst>
            </p:cNvPr>
            <p:cNvSpPr/>
            <p:nvPr/>
          </p:nvSpPr>
          <p:spPr>
            <a:xfrm>
              <a:off x="4572000" y="5843414"/>
              <a:ext cx="1665263" cy="730105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latin typeface="Coffee Service" panose="02000603020000020003" pitchFamily="2" charset="0"/>
                </a:rPr>
                <a:t>Lorem</a:t>
              </a:r>
              <a:r>
                <a:rPr lang="es-419" dirty="0">
                  <a:latin typeface="Coffee Service" panose="02000603020000020003" pitchFamily="2" charset="0"/>
                </a:rPr>
                <a:t> </a:t>
              </a:r>
              <a:r>
                <a:rPr lang="es-419" dirty="0" err="1">
                  <a:latin typeface="Coffee Service" panose="02000603020000020003" pitchFamily="2" charset="0"/>
                </a:rPr>
                <a:t>ipsum</a:t>
              </a:r>
              <a:endParaRPr lang="es-419" dirty="0">
                <a:latin typeface="Coffee Service" panose="02000603020000020003" pitchFamily="2" charset="0"/>
              </a:endParaRPr>
            </a:p>
          </p:txBody>
        </p:sp>
        <p:sp>
          <p:nvSpPr>
            <p:cNvPr id="23" name="Rectángulo: esquinas redondeadas 22">
              <a:extLst>
                <a:ext uri="{FF2B5EF4-FFF2-40B4-BE49-F238E27FC236}">
                  <a16:creationId xmlns:a16="http://schemas.microsoft.com/office/drawing/2014/main" id="{71322A29-1A54-491E-A7BD-8D110999DAB4}"/>
                </a:ext>
              </a:extLst>
            </p:cNvPr>
            <p:cNvSpPr/>
            <p:nvPr/>
          </p:nvSpPr>
          <p:spPr>
            <a:xfrm>
              <a:off x="7282542" y="5286065"/>
              <a:ext cx="1665263" cy="730105"/>
            </a:xfrm>
            <a:prstGeom prst="roundRect">
              <a:avLst>
                <a:gd name="adj" fmla="val 26000"/>
              </a:avLst>
            </a:prstGeom>
            <a:solidFill>
              <a:srgbClr val="131C19"/>
            </a:solidFill>
            <a:ln>
              <a:noFill/>
            </a:ln>
            <a:effectLst>
              <a:outerShdw blurRad="152400" dist="1016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dirty="0" err="1">
                  <a:latin typeface="Coffee Service" panose="02000603020000020003" pitchFamily="2" charset="0"/>
                </a:rPr>
                <a:t>Lorem</a:t>
              </a:r>
              <a:r>
                <a:rPr lang="es-419" dirty="0">
                  <a:latin typeface="Coffee Service" panose="02000603020000020003" pitchFamily="2" charset="0"/>
                </a:rPr>
                <a:t> </a:t>
              </a:r>
              <a:r>
                <a:rPr lang="es-419" dirty="0" err="1">
                  <a:latin typeface="Coffee Service" panose="02000603020000020003" pitchFamily="2" charset="0"/>
                </a:rPr>
                <a:t>ipsum</a:t>
              </a:r>
              <a:endParaRPr lang="es-419" dirty="0">
                <a:latin typeface="Coffee Service" panose="02000603020000020003" pitchFamily="2" charset="0"/>
              </a:endParaRPr>
            </a:p>
          </p:txBody>
        </p:sp>
        <p:cxnSp>
          <p:nvCxnSpPr>
            <p:cNvPr id="25" name="Conector: angular 24">
              <a:extLst>
                <a:ext uri="{FF2B5EF4-FFF2-40B4-BE49-F238E27FC236}">
                  <a16:creationId xmlns:a16="http://schemas.microsoft.com/office/drawing/2014/main" id="{88962F77-5563-4561-A4DC-21CF366CA598}"/>
                </a:ext>
              </a:extLst>
            </p:cNvPr>
            <p:cNvCxnSpPr>
              <a:cxnSpLocks/>
              <a:stCxn id="6" idx="2"/>
              <a:endCxn id="7" idx="0"/>
            </p:cNvCxnSpPr>
            <p:nvPr/>
          </p:nvCxnSpPr>
          <p:spPr>
            <a:xfrm rot="5400000">
              <a:off x="1256853" y="1193902"/>
              <a:ext cx="1075782" cy="1012669"/>
            </a:xfrm>
            <a:prstGeom prst="bentConnector3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ector: angular 25">
              <a:extLst>
                <a:ext uri="{FF2B5EF4-FFF2-40B4-BE49-F238E27FC236}">
                  <a16:creationId xmlns:a16="http://schemas.microsoft.com/office/drawing/2014/main" id="{EA669AFD-7253-42B3-8636-2342BC661202}"/>
                </a:ext>
              </a:extLst>
            </p:cNvPr>
            <p:cNvCxnSpPr>
              <a:cxnSpLocks/>
              <a:stCxn id="6" idx="2"/>
              <a:endCxn id="8" idx="0"/>
            </p:cNvCxnSpPr>
            <p:nvPr/>
          </p:nvCxnSpPr>
          <p:spPr>
            <a:xfrm rot="16200000" flipH="1">
              <a:off x="2419810" y="1043613"/>
              <a:ext cx="1075782" cy="1313246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ector: angular 28">
              <a:extLst>
                <a:ext uri="{FF2B5EF4-FFF2-40B4-BE49-F238E27FC236}">
                  <a16:creationId xmlns:a16="http://schemas.microsoft.com/office/drawing/2014/main" id="{33553834-9612-4566-B4AE-BD64E4407E82}"/>
                </a:ext>
              </a:extLst>
            </p:cNvPr>
            <p:cNvCxnSpPr>
              <a:cxnSpLocks/>
              <a:stCxn id="6" idx="2"/>
              <a:endCxn id="9" idx="0"/>
            </p:cNvCxnSpPr>
            <p:nvPr/>
          </p:nvCxnSpPr>
          <p:spPr>
            <a:xfrm rot="16200000" flipH="1">
              <a:off x="3829417" y="-365995"/>
              <a:ext cx="1075782" cy="413246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ector: angular 31">
              <a:extLst>
                <a:ext uri="{FF2B5EF4-FFF2-40B4-BE49-F238E27FC236}">
                  <a16:creationId xmlns:a16="http://schemas.microsoft.com/office/drawing/2014/main" id="{1B4DCDF2-9065-4339-BAAC-DB3BB4EC2B1A}"/>
                </a:ext>
              </a:extLst>
            </p:cNvPr>
            <p:cNvCxnSpPr>
              <a:cxnSpLocks/>
              <a:stCxn id="6" idx="3"/>
              <a:endCxn id="10" idx="1"/>
            </p:cNvCxnSpPr>
            <p:nvPr/>
          </p:nvCxnSpPr>
          <p:spPr>
            <a:xfrm>
              <a:off x="3558206" y="747655"/>
              <a:ext cx="1971472" cy="49656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ector: angular 35">
              <a:extLst>
                <a:ext uri="{FF2B5EF4-FFF2-40B4-BE49-F238E27FC236}">
                  <a16:creationId xmlns:a16="http://schemas.microsoft.com/office/drawing/2014/main" id="{97B87000-1C18-4C28-8A31-07538F134AEF}"/>
                </a:ext>
              </a:extLst>
            </p:cNvPr>
            <p:cNvCxnSpPr>
              <a:cxnSpLocks/>
              <a:stCxn id="7" idx="2"/>
              <a:endCxn id="11" idx="0"/>
            </p:cNvCxnSpPr>
            <p:nvPr/>
          </p:nvCxnSpPr>
          <p:spPr>
            <a:xfrm rot="5400000">
              <a:off x="726884" y="2850438"/>
              <a:ext cx="655093" cy="46795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ector: angular 38">
              <a:extLst>
                <a:ext uri="{FF2B5EF4-FFF2-40B4-BE49-F238E27FC236}">
                  <a16:creationId xmlns:a16="http://schemas.microsoft.com/office/drawing/2014/main" id="{2E7E933B-C80B-44AD-A281-DBBC7A5D49E5}"/>
                </a:ext>
              </a:extLst>
            </p:cNvPr>
            <p:cNvCxnSpPr>
              <a:cxnSpLocks/>
              <a:stCxn id="7" idx="2"/>
              <a:endCxn id="12" idx="0"/>
            </p:cNvCxnSpPr>
            <p:nvPr/>
          </p:nvCxnSpPr>
          <p:spPr>
            <a:xfrm rot="16200000" flipH="1">
              <a:off x="1194842" y="2850437"/>
              <a:ext cx="655094" cy="46796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ector: angular 41">
              <a:extLst>
                <a:ext uri="{FF2B5EF4-FFF2-40B4-BE49-F238E27FC236}">
                  <a16:creationId xmlns:a16="http://schemas.microsoft.com/office/drawing/2014/main" id="{9CE96C3D-AE2C-401F-9E22-E55E083403B6}"/>
                </a:ext>
              </a:extLst>
            </p:cNvPr>
            <p:cNvCxnSpPr>
              <a:cxnSpLocks/>
              <a:stCxn id="8" idx="2"/>
              <a:endCxn id="13" idx="0"/>
            </p:cNvCxnSpPr>
            <p:nvPr/>
          </p:nvCxnSpPr>
          <p:spPr>
            <a:xfrm rot="5400000">
              <a:off x="3052798" y="2850437"/>
              <a:ext cx="655093" cy="46796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onector: angular 44">
              <a:extLst>
                <a:ext uri="{FF2B5EF4-FFF2-40B4-BE49-F238E27FC236}">
                  <a16:creationId xmlns:a16="http://schemas.microsoft.com/office/drawing/2014/main" id="{9FDB4808-1C3E-41F5-96E7-E9AD94AFD4B4}"/>
                </a:ext>
              </a:extLst>
            </p:cNvPr>
            <p:cNvCxnSpPr>
              <a:cxnSpLocks/>
              <a:stCxn id="8" idx="2"/>
              <a:endCxn id="14" idx="0"/>
            </p:cNvCxnSpPr>
            <p:nvPr/>
          </p:nvCxnSpPr>
          <p:spPr>
            <a:xfrm rot="16200000" flipH="1">
              <a:off x="3520758" y="2850437"/>
              <a:ext cx="655093" cy="46796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ector: angular 47">
              <a:extLst>
                <a:ext uri="{FF2B5EF4-FFF2-40B4-BE49-F238E27FC236}">
                  <a16:creationId xmlns:a16="http://schemas.microsoft.com/office/drawing/2014/main" id="{D99C4393-7941-4B59-A16F-BD5ED5D6636F}"/>
                </a:ext>
              </a:extLst>
            </p:cNvPr>
            <p:cNvCxnSpPr>
              <a:cxnSpLocks/>
              <a:stCxn id="11" idx="2"/>
              <a:endCxn id="15" idx="0"/>
            </p:cNvCxnSpPr>
            <p:nvPr/>
          </p:nvCxnSpPr>
          <p:spPr>
            <a:xfrm>
              <a:off x="820450" y="4065107"/>
              <a:ext cx="0" cy="536666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ector: angular 47">
              <a:extLst>
                <a:ext uri="{FF2B5EF4-FFF2-40B4-BE49-F238E27FC236}">
                  <a16:creationId xmlns:a16="http://schemas.microsoft.com/office/drawing/2014/main" id="{601F5AD7-902B-47F1-816A-EE11069EF081}"/>
                </a:ext>
              </a:extLst>
            </p:cNvPr>
            <p:cNvCxnSpPr>
              <a:cxnSpLocks/>
              <a:stCxn id="12" idx="2"/>
              <a:endCxn id="16" idx="0"/>
            </p:cNvCxnSpPr>
            <p:nvPr/>
          </p:nvCxnSpPr>
          <p:spPr>
            <a:xfrm>
              <a:off x="1756370" y="4065108"/>
              <a:ext cx="0" cy="536666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ector: angular 47">
              <a:extLst>
                <a:ext uri="{FF2B5EF4-FFF2-40B4-BE49-F238E27FC236}">
                  <a16:creationId xmlns:a16="http://schemas.microsoft.com/office/drawing/2014/main" id="{88EE3D01-9151-422B-8E1D-D9ABC5646519}"/>
                </a:ext>
              </a:extLst>
            </p:cNvPr>
            <p:cNvCxnSpPr>
              <a:cxnSpLocks/>
              <a:stCxn id="13" idx="2"/>
              <a:endCxn id="17" idx="0"/>
            </p:cNvCxnSpPr>
            <p:nvPr/>
          </p:nvCxnSpPr>
          <p:spPr>
            <a:xfrm>
              <a:off x="3146364" y="4065107"/>
              <a:ext cx="0" cy="536666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Conector: angular 47">
              <a:extLst>
                <a:ext uri="{FF2B5EF4-FFF2-40B4-BE49-F238E27FC236}">
                  <a16:creationId xmlns:a16="http://schemas.microsoft.com/office/drawing/2014/main" id="{285B2C3B-0418-49E6-AFB2-F41FD80CBD39}"/>
                </a:ext>
              </a:extLst>
            </p:cNvPr>
            <p:cNvCxnSpPr>
              <a:cxnSpLocks/>
              <a:stCxn id="14" idx="2"/>
              <a:endCxn id="18" idx="0"/>
            </p:cNvCxnSpPr>
            <p:nvPr/>
          </p:nvCxnSpPr>
          <p:spPr>
            <a:xfrm>
              <a:off x="4082284" y="4065107"/>
              <a:ext cx="0" cy="536666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Conector: angular 47">
              <a:extLst>
                <a:ext uri="{FF2B5EF4-FFF2-40B4-BE49-F238E27FC236}">
                  <a16:creationId xmlns:a16="http://schemas.microsoft.com/office/drawing/2014/main" id="{D9BC908D-6EF3-4CDB-9492-77C377B9B2C9}"/>
                </a:ext>
              </a:extLst>
            </p:cNvPr>
            <p:cNvCxnSpPr>
              <a:cxnSpLocks/>
              <a:stCxn id="19" idx="2"/>
              <a:endCxn id="20" idx="0"/>
            </p:cNvCxnSpPr>
            <p:nvPr/>
          </p:nvCxnSpPr>
          <p:spPr>
            <a:xfrm>
              <a:off x="6433539" y="3915883"/>
              <a:ext cx="2" cy="604610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Conector: angular 47">
              <a:extLst>
                <a:ext uri="{FF2B5EF4-FFF2-40B4-BE49-F238E27FC236}">
                  <a16:creationId xmlns:a16="http://schemas.microsoft.com/office/drawing/2014/main" id="{14453C04-38C4-471B-9FB0-9A8E5930224E}"/>
                </a:ext>
              </a:extLst>
            </p:cNvPr>
            <p:cNvCxnSpPr>
              <a:cxnSpLocks/>
              <a:stCxn id="9" idx="2"/>
              <a:endCxn id="19" idx="0"/>
            </p:cNvCxnSpPr>
            <p:nvPr/>
          </p:nvCxnSpPr>
          <p:spPr>
            <a:xfrm>
              <a:off x="6433539" y="2756871"/>
              <a:ext cx="0" cy="640268"/>
            </a:xfrm>
            <a:prstGeom prst="straightConnector1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Conector: angular 66">
              <a:extLst>
                <a:ext uri="{FF2B5EF4-FFF2-40B4-BE49-F238E27FC236}">
                  <a16:creationId xmlns:a16="http://schemas.microsoft.com/office/drawing/2014/main" id="{94DBBA71-2477-4A54-900E-07F554487CA7}"/>
                </a:ext>
              </a:extLst>
            </p:cNvPr>
            <p:cNvCxnSpPr>
              <a:cxnSpLocks/>
              <a:stCxn id="15" idx="2"/>
              <a:endCxn id="21" idx="0"/>
            </p:cNvCxnSpPr>
            <p:nvPr/>
          </p:nvCxnSpPr>
          <p:spPr>
            <a:xfrm rot="16200000" flipH="1">
              <a:off x="997970" y="5077395"/>
              <a:ext cx="580879" cy="93591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Conector: angular 69">
              <a:extLst>
                <a:ext uri="{FF2B5EF4-FFF2-40B4-BE49-F238E27FC236}">
                  <a16:creationId xmlns:a16="http://schemas.microsoft.com/office/drawing/2014/main" id="{68216B80-9D22-44B2-B317-2F18F0DA155B}"/>
                </a:ext>
              </a:extLst>
            </p:cNvPr>
            <p:cNvCxnSpPr>
              <a:cxnSpLocks/>
              <a:stCxn id="17" idx="2"/>
              <a:endCxn id="21" idx="0"/>
            </p:cNvCxnSpPr>
            <p:nvPr/>
          </p:nvCxnSpPr>
          <p:spPr>
            <a:xfrm rot="5400000">
              <a:off x="2160928" y="4850358"/>
              <a:ext cx="580879" cy="1389995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Conector: angular 72">
              <a:extLst>
                <a:ext uri="{FF2B5EF4-FFF2-40B4-BE49-F238E27FC236}">
                  <a16:creationId xmlns:a16="http://schemas.microsoft.com/office/drawing/2014/main" id="{9F2455A3-4AD9-46CB-A84C-659B8679B531}"/>
                </a:ext>
              </a:extLst>
            </p:cNvPr>
            <p:cNvCxnSpPr>
              <a:cxnSpLocks/>
              <a:stCxn id="18" idx="2"/>
              <a:endCxn id="22" idx="0"/>
            </p:cNvCxnSpPr>
            <p:nvPr/>
          </p:nvCxnSpPr>
          <p:spPr>
            <a:xfrm rot="16200000" flipH="1">
              <a:off x="4449209" y="4887991"/>
              <a:ext cx="588498" cy="1322348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Conector: angular 75">
              <a:extLst>
                <a:ext uri="{FF2B5EF4-FFF2-40B4-BE49-F238E27FC236}">
                  <a16:creationId xmlns:a16="http://schemas.microsoft.com/office/drawing/2014/main" id="{4CE0D477-15B0-44BC-899D-6086E2034C93}"/>
                </a:ext>
              </a:extLst>
            </p:cNvPr>
            <p:cNvCxnSpPr>
              <a:cxnSpLocks/>
              <a:stCxn id="20" idx="2"/>
              <a:endCxn id="22" idx="0"/>
            </p:cNvCxnSpPr>
            <p:nvPr/>
          </p:nvCxnSpPr>
          <p:spPr>
            <a:xfrm rot="5400000">
              <a:off x="5516999" y="4926871"/>
              <a:ext cx="804177" cy="1028909"/>
            </a:xfrm>
            <a:prstGeom prst="bentConnector3">
              <a:avLst>
                <a:gd name="adj1" fmla="val 61371"/>
              </a:avLst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Conector: angular 78">
              <a:extLst>
                <a:ext uri="{FF2B5EF4-FFF2-40B4-BE49-F238E27FC236}">
                  <a16:creationId xmlns:a16="http://schemas.microsoft.com/office/drawing/2014/main" id="{D3C875C5-28C6-479A-AD34-235AE46CEC37}"/>
                </a:ext>
              </a:extLst>
            </p:cNvPr>
            <p:cNvCxnSpPr>
              <a:cxnSpLocks/>
              <a:stCxn id="19" idx="3"/>
              <a:endCxn id="23" idx="0"/>
            </p:cNvCxnSpPr>
            <p:nvPr/>
          </p:nvCxnSpPr>
          <p:spPr>
            <a:xfrm>
              <a:off x="7575550" y="3656511"/>
              <a:ext cx="539624" cy="1629554"/>
            </a:xfrm>
            <a:prstGeom prst="bentConnector2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  <a:prstDash val="solid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CuadroTexto 82">
              <a:extLst>
                <a:ext uri="{FF2B5EF4-FFF2-40B4-BE49-F238E27FC236}">
                  <a16:creationId xmlns:a16="http://schemas.microsoft.com/office/drawing/2014/main" id="{8EE67528-4F1E-4910-84A2-5C2809F26F8D}"/>
                </a:ext>
              </a:extLst>
            </p:cNvPr>
            <p:cNvSpPr txBox="1"/>
            <p:nvPr/>
          </p:nvSpPr>
          <p:spPr>
            <a:xfrm>
              <a:off x="1991431" y="1522774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sp>
          <p:nvSpPr>
            <p:cNvPr id="84" name="CuadroTexto 83">
              <a:extLst>
                <a:ext uri="{FF2B5EF4-FFF2-40B4-BE49-F238E27FC236}">
                  <a16:creationId xmlns:a16="http://schemas.microsoft.com/office/drawing/2014/main" id="{A0AFED2F-5A85-48A9-97F0-D0EAEC176959}"/>
                </a:ext>
              </a:extLst>
            </p:cNvPr>
            <p:cNvSpPr txBox="1"/>
            <p:nvPr/>
          </p:nvSpPr>
          <p:spPr>
            <a:xfrm>
              <a:off x="1000407" y="2976627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sp>
          <p:nvSpPr>
            <p:cNvPr id="85" name="CuadroTexto 84">
              <a:extLst>
                <a:ext uri="{FF2B5EF4-FFF2-40B4-BE49-F238E27FC236}">
                  <a16:creationId xmlns:a16="http://schemas.microsoft.com/office/drawing/2014/main" id="{B193990A-2B50-46F4-9C5B-25B4DD00B01E}"/>
                </a:ext>
              </a:extLst>
            </p:cNvPr>
            <p:cNvSpPr txBox="1"/>
            <p:nvPr/>
          </p:nvSpPr>
          <p:spPr>
            <a:xfrm>
              <a:off x="577876" y="4223125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sp>
          <p:nvSpPr>
            <p:cNvPr id="86" name="CuadroTexto 85">
              <a:extLst>
                <a:ext uri="{FF2B5EF4-FFF2-40B4-BE49-F238E27FC236}">
                  <a16:creationId xmlns:a16="http://schemas.microsoft.com/office/drawing/2014/main" id="{A8F6CA0C-C26B-42BF-B828-1678B3635A2D}"/>
                </a:ext>
              </a:extLst>
            </p:cNvPr>
            <p:cNvSpPr txBox="1"/>
            <p:nvPr/>
          </p:nvSpPr>
          <p:spPr>
            <a:xfrm>
              <a:off x="1469242" y="4223125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sp>
          <p:nvSpPr>
            <p:cNvPr id="87" name="CuadroTexto 86">
              <a:extLst>
                <a:ext uri="{FF2B5EF4-FFF2-40B4-BE49-F238E27FC236}">
                  <a16:creationId xmlns:a16="http://schemas.microsoft.com/office/drawing/2014/main" id="{EEC06626-79BF-46FB-88EA-B98ED31BBAF4}"/>
                </a:ext>
              </a:extLst>
            </p:cNvPr>
            <p:cNvSpPr txBox="1"/>
            <p:nvPr/>
          </p:nvSpPr>
          <p:spPr>
            <a:xfrm>
              <a:off x="2878023" y="4223125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sp>
          <p:nvSpPr>
            <p:cNvPr id="88" name="CuadroTexto 87">
              <a:extLst>
                <a:ext uri="{FF2B5EF4-FFF2-40B4-BE49-F238E27FC236}">
                  <a16:creationId xmlns:a16="http://schemas.microsoft.com/office/drawing/2014/main" id="{312FE448-DFD1-47BD-BC4B-153C0816B9B7}"/>
                </a:ext>
              </a:extLst>
            </p:cNvPr>
            <p:cNvSpPr txBox="1"/>
            <p:nvPr/>
          </p:nvSpPr>
          <p:spPr>
            <a:xfrm>
              <a:off x="3825865" y="4223125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sp>
          <p:nvSpPr>
            <p:cNvPr id="89" name="CuadroTexto 88">
              <a:extLst>
                <a:ext uri="{FF2B5EF4-FFF2-40B4-BE49-F238E27FC236}">
                  <a16:creationId xmlns:a16="http://schemas.microsoft.com/office/drawing/2014/main" id="{F794EF2F-62B9-4BFF-8C37-5BFD4AC505E3}"/>
                </a:ext>
              </a:extLst>
            </p:cNvPr>
            <p:cNvSpPr txBox="1"/>
            <p:nvPr/>
          </p:nvSpPr>
          <p:spPr>
            <a:xfrm>
              <a:off x="1469242" y="5432505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sp>
          <p:nvSpPr>
            <p:cNvPr id="90" name="CuadroTexto 89">
              <a:extLst>
                <a:ext uri="{FF2B5EF4-FFF2-40B4-BE49-F238E27FC236}">
                  <a16:creationId xmlns:a16="http://schemas.microsoft.com/office/drawing/2014/main" id="{2CEB88FA-A88D-4A9C-859A-12EE24765A7B}"/>
                </a:ext>
              </a:extLst>
            </p:cNvPr>
            <p:cNvSpPr txBox="1"/>
            <p:nvPr/>
          </p:nvSpPr>
          <p:spPr>
            <a:xfrm>
              <a:off x="5141284" y="5366328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sp>
          <p:nvSpPr>
            <p:cNvPr id="92" name="CuadroTexto 91">
              <a:extLst>
                <a:ext uri="{FF2B5EF4-FFF2-40B4-BE49-F238E27FC236}">
                  <a16:creationId xmlns:a16="http://schemas.microsoft.com/office/drawing/2014/main" id="{052E2BC7-9CF9-4551-9371-201FB5AE3058}"/>
                </a:ext>
              </a:extLst>
            </p:cNvPr>
            <p:cNvSpPr txBox="1"/>
            <p:nvPr/>
          </p:nvSpPr>
          <p:spPr>
            <a:xfrm>
              <a:off x="7851826" y="4412493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sp>
          <p:nvSpPr>
            <p:cNvPr id="93" name="CuadroTexto 92">
              <a:extLst>
                <a:ext uri="{FF2B5EF4-FFF2-40B4-BE49-F238E27FC236}">
                  <a16:creationId xmlns:a16="http://schemas.microsoft.com/office/drawing/2014/main" id="{D3AACCC0-6F57-4D27-A054-FE8542B02627}"/>
                </a:ext>
              </a:extLst>
            </p:cNvPr>
            <p:cNvSpPr txBox="1"/>
            <p:nvPr/>
          </p:nvSpPr>
          <p:spPr>
            <a:xfrm>
              <a:off x="6159861" y="4093132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sp>
          <p:nvSpPr>
            <p:cNvPr id="94" name="CuadroTexto 93">
              <a:extLst>
                <a:ext uri="{FF2B5EF4-FFF2-40B4-BE49-F238E27FC236}">
                  <a16:creationId xmlns:a16="http://schemas.microsoft.com/office/drawing/2014/main" id="{7C0011C4-5E1F-49DC-80E1-C74F93FD900D}"/>
                </a:ext>
              </a:extLst>
            </p:cNvPr>
            <p:cNvSpPr txBox="1"/>
            <p:nvPr/>
          </p:nvSpPr>
          <p:spPr>
            <a:xfrm>
              <a:off x="3321611" y="2973759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sp>
          <p:nvSpPr>
            <p:cNvPr id="95" name="CuadroTexto 94">
              <a:extLst>
                <a:ext uri="{FF2B5EF4-FFF2-40B4-BE49-F238E27FC236}">
                  <a16:creationId xmlns:a16="http://schemas.microsoft.com/office/drawing/2014/main" id="{64457EBE-A1E1-4107-85F9-3F1C31DB59B2}"/>
                </a:ext>
              </a:extLst>
            </p:cNvPr>
            <p:cNvSpPr txBox="1"/>
            <p:nvPr/>
          </p:nvSpPr>
          <p:spPr>
            <a:xfrm>
              <a:off x="6170192" y="2979224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sp>
          <p:nvSpPr>
            <p:cNvPr id="96" name="CuadroTexto 95">
              <a:extLst>
                <a:ext uri="{FF2B5EF4-FFF2-40B4-BE49-F238E27FC236}">
                  <a16:creationId xmlns:a16="http://schemas.microsoft.com/office/drawing/2014/main" id="{0345CAC1-189B-4B7D-9175-4842C8E2325B}"/>
                </a:ext>
              </a:extLst>
            </p:cNvPr>
            <p:cNvSpPr txBox="1"/>
            <p:nvPr/>
          </p:nvSpPr>
          <p:spPr>
            <a:xfrm>
              <a:off x="4233890" y="925743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sp>
          <p:nvSpPr>
            <p:cNvPr id="105" name="CuadroTexto 104">
              <a:extLst>
                <a:ext uri="{FF2B5EF4-FFF2-40B4-BE49-F238E27FC236}">
                  <a16:creationId xmlns:a16="http://schemas.microsoft.com/office/drawing/2014/main" id="{4E85B8FE-C6AE-46E4-8918-35D50C55D7ED}"/>
                </a:ext>
              </a:extLst>
            </p:cNvPr>
            <p:cNvSpPr txBox="1"/>
            <p:nvPr/>
          </p:nvSpPr>
          <p:spPr>
            <a:xfrm>
              <a:off x="4813184" y="1546857"/>
              <a:ext cx="526694" cy="216000"/>
            </a:xfrm>
            <a:prstGeom prst="rect">
              <a:avLst/>
            </a:prstGeom>
            <a:solidFill>
              <a:srgbClr val="FAFAFA"/>
            </a:solidFill>
          </p:spPr>
          <p:txBody>
            <a:bodyPr wrap="none" rtlCol="0">
              <a:spAutoFit/>
            </a:bodyPr>
            <a:lstStyle/>
            <a:p>
              <a:r>
                <a:rPr lang="es-419" sz="1200" dirty="0">
                  <a:latin typeface="Coffee Service" panose="02000603020000020003" pitchFamily="2" charset="0"/>
                </a:rPr>
                <a:t>Enlace</a:t>
              </a:r>
            </a:p>
          </p:txBody>
        </p:sp>
        <p:pic>
          <p:nvPicPr>
            <p:cNvPr id="53" name="Imagen 52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89E53334-12A5-47E1-ADA8-9311E7243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2550" y="85341"/>
              <a:ext cx="1357516" cy="300798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422650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59</Words>
  <Application>Microsoft Office PowerPoint</Application>
  <PresentationFormat>Presentación en pantalla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Coffee Service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4</cp:revision>
  <dcterms:created xsi:type="dcterms:W3CDTF">2021-09-10T22:50:33Z</dcterms:created>
  <dcterms:modified xsi:type="dcterms:W3CDTF">2021-10-07T02:41:33Z</dcterms:modified>
</cp:coreProperties>
</file>