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7BF5"/>
    <a:srgbClr val="F7F7F7"/>
    <a:srgbClr val="5D3FEF"/>
    <a:srgbClr val="5D3FF0"/>
    <a:srgbClr val="6F5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6140D9-1905-43CB-909C-F7D11850D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BD13D7-45CE-40F9-879F-75CFC0415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B49FF7-72EB-4B01-9DD3-948B7DE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135E16-04AD-4AA3-BCD8-1122757F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18CC45-DC1F-4955-A506-CABC24EB6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87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1D4063-3977-493B-87B6-13EECDC6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3DCCA3-C4FC-4219-ABA9-0CF71B426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06877-2C75-42A8-967F-3BA71FA4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E6574C-0330-4ABC-B163-E00F22BA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4F91BF-6A9C-403F-8841-97771AF1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0503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412CC7-2479-4953-89FC-823531D9F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A2875D-24B6-4EB4-82E9-B97705E5B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CEC049-5487-4845-A898-65EDE998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E96F9-FBB6-4631-B157-BC42DA6B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8FD0A2-5CFE-4FAE-9FC0-EB0221A4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5939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47FD2-2232-4CD7-ADCF-2DF26D16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6A06FB-9646-4F24-BAE8-C3FBE462F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FCFEDF-C32C-40AD-AEDA-95459274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BC18C0-67E5-46B2-B893-DB8B7545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8113F3-CF7D-454A-814B-AD13C60A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0722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82BC1B-6DD2-47DB-AEE4-089FA857A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7919A0-6929-4BC6-82C0-F7F66CE49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5969C-1A9E-4962-BA9D-1E5B69D1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DB70E9-978C-49F8-A217-1EB6A83D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7B2080-57D2-4310-B4DF-F53E21F8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093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0DA9A-A317-4457-89CB-72FA84546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290A7-1CF2-4C96-A387-7645E39FC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189906-B9F1-4559-BA31-D59781150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867044-9D20-400A-816D-55FD64C18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5A07F9-B418-451F-BBC3-5A0597AB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3D4896-3A22-4964-8C43-BD3ED95D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76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EE4C2-4C1E-43AD-914C-67F9DED08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3FAF66-C0C7-4BA7-B5A5-1D11C0FCC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654D5D-304A-4671-905A-4094D0335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6EDF53-0F56-46AF-8FA0-32E12C9C3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E23FF1-EC78-4D15-8DB0-0C3124DAE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AE3EB2-1715-4CBC-BA12-A8100C71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B9BEC0-691C-4661-8D53-EB4ABD66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F941F7-138B-4EDA-89CA-AD053BA3A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558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3CCCB-7C86-4261-8F1B-AB95C391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CEABD2-BCB6-47CB-8830-89550A72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41E219-9F34-408F-B6F8-B84951BA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C25F80-38AE-469A-A236-E1964298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842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4D100B-6E92-48E8-9B72-4DD827F4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C9E1C6-83CF-4FB1-B87E-82C227448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201BF3-8CBF-499B-81FF-4C51C03C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3391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932D10-5335-459F-A7DB-51F2F23C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737A0-4D37-4606-BE68-137065EBC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E7FCDF-6331-475F-A554-09961F12B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6EEE47-1CB4-4122-96D6-E39BC936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22A5E6-2E5A-460B-9E5A-C3B61D5B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C21DE0-7F64-4068-AC02-DF55E2E1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1978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10C627-DB08-4306-8ABD-5C038E02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6B44E3-E25B-49B1-99FC-28B3581A9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EF1DD5-B3E8-4746-8196-0A9F2C8BF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B6A377-B616-48C8-96CD-DE60BD077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688B2C-7AC3-45B7-8A1F-D5541E09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97358C-EDDE-410E-919B-5BC8942F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5159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38C57A-C795-4F2F-AE15-4FD03659E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FA7CF5-807E-4CD1-A09F-23413A0D1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6AB3C2-6451-43AF-AD50-64F5AEB68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E591-26F2-43DD-8A36-235F41BB0FA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6402B8-7037-4D94-B4C7-7E8ABA330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FA9DAE-E1EC-4F1C-A024-250DACB7A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151F-9F98-4840-A3D5-89C1515C340E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802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3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ángulo: esquinas redondeadas 130">
            <a:extLst>
              <a:ext uri="{FF2B5EF4-FFF2-40B4-BE49-F238E27FC236}">
                <a16:creationId xmlns:a16="http://schemas.microsoft.com/office/drawing/2014/main" id="{6D46BF5D-AC94-4698-A7C2-70E730FCD6C2}"/>
              </a:ext>
            </a:extLst>
          </p:cNvPr>
          <p:cNvSpPr/>
          <p:nvPr/>
        </p:nvSpPr>
        <p:spPr>
          <a:xfrm>
            <a:off x="5015760" y="6645916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5000">
                <a:srgbClr val="5D3FF0"/>
              </a:gs>
              <a:gs pos="100000">
                <a:srgbClr val="5D3FE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D3EB95B2-FBD1-4A7D-8BE6-818F6258DEDE}"/>
              </a:ext>
            </a:extLst>
          </p:cNvPr>
          <p:cNvCxnSpPr>
            <a:cxnSpLocks/>
            <a:stCxn id="70" idx="3"/>
            <a:endCxn id="73" idx="1"/>
          </p:cNvCxnSpPr>
          <p:nvPr/>
        </p:nvCxnSpPr>
        <p:spPr>
          <a:xfrm flipV="1">
            <a:off x="9614921" y="2927094"/>
            <a:ext cx="653131" cy="688337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0634B88E-12FD-4D7D-87D9-6DFBD2B7B1BB}"/>
              </a:ext>
            </a:extLst>
          </p:cNvPr>
          <p:cNvCxnSpPr>
            <a:cxnSpLocks/>
            <a:stCxn id="70" idx="3"/>
            <a:endCxn id="76" idx="1"/>
          </p:cNvCxnSpPr>
          <p:nvPr/>
        </p:nvCxnSpPr>
        <p:spPr>
          <a:xfrm>
            <a:off x="9614921" y="3615431"/>
            <a:ext cx="656003" cy="69481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6090C2BC-1507-4F2F-829E-A6D9EE662D36}"/>
              </a:ext>
            </a:extLst>
          </p:cNvPr>
          <p:cNvCxnSpPr>
            <a:cxnSpLocks/>
            <a:stCxn id="58" idx="3"/>
            <a:endCxn id="70" idx="1"/>
          </p:cNvCxnSpPr>
          <p:nvPr/>
        </p:nvCxnSpPr>
        <p:spPr>
          <a:xfrm flipV="1">
            <a:off x="8005550" y="3615431"/>
            <a:ext cx="598632" cy="578366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E75752E1-A242-4D67-863E-83AF7C3D0FB5}"/>
              </a:ext>
            </a:extLst>
          </p:cNvPr>
          <p:cNvCxnSpPr>
            <a:cxnSpLocks/>
            <a:stCxn id="58" idx="3"/>
            <a:endCxn id="46" idx="1"/>
          </p:cNvCxnSpPr>
          <p:nvPr/>
        </p:nvCxnSpPr>
        <p:spPr>
          <a:xfrm>
            <a:off x="8005550" y="4193797"/>
            <a:ext cx="598632" cy="533622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id="{5AB2F609-31B0-4E40-A173-55F330B75D92}"/>
              </a:ext>
            </a:extLst>
          </p:cNvPr>
          <p:cNvGrpSpPr/>
          <p:nvPr/>
        </p:nvGrpSpPr>
        <p:grpSpPr>
          <a:xfrm>
            <a:off x="4872156" y="134574"/>
            <a:ext cx="2457679" cy="823686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C46458A9-5045-45FC-9FE4-38C4DB7FAA84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762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 dirty="0">
                  <a:solidFill>
                    <a:schemeClr val="bg1"/>
                  </a:solidFill>
                </a:rPr>
                <a:t>Mapa conceptual</a:t>
              </a:r>
            </a:p>
          </p:txBody>
        </p:sp>
        <p:sp>
          <p:nvSpPr>
            <p:cNvPr id="17" name="Rectángulo: esquinas superiores redondeadas 16">
              <a:extLst>
                <a:ext uri="{FF2B5EF4-FFF2-40B4-BE49-F238E27FC236}">
                  <a16:creationId xmlns:a16="http://schemas.microsoft.com/office/drawing/2014/main" id="{E0BB1E3C-9549-4500-9F21-2816FE3B3C84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9FD36FD-38D0-47E9-B73E-9B2591B28BF8}"/>
              </a:ext>
            </a:extLst>
          </p:cNvPr>
          <p:cNvGrpSpPr/>
          <p:nvPr/>
        </p:nvGrpSpPr>
        <p:grpSpPr>
          <a:xfrm>
            <a:off x="1069911" y="1481046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8D70F05D-829B-4554-87D4-85478AA95C73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20" name="Rectángulo: esquinas superiores redondeadas 19">
              <a:extLst>
                <a:ext uri="{FF2B5EF4-FFF2-40B4-BE49-F238E27FC236}">
                  <a16:creationId xmlns:a16="http://schemas.microsoft.com/office/drawing/2014/main" id="{AF8A9FEE-B99B-4549-88B8-206DDCB5203A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AFD3068-2399-49B6-B7F3-D75E65AAD5F4}"/>
              </a:ext>
            </a:extLst>
          </p:cNvPr>
          <p:cNvGrpSpPr/>
          <p:nvPr/>
        </p:nvGrpSpPr>
        <p:grpSpPr>
          <a:xfrm>
            <a:off x="1069911" y="2841782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5421FBF3-5BE5-4046-BEA8-A5E1D1FD2C43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23" name="Rectángulo: esquinas superiores redondeadas 22">
              <a:extLst>
                <a:ext uri="{FF2B5EF4-FFF2-40B4-BE49-F238E27FC236}">
                  <a16:creationId xmlns:a16="http://schemas.microsoft.com/office/drawing/2014/main" id="{55504F7D-9B8B-4D79-9921-FD1F509E0C26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FAF09F12-1277-4633-A828-D5DD6EA0E1A6}"/>
              </a:ext>
            </a:extLst>
          </p:cNvPr>
          <p:cNvGrpSpPr/>
          <p:nvPr/>
        </p:nvGrpSpPr>
        <p:grpSpPr>
          <a:xfrm>
            <a:off x="1069911" y="4202517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F0588E57-9C60-4C11-85B7-6A46293A1733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26" name="Rectángulo: esquinas superiores redondeadas 25">
              <a:extLst>
                <a:ext uri="{FF2B5EF4-FFF2-40B4-BE49-F238E27FC236}">
                  <a16:creationId xmlns:a16="http://schemas.microsoft.com/office/drawing/2014/main" id="{B1DB2A7A-139C-4533-A542-3ED8572711AE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4801B918-C202-4BCB-80E5-95F2E222A8BC}"/>
              </a:ext>
            </a:extLst>
          </p:cNvPr>
          <p:cNvGrpSpPr/>
          <p:nvPr/>
        </p:nvGrpSpPr>
        <p:grpSpPr>
          <a:xfrm>
            <a:off x="2686815" y="1512481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52A403A6-BF3F-434C-A1AC-A2B27E03B342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29" name="Rectángulo: esquinas superiores redondeadas 28">
              <a:extLst>
                <a:ext uri="{FF2B5EF4-FFF2-40B4-BE49-F238E27FC236}">
                  <a16:creationId xmlns:a16="http://schemas.microsoft.com/office/drawing/2014/main" id="{7E1E4D86-6236-48C2-BBAC-7D7F6FDC39E2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08773296-838E-4EE3-A700-BDF2CEACDC2B}"/>
              </a:ext>
            </a:extLst>
          </p:cNvPr>
          <p:cNvGrpSpPr/>
          <p:nvPr/>
        </p:nvGrpSpPr>
        <p:grpSpPr>
          <a:xfrm>
            <a:off x="6994811" y="1512481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181C0D56-2301-41C6-B911-70723CC8317A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32" name="Rectángulo: esquinas superiores redondeadas 31">
              <a:extLst>
                <a:ext uri="{FF2B5EF4-FFF2-40B4-BE49-F238E27FC236}">
                  <a16:creationId xmlns:a16="http://schemas.microsoft.com/office/drawing/2014/main" id="{04CE0371-1F8D-44CD-8BB6-9D883FF03DDA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76BD7FE1-27A8-4F9E-B1A0-78D3A521C12E}"/>
              </a:ext>
            </a:extLst>
          </p:cNvPr>
          <p:cNvGrpSpPr/>
          <p:nvPr/>
        </p:nvGrpSpPr>
        <p:grpSpPr>
          <a:xfrm>
            <a:off x="4840813" y="1512481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34" name="Rectángulo: esquinas redondeadas 33">
              <a:extLst>
                <a:ext uri="{FF2B5EF4-FFF2-40B4-BE49-F238E27FC236}">
                  <a16:creationId xmlns:a16="http://schemas.microsoft.com/office/drawing/2014/main" id="{4490CB94-DAC5-43F9-8E1F-2910FB78A78F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35" name="Rectángulo: esquinas superiores redondeadas 34">
              <a:extLst>
                <a:ext uri="{FF2B5EF4-FFF2-40B4-BE49-F238E27FC236}">
                  <a16:creationId xmlns:a16="http://schemas.microsoft.com/office/drawing/2014/main" id="{65C8030C-DDC6-492D-9CBA-1B49DF25384B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9F9A7A1C-1227-48B9-A2BC-DBEA6B62F50F}"/>
              </a:ext>
            </a:extLst>
          </p:cNvPr>
          <p:cNvGrpSpPr/>
          <p:nvPr/>
        </p:nvGrpSpPr>
        <p:grpSpPr>
          <a:xfrm>
            <a:off x="3512097" y="2823717"/>
            <a:ext cx="1538430" cy="995191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695DC348-2B72-43E7-A6F3-2190EC6510EC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38" name="Rectángulo: esquinas superiores redondeadas 37">
              <a:extLst>
                <a:ext uri="{FF2B5EF4-FFF2-40B4-BE49-F238E27FC236}">
                  <a16:creationId xmlns:a16="http://schemas.microsoft.com/office/drawing/2014/main" id="{9053B7E9-6E65-4D95-B85B-EEC135FB83B8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F6DC5D39-B96A-475B-88D5-CDD7463FF8EB}"/>
              </a:ext>
            </a:extLst>
          </p:cNvPr>
          <p:cNvGrpSpPr/>
          <p:nvPr/>
        </p:nvGrpSpPr>
        <p:grpSpPr>
          <a:xfrm>
            <a:off x="1855628" y="5790933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40" name="Rectángulo: esquinas redondeadas 39">
              <a:extLst>
                <a:ext uri="{FF2B5EF4-FFF2-40B4-BE49-F238E27FC236}">
                  <a16:creationId xmlns:a16="http://schemas.microsoft.com/office/drawing/2014/main" id="{96D92DD1-18F0-42C1-9459-2FB7676A1640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41" name="Rectángulo: esquinas superiores redondeadas 40">
              <a:extLst>
                <a:ext uri="{FF2B5EF4-FFF2-40B4-BE49-F238E27FC236}">
                  <a16:creationId xmlns:a16="http://schemas.microsoft.com/office/drawing/2014/main" id="{8BBC9F46-A3F7-4E43-8D1B-6F87EC9B2181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1BEFDB22-8E2C-4F42-8BED-D3D19C2B655C}"/>
              </a:ext>
            </a:extLst>
          </p:cNvPr>
          <p:cNvGrpSpPr/>
          <p:nvPr/>
        </p:nvGrpSpPr>
        <p:grpSpPr>
          <a:xfrm>
            <a:off x="283076" y="5793043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43" name="Rectángulo: esquinas redondeadas 42">
              <a:extLst>
                <a:ext uri="{FF2B5EF4-FFF2-40B4-BE49-F238E27FC236}">
                  <a16:creationId xmlns:a16="http://schemas.microsoft.com/office/drawing/2014/main" id="{159D6DA0-E14D-4E17-9ACE-82E3A9E38B7B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44" name="Rectángulo: esquinas superiores redondeadas 43">
              <a:extLst>
                <a:ext uri="{FF2B5EF4-FFF2-40B4-BE49-F238E27FC236}">
                  <a16:creationId xmlns:a16="http://schemas.microsoft.com/office/drawing/2014/main" id="{4CEB26CB-458E-4480-84D3-9FFA595ECD5D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4124323E-4823-4D65-A7B7-0D1CF9F02372}"/>
              </a:ext>
            </a:extLst>
          </p:cNvPr>
          <p:cNvGrpSpPr/>
          <p:nvPr/>
        </p:nvGrpSpPr>
        <p:grpSpPr>
          <a:xfrm>
            <a:off x="8604182" y="4414853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46" name="Rectángulo: esquinas redondeadas 45">
              <a:extLst>
                <a:ext uri="{FF2B5EF4-FFF2-40B4-BE49-F238E27FC236}">
                  <a16:creationId xmlns:a16="http://schemas.microsoft.com/office/drawing/2014/main" id="{079D03AE-0B90-426B-B3E6-FEEE071DA56C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47" name="Rectángulo: esquinas superiores redondeadas 46">
              <a:extLst>
                <a:ext uri="{FF2B5EF4-FFF2-40B4-BE49-F238E27FC236}">
                  <a16:creationId xmlns:a16="http://schemas.microsoft.com/office/drawing/2014/main" id="{7DEF5EDB-79A4-402E-B008-C6F6878B14CA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3DDB7D0B-7C65-4976-BE81-8A09988EBD4B}"/>
              </a:ext>
            </a:extLst>
          </p:cNvPr>
          <p:cNvGrpSpPr/>
          <p:nvPr/>
        </p:nvGrpSpPr>
        <p:grpSpPr>
          <a:xfrm>
            <a:off x="8604182" y="2210911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49" name="Rectángulo: esquinas redondeadas 48">
              <a:extLst>
                <a:ext uri="{FF2B5EF4-FFF2-40B4-BE49-F238E27FC236}">
                  <a16:creationId xmlns:a16="http://schemas.microsoft.com/office/drawing/2014/main" id="{B3A66893-0516-46C7-8926-657C35E29131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50" name="Rectángulo: esquinas superiores redondeadas 49">
              <a:extLst>
                <a:ext uri="{FF2B5EF4-FFF2-40B4-BE49-F238E27FC236}">
                  <a16:creationId xmlns:a16="http://schemas.microsoft.com/office/drawing/2014/main" id="{B33C7EBE-7EB4-4C53-B616-9461495841B8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E03B5909-AEF4-4D31-B417-C21BC9C80AC9}"/>
              </a:ext>
            </a:extLst>
          </p:cNvPr>
          <p:cNvGrpSpPr/>
          <p:nvPr/>
        </p:nvGrpSpPr>
        <p:grpSpPr>
          <a:xfrm>
            <a:off x="8604182" y="841734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52" name="Rectángulo: esquinas redondeadas 51">
              <a:extLst>
                <a:ext uri="{FF2B5EF4-FFF2-40B4-BE49-F238E27FC236}">
                  <a16:creationId xmlns:a16="http://schemas.microsoft.com/office/drawing/2014/main" id="{9EFC7E4F-B93A-41EB-9452-037884A5B5A4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53" name="Rectángulo: esquinas superiores redondeadas 52">
              <a:extLst>
                <a:ext uri="{FF2B5EF4-FFF2-40B4-BE49-F238E27FC236}">
                  <a16:creationId xmlns:a16="http://schemas.microsoft.com/office/drawing/2014/main" id="{C38DF59A-1899-4CBE-99FD-57FE46407386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443F4CA6-10A8-4F7B-B402-613E3EA8ECAC}"/>
              </a:ext>
            </a:extLst>
          </p:cNvPr>
          <p:cNvGrpSpPr/>
          <p:nvPr/>
        </p:nvGrpSpPr>
        <p:grpSpPr>
          <a:xfrm>
            <a:off x="6994811" y="2718502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55" name="Rectángulo: esquinas redondeadas 54">
              <a:extLst>
                <a:ext uri="{FF2B5EF4-FFF2-40B4-BE49-F238E27FC236}">
                  <a16:creationId xmlns:a16="http://schemas.microsoft.com/office/drawing/2014/main" id="{D3534743-73CF-49C8-AFC5-2C0A792F56DD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56" name="Rectángulo: esquinas superiores redondeadas 55">
              <a:extLst>
                <a:ext uri="{FF2B5EF4-FFF2-40B4-BE49-F238E27FC236}">
                  <a16:creationId xmlns:a16="http://schemas.microsoft.com/office/drawing/2014/main" id="{E91DF408-5836-41A0-B091-CE976B5CC8E5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65EDCC00-2850-43B2-ACB6-6B5D45F1FF8D}"/>
              </a:ext>
            </a:extLst>
          </p:cNvPr>
          <p:cNvGrpSpPr/>
          <p:nvPr/>
        </p:nvGrpSpPr>
        <p:grpSpPr>
          <a:xfrm>
            <a:off x="6994811" y="3881231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1C62E36E-A5F3-44E7-AB2D-9883357DC79E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59" name="Rectángulo: esquinas superiores redondeadas 58">
              <a:extLst>
                <a:ext uri="{FF2B5EF4-FFF2-40B4-BE49-F238E27FC236}">
                  <a16:creationId xmlns:a16="http://schemas.microsoft.com/office/drawing/2014/main" id="{E5BC1BCF-5C8A-42E8-B3A7-D845421D95AF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F6972E3D-9CC5-4075-9D73-834097DCEFC7}"/>
              </a:ext>
            </a:extLst>
          </p:cNvPr>
          <p:cNvGrpSpPr/>
          <p:nvPr/>
        </p:nvGrpSpPr>
        <p:grpSpPr>
          <a:xfrm>
            <a:off x="6394110" y="5089335"/>
            <a:ext cx="2212138" cy="1035502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61" name="Rectángulo: esquinas redondeadas 60">
              <a:extLst>
                <a:ext uri="{FF2B5EF4-FFF2-40B4-BE49-F238E27FC236}">
                  <a16:creationId xmlns:a16="http://schemas.microsoft.com/office/drawing/2014/main" id="{5A119276-16F6-4B23-BB16-BB8D2962C0D5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62" name="Rectángulo: esquinas superiores redondeadas 61">
              <a:extLst>
                <a:ext uri="{FF2B5EF4-FFF2-40B4-BE49-F238E27FC236}">
                  <a16:creationId xmlns:a16="http://schemas.microsoft.com/office/drawing/2014/main" id="{BDDA5ED2-A4AD-4753-9D7F-01CD7B788BB5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D9B9E42C-AF3E-4416-88BB-AB4A46C9C1DF}"/>
              </a:ext>
            </a:extLst>
          </p:cNvPr>
          <p:cNvGrpSpPr/>
          <p:nvPr/>
        </p:nvGrpSpPr>
        <p:grpSpPr>
          <a:xfrm>
            <a:off x="2885965" y="4391338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64" name="Rectángulo: esquinas redondeadas 63">
              <a:extLst>
                <a:ext uri="{FF2B5EF4-FFF2-40B4-BE49-F238E27FC236}">
                  <a16:creationId xmlns:a16="http://schemas.microsoft.com/office/drawing/2014/main" id="{54CF8DFB-D44E-4656-9F78-595E8B8A8114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65" name="Rectángulo: esquinas superiores redondeadas 64">
              <a:extLst>
                <a:ext uri="{FF2B5EF4-FFF2-40B4-BE49-F238E27FC236}">
                  <a16:creationId xmlns:a16="http://schemas.microsoft.com/office/drawing/2014/main" id="{8678C2B7-72EC-4122-AC84-71C6E75A540F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62FABACA-E76D-4515-8A49-938A33888436}"/>
              </a:ext>
            </a:extLst>
          </p:cNvPr>
          <p:cNvGrpSpPr/>
          <p:nvPr/>
        </p:nvGrpSpPr>
        <p:grpSpPr>
          <a:xfrm>
            <a:off x="4768434" y="4391338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67" name="Rectángulo: esquinas redondeadas 66">
              <a:extLst>
                <a:ext uri="{FF2B5EF4-FFF2-40B4-BE49-F238E27FC236}">
                  <a16:creationId xmlns:a16="http://schemas.microsoft.com/office/drawing/2014/main" id="{F82B6EDA-D0C2-45B1-8F38-66B745FB3E2D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68" name="Rectángulo: esquinas superiores redondeadas 67">
              <a:extLst>
                <a:ext uri="{FF2B5EF4-FFF2-40B4-BE49-F238E27FC236}">
                  <a16:creationId xmlns:a16="http://schemas.microsoft.com/office/drawing/2014/main" id="{D189D020-90EB-4425-B840-5D641249A6EA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A7C2EF82-F9C9-479C-9C78-62B490359DC3}"/>
              </a:ext>
            </a:extLst>
          </p:cNvPr>
          <p:cNvGrpSpPr/>
          <p:nvPr/>
        </p:nvGrpSpPr>
        <p:grpSpPr>
          <a:xfrm>
            <a:off x="8604182" y="3302865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70" name="Rectángulo: esquinas redondeadas 69">
              <a:extLst>
                <a:ext uri="{FF2B5EF4-FFF2-40B4-BE49-F238E27FC236}">
                  <a16:creationId xmlns:a16="http://schemas.microsoft.com/office/drawing/2014/main" id="{2F1EFFA2-B011-40F3-AF1E-DF96FA7092FA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71" name="Rectángulo: esquinas superiores redondeadas 70">
              <a:extLst>
                <a:ext uri="{FF2B5EF4-FFF2-40B4-BE49-F238E27FC236}">
                  <a16:creationId xmlns:a16="http://schemas.microsoft.com/office/drawing/2014/main" id="{B0E4139A-6F1B-44BB-BAD3-D9F4BFFFDA6E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0A32DA86-F52C-45A1-B7A7-37A3EF78E4FE}"/>
              </a:ext>
            </a:extLst>
          </p:cNvPr>
          <p:cNvGrpSpPr/>
          <p:nvPr/>
        </p:nvGrpSpPr>
        <p:grpSpPr>
          <a:xfrm>
            <a:off x="10268052" y="2515363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73" name="Rectángulo: esquinas redondeadas 72">
              <a:extLst>
                <a:ext uri="{FF2B5EF4-FFF2-40B4-BE49-F238E27FC236}">
                  <a16:creationId xmlns:a16="http://schemas.microsoft.com/office/drawing/2014/main" id="{0F91F6C1-1C18-4EA5-BE35-0EA2A1D69947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74" name="Rectángulo: esquinas superiores redondeadas 73">
              <a:extLst>
                <a:ext uri="{FF2B5EF4-FFF2-40B4-BE49-F238E27FC236}">
                  <a16:creationId xmlns:a16="http://schemas.microsoft.com/office/drawing/2014/main" id="{1C2A9678-D9A0-4361-9D90-8F6FB2D96863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2AB8BE30-AAA4-4578-87B0-1EA5570C0404}"/>
              </a:ext>
            </a:extLst>
          </p:cNvPr>
          <p:cNvGrpSpPr/>
          <p:nvPr/>
        </p:nvGrpSpPr>
        <p:grpSpPr>
          <a:xfrm>
            <a:off x="10270924" y="3898519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76" name="Rectángulo: esquinas redondeadas 75">
              <a:extLst>
                <a:ext uri="{FF2B5EF4-FFF2-40B4-BE49-F238E27FC236}">
                  <a16:creationId xmlns:a16="http://schemas.microsoft.com/office/drawing/2014/main" id="{6C758A02-7BB3-430E-890A-E7533EEF1A2D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77" name="Rectángulo: esquinas superiores redondeadas 76">
              <a:extLst>
                <a:ext uri="{FF2B5EF4-FFF2-40B4-BE49-F238E27FC236}">
                  <a16:creationId xmlns:a16="http://schemas.microsoft.com/office/drawing/2014/main" id="{A03DD088-2965-441A-9498-83D7A7567EBE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FE82A131-E768-42C0-979E-B4DE2193FAFD}"/>
              </a:ext>
            </a:extLst>
          </p:cNvPr>
          <p:cNvGrpSpPr/>
          <p:nvPr/>
        </p:nvGrpSpPr>
        <p:grpSpPr>
          <a:xfrm>
            <a:off x="9654668" y="5386902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79" name="Rectángulo: esquinas redondeadas 78">
              <a:extLst>
                <a:ext uri="{FF2B5EF4-FFF2-40B4-BE49-F238E27FC236}">
                  <a16:creationId xmlns:a16="http://schemas.microsoft.com/office/drawing/2014/main" id="{5ED45F03-4660-45B3-9657-8829831778A1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80" name="Rectángulo: esquinas superiores redondeadas 79">
              <a:extLst>
                <a:ext uri="{FF2B5EF4-FFF2-40B4-BE49-F238E27FC236}">
                  <a16:creationId xmlns:a16="http://schemas.microsoft.com/office/drawing/2014/main" id="{74213F55-3CF6-46EC-818B-ED5831887D2D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id="{8504BF8B-78EE-4A57-8C5F-F05C52A9C7EA}"/>
              </a:ext>
            </a:extLst>
          </p:cNvPr>
          <p:cNvGrpSpPr/>
          <p:nvPr/>
        </p:nvGrpSpPr>
        <p:grpSpPr>
          <a:xfrm>
            <a:off x="11009643" y="5386902"/>
            <a:ext cx="1010739" cy="61497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82" name="Rectángulo: esquinas redondeadas 81">
              <a:extLst>
                <a:ext uri="{FF2B5EF4-FFF2-40B4-BE49-F238E27FC236}">
                  <a16:creationId xmlns:a16="http://schemas.microsoft.com/office/drawing/2014/main" id="{69948722-8D91-4762-BE18-2A21E90947CE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83" name="Rectángulo: esquinas superiores redondeadas 82">
              <a:extLst>
                <a:ext uri="{FF2B5EF4-FFF2-40B4-BE49-F238E27FC236}">
                  <a16:creationId xmlns:a16="http://schemas.microsoft.com/office/drawing/2014/main" id="{BC9669BC-83BA-4FFB-B041-64C756BF6D1F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39075790-1843-47B6-A560-98B24B061CC0}"/>
              </a:ext>
            </a:extLst>
          </p:cNvPr>
          <p:cNvGrpSpPr/>
          <p:nvPr/>
        </p:nvGrpSpPr>
        <p:grpSpPr>
          <a:xfrm>
            <a:off x="4190557" y="5790933"/>
            <a:ext cx="1178382" cy="810080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85" name="Rectángulo: esquinas redondeadas 84">
              <a:extLst>
                <a:ext uri="{FF2B5EF4-FFF2-40B4-BE49-F238E27FC236}">
                  <a16:creationId xmlns:a16="http://schemas.microsoft.com/office/drawing/2014/main" id="{F7C93B8C-C20D-4DEE-BE64-9CA1079F51F2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86" name="Rectángulo: esquinas superiores redondeadas 85">
              <a:extLst>
                <a:ext uri="{FF2B5EF4-FFF2-40B4-BE49-F238E27FC236}">
                  <a16:creationId xmlns:a16="http://schemas.microsoft.com/office/drawing/2014/main" id="{5D6A5A23-A911-4655-81B4-4B62B5AA6301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382FF0BB-1372-4421-9831-9F6339C60A00}"/>
              </a:ext>
            </a:extLst>
          </p:cNvPr>
          <p:cNvCxnSpPr>
            <a:stCxn id="16" idx="2"/>
            <a:endCxn id="20" idx="1"/>
          </p:cNvCxnSpPr>
          <p:nvPr/>
        </p:nvCxnSpPr>
        <p:spPr>
          <a:xfrm rot="5400000">
            <a:off x="3618656" y="-1001294"/>
            <a:ext cx="522786" cy="4441894"/>
          </a:xfrm>
          <a:prstGeom prst="bentConnector3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: angular 87">
            <a:extLst>
              <a:ext uri="{FF2B5EF4-FFF2-40B4-BE49-F238E27FC236}">
                <a16:creationId xmlns:a16="http://schemas.microsoft.com/office/drawing/2014/main" id="{2D28AC33-FE58-46FA-AFE8-316168EDAE02}"/>
              </a:ext>
            </a:extLst>
          </p:cNvPr>
          <p:cNvCxnSpPr>
            <a:cxnSpLocks/>
            <a:stCxn id="16" idx="2"/>
            <a:endCxn id="31" idx="0"/>
          </p:cNvCxnSpPr>
          <p:nvPr/>
        </p:nvCxnSpPr>
        <p:spPr>
          <a:xfrm rot="16200000" flipH="1">
            <a:off x="6518399" y="540856"/>
            <a:ext cx="564379" cy="1399185"/>
          </a:xfrm>
          <a:prstGeom prst="bentConnector3">
            <a:avLst>
              <a:gd name="adj1" fmla="val 46204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cto de flecha 88">
            <a:extLst>
              <a:ext uri="{FF2B5EF4-FFF2-40B4-BE49-F238E27FC236}">
                <a16:creationId xmlns:a16="http://schemas.microsoft.com/office/drawing/2014/main" id="{9BE32505-700F-49FB-9027-6E2E40E0E7F9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5344534" y="1219653"/>
            <a:ext cx="1648" cy="29282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de flecha 89">
            <a:extLst>
              <a:ext uri="{FF2B5EF4-FFF2-40B4-BE49-F238E27FC236}">
                <a16:creationId xmlns:a16="http://schemas.microsoft.com/office/drawing/2014/main" id="{A8C92843-5793-4D86-AE9B-1144A63CA5BD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192184" y="1219653"/>
            <a:ext cx="0" cy="29282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F50D7DD5-6A0C-4CF9-B934-98D224BCDF6E}"/>
              </a:ext>
            </a:extLst>
          </p:cNvPr>
          <p:cNvCxnSpPr>
            <a:cxnSpLocks/>
            <a:stCxn id="58" idx="2"/>
            <a:endCxn id="62" idx="1"/>
          </p:cNvCxnSpPr>
          <p:nvPr/>
        </p:nvCxnSpPr>
        <p:spPr>
          <a:xfrm flipH="1">
            <a:off x="7500178" y="4496205"/>
            <a:ext cx="3" cy="59313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ector: angular 91">
            <a:extLst>
              <a:ext uri="{FF2B5EF4-FFF2-40B4-BE49-F238E27FC236}">
                <a16:creationId xmlns:a16="http://schemas.microsoft.com/office/drawing/2014/main" id="{4EBB85CC-31ED-4337-BD77-E0176448FD4D}"/>
              </a:ext>
            </a:extLst>
          </p:cNvPr>
          <p:cNvCxnSpPr>
            <a:cxnSpLocks/>
            <a:stCxn id="31" idx="3"/>
            <a:endCxn id="52" idx="1"/>
          </p:cNvCxnSpPr>
          <p:nvPr/>
        </p:nvCxnSpPr>
        <p:spPr>
          <a:xfrm flipV="1">
            <a:off x="8005550" y="1154300"/>
            <a:ext cx="598632" cy="670747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: angular 92">
            <a:extLst>
              <a:ext uri="{FF2B5EF4-FFF2-40B4-BE49-F238E27FC236}">
                <a16:creationId xmlns:a16="http://schemas.microsoft.com/office/drawing/2014/main" id="{59A33AB6-A9E3-4725-8286-7E28A8644D0A}"/>
              </a:ext>
            </a:extLst>
          </p:cNvPr>
          <p:cNvCxnSpPr>
            <a:cxnSpLocks/>
            <a:stCxn id="31" idx="3"/>
            <a:endCxn id="49" idx="1"/>
          </p:cNvCxnSpPr>
          <p:nvPr/>
        </p:nvCxnSpPr>
        <p:spPr>
          <a:xfrm>
            <a:off x="8005550" y="1825047"/>
            <a:ext cx="598632" cy="69843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: angular 93">
            <a:extLst>
              <a:ext uri="{FF2B5EF4-FFF2-40B4-BE49-F238E27FC236}">
                <a16:creationId xmlns:a16="http://schemas.microsoft.com/office/drawing/2014/main" id="{780F4FFE-FADE-4DD7-862F-DD8B9410A029}"/>
              </a:ext>
            </a:extLst>
          </p:cNvPr>
          <p:cNvCxnSpPr>
            <a:cxnSpLocks/>
            <a:stCxn id="76" idx="2"/>
            <a:endCxn id="83" idx="1"/>
          </p:cNvCxnSpPr>
          <p:nvPr/>
        </p:nvCxnSpPr>
        <p:spPr>
          <a:xfrm rot="16200000" flipH="1">
            <a:off x="10848412" y="4720301"/>
            <a:ext cx="678303" cy="654897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ector: angular 94">
            <a:extLst>
              <a:ext uri="{FF2B5EF4-FFF2-40B4-BE49-F238E27FC236}">
                <a16:creationId xmlns:a16="http://schemas.microsoft.com/office/drawing/2014/main" id="{6B3EE3C0-1B9C-4313-B206-A012A02074C7}"/>
              </a:ext>
            </a:extLst>
          </p:cNvPr>
          <p:cNvCxnSpPr>
            <a:cxnSpLocks/>
            <a:stCxn id="76" idx="2"/>
            <a:endCxn id="80" idx="1"/>
          </p:cNvCxnSpPr>
          <p:nvPr/>
        </p:nvCxnSpPr>
        <p:spPr>
          <a:xfrm rot="5400000">
            <a:off x="10170925" y="4697711"/>
            <a:ext cx="678303" cy="700078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ector: angular 95">
            <a:extLst>
              <a:ext uri="{FF2B5EF4-FFF2-40B4-BE49-F238E27FC236}">
                <a16:creationId xmlns:a16="http://schemas.microsoft.com/office/drawing/2014/main" id="{D1AE77E0-476A-45FB-A0B2-48416F2A1249}"/>
              </a:ext>
            </a:extLst>
          </p:cNvPr>
          <p:cNvCxnSpPr>
            <a:cxnSpLocks/>
            <a:stCxn id="37" idx="2"/>
            <a:endCxn id="68" idx="1"/>
          </p:cNvCxnSpPr>
          <p:nvPr/>
        </p:nvCxnSpPr>
        <p:spPr>
          <a:xfrm rot="16200000" flipH="1">
            <a:off x="4491342" y="3608877"/>
            <a:ext cx="572430" cy="992491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: angular 96">
            <a:extLst>
              <a:ext uri="{FF2B5EF4-FFF2-40B4-BE49-F238E27FC236}">
                <a16:creationId xmlns:a16="http://schemas.microsoft.com/office/drawing/2014/main" id="{EA348732-F15E-4804-9BA8-6B5AE2A743B4}"/>
              </a:ext>
            </a:extLst>
          </p:cNvPr>
          <p:cNvCxnSpPr>
            <a:cxnSpLocks/>
            <a:stCxn id="37" idx="2"/>
            <a:endCxn id="65" idx="1"/>
          </p:cNvCxnSpPr>
          <p:nvPr/>
        </p:nvCxnSpPr>
        <p:spPr>
          <a:xfrm rot="5400000">
            <a:off x="3550108" y="3660134"/>
            <a:ext cx="572430" cy="889978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ector: angular 97">
            <a:extLst>
              <a:ext uri="{FF2B5EF4-FFF2-40B4-BE49-F238E27FC236}">
                <a16:creationId xmlns:a16="http://schemas.microsoft.com/office/drawing/2014/main" id="{A1D3F6E8-1C18-450B-8BAE-D963D8191FB8}"/>
              </a:ext>
            </a:extLst>
          </p:cNvPr>
          <p:cNvCxnSpPr>
            <a:cxnSpLocks/>
            <a:stCxn id="25" idx="2"/>
            <a:endCxn id="44" idx="1"/>
          </p:cNvCxnSpPr>
          <p:nvPr/>
        </p:nvCxnSpPr>
        <p:spPr>
          <a:xfrm rot="5400000">
            <a:off x="875462" y="5009403"/>
            <a:ext cx="780446" cy="786835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: angular 98">
            <a:extLst>
              <a:ext uri="{FF2B5EF4-FFF2-40B4-BE49-F238E27FC236}">
                <a16:creationId xmlns:a16="http://schemas.microsoft.com/office/drawing/2014/main" id="{D823B239-5A7D-4EC6-83D6-C1D0FB2A0592}"/>
              </a:ext>
            </a:extLst>
          </p:cNvPr>
          <p:cNvCxnSpPr>
            <a:cxnSpLocks/>
            <a:stCxn id="25" idx="2"/>
            <a:endCxn id="41" idx="1"/>
          </p:cNvCxnSpPr>
          <p:nvPr/>
        </p:nvCxnSpPr>
        <p:spPr>
          <a:xfrm rot="16200000" flipH="1">
            <a:off x="1662792" y="5008906"/>
            <a:ext cx="778336" cy="785717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id="{0E2FCF70-A528-4CA2-BE70-2077D6060D17}"/>
              </a:ext>
            </a:extLst>
          </p:cNvPr>
          <p:cNvCxnSpPr>
            <a:cxnSpLocks/>
            <a:stCxn id="55" idx="2"/>
            <a:endCxn id="59" idx="1"/>
          </p:cNvCxnSpPr>
          <p:nvPr/>
        </p:nvCxnSpPr>
        <p:spPr>
          <a:xfrm flipH="1">
            <a:off x="7500180" y="3333476"/>
            <a:ext cx="1" cy="54775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96A4BE94-6E52-4AC1-A1C6-3893B8AD5D49}"/>
              </a:ext>
            </a:extLst>
          </p:cNvPr>
          <p:cNvCxnSpPr>
            <a:cxnSpLocks/>
            <a:stCxn id="31" idx="2"/>
            <a:endCxn id="56" idx="1"/>
          </p:cNvCxnSpPr>
          <p:nvPr/>
        </p:nvCxnSpPr>
        <p:spPr>
          <a:xfrm flipH="1">
            <a:off x="7500180" y="2127455"/>
            <a:ext cx="1" cy="5910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7A2B2865-6465-4037-B496-C8B98EB57F6B}"/>
              </a:ext>
            </a:extLst>
          </p:cNvPr>
          <p:cNvCxnSpPr>
            <a:cxnSpLocks/>
            <a:stCxn id="19" idx="2"/>
            <a:endCxn id="23" idx="1"/>
          </p:cNvCxnSpPr>
          <p:nvPr/>
        </p:nvCxnSpPr>
        <p:spPr>
          <a:xfrm>
            <a:off x="1659102" y="2291126"/>
            <a:ext cx="0" cy="55065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ector recto de flecha 102">
            <a:extLst>
              <a:ext uri="{FF2B5EF4-FFF2-40B4-BE49-F238E27FC236}">
                <a16:creationId xmlns:a16="http://schemas.microsoft.com/office/drawing/2014/main" id="{9814AA44-13C3-41B1-B269-90D7418F2335}"/>
              </a:ext>
            </a:extLst>
          </p:cNvPr>
          <p:cNvCxnSpPr>
            <a:cxnSpLocks/>
            <a:stCxn id="22" idx="2"/>
            <a:endCxn id="26" idx="1"/>
          </p:cNvCxnSpPr>
          <p:nvPr/>
        </p:nvCxnSpPr>
        <p:spPr>
          <a:xfrm>
            <a:off x="1659102" y="3651862"/>
            <a:ext cx="0" cy="55065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de flecha 103">
            <a:extLst>
              <a:ext uri="{FF2B5EF4-FFF2-40B4-BE49-F238E27FC236}">
                <a16:creationId xmlns:a16="http://schemas.microsoft.com/office/drawing/2014/main" id="{9F0699DA-8BA2-4CC2-9D27-ACF5C4262D73}"/>
              </a:ext>
            </a:extLst>
          </p:cNvPr>
          <p:cNvCxnSpPr>
            <a:cxnSpLocks/>
            <a:stCxn id="40" idx="3"/>
            <a:endCxn id="85" idx="1"/>
          </p:cNvCxnSpPr>
          <p:nvPr/>
        </p:nvCxnSpPr>
        <p:spPr>
          <a:xfrm>
            <a:off x="3034010" y="6202664"/>
            <a:ext cx="115654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: angular 104">
            <a:extLst>
              <a:ext uri="{FF2B5EF4-FFF2-40B4-BE49-F238E27FC236}">
                <a16:creationId xmlns:a16="http://schemas.microsoft.com/office/drawing/2014/main" id="{FF2F6C93-D3C7-4392-8017-0584F50622AE}"/>
              </a:ext>
            </a:extLst>
          </p:cNvPr>
          <p:cNvCxnSpPr>
            <a:cxnSpLocks/>
            <a:stCxn id="28" idx="2"/>
            <a:endCxn id="38" idx="1"/>
          </p:cNvCxnSpPr>
          <p:nvPr/>
        </p:nvCxnSpPr>
        <p:spPr>
          <a:xfrm rot="16200000" flipH="1">
            <a:off x="3388617" y="1931023"/>
            <a:ext cx="696262" cy="1089126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: angular 105">
            <a:extLst>
              <a:ext uri="{FF2B5EF4-FFF2-40B4-BE49-F238E27FC236}">
                <a16:creationId xmlns:a16="http://schemas.microsoft.com/office/drawing/2014/main" id="{1E40175F-11CB-48E8-BF6F-5485A1C9DFDC}"/>
              </a:ext>
            </a:extLst>
          </p:cNvPr>
          <p:cNvCxnSpPr>
            <a:cxnSpLocks/>
            <a:stCxn id="34" idx="2"/>
            <a:endCxn id="38" idx="1"/>
          </p:cNvCxnSpPr>
          <p:nvPr/>
        </p:nvCxnSpPr>
        <p:spPr>
          <a:xfrm rot="5400000">
            <a:off x="4465616" y="1943150"/>
            <a:ext cx="696262" cy="1064872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DFD7467B-29D0-4542-A183-4BBC9262B9A8}"/>
              </a:ext>
            </a:extLst>
          </p:cNvPr>
          <p:cNvSpPr txBox="1"/>
          <p:nvPr/>
        </p:nvSpPr>
        <p:spPr>
          <a:xfrm>
            <a:off x="5812704" y="1122857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FEEA64D5-DFD3-442C-A994-8377FD18ED2E}"/>
              </a:ext>
            </a:extLst>
          </p:cNvPr>
          <p:cNvSpPr txBox="1"/>
          <p:nvPr/>
        </p:nvSpPr>
        <p:spPr>
          <a:xfrm>
            <a:off x="3991288" y="2309346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C6BE287A-B0D1-48EC-95CB-4770C1F556A1}"/>
              </a:ext>
            </a:extLst>
          </p:cNvPr>
          <p:cNvSpPr txBox="1"/>
          <p:nvPr/>
        </p:nvSpPr>
        <p:spPr>
          <a:xfrm>
            <a:off x="1366822" y="2410708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519A7E9A-EC1A-4709-A0DB-99CF090AA7B8}"/>
              </a:ext>
            </a:extLst>
          </p:cNvPr>
          <p:cNvSpPr txBox="1"/>
          <p:nvPr/>
        </p:nvSpPr>
        <p:spPr>
          <a:xfrm>
            <a:off x="1371235" y="3775258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70B8D151-A6F8-46A2-A507-A1968D22472D}"/>
              </a:ext>
            </a:extLst>
          </p:cNvPr>
          <p:cNvSpPr txBox="1"/>
          <p:nvPr/>
        </p:nvSpPr>
        <p:spPr>
          <a:xfrm>
            <a:off x="1364062" y="5203225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7A5BC0BF-721D-4ED0-91CA-B88FA9634BE4}"/>
              </a:ext>
            </a:extLst>
          </p:cNvPr>
          <p:cNvSpPr txBox="1"/>
          <p:nvPr/>
        </p:nvSpPr>
        <p:spPr>
          <a:xfrm>
            <a:off x="3990899" y="3962749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1920A42D-213B-4614-A092-173F818D4168}"/>
              </a:ext>
            </a:extLst>
          </p:cNvPr>
          <p:cNvSpPr txBox="1"/>
          <p:nvPr/>
        </p:nvSpPr>
        <p:spPr>
          <a:xfrm>
            <a:off x="7204978" y="4625275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CE6F6E32-F1FB-4841-8D05-D70275824E15}"/>
              </a:ext>
            </a:extLst>
          </p:cNvPr>
          <p:cNvSpPr txBox="1"/>
          <p:nvPr/>
        </p:nvSpPr>
        <p:spPr>
          <a:xfrm>
            <a:off x="7209148" y="3437910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DB325531-1DCB-43E8-802C-EA35B935EC7D}"/>
              </a:ext>
            </a:extLst>
          </p:cNvPr>
          <p:cNvSpPr txBox="1"/>
          <p:nvPr/>
        </p:nvSpPr>
        <p:spPr>
          <a:xfrm>
            <a:off x="7202406" y="2260028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318B2884-2699-4A10-AF5D-D498372C4D48}"/>
              </a:ext>
            </a:extLst>
          </p:cNvPr>
          <p:cNvSpPr txBox="1"/>
          <p:nvPr/>
        </p:nvSpPr>
        <p:spPr>
          <a:xfrm>
            <a:off x="8155316" y="1682909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BE7D561E-BECE-4185-85E4-01D40CAEBAE1}"/>
              </a:ext>
            </a:extLst>
          </p:cNvPr>
          <p:cNvSpPr txBox="1"/>
          <p:nvPr/>
        </p:nvSpPr>
        <p:spPr>
          <a:xfrm>
            <a:off x="8129339" y="4056269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2D89A82B-D092-4618-901A-47ECF24DC721}"/>
              </a:ext>
            </a:extLst>
          </p:cNvPr>
          <p:cNvSpPr txBox="1"/>
          <p:nvPr/>
        </p:nvSpPr>
        <p:spPr>
          <a:xfrm>
            <a:off x="9752315" y="3474924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D6B4BCE9-24DE-4320-8AEB-EECE34CC87FD}"/>
              </a:ext>
            </a:extLst>
          </p:cNvPr>
          <p:cNvSpPr txBox="1"/>
          <p:nvPr/>
        </p:nvSpPr>
        <p:spPr>
          <a:xfrm>
            <a:off x="10529738" y="4895448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549960FA-12FF-4D07-BECA-E64F180A8DE7}"/>
              </a:ext>
            </a:extLst>
          </p:cNvPr>
          <p:cNvGrpSpPr/>
          <p:nvPr/>
        </p:nvGrpSpPr>
        <p:grpSpPr>
          <a:xfrm>
            <a:off x="8459718" y="6361892"/>
            <a:ext cx="1399185" cy="393834"/>
            <a:chOff x="2584669" y="2251075"/>
            <a:chExt cx="2599885" cy="1537677"/>
          </a:xfrm>
          <a:solidFill>
            <a:srgbClr val="5D3FF0"/>
          </a:solidFill>
        </p:grpSpPr>
        <p:sp>
          <p:nvSpPr>
            <p:cNvPr id="121" name="Rectángulo: esquinas redondeadas 120">
              <a:extLst>
                <a:ext uri="{FF2B5EF4-FFF2-40B4-BE49-F238E27FC236}">
                  <a16:creationId xmlns:a16="http://schemas.microsoft.com/office/drawing/2014/main" id="{DE47B240-8868-4930-82E8-CA9EC75FEBC1}"/>
                </a:ext>
              </a:extLst>
            </p:cNvPr>
            <p:cNvSpPr/>
            <p:nvPr/>
          </p:nvSpPr>
          <p:spPr>
            <a:xfrm>
              <a:off x="2584669" y="2276475"/>
              <a:ext cx="2599885" cy="1512277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</a:ln>
            <a:effectLst>
              <a:outerShdw blurRad="177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200" dirty="0">
                  <a:solidFill>
                    <a:schemeClr val="bg1"/>
                  </a:solidFill>
                </a:rPr>
                <a:t>Loren ipsum</a:t>
              </a:r>
            </a:p>
          </p:txBody>
        </p:sp>
        <p:sp>
          <p:nvSpPr>
            <p:cNvPr id="122" name="Rectángulo: esquinas superiores redondeadas 121">
              <a:extLst>
                <a:ext uri="{FF2B5EF4-FFF2-40B4-BE49-F238E27FC236}">
                  <a16:creationId xmlns:a16="http://schemas.microsoft.com/office/drawing/2014/main" id="{E46AAF05-FD72-4F1B-B8E7-D0927EB73EE4}"/>
                </a:ext>
              </a:extLst>
            </p:cNvPr>
            <p:cNvSpPr/>
            <p:nvPr/>
          </p:nvSpPr>
          <p:spPr>
            <a:xfrm rot="10800000">
              <a:off x="3233736" y="2251075"/>
              <a:ext cx="1301750" cy="22225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1200">
                <a:solidFill>
                  <a:schemeClr val="bg1"/>
                </a:solidFill>
              </a:endParaRPr>
            </a:p>
          </p:txBody>
        </p:sp>
      </p:grpSp>
      <p:cxnSp>
        <p:nvCxnSpPr>
          <p:cNvPr id="123" name="Conector: angular 122">
            <a:extLst>
              <a:ext uri="{FF2B5EF4-FFF2-40B4-BE49-F238E27FC236}">
                <a16:creationId xmlns:a16="http://schemas.microsoft.com/office/drawing/2014/main" id="{EBD21FF0-E5B0-4A99-8F11-19EC77BE305E}"/>
              </a:ext>
            </a:extLst>
          </p:cNvPr>
          <p:cNvCxnSpPr>
            <a:cxnSpLocks/>
            <a:stCxn id="61" idx="2"/>
            <a:endCxn id="121" idx="1"/>
          </p:cNvCxnSpPr>
          <p:nvPr/>
        </p:nvCxnSpPr>
        <p:spPr>
          <a:xfrm rot="16200000" flipH="1">
            <a:off x="7761336" y="5863679"/>
            <a:ext cx="437225" cy="959539"/>
          </a:xfrm>
          <a:prstGeom prst="bent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1A8D987A-62CF-4142-B463-FD7D927FB596}"/>
              </a:ext>
            </a:extLst>
          </p:cNvPr>
          <p:cNvSpPr txBox="1"/>
          <p:nvPr/>
        </p:nvSpPr>
        <p:spPr>
          <a:xfrm>
            <a:off x="7293926" y="6410602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90D3C836-A2F5-4D7E-87C7-C8BE1F9F9208}"/>
              </a:ext>
            </a:extLst>
          </p:cNvPr>
          <p:cNvSpPr txBox="1"/>
          <p:nvPr/>
        </p:nvSpPr>
        <p:spPr>
          <a:xfrm>
            <a:off x="3272685" y="6049027"/>
            <a:ext cx="591829" cy="276999"/>
          </a:xfrm>
          <a:prstGeom prst="rect">
            <a:avLst/>
          </a:prstGeom>
          <a:solidFill>
            <a:srgbClr val="5D3FF0"/>
          </a:solidFill>
        </p:spPr>
        <p:txBody>
          <a:bodyPr wrap="none" rtlCol="0">
            <a:spAutoFit/>
          </a:bodyPr>
          <a:lstStyle/>
          <a:p>
            <a:r>
              <a:rPr lang="es-419" sz="1200" dirty="0">
                <a:solidFill>
                  <a:schemeClr val="bg1"/>
                </a:solidFill>
              </a:rPr>
              <a:t>Enlace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8D118B69-5C99-4EEB-9DFA-9F9EE6438B57}"/>
              </a:ext>
            </a:extLst>
          </p:cNvPr>
          <p:cNvGrpSpPr/>
          <p:nvPr/>
        </p:nvGrpSpPr>
        <p:grpSpPr>
          <a:xfrm>
            <a:off x="48836" y="43621"/>
            <a:ext cx="1452843" cy="1452843"/>
            <a:chOff x="10160037" y="841733"/>
            <a:chExt cx="1452843" cy="1452843"/>
          </a:xfrm>
        </p:grpSpPr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134CD16D-689F-44A3-8987-7A11AF0C6E16}"/>
                </a:ext>
              </a:extLst>
            </p:cNvPr>
            <p:cNvSpPr/>
            <p:nvPr/>
          </p:nvSpPr>
          <p:spPr>
            <a:xfrm>
              <a:off x="10160037" y="841733"/>
              <a:ext cx="1452843" cy="1452843"/>
            </a:xfrm>
            <a:prstGeom prst="ellipse">
              <a:avLst/>
            </a:prstGeom>
            <a:solidFill>
              <a:srgbClr val="6F53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126" name="Elipse 125">
              <a:extLst>
                <a:ext uri="{FF2B5EF4-FFF2-40B4-BE49-F238E27FC236}">
                  <a16:creationId xmlns:a16="http://schemas.microsoft.com/office/drawing/2014/main" id="{0468A7C3-A8D8-4AC4-9D95-18574660B3D6}"/>
                </a:ext>
              </a:extLst>
            </p:cNvPr>
            <p:cNvSpPr/>
            <p:nvPr/>
          </p:nvSpPr>
          <p:spPr>
            <a:xfrm>
              <a:off x="10571176" y="1252872"/>
              <a:ext cx="630565" cy="630565"/>
            </a:xfrm>
            <a:prstGeom prst="ellipse">
              <a:avLst/>
            </a:prstGeom>
            <a:solidFill>
              <a:srgbClr val="907B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127" name="Elipse 126">
              <a:extLst>
                <a:ext uri="{FF2B5EF4-FFF2-40B4-BE49-F238E27FC236}">
                  <a16:creationId xmlns:a16="http://schemas.microsoft.com/office/drawing/2014/main" id="{914E4648-F73F-40A8-B9CA-CACB9CDF6E6C}"/>
                </a:ext>
              </a:extLst>
            </p:cNvPr>
            <p:cNvSpPr/>
            <p:nvPr/>
          </p:nvSpPr>
          <p:spPr>
            <a:xfrm>
              <a:off x="10827904" y="1509377"/>
              <a:ext cx="117553" cy="117553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</p:grpSp>
      <p:sp>
        <p:nvSpPr>
          <p:cNvPr id="128" name="Elipse 127">
            <a:extLst>
              <a:ext uri="{FF2B5EF4-FFF2-40B4-BE49-F238E27FC236}">
                <a16:creationId xmlns:a16="http://schemas.microsoft.com/office/drawing/2014/main" id="{1F735367-3E20-41A2-8566-931E9F794395}"/>
              </a:ext>
            </a:extLst>
          </p:cNvPr>
          <p:cNvSpPr/>
          <p:nvPr/>
        </p:nvSpPr>
        <p:spPr>
          <a:xfrm>
            <a:off x="1600324" y="1172865"/>
            <a:ext cx="117553" cy="117553"/>
          </a:xfrm>
          <a:prstGeom prst="ellipse">
            <a:avLst/>
          </a:prstGeom>
          <a:solidFill>
            <a:srgbClr val="5D3FF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E2A439B0-63A4-4F48-945C-8B2B301AA77D}"/>
              </a:ext>
            </a:extLst>
          </p:cNvPr>
          <p:cNvSpPr/>
          <p:nvPr/>
        </p:nvSpPr>
        <p:spPr>
          <a:xfrm>
            <a:off x="7438132" y="1163260"/>
            <a:ext cx="117553" cy="117553"/>
          </a:xfrm>
          <a:prstGeom prst="ellipse">
            <a:avLst/>
          </a:prstGeom>
          <a:solidFill>
            <a:srgbClr val="5D3FF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130" name="Imagen 129">
            <a:hlinkClick r:id="rId2"/>
            <a:hlinkHover r:id="rId2"/>
            <a:extLst>
              <a:ext uri="{FF2B5EF4-FFF2-40B4-BE49-F238E27FC236}">
                <a16:creationId xmlns:a16="http://schemas.microsoft.com/office/drawing/2014/main" id="{0E00982A-B0B2-4430-B38C-7414187EC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975" y="79616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265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90DD12CE-9A3F-47E2-9E06-EF02B185A752}"/>
              </a:ext>
            </a:extLst>
          </p:cNvPr>
          <p:cNvGrpSpPr/>
          <p:nvPr/>
        </p:nvGrpSpPr>
        <p:grpSpPr>
          <a:xfrm>
            <a:off x="48836" y="43621"/>
            <a:ext cx="12033814" cy="6803594"/>
            <a:chOff x="48836" y="43621"/>
            <a:chExt cx="12033814" cy="6803594"/>
          </a:xfrm>
        </p:grpSpPr>
        <p:sp>
          <p:nvSpPr>
            <p:cNvPr id="121" name="Rectángulo: esquinas redondeadas 120">
              <a:extLst>
                <a:ext uri="{FF2B5EF4-FFF2-40B4-BE49-F238E27FC236}">
                  <a16:creationId xmlns:a16="http://schemas.microsoft.com/office/drawing/2014/main" id="{2F41A41E-25D9-4586-A0C0-3EFF1B215428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79000">
                  <a:schemeClr val="bg1">
                    <a:lumMod val="50000"/>
                  </a:schemeClr>
                </a:gs>
                <a:gs pos="100000">
                  <a:srgbClr val="F7F7F7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cxnSp>
          <p:nvCxnSpPr>
            <p:cNvPr id="132" name="Conector: angular 131">
              <a:extLst>
                <a:ext uri="{FF2B5EF4-FFF2-40B4-BE49-F238E27FC236}">
                  <a16:creationId xmlns:a16="http://schemas.microsoft.com/office/drawing/2014/main" id="{7D1AE484-F0FA-45E9-A00C-7A343476CB75}"/>
                </a:ext>
              </a:extLst>
            </p:cNvPr>
            <p:cNvCxnSpPr>
              <a:cxnSpLocks/>
              <a:stCxn id="64" idx="3"/>
              <a:endCxn id="67" idx="1"/>
            </p:cNvCxnSpPr>
            <p:nvPr/>
          </p:nvCxnSpPr>
          <p:spPr>
            <a:xfrm flipV="1">
              <a:off x="9620538" y="2860070"/>
              <a:ext cx="653131" cy="68833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ector: angular 132">
              <a:extLst>
                <a:ext uri="{FF2B5EF4-FFF2-40B4-BE49-F238E27FC236}">
                  <a16:creationId xmlns:a16="http://schemas.microsoft.com/office/drawing/2014/main" id="{841750FA-9995-4F12-8E76-02137AAF6E8A}"/>
                </a:ext>
              </a:extLst>
            </p:cNvPr>
            <p:cNvCxnSpPr>
              <a:cxnSpLocks/>
              <a:stCxn id="64" idx="3"/>
              <a:endCxn id="70" idx="1"/>
            </p:cNvCxnSpPr>
            <p:nvPr/>
          </p:nvCxnSpPr>
          <p:spPr>
            <a:xfrm>
              <a:off x="9620538" y="3548407"/>
              <a:ext cx="656003" cy="69481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Conector: angular 125">
              <a:extLst>
                <a:ext uri="{FF2B5EF4-FFF2-40B4-BE49-F238E27FC236}">
                  <a16:creationId xmlns:a16="http://schemas.microsoft.com/office/drawing/2014/main" id="{94221DB2-D433-4683-910D-5BB3F1F2A192}"/>
                </a:ext>
              </a:extLst>
            </p:cNvPr>
            <p:cNvCxnSpPr>
              <a:cxnSpLocks/>
              <a:stCxn id="52" idx="3"/>
              <a:endCxn id="64" idx="1"/>
            </p:cNvCxnSpPr>
            <p:nvPr/>
          </p:nvCxnSpPr>
          <p:spPr>
            <a:xfrm flipV="1">
              <a:off x="8011167" y="3548407"/>
              <a:ext cx="598632" cy="57836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: angular 126">
              <a:extLst>
                <a:ext uri="{FF2B5EF4-FFF2-40B4-BE49-F238E27FC236}">
                  <a16:creationId xmlns:a16="http://schemas.microsoft.com/office/drawing/2014/main" id="{D1011938-4EC4-40B8-A769-3B8728712543}"/>
                </a:ext>
              </a:extLst>
            </p:cNvPr>
            <p:cNvCxnSpPr>
              <a:cxnSpLocks/>
              <a:stCxn id="52" idx="3"/>
              <a:endCxn id="40" idx="1"/>
            </p:cNvCxnSpPr>
            <p:nvPr/>
          </p:nvCxnSpPr>
          <p:spPr>
            <a:xfrm>
              <a:off x="8011167" y="4126773"/>
              <a:ext cx="598632" cy="53362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0CB61F45-5870-4A1E-B10E-E99C7E76F4B2}"/>
                </a:ext>
              </a:extLst>
            </p:cNvPr>
            <p:cNvGrpSpPr/>
            <p:nvPr/>
          </p:nvGrpSpPr>
          <p:grpSpPr>
            <a:xfrm>
              <a:off x="4877773" y="67550"/>
              <a:ext cx="2457679" cy="823686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3" name="Rectángulo: esquinas redondeadas 2">
                <a:extLst>
                  <a:ext uri="{FF2B5EF4-FFF2-40B4-BE49-F238E27FC236}">
                    <a16:creationId xmlns:a16="http://schemas.microsoft.com/office/drawing/2014/main" id="{2113DE08-1DFF-40E2-A6F2-F7C09E7413FE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762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b="1" dirty="0">
                    <a:solidFill>
                      <a:srgbClr val="5D3FF0"/>
                    </a:solidFill>
                  </a:rPr>
                  <a:t>Mapa conceptual</a:t>
                </a:r>
              </a:p>
            </p:txBody>
          </p:sp>
          <p:sp>
            <p:nvSpPr>
              <p:cNvPr id="4" name="Rectángulo: esquinas superiores redondeadas 3">
                <a:extLst>
                  <a:ext uri="{FF2B5EF4-FFF2-40B4-BE49-F238E27FC236}">
                    <a16:creationId xmlns:a16="http://schemas.microsoft.com/office/drawing/2014/main" id="{054FD204-3AB9-4B6C-8664-1B6FDA5FB3F5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</p:grpSp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B4B2E91F-6495-4222-99F0-6A0FD83DFEE0}"/>
                </a:ext>
              </a:extLst>
            </p:cNvPr>
            <p:cNvGrpSpPr/>
            <p:nvPr/>
          </p:nvGrpSpPr>
          <p:grpSpPr>
            <a:xfrm>
              <a:off x="1075528" y="1414022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9" name="Rectángulo: esquinas redondeadas 8">
                <a:extLst>
                  <a:ext uri="{FF2B5EF4-FFF2-40B4-BE49-F238E27FC236}">
                    <a16:creationId xmlns:a16="http://schemas.microsoft.com/office/drawing/2014/main" id="{1DBB690A-B992-403E-AF75-781C91AE422F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10" name="Rectángulo: esquinas superiores redondeadas 9">
                <a:extLst>
                  <a:ext uri="{FF2B5EF4-FFF2-40B4-BE49-F238E27FC236}">
                    <a16:creationId xmlns:a16="http://schemas.microsoft.com/office/drawing/2014/main" id="{1A6BACF8-2264-404F-88D7-95990982F2F0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88BD1D04-3FFC-468C-8F53-F43F96FE973A}"/>
                </a:ext>
              </a:extLst>
            </p:cNvPr>
            <p:cNvGrpSpPr/>
            <p:nvPr/>
          </p:nvGrpSpPr>
          <p:grpSpPr>
            <a:xfrm>
              <a:off x="1075528" y="2774758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13" name="Rectángulo: esquinas redondeadas 12">
                <a:extLst>
                  <a:ext uri="{FF2B5EF4-FFF2-40B4-BE49-F238E27FC236}">
                    <a16:creationId xmlns:a16="http://schemas.microsoft.com/office/drawing/2014/main" id="{3BAC222E-0719-4FEE-9F37-264F2E1E435A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14" name="Rectángulo: esquinas superiores redondeadas 13">
                <a:extLst>
                  <a:ext uri="{FF2B5EF4-FFF2-40B4-BE49-F238E27FC236}">
                    <a16:creationId xmlns:a16="http://schemas.microsoft.com/office/drawing/2014/main" id="{5A534AAE-1639-4257-A035-DFDCED82BA62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C59D60C7-ECAE-4684-97D7-328DD5AC17F4}"/>
                </a:ext>
              </a:extLst>
            </p:cNvPr>
            <p:cNvGrpSpPr/>
            <p:nvPr/>
          </p:nvGrpSpPr>
          <p:grpSpPr>
            <a:xfrm>
              <a:off x="1075528" y="4135493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16" name="Rectángulo: esquinas redondeadas 15">
                <a:extLst>
                  <a:ext uri="{FF2B5EF4-FFF2-40B4-BE49-F238E27FC236}">
                    <a16:creationId xmlns:a16="http://schemas.microsoft.com/office/drawing/2014/main" id="{78756ADA-DFAA-4D6F-BDA6-6669F4312F28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17" name="Rectángulo: esquinas superiores redondeadas 16">
                <a:extLst>
                  <a:ext uri="{FF2B5EF4-FFF2-40B4-BE49-F238E27FC236}">
                    <a16:creationId xmlns:a16="http://schemas.microsoft.com/office/drawing/2014/main" id="{FF8DEEF9-65BF-4FC5-8070-F93552D5B71A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7D114176-0776-4190-B826-8AF6FF2F95A1}"/>
                </a:ext>
              </a:extLst>
            </p:cNvPr>
            <p:cNvGrpSpPr/>
            <p:nvPr/>
          </p:nvGrpSpPr>
          <p:grpSpPr>
            <a:xfrm>
              <a:off x="2692432" y="1445457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19" name="Rectángulo: esquinas redondeadas 18">
                <a:extLst>
                  <a:ext uri="{FF2B5EF4-FFF2-40B4-BE49-F238E27FC236}">
                    <a16:creationId xmlns:a16="http://schemas.microsoft.com/office/drawing/2014/main" id="{627290B1-B2B9-4F0D-B8A6-288D4F00BA39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20" name="Rectángulo: esquinas superiores redondeadas 19">
                <a:extLst>
                  <a:ext uri="{FF2B5EF4-FFF2-40B4-BE49-F238E27FC236}">
                    <a16:creationId xmlns:a16="http://schemas.microsoft.com/office/drawing/2014/main" id="{0588DF56-74FD-410E-B430-2931CED47848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46970428-37F1-4904-89E7-B1FB3D60B818}"/>
                </a:ext>
              </a:extLst>
            </p:cNvPr>
            <p:cNvGrpSpPr/>
            <p:nvPr/>
          </p:nvGrpSpPr>
          <p:grpSpPr>
            <a:xfrm>
              <a:off x="7000428" y="1445457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25" name="Rectángulo: esquinas redondeadas 24">
                <a:extLst>
                  <a:ext uri="{FF2B5EF4-FFF2-40B4-BE49-F238E27FC236}">
                    <a16:creationId xmlns:a16="http://schemas.microsoft.com/office/drawing/2014/main" id="{0B8239CB-00D8-47FE-A68E-EF062737ADCB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26" name="Rectángulo: esquinas superiores redondeadas 25">
                <a:extLst>
                  <a:ext uri="{FF2B5EF4-FFF2-40B4-BE49-F238E27FC236}">
                    <a16:creationId xmlns:a16="http://schemas.microsoft.com/office/drawing/2014/main" id="{62C3C38A-3630-4B21-B79D-79C78CC5CBB2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5E29B90C-EF41-4D01-927A-40432FB8B4FA}"/>
                </a:ext>
              </a:extLst>
            </p:cNvPr>
            <p:cNvGrpSpPr/>
            <p:nvPr/>
          </p:nvGrpSpPr>
          <p:grpSpPr>
            <a:xfrm>
              <a:off x="4846430" y="1445457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28" name="Rectángulo: esquinas redondeadas 27">
                <a:extLst>
                  <a:ext uri="{FF2B5EF4-FFF2-40B4-BE49-F238E27FC236}">
                    <a16:creationId xmlns:a16="http://schemas.microsoft.com/office/drawing/2014/main" id="{5C841A11-65A1-4E7F-B998-B0E6FEA2AD07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29" name="Rectángulo: esquinas superiores redondeadas 28">
                <a:extLst>
                  <a:ext uri="{FF2B5EF4-FFF2-40B4-BE49-F238E27FC236}">
                    <a16:creationId xmlns:a16="http://schemas.microsoft.com/office/drawing/2014/main" id="{524ABAD2-B700-4887-9BFA-09D0A77C78E9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B3C25038-5B82-45E8-90C9-6FEBAB4C1029}"/>
                </a:ext>
              </a:extLst>
            </p:cNvPr>
            <p:cNvGrpSpPr/>
            <p:nvPr/>
          </p:nvGrpSpPr>
          <p:grpSpPr>
            <a:xfrm>
              <a:off x="3517714" y="2756693"/>
              <a:ext cx="1538430" cy="995191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31" name="Rectángulo: esquinas redondeadas 30">
                <a:extLst>
                  <a:ext uri="{FF2B5EF4-FFF2-40B4-BE49-F238E27FC236}">
                    <a16:creationId xmlns:a16="http://schemas.microsoft.com/office/drawing/2014/main" id="{64AA9C2E-B16E-4BA3-BE0B-AB0A3B5412CB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32" name="Rectángulo: esquinas superiores redondeadas 31">
                <a:extLst>
                  <a:ext uri="{FF2B5EF4-FFF2-40B4-BE49-F238E27FC236}">
                    <a16:creationId xmlns:a16="http://schemas.microsoft.com/office/drawing/2014/main" id="{D70FB74B-195F-4303-841A-F9392F943334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DF184998-2CFA-40CC-99E2-3832DDA781E5}"/>
                </a:ext>
              </a:extLst>
            </p:cNvPr>
            <p:cNvGrpSpPr/>
            <p:nvPr/>
          </p:nvGrpSpPr>
          <p:grpSpPr>
            <a:xfrm>
              <a:off x="1861245" y="5723909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CC13C895-A2B0-4680-8348-9231BCD76926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35" name="Rectángulo: esquinas superiores redondeadas 34">
                <a:extLst>
                  <a:ext uri="{FF2B5EF4-FFF2-40B4-BE49-F238E27FC236}">
                    <a16:creationId xmlns:a16="http://schemas.microsoft.com/office/drawing/2014/main" id="{0FC624A4-E6E2-466C-977B-4ADFF0D249D9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36" name="Grupo 35">
              <a:extLst>
                <a:ext uri="{FF2B5EF4-FFF2-40B4-BE49-F238E27FC236}">
                  <a16:creationId xmlns:a16="http://schemas.microsoft.com/office/drawing/2014/main" id="{4C75C4E2-757B-4EE7-B613-DC6087AE8D89}"/>
                </a:ext>
              </a:extLst>
            </p:cNvPr>
            <p:cNvGrpSpPr/>
            <p:nvPr/>
          </p:nvGrpSpPr>
          <p:grpSpPr>
            <a:xfrm>
              <a:off x="288693" y="5726019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37" name="Rectángulo: esquinas redondeadas 36">
                <a:extLst>
                  <a:ext uri="{FF2B5EF4-FFF2-40B4-BE49-F238E27FC236}">
                    <a16:creationId xmlns:a16="http://schemas.microsoft.com/office/drawing/2014/main" id="{C06AB1A8-6A47-4BF8-9A2F-9F59F8A25E52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38" name="Rectángulo: esquinas superiores redondeadas 37">
                <a:extLst>
                  <a:ext uri="{FF2B5EF4-FFF2-40B4-BE49-F238E27FC236}">
                    <a16:creationId xmlns:a16="http://schemas.microsoft.com/office/drawing/2014/main" id="{FB714D99-15FA-4408-8F86-11A3FD668278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1B0A8306-560F-4657-9C07-B5A20B4F4749}"/>
                </a:ext>
              </a:extLst>
            </p:cNvPr>
            <p:cNvGrpSpPr/>
            <p:nvPr/>
          </p:nvGrpSpPr>
          <p:grpSpPr>
            <a:xfrm>
              <a:off x="8609799" y="4347829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40" name="Rectángulo: esquinas redondeadas 39">
                <a:extLst>
                  <a:ext uri="{FF2B5EF4-FFF2-40B4-BE49-F238E27FC236}">
                    <a16:creationId xmlns:a16="http://schemas.microsoft.com/office/drawing/2014/main" id="{23D3AFC4-5BC2-48A9-8CED-6A3A28A885B4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41" name="Rectángulo: esquinas superiores redondeadas 40">
                <a:extLst>
                  <a:ext uri="{FF2B5EF4-FFF2-40B4-BE49-F238E27FC236}">
                    <a16:creationId xmlns:a16="http://schemas.microsoft.com/office/drawing/2014/main" id="{F31ABA48-CBBA-41C8-8934-EB77E7F02051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E7C9DDD5-ACD4-4D43-AA7E-5BA577743FC1}"/>
                </a:ext>
              </a:extLst>
            </p:cNvPr>
            <p:cNvGrpSpPr/>
            <p:nvPr/>
          </p:nvGrpSpPr>
          <p:grpSpPr>
            <a:xfrm>
              <a:off x="8609799" y="2143887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43" name="Rectángulo: esquinas redondeadas 42">
                <a:extLst>
                  <a:ext uri="{FF2B5EF4-FFF2-40B4-BE49-F238E27FC236}">
                    <a16:creationId xmlns:a16="http://schemas.microsoft.com/office/drawing/2014/main" id="{857B02D5-E92E-4300-85CC-02FF08394700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44" name="Rectángulo: esquinas superiores redondeadas 43">
                <a:extLst>
                  <a:ext uri="{FF2B5EF4-FFF2-40B4-BE49-F238E27FC236}">
                    <a16:creationId xmlns:a16="http://schemas.microsoft.com/office/drawing/2014/main" id="{228DDB1F-F891-4DCC-95AE-9EE470AD54E0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45" name="Grupo 44">
              <a:extLst>
                <a:ext uri="{FF2B5EF4-FFF2-40B4-BE49-F238E27FC236}">
                  <a16:creationId xmlns:a16="http://schemas.microsoft.com/office/drawing/2014/main" id="{D6ECE40B-C72C-4F24-8F89-EA76DDE265BE}"/>
                </a:ext>
              </a:extLst>
            </p:cNvPr>
            <p:cNvGrpSpPr/>
            <p:nvPr/>
          </p:nvGrpSpPr>
          <p:grpSpPr>
            <a:xfrm>
              <a:off x="8609799" y="774710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46" name="Rectángulo: esquinas redondeadas 45">
                <a:extLst>
                  <a:ext uri="{FF2B5EF4-FFF2-40B4-BE49-F238E27FC236}">
                    <a16:creationId xmlns:a16="http://schemas.microsoft.com/office/drawing/2014/main" id="{6436962F-C522-44A9-915A-D7ACA14C0A1D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47" name="Rectángulo: esquinas superiores redondeadas 46">
                <a:extLst>
                  <a:ext uri="{FF2B5EF4-FFF2-40B4-BE49-F238E27FC236}">
                    <a16:creationId xmlns:a16="http://schemas.microsoft.com/office/drawing/2014/main" id="{41C66559-1C41-4E40-AC28-C37346D009D8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4ED5A76E-D8D1-4661-B9B4-740D67938A5D}"/>
                </a:ext>
              </a:extLst>
            </p:cNvPr>
            <p:cNvGrpSpPr/>
            <p:nvPr/>
          </p:nvGrpSpPr>
          <p:grpSpPr>
            <a:xfrm>
              <a:off x="7000428" y="2651478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ADDDD39A-5051-472A-8727-D29549CB84B5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50" name="Rectángulo: esquinas superiores redondeadas 49">
                <a:extLst>
                  <a:ext uri="{FF2B5EF4-FFF2-40B4-BE49-F238E27FC236}">
                    <a16:creationId xmlns:a16="http://schemas.microsoft.com/office/drawing/2014/main" id="{E4C4C746-9C71-42EC-9686-519B13DF05FC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0B986C7D-7ED1-47FF-97A1-15BD5273675A}"/>
                </a:ext>
              </a:extLst>
            </p:cNvPr>
            <p:cNvGrpSpPr/>
            <p:nvPr/>
          </p:nvGrpSpPr>
          <p:grpSpPr>
            <a:xfrm>
              <a:off x="7000428" y="3814207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52" name="Rectángulo: esquinas redondeadas 51">
                <a:extLst>
                  <a:ext uri="{FF2B5EF4-FFF2-40B4-BE49-F238E27FC236}">
                    <a16:creationId xmlns:a16="http://schemas.microsoft.com/office/drawing/2014/main" id="{7F004D59-9093-4AEA-A704-FFE6E61CCB0D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53" name="Rectángulo: esquinas superiores redondeadas 52">
                <a:extLst>
                  <a:ext uri="{FF2B5EF4-FFF2-40B4-BE49-F238E27FC236}">
                    <a16:creationId xmlns:a16="http://schemas.microsoft.com/office/drawing/2014/main" id="{A092392A-491A-4706-867A-F9F284C57AB8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54" name="Grupo 53">
              <a:extLst>
                <a:ext uri="{FF2B5EF4-FFF2-40B4-BE49-F238E27FC236}">
                  <a16:creationId xmlns:a16="http://schemas.microsoft.com/office/drawing/2014/main" id="{269FCDFD-E32B-489F-9067-83891099F0FB}"/>
                </a:ext>
              </a:extLst>
            </p:cNvPr>
            <p:cNvGrpSpPr/>
            <p:nvPr/>
          </p:nvGrpSpPr>
          <p:grpSpPr>
            <a:xfrm>
              <a:off x="6399727" y="5022311"/>
              <a:ext cx="2212138" cy="1035502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55" name="Rectángulo: esquinas redondeadas 54">
                <a:extLst>
                  <a:ext uri="{FF2B5EF4-FFF2-40B4-BE49-F238E27FC236}">
                    <a16:creationId xmlns:a16="http://schemas.microsoft.com/office/drawing/2014/main" id="{F20FA5C5-229B-4913-B213-DBBDB34E8289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56" name="Rectángulo: esquinas superiores redondeadas 55">
                <a:extLst>
                  <a:ext uri="{FF2B5EF4-FFF2-40B4-BE49-F238E27FC236}">
                    <a16:creationId xmlns:a16="http://schemas.microsoft.com/office/drawing/2014/main" id="{509EE3A0-A51F-40BA-A13F-F6B9B3532BE3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F49F99C0-5634-47CE-9EDE-85DEB802B54E}"/>
                </a:ext>
              </a:extLst>
            </p:cNvPr>
            <p:cNvGrpSpPr/>
            <p:nvPr/>
          </p:nvGrpSpPr>
          <p:grpSpPr>
            <a:xfrm>
              <a:off x="2891582" y="4324314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58" name="Rectángulo: esquinas redondeadas 57">
                <a:extLst>
                  <a:ext uri="{FF2B5EF4-FFF2-40B4-BE49-F238E27FC236}">
                    <a16:creationId xmlns:a16="http://schemas.microsoft.com/office/drawing/2014/main" id="{A529D273-E9DC-4B92-9572-E26477FCE771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59" name="Rectángulo: esquinas superiores redondeadas 58">
                <a:extLst>
                  <a:ext uri="{FF2B5EF4-FFF2-40B4-BE49-F238E27FC236}">
                    <a16:creationId xmlns:a16="http://schemas.microsoft.com/office/drawing/2014/main" id="{A1FC0471-572B-4F32-9BBC-783E2EFB1DA7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id="{CBBCE9F9-1E85-453F-B6C8-180E38A534EB}"/>
                </a:ext>
              </a:extLst>
            </p:cNvPr>
            <p:cNvGrpSpPr/>
            <p:nvPr/>
          </p:nvGrpSpPr>
          <p:grpSpPr>
            <a:xfrm>
              <a:off x="4774051" y="4324314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61" name="Rectángulo: esquinas redondeadas 60">
                <a:extLst>
                  <a:ext uri="{FF2B5EF4-FFF2-40B4-BE49-F238E27FC236}">
                    <a16:creationId xmlns:a16="http://schemas.microsoft.com/office/drawing/2014/main" id="{1AB483DC-D75F-442A-8EF4-E7045757DB46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62" name="Rectángulo: esquinas superiores redondeadas 61">
                <a:extLst>
                  <a:ext uri="{FF2B5EF4-FFF2-40B4-BE49-F238E27FC236}">
                    <a16:creationId xmlns:a16="http://schemas.microsoft.com/office/drawing/2014/main" id="{38C76394-F5C1-41A2-959E-CD1A414310EB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63" name="Grupo 62">
              <a:extLst>
                <a:ext uri="{FF2B5EF4-FFF2-40B4-BE49-F238E27FC236}">
                  <a16:creationId xmlns:a16="http://schemas.microsoft.com/office/drawing/2014/main" id="{0B9CC408-7F02-412B-B43D-75A98B40A2E9}"/>
                </a:ext>
              </a:extLst>
            </p:cNvPr>
            <p:cNvGrpSpPr/>
            <p:nvPr/>
          </p:nvGrpSpPr>
          <p:grpSpPr>
            <a:xfrm>
              <a:off x="8609799" y="3235841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64" name="Rectángulo: esquinas redondeadas 63">
                <a:extLst>
                  <a:ext uri="{FF2B5EF4-FFF2-40B4-BE49-F238E27FC236}">
                    <a16:creationId xmlns:a16="http://schemas.microsoft.com/office/drawing/2014/main" id="{1192CF2A-261E-48DF-BD6C-DDC25642E616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65" name="Rectángulo: esquinas superiores redondeadas 64">
                <a:extLst>
                  <a:ext uri="{FF2B5EF4-FFF2-40B4-BE49-F238E27FC236}">
                    <a16:creationId xmlns:a16="http://schemas.microsoft.com/office/drawing/2014/main" id="{3836C4AD-C146-4814-AD0A-C39C203194A1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66" name="Grupo 65">
              <a:extLst>
                <a:ext uri="{FF2B5EF4-FFF2-40B4-BE49-F238E27FC236}">
                  <a16:creationId xmlns:a16="http://schemas.microsoft.com/office/drawing/2014/main" id="{6B863B4D-BA58-49C0-92A7-AB8294FB2EFB}"/>
                </a:ext>
              </a:extLst>
            </p:cNvPr>
            <p:cNvGrpSpPr/>
            <p:nvPr/>
          </p:nvGrpSpPr>
          <p:grpSpPr>
            <a:xfrm>
              <a:off x="10273669" y="2448339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67" name="Rectángulo: esquinas redondeadas 66">
                <a:extLst>
                  <a:ext uri="{FF2B5EF4-FFF2-40B4-BE49-F238E27FC236}">
                    <a16:creationId xmlns:a16="http://schemas.microsoft.com/office/drawing/2014/main" id="{430046FE-144B-4F76-9B7E-70D887E62445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68" name="Rectángulo: esquinas superiores redondeadas 67">
                <a:extLst>
                  <a:ext uri="{FF2B5EF4-FFF2-40B4-BE49-F238E27FC236}">
                    <a16:creationId xmlns:a16="http://schemas.microsoft.com/office/drawing/2014/main" id="{12515FB2-D68C-4190-9BBA-FBBDBD1A0844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69" name="Grupo 68">
              <a:extLst>
                <a:ext uri="{FF2B5EF4-FFF2-40B4-BE49-F238E27FC236}">
                  <a16:creationId xmlns:a16="http://schemas.microsoft.com/office/drawing/2014/main" id="{D13F86EE-1700-4222-8F31-32630BD247B6}"/>
                </a:ext>
              </a:extLst>
            </p:cNvPr>
            <p:cNvGrpSpPr/>
            <p:nvPr/>
          </p:nvGrpSpPr>
          <p:grpSpPr>
            <a:xfrm>
              <a:off x="10276541" y="3831495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70" name="Rectángulo: esquinas redondeadas 69">
                <a:extLst>
                  <a:ext uri="{FF2B5EF4-FFF2-40B4-BE49-F238E27FC236}">
                    <a16:creationId xmlns:a16="http://schemas.microsoft.com/office/drawing/2014/main" id="{F456A045-AA70-411B-9D71-47969D97FBCD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71" name="Rectángulo: esquinas superiores redondeadas 70">
                <a:extLst>
                  <a:ext uri="{FF2B5EF4-FFF2-40B4-BE49-F238E27FC236}">
                    <a16:creationId xmlns:a16="http://schemas.microsoft.com/office/drawing/2014/main" id="{4109258A-5B6C-4D45-9ADC-E1097DE2CE13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EF2F9C79-35E3-4C84-A61D-E1DE2B9D564E}"/>
                </a:ext>
              </a:extLst>
            </p:cNvPr>
            <p:cNvGrpSpPr/>
            <p:nvPr/>
          </p:nvGrpSpPr>
          <p:grpSpPr>
            <a:xfrm>
              <a:off x="9660285" y="5319878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73" name="Rectángulo: esquinas redondeadas 72">
                <a:extLst>
                  <a:ext uri="{FF2B5EF4-FFF2-40B4-BE49-F238E27FC236}">
                    <a16:creationId xmlns:a16="http://schemas.microsoft.com/office/drawing/2014/main" id="{E54AE05A-31D8-4D77-B875-AF41E13779C0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74" name="Rectángulo: esquinas superiores redondeadas 73">
                <a:extLst>
                  <a:ext uri="{FF2B5EF4-FFF2-40B4-BE49-F238E27FC236}">
                    <a16:creationId xmlns:a16="http://schemas.microsoft.com/office/drawing/2014/main" id="{7FAEB1DB-A8CD-40EE-94BD-E92F9A91B4CA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44353BA6-83A1-456B-86B0-9934785276F0}"/>
                </a:ext>
              </a:extLst>
            </p:cNvPr>
            <p:cNvGrpSpPr/>
            <p:nvPr/>
          </p:nvGrpSpPr>
          <p:grpSpPr>
            <a:xfrm>
              <a:off x="11015260" y="5319878"/>
              <a:ext cx="1010739" cy="61497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76" name="Rectángulo: esquinas redondeadas 75">
                <a:extLst>
                  <a:ext uri="{FF2B5EF4-FFF2-40B4-BE49-F238E27FC236}">
                    <a16:creationId xmlns:a16="http://schemas.microsoft.com/office/drawing/2014/main" id="{3F2090B7-9C4F-481B-89AC-C28A882394B5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77" name="Rectángulo: esquinas superiores redondeadas 76">
                <a:extLst>
                  <a:ext uri="{FF2B5EF4-FFF2-40B4-BE49-F238E27FC236}">
                    <a16:creationId xmlns:a16="http://schemas.microsoft.com/office/drawing/2014/main" id="{D65B371B-80D3-47F7-9ACC-4CA2666E0E5B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grpSp>
          <p:nvGrpSpPr>
            <p:cNvPr id="78" name="Grupo 77">
              <a:extLst>
                <a:ext uri="{FF2B5EF4-FFF2-40B4-BE49-F238E27FC236}">
                  <a16:creationId xmlns:a16="http://schemas.microsoft.com/office/drawing/2014/main" id="{F4643551-A316-4E50-9281-F389A7DF57D6}"/>
                </a:ext>
              </a:extLst>
            </p:cNvPr>
            <p:cNvGrpSpPr/>
            <p:nvPr/>
          </p:nvGrpSpPr>
          <p:grpSpPr>
            <a:xfrm>
              <a:off x="4099252" y="5723909"/>
              <a:ext cx="1178382" cy="810080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79" name="Rectángulo: esquinas redondeadas 78">
                <a:extLst>
                  <a:ext uri="{FF2B5EF4-FFF2-40B4-BE49-F238E27FC236}">
                    <a16:creationId xmlns:a16="http://schemas.microsoft.com/office/drawing/2014/main" id="{FC1F395E-ADB0-499F-B5E9-8C13948851E1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80" name="Rectángulo: esquinas superiores redondeadas 79">
                <a:extLst>
                  <a:ext uri="{FF2B5EF4-FFF2-40B4-BE49-F238E27FC236}">
                    <a16:creationId xmlns:a16="http://schemas.microsoft.com/office/drawing/2014/main" id="{A60A4139-FC39-488C-BE0A-C7F5D0D0D275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cxnSp>
          <p:nvCxnSpPr>
            <p:cNvPr id="96" name="Conector: angular 95">
              <a:extLst>
                <a:ext uri="{FF2B5EF4-FFF2-40B4-BE49-F238E27FC236}">
                  <a16:creationId xmlns:a16="http://schemas.microsoft.com/office/drawing/2014/main" id="{1FFC78EA-1670-4E1A-A442-5EBB93F29932}"/>
                </a:ext>
              </a:extLst>
            </p:cNvPr>
            <p:cNvCxnSpPr>
              <a:stCxn id="3" idx="2"/>
              <a:endCxn id="10" idx="1"/>
            </p:cNvCxnSpPr>
            <p:nvPr/>
          </p:nvCxnSpPr>
          <p:spPr>
            <a:xfrm rot="5400000">
              <a:off x="3624273" y="-1068318"/>
              <a:ext cx="522786" cy="444189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Conector: angular 102">
              <a:extLst>
                <a:ext uri="{FF2B5EF4-FFF2-40B4-BE49-F238E27FC236}">
                  <a16:creationId xmlns:a16="http://schemas.microsoft.com/office/drawing/2014/main" id="{8F3A3B7C-E9F0-46EE-A205-3DD51E9DD9F6}"/>
                </a:ext>
              </a:extLst>
            </p:cNvPr>
            <p:cNvCxnSpPr>
              <a:cxnSpLocks/>
              <a:stCxn id="3" idx="2"/>
              <a:endCxn id="25" idx="0"/>
            </p:cNvCxnSpPr>
            <p:nvPr/>
          </p:nvCxnSpPr>
          <p:spPr>
            <a:xfrm rot="16200000" flipH="1">
              <a:off x="6524016" y="473832"/>
              <a:ext cx="564379" cy="1399185"/>
            </a:xfrm>
            <a:prstGeom prst="bentConnector3">
              <a:avLst>
                <a:gd name="adj1" fmla="val 46204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Conector recto de flecha 109">
              <a:extLst>
                <a:ext uri="{FF2B5EF4-FFF2-40B4-BE49-F238E27FC236}">
                  <a16:creationId xmlns:a16="http://schemas.microsoft.com/office/drawing/2014/main" id="{140046C9-C6E1-405A-9D5A-9EC0047130A4}"/>
                </a:ext>
              </a:extLst>
            </p:cNvPr>
            <p:cNvCxnSpPr>
              <a:cxnSpLocks/>
              <a:endCxn id="29" idx="1"/>
            </p:cNvCxnSpPr>
            <p:nvPr/>
          </p:nvCxnSpPr>
          <p:spPr>
            <a:xfrm>
              <a:off x="5350151" y="1152629"/>
              <a:ext cx="1648" cy="2928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Conector recto de flecha 113">
              <a:extLst>
                <a:ext uri="{FF2B5EF4-FFF2-40B4-BE49-F238E27FC236}">
                  <a16:creationId xmlns:a16="http://schemas.microsoft.com/office/drawing/2014/main" id="{A55BD456-4CBE-4A9D-8479-C7A460E3EDBC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>
              <a:off x="3197801" y="1152629"/>
              <a:ext cx="0" cy="2928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Conector recto de flecha 116">
              <a:extLst>
                <a:ext uri="{FF2B5EF4-FFF2-40B4-BE49-F238E27FC236}">
                  <a16:creationId xmlns:a16="http://schemas.microsoft.com/office/drawing/2014/main" id="{06819A2A-F841-4606-8334-C2CA8D40203E}"/>
                </a:ext>
              </a:extLst>
            </p:cNvPr>
            <p:cNvCxnSpPr>
              <a:cxnSpLocks/>
              <a:stCxn id="52" idx="2"/>
              <a:endCxn id="56" idx="1"/>
            </p:cNvCxnSpPr>
            <p:nvPr/>
          </p:nvCxnSpPr>
          <p:spPr>
            <a:xfrm flipH="1">
              <a:off x="7505795" y="4429181"/>
              <a:ext cx="3" cy="5931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ector: angular 119">
              <a:extLst>
                <a:ext uri="{FF2B5EF4-FFF2-40B4-BE49-F238E27FC236}">
                  <a16:creationId xmlns:a16="http://schemas.microsoft.com/office/drawing/2014/main" id="{22CE245C-EF11-4B2B-B297-E0CE7AED90D0}"/>
                </a:ext>
              </a:extLst>
            </p:cNvPr>
            <p:cNvCxnSpPr>
              <a:cxnSpLocks/>
              <a:stCxn id="25" idx="3"/>
              <a:endCxn id="46" idx="1"/>
            </p:cNvCxnSpPr>
            <p:nvPr/>
          </p:nvCxnSpPr>
          <p:spPr>
            <a:xfrm flipV="1">
              <a:off x="8011167" y="1087276"/>
              <a:ext cx="598632" cy="67074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Conector: angular 122">
              <a:extLst>
                <a:ext uri="{FF2B5EF4-FFF2-40B4-BE49-F238E27FC236}">
                  <a16:creationId xmlns:a16="http://schemas.microsoft.com/office/drawing/2014/main" id="{25333903-8D26-46D6-B5E2-BD534EA946AA}"/>
                </a:ext>
              </a:extLst>
            </p:cNvPr>
            <p:cNvCxnSpPr>
              <a:cxnSpLocks/>
              <a:stCxn id="25" idx="3"/>
              <a:endCxn id="43" idx="1"/>
            </p:cNvCxnSpPr>
            <p:nvPr/>
          </p:nvCxnSpPr>
          <p:spPr>
            <a:xfrm>
              <a:off x="8011167" y="1758023"/>
              <a:ext cx="598632" cy="69843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Conector: angular 137">
              <a:extLst>
                <a:ext uri="{FF2B5EF4-FFF2-40B4-BE49-F238E27FC236}">
                  <a16:creationId xmlns:a16="http://schemas.microsoft.com/office/drawing/2014/main" id="{E0496C6C-B6C1-422E-A1C1-664C280113A9}"/>
                </a:ext>
              </a:extLst>
            </p:cNvPr>
            <p:cNvCxnSpPr>
              <a:cxnSpLocks/>
              <a:stCxn id="70" idx="2"/>
              <a:endCxn id="77" idx="1"/>
            </p:cNvCxnSpPr>
            <p:nvPr/>
          </p:nvCxnSpPr>
          <p:spPr>
            <a:xfrm rot="16200000" flipH="1">
              <a:off x="10854029" y="4653277"/>
              <a:ext cx="678303" cy="65489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onector: angular 138">
              <a:extLst>
                <a:ext uri="{FF2B5EF4-FFF2-40B4-BE49-F238E27FC236}">
                  <a16:creationId xmlns:a16="http://schemas.microsoft.com/office/drawing/2014/main" id="{AF6F9BFF-B838-4754-BF9E-730A02AD63E3}"/>
                </a:ext>
              </a:extLst>
            </p:cNvPr>
            <p:cNvCxnSpPr>
              <a:cxnSpLocks/>
              <a:stCxn id="70" idx="2"/>
              <a:endCxn id="74" idx="1"/>
            </p:cNvCxnSpPr>
            <p:nvPr/>
          </p:nvCxnSpPr>
          <p:spPr>
            <a:xfrm rot="5400000">
              <a:off x="10176542" y="4630687"/>
              <a:ext cx="678303" cy="70007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Conector: angular 143">
              <a:extLst>
                <a:ext uri="{FF2B5EF4-FFF2-40B4-BE49-F238E27FC236}">
                  <a16:creationId xmlns:a16="http://schemas.microsoft.com/office/drawing/2014/main" id="{07D231FB-3A85-4F8E-8EA6-29E5859CDC67}"/>
                </a:ext>
              </a:extLst>
            </p:cNvPr>
            <p:cNvCxnSpPr>
              <a:cxnSpLocks/>
              <a:stCxn id="31" idx="2"/>
              <a:endCxn id="62" idx="1"/>
            </p:cNvCxnSpPr>
            <p:nvPr/>
          </p:nvCxnSpPr>
          <p:spPr>
            <a:xfrm rot="16200000" flipH="1">
              <a:off x="4496959" y="3541853"/>
              <a:ext cx="572430" cy="99249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Conector: angular 144">
              <a:extLst>
                <a:ext uri="{FF2B5EF4-FFF2-40B4-BE49-F238E27FC236}">
                  <a16:creationId xmlns:a16="http://schemas.microsoft.com/office/drawing/2014/main" id="{267DFDC0-6672-4C39-B620-2CF14C28D7BA}"/>
                </a:ext>
              </a:extLst>
            </p:cNvPr>
            <p:cNvCxnSpPr>
              <a:cxnSpLocks/>
              <a:stCxn id="31" idx="2"/>
              <a:endCxn id="59" idx="1"/>
            </p:cNvCxnSpPr>
            <p:nvPr/>
          </p:nvCxnSpPr>
          <p:spPr>
            <a:xfrm rot="5400000">
              <a:off x="3555725" y="3593110"/>
              <a:ext cx="572430" cy="88997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Conector: angular 149">
              <a:extLst>
                <a:ext uri="{FF2B5EF4-FFF2-40B4-BE49-F238E27FC236}">
                  <a16:creationId xmlns:a16="http://schemas.microsoft.com/office/drawing/2014/main" id="{ED523EAF-2D33-4691-9A18-EF3C474BED63}"/>
                </a:ext>
              </a:extLst>
            </p:cNvPr>
            <p:cNvCxnSpPr>
              <a:cxnSpLocks/>
              <a:stCxn id="16" idx="2"/>
              <a:endCxn id="38" idx="1"/>
            </p:cNvCxnSpPr>
            <p:nvPr/>
          </p:nvCxnSpPr>
          <p:spPr>
            <a:xfrm rot="5400000">
              <a:off x="881079" y="4942379"/>
              <a:ext cx="780446" cy="786835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Conector: angular 153">
              <a:extLst>
                <a:ext uri="{FF2B5EF4-FFF2-40B4-BE49-F238E27FC236}">
                  <a16:creationId xmlns:a16="http://schemas.microsoft.com/office/drawing/2014/main" id="{29CAF5AA-471B-4CD2-A136-A2F8F63EDF4E}"/>
                </a:ext>
              </a:extLst>
            </p:cNvPr>
            <p:cNvCxnSpPr>
              <a:cxnSpLocks/>
              <a:stCxn id="16" idx="2"/>
              <a:endCxn id="35" idx="1"/>
            </p:cNvCxnSpPr>
            <p:nvPr/>
          </p:nvCxnSpPr>
          <p:spPr>
            <a:xfrm rot="16200000" flipH="1">
              <a:off x="1668409" y="4941882"/>
              <a:ext cx="778336" cy="78571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Conector recto de flecha 163">
              <a:extLst>
                <a:ext uri="{FF2B5EF4-FFF2-40B4-BE49-F238E27FC236}">
                  <a16:creationId xmlns:a16="http://schemas.microsoft.com/office/drawing/2014/main" id="{26F4CC8E-58CC-496E-8229-E284EB7A3BB6}"/>
                </a:ext>
              </a:extLst>
            </p:cNvPr>
            <p:cNvCxnSpPr>
              <a:cxnSpLocks/>
              <a:stCxn id="49" idx="2"/>
              <a:endCxn id="53" idx="1"/>
            </p:cNvCxnSpPr>
            <p:nvPr/>
          </p:nvCxnSpPr>
          <p:spPr>
            <a:xfrm flipH="1">
              <a:off x="7505797" y="3266452"/>
              <a:ext cx="1" cy="5477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Conector recto de flecha 164">
              <a:extLst>
                <a:ext uri="{FF2B5EF4-FFF2-40B4-BE49-F238E27FC236}">
                  <a16:creationId xmlns:a16="http://schemas.microsoft.com/office/drawing/2014/main" id="{4827B2D3-2E03-43B2-BB49-0DF9E92AFAAF}"/>
                </a:ext>
              </a:extLst>
            </p:cNvPr>
            <p:cNvCxnSpPr>
              <a:cxnSpLocks/>
              <a:stCxn id="25" idx="2"/>
              <a:endCxn id="50" idx="1"/>
            </p:cNvCxnSpPr>
            <p:nvPr/>
          </p:nvCxnSpPr>
          <p:spPr>
            <a:xfrm flipH="1">
              <a:off x="7505797" y="2060431"/>
              <a:ext cx="1" cy="5910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Conector recto de flecha 169">
              <a:extLst>
                <a:ext uri="{FF2B5EF4-FFF2-40B4-BE49-F238E27FC236}">
                  <a16:creationId xmlns:a16="http://schemas.microsoft.com/office/drawing/2014/main" id="{7DD99268-8ACB-4CC5-AD02-F80AEBD33CA0}"/>
                </a:ext>
              </a:extLst>
            </p:cNvPr>
            <p:cNvCxnSpPr>
              <a:cxnSpLocks/>
              <a:stCxn id="9" idx="2"/>
              <a:endCxn id="14" idx="1"/>
            </p:cNvCxnSpPr>
            <p:nvPr/>
          </p:nvCxnSpPr>
          <p:spPr>
            <a:xfrm>
              <a:off x="1664719" y="2224102"/>
              <a:ext cx="0" cy="5506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Conector recto de flecha 172">
              <a:extLst>
                <a:ext uri="{FF2B5EF4-FFF2-40B4-BE49-F238E27FC236}">
                  <a16:creationId xmlns:a16="http://schemas.microsoft.com/office/drawing/2014/main" id="{3340C259-E484-4A89-B242-ADBF2A4305D3}"/>
                </a:ext>
              </a:extLst>
            </p:cNvPr>
            <p:cNvCxnSpPr>
              <a:cxnSpLocks/>
              <a:stCxn id="13" idx="2"/>
              <a:endCxn id="17" idx="1"/>
            </p:cNvCxnSpPr>
            <p:nvPr/>
          </p:nvCxnSpPr>
          <p:spPr>
            <a:xfrm>
              <a:off x="1664719" y="3584838"/>
              <a:ext cx="0" cy="5506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Conector recto de flecha 175">
              <a:extLst>
                <a:ext uri="{FF2B5EF4-FFF2-40B4-BE49-F238E27FC236}">
                  <a16:creationId xmlns:a16="http://schemas.microsoft.com/office/drawing/2014/main" id="{003A8013-0F35-4590-BFAB-0388BE5EBCD4}"/>
                </a:ext>
              </a:extLst>
            </p:cNvPr>
            <p:cNvCxnSpPr>
              <a:cxnSpLocks/>
              <a:stCxn id="34" idx="3"/>
              <a:endCxn id="79" idx="1"/>
            </p:cNvCxnSpPr>
            <p:nvPr/>
          </p:nvCxnSpPr>
          <p:spPr>
            <a:xfrm>
              <a:off x="3039627" y="6135640"/>
              <a:ext cx="10596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Conector: angular 178">
              <a:extLst>
                <a:ext uri="{FF2B5EF4-FFF2-40B4-BE49-F238E27FC236}">
                  <a16:creationId xmlns:a16="http://schemas.microsoft.com/office/drawing/2014/main" id="{37601CD1-6EAA-4580-A218-507FD732CEEF}"/>
                </a:ext>
              </a:extLst>
            </p:cNvPr>
            <p:cNvCxnSpPr>
              <a:cxnSpLocks/>
              <a:stCxn id="19" idx="2"/>
              <a:endCxn id="32" idx="1"/>
            </p:cNvCxnSpPr>
            <p:nvPr/>
          </p:nvCxnSpPr>
          <p:spPr>
            <a:xfrm rot="16200000" flipH="1">
              <a:off x="3394234" y="1863999"/>
              <a:ext cx="696262" cy="108912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Conector: angular 181">
              <a:extLst>
                <a:ext uri="{FF2B5EF4-FFF2-40B4-BE49-F238E27FC236}">
                  <a16:creationId xmlns:a16="http://schemas.microsoft.com/office/drawing/2014/main" id="{6CB225BC-2DE5-4456-8ABF-66D4DBFC09DA}"/>
                </a:ext>
              </a:extLst>
            </p:cNvPr>
            <p:cNvCxnSpPr>
              <a:cxnSpLocks/>
              <a:stCxn id="28" idx="2"/>
              <a:endCxn id="32" idx="1"/>
            </p:cNvCxnSpPr>
            <p:nvPr/>
          </p:nvCxnSpPr>
          <p:spPr>
            <a:xfrm rot="5400000">
              <a:off x="4471233" y="1876126"/>
              <a:ext cx="696262" cy="106487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CuadroTexto 184">
              <a:extLst>
                <a:ext uri="{FF2B5EF4-FFF2-40B4-BE49-F238E27FC236}">
                  <a16:creationId xmlns:a16="http://schemas.microsoft.com/office/drawing/2014/main" id="{30069696-8D07-4484-BF40-CDDFC28A9118}"/>
                </a:ext>
              </a:extLst>
            </p:cNvPr>
            <p:cNvSpPr txBox="1"/>
            <p:nvPr/>
          </p:nvSpPr>
          <p:spPr>
            <a:xfrm>
              <a:off x="5810429" y="1056785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6" name="CuadroTexto 185">
              <a:extLst>
                <a:ext uri="{FF2B5EF4-FFF2-40B4-BE49-F238E27FC236}">
                  <a16:creationId xmlns:a16="http://schemas.microsoft.com/office/drawing/2014/main" id="{5F5819F5-3661-4716-A195-3ED13603950E}"/>
                </a:ext>
              </a:extLst>
            </p:cNvPr>
            <p:cNvSpPr txBox="1"/>
            <p:nvPr/>
          </p:nvSpPr>
          <p:spPr>
            <a:xfrm>
              <a:off x="4000833" y="2308707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7" name="CuadroTexto 186">
              <a:extLst>
                <a:ext uri="{FF2B5EF4-FFF2-40B4-BE49-F238E27FC236}">
                  <a16:creationId xmlns:a16="http://schemas.microsoft.com/office/drawing/2014/main" id="{6453F029-01ED-4066-930E-AAE4E06D81F1}"/>
                </a:ext>
              </a:extLst>
            </p:cNvPr>
            <p:cNvSpPr txBox="1"/>
            <p:nvPr/>
          </p:nvSpPr>
          <p:spPr>
            <a:xfrm>
              <a:off x="1372439" y="2389404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8" name="CuadroTexto 187">
              <a:extLst>
                <a:ext uri="{FF2B5EF4-FFF2-40B4-BE49-F238E27FC236}">
                  <a16:creationId xmlns:a16="http://schemas.microsoft.com/office/drawing/2014/main" id="{5BEC8DBE-5C8F-49C6-82CA-A02C086FB6AC}"/>
                </a:ext>
              </a:extLst>
            </p:cNvPr>
            <p:cNvSpPr txBox="1"/>
            <p:nvPr/>
          </p:nvSpPr>
          <p:spPr>
            <a:xfrm>
              <a:off x="1365818" y="3767187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CBAAB109-1F8A-490C-856E-CD1A4CCD606F}"/>
                </a:ext>
              </a:extLst>
            </p:cNvPr>
            <p:cNvSpPr txBox="1"/>
            <p:nvPr/>
          </p:nvSpPr>
          <p:spPr>
            <a:xfrm>
              <a:off x="1369679" y="5235261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73B637D3-B293-482C-A896-487420BF199C}"/>
                </a:ext>
              </a:extLst>
            </p:cNvPr>
            <p:cNvSpPr txBox="1"/>
            <p:nvPr/>
          </p:nvSpPr>
          <p:spPr>
            <a:xfrm>
              <a:off x="3994530" y="3933015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1" name="CuadroTexto 190">
              <a:extLst>
                <a:ext uri="{FF2B5EF4-FFF2-40B4-BE49-F238E27FC236}">
                  <a16:creationId xmlns:a16="http://schemas.microsoft.com/office/drawing/2014/main" id="{233D26AC-BE06-45DE-A594-D28E0D7A4CAE}"/>
                </a:ext>
              </a:extLst>
            </p:cNvPr>
            <p:cNvSpPr txBox="1"/>
            <p:nvPr/>
          </p:nvSpPr>
          <p:spPr>
            <a:xfrm>
              <a:off x="7210247" y="4613165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B30A58C2-D48B-42DC-A715-D7F206FBA4C6}"/>
                </a:ext>
              </a:extLst>
            </p:cNvPr>
            <p:cNvSpPr txBox="1"/>
            <p:nvPr/>
          </p:nvSpPr>
          <p:spPr>
            <a:xfrm>
              <a:off x="7212584" y="3447574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3" name="CuadroTexto 192">
              <a:extLst>
                <a:ext uri="{FF2B5EF4-FFF2-40B4-BE49-F238E27FC236}">
                  <a16:creationId xmlns:a16="http://schemas.microsoft.com/office/drawing/2014/main" id="{F04EAA01-C2B2-4F7B-A863-120285807695}"/>
                </a:ext>
              </a:extLst>
            </p:cNvPr>
            <p:cNvSpPr txBox="1"/>
            <p:nvPr/>
          </p:nvSpPr>
          <p:spPr>
            <a:xfrm>
              <a:off x="7215643" y="2231104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4" name="CuadroTexto 193">
              <a:extLst>
                <a:ext uri="{FF2B5EF4-FFF2-40B4-BE49-F238E27FC236}">
                  <a16:creationId xmlns:a16="http://schemas.microsoft.com/office/drawing/2014/main" id="{0198EDBA-E5CE-4F09-ABEA-FB3BB141C605}"/>
                </a:ext>
              </a:extLst>
            </p:cNvPr>
            <p:cNvSpPr txBox="1"/>
            <p:nvPr/>
          </p:nvSpPr>
          <p:spPr>
            <a:xfrm>
              <a:off x="8145693" y="1669225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5" name="CuadroTexto 194">
              <a:extLst>
                <a:ext uri="{FF2B5EF4-FFF2-40B4-BE49-F238E27FC236}">
                  <a16:creationId xmlns:a16="http://schemas.microsoft.com/office/drawing/2014/main" id="{118B816D-19F9-4C5F-B76F-1A27BBEBE19A}"/>
                </a:ext>
              </a:extLst>
            </p:cNvPr>
            <p:cNvSpPr txBox="1"/>
            <p:nvPr/>
          </p:nvSpPr>
          <p:spPr>
            <a:xfrm>
              <a:off x="8142576" y="4034965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2B55C69C-AB5D-4BA5-AA84-5629881C9E47}"/>
                </a:ext>
              </a:extLst>
            </p:cNvPr>
            <p:cNvSpPr txBox="1"/>
            <p:nvPr/>
          </p:nvSpPr>
          <p:spPr>
            <a:xfrm>
              <a:off x="9757932" y="3461240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7" name="CuadroTexto 196">
              <a:extLst>
                <a:ext uri="{FF2B5EF4-FFF2-40B4-BE49-F238E27FC236}">
                  <a16:creationId xmlns:a16="http://schemas.microsoft.com/office/drawing/2014/main" id="{762107BF-88C4-46EB-A55F-25232B579D94}"/>
                </a:ext>
              </a:extLst>
            </p:cNvPr>
            <p:cNvSpPr txBox="1"/>
            <p:nvPr/>
          </p:nvSpPr>
          <p:spPr>
            <a:xfrm>
              <a:off x="10573455" y="4836044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grpSp>
          <p:nvGrpSpPr>
            <p:cNvPr id="198" name="Grupo 197">
              <a:extLst>
                <a:ext uri="{FF2B5EF4-FFF2-40B4-BE49-F238E27FC236}">
                  <a16:creationId xmlns:a16="http://schemas.microsoft.com/office/drawing/2014/main" id="{D39EF7B7-3275-44DC-ACF1-E562A04299A4}"/>
                </a:ext>
              </a:extLst>
            </p:cNvPr>
            <p:cNvGrpSpPr/>
            <p:nvPr/>
          </p:nvGrpSpPr>
          <p:grpSpPr>
            <a:xfrm>
              <a:off x="8465335" y="6337072"/>
              <a:ext cx="1399185" cy="393834"/>
              <a:chOff x="2584669" y="2251075"/>
              <a:chExt cx="2599885" cy="1537677"/>
            </a:xfrm>
            <a:solidFill>
              <a:schemeClr val="bg1"/>
            </a:solidFill>
          </p:grpSpPr>
          <p:sp>
            <p:nvSpPr>
              <p:cNvPr id="199" name="Rectángulo: esquinas redondeadas 198">
                <a:extLst>
                  <a:ext uri="{FF2B5EF4-FFF2-40B4-BE49-F238E27FC236}">
                    <a16:creationId xmlns:a16="http://schemas.microsoft.com/office/drawing/2014/main" id="{864C83F6-C5FE-40E5-912B-80BD395D084C}"/>
                  </a:ext>
                </a:extLst>
              </p:cNvPr>
              <p:cNvSpPr/>
              <p:nvPr/>
            </p:nvSpPr>
            <p:spPr>
              <a:xfrm>
                <a:off x="2584669" y="2276475"/>
                <a:ext cx="2599885" cy="1512277"/>
              </a:xfrm>
              <a:prstGeom prst="roundRect">
                <a:avLst/>
              </a:prstGeom>
              <a:grpFill/>
              <a:ln w="38100">
                <a:solidFill>
                  <a:srgbClr val="5D3FF0"/>
                </a:solidFill>
              </a:ln>
              <a:effectLst>
                <a:outerShdw blurRad="177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solidFill>
                      <a:srgbClr val="5D3FF0"/>
                    </a:solidFill>
                  </a:rPr>
                  <a:t>Loren ipsum</a:t>
                </a:r>
              </a:p>
            </p:txBody>
          </p:sp>
          <p:sp>
            <p:nvSpPr>
              <p:cNvPr id="200" name="Rectángulo: esquinas superiores redondeadas 199">
                <a:extLst>
                  <a:ext uri="{FF2B5EF4-FFF2-40B4-BE49-F238E27FC236}">
                    <a16:creationId xmlns:a16="http://schemas.microsoft.com/office/drawing/2014/main" id="{A396CC36-32F0-4FFA-8BAE-414AFCDD6075}"/>
                  </a:ext>
                </a:extLst>
              </p:cNvPr>
              <p:cNvSpPr/>
              <p:nvPr/>
            </p:nvSpPr>
            <p:spPr>
              <a:xfrm rot="10800000">
                <a:off x="3233736" y="2251075"/>
                <a:ext cx="1301750" cy="2222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5D3FF0"/>
              </a:solidFill>
              <a:ln w="38100">
                <a:solidFill>
                  <a:srgbClr val="5D3F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200"/>
              </a:p>
            </p:txBody>
          </p:sp>
        </p:grpSp>
        <p:cxnSp>
          <p:nvCxnSpPr>
            <p:cNvPr id="201" name="Conector: angular 200">
              <a:extLst>
                <a:ext uri="{FF2B5EF4-FFF2-40B4-BE49-F238E27FC236}">
                  <a16:creationId xmlns:a16="http://schemas.microsoft.com/office/drawing/2014/main" id="{B66C5907-A3F2-4D76-A3F2-726F7877A29B}"/>
                </a:ext>
              </a:extLst>
            </p:cNvPr>
            <p:cNvCxnSpPr>
              <a:cxnSpLocks/>
              <a:stCxn id="55" idx="2"/>
              <a:endCxn id="199" idx="1"/>
            </p:cNvCxnSpPr>
            <p:nvPr/>
          </p:nvCxnSpPr>
          <p:spPr>
            <a:xfrm rot="16200000" flipH="1">
              <a:off x="7745851" y="5817757"/>
              <a:ext cx="479429" cy="95953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4" name="CuadroTexto 203">
              <a:extLst>
                <a:ext uri="{FF2B5EF4-FFF2-40B4-BE49-F238E27FC236}">
                  <a16:creationId xmlns:a16="http://schemas.microsoft.com/office/drawing/2014/main" id="{670C31AC-5F1E-4688-B390-F6AC414B25D4}"/>
                </a:ext>
              </a:extLst>
            </p:cNvPr>
            <p:cNvSpPr txBox="1"/>
            <p:nvPr/>
          </p:nvSpPr>
          <p:spPr>
            <a:xfrm>
              <a:off x="7215723" y="6381678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205" name="CuadroTexto 204">
              <a:extLst>
                <a:ext uri="{FF2B5EF4-FFF2-40B4-BE49-F238E27FC236}">
                  <a16:creationId xmlns:a16="http://schemas.microsoft.com/office/drawing/2014/main" id="{DE0A4B29-874F-40B4-B113-9E0A98EA5C6A}"/>
                </a:ext>
              </a:extLst>
            </p:cNvPr>
            <p:cNvSpPr txBox="1"/>
            <p:nvPr/>
          </p:nvSpPr>
          <p:spPr>
            <a:xfrm>
              <a:off x="3251371" y="6041781"/>
              <a:ext cx="591829" cy="184666"/>
            </a:xfrm>
            <a:prstGeom prst="rect">
              <a:avLst/>
            </a:prstGeom>
            <a:solidFill>
              <a:srgbClr val="F7F7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206" name="Elipse 205">
              <a:extLst>
                <a:ext uri="{FF2B5EF4-FFF2-40B4-BE49-F238E27FC236}">
                  <a16:creationId xmlns:a16="http://schemas.microsoft.com/office/drawing/2014/main" id="{FA80E3EF-4D2D-471A-B9FB-4B8B3893A3C6}"/>
                </a:ext>
              </a:extLst>
            </p:cNvPr>
            <p:cNvSpPr/>
            <p:nvPr/>
          </p:nvSpPr>
          <p:spPr>
            <a:xfrm>
              <a:off x="1605941" y="1093853"/>
              <a:ext cx="117553" cy="117553"/>
            </a:xfrm>
            <a:prstGeom prst="ellipse">
              <a:avLst/>
            </a:prstGeom>
            <a:solidFill>
              <a:srgbClr val="F7F7F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sp>
          <p:nvSpPr>
            <p:cNvPr id="207" name="Elipse 206">
              <a:extLst>
                <a:ext uri="{FF2B5EF4-FFF2-40B4-BE49-F238E27FC236}">
                  <a16:creationId xmlns:a16="http://schemas.microsoft.com/office/drawing/2014/main" id="{819E5652-7867-4E23-9535-9D0E152A51A6}"/>
                </a:ext>
              </a:extLst>
            </p:cNvPr>
            <p:cNvSpPr/>
            <p:nvPr/>
          </p:nvSpPr>
          <p:spPr>
            <a:xfrm>
              <a:off x="7451283" y="1093852"/>
              <a:ext cx="117553" cy="117553"/>
            </a:xfrm>
            <a:prstGeom prst="ellipse">
              <a:avLst/>
            </a:prstGeom>
            <a:solidFill>
              <a:srgbClr val="F7F7F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pic>
          <p:nvPicPr>
            <p:cNvPr id="119" name="Imagen 118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A15FB225-DBEC-4A5B-A0A0-2381BD50C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122" name="Grupo 121">
              <a:extLst>
                <a:ext uri="{FF2B5EF4-FFF2-40B4-BE49-F238E27FC236}">
                  <a16:creationId xmlns:a16="http://schemas.microsoft.com/office/drawing/2014/main" id="{1C4142AE-8A45-4C35-9966-76538402888E}"/>
                </a:ext>
              </a:extLst>
            </p:cNvPr>
            <p:cNvGrpSpPr/>
            <p:nvPr/>
          </p:nvGrpSpPr>
          <p:grpSpPr>
            <a:xfrm>
              <a:off x="48836" y="43621"/>
              <a:ext cx="1452843" cy="1452843"/>
              <a:chOff x="10160037" y="841733"/>
              <a:chExt cx="1452843" cy="1452843"/>
            </a:xfrm>
          </p:grpSpPr>
          <p:sp>
            <p:nvSpPr>
              <p:cNvPr id="124" name="Elipse 123">
                <a:extLst>
                  <a:ext uri="{FF2B5EF4-FFF2-40B4-BE49-F238E27FC236}">
                    <a16:creationId xmlns:a16="http://schemas.microsoft.com/office/drawing/2014/main" id="{AE10A245-DF12-40C1-A17F-A57376F1B072}"/>
                  </a:ext>
                </a:extLst>
              </p:cNvPr>
              <p:cNvSpPr/>
              <p:nvPr/>
            </p:nvSpPr>
            <p:spPr>
              <a:xfrm>
                <a:off x="10160037" y="841733"/>
                <a:ext cx="1452843" cy="14528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25" name="Elipse 124">
                <a:extLst>
                  <a:ext uri="{FF2B5EF4-FFF2-40B4-BE49-F238E27FC236}">
                    <a16:creationId xmlns:a16="http://schemas.microsoft.com/office/drawing/2014/main" id="{D527B1BE-E478-48F6-89AB-AB6630911F46}"/>
                  </a:ext>
                </a:extLst>
              </p:cNvPr>
              <p:cNvSpPr/>
              <p:nvPr/>
            </p:nvSpPr>
            <p:spPr>
              <a:xfrm>
                <a:off x="10571176" y="1252872"/>
                <a:ext cx="630565" cy="630565"/>
              </a:xfrm>
              <a:prstGeom prst="ellipse">
                <a:avLst/>
              </a:prstGeom>
              <a:solidFill>
                <a:srgbClr val="F7F7F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28" name="Elipse 127">
                <a:extLst>
                  <a:ext uri="{FF2B5EF4-FFF2-40B4-BE49-F238E27FC236}">
                    <a16:creationId xmlns:a16="http://schemas.microsoft.com/office/drawing/2014/main" id="{A4AFB792-B583-4A48-8670-604307B0E824}"/>
                  </a:ext>
                </a:extLst>
              </p:cNvPr>
              <p:cNvSpPr/>
              <p:nvPr/>
            </p:nvSpPr>
            <p:spPr>
              <a:xfrm>
                <a:off x="10827904" y="1509377"/>
                <a:ext cx="117553" cy="117553"/>
              </a:xfrm>
              <a:prstGeom prst="ellipse">
                <a:avLst/>
              </a:prstGeom>
              <a:noFill/>
              <a:ln w="19050">
                <a:solidFill>
                  <a:srgbClr val="907BF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2038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140</Words>
  <Application>Microsoft Office PowerPoint</Application>
  <PresentationFormat>Panorámica</PresentationFormat>
  <Paragraphs>82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8</cp:revision>
  <dcterms:created xsi:type="dcterms:W3CDTF">2021-09-06T22:59:56Z</dcterms:created>
  <dcterms:modified xsi:type="dcterms:W3CDTF">2021-10-07T02:43:55Z</dcterms:modified>
</cp:coreProperties>
</file>