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1FA"/>
    <a:srgbClr val="FAFBFD"/>
    <a:srgbClr val="F7F9FD"/>
    <a:srgbClr val="E5E9F7"/>
    <a:srgbClr val="839FEE"/>
    <a:srgbClr val="FFFFB3"/>
    <a:srgbClr val="75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026B1-8BC3-452E-8E52-C5C9C48B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C3077-D06D-4E4D-A791-3A2BC826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13344-2F30-49A3-8225-CAE5746E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C3260-60E3-4E5F-9826-08FD980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89F21E-D791-4839-8E65-4617D4A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501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30EB9-1FE3-465B-8176-F0F30FE9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A7997-9E51-428B-BA22-2F87C29F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E5DC3-C715-410D-9F03-71B2347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ADD0F-BD5D-4A45-931B-81130614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4BA76-B672-4052-BE87-46BF8C58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669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99C87-DE03-4C74-9F14-9D86A1A3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3E313-2F98-4D74-9ABF-014E3816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2DE38-8E2C-46D0-B491-EBE9B94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19677-A483-4DB7-AE97-3304DB1B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34BB8-2113-4F59-9F7A-DF8B184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58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56C9-126F-4F21-A37A-AC5E678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B6CBE-8EB4-4FE5-819B-B99AF25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4FD6C-E5B0-46E6-BF62-0C586FD0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2CAA8-A806-48E9-991A-0E96158C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6ADA9-A759-4A3E-A29E-731E5F4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527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2DC05-F829-4B08-A331-70567F4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69D6-40D4-476E-93D8-C52D1A65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5FC7D-EC17-42FE-806E-D0CC2689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98E2B5-2E4C-4E68-9F55-B0115B6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653D4-EDC0-4C9D-8A35-CBB40347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A1C0F-A9FC-4452-81E5-832D874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8F19E-AF7A-4AAD-900B-7BAA96430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6C852-E677-414E-8C7F-6963E154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13801-1EDB-4774-B3F7-39A342A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2E5C51-127A-42B2-B72C-D4AC362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F01C6-4E06-4175-AEAA-DB47317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77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42018-B6CF-47D6-B08B-E5329290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6EC92F-C43D-4CA7-9412-21A8C50B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3B5A75-0A28-4D1A-810C-82A4A330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ABA5E8-356D-4F29-9F23-920A7C1B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735070-250A-4CDB-B382-611ED2308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97FDC1-214D-4604-B978-8C9049FE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BD241B-045C-4F2B-AC9D-E35DF2E8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8E7F55-36E6-46A0-992F-4567806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9D0A8-C515-4939-BFA2-87559D29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8337FB-05E3-4591-B0EC-9A96E6A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9C3B5C-7C42-47D6-BA35-B9CC7FFF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A1165D-9ACB-4C10-8460-5F4045F9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E273D0-0111-4219-B8EF-B4B2C190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777D03-4E6A-4090-8C2C-EF267816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82AED0-C6A7-4470-832A-A4F28AD2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94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D348-7094-4D10-8B6C-457C0B57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6FEAF-6C31-405E-9E81-B683D86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CF3A98-D086-4AFC-B470-BCB49393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78412A-B92D-412B-9043-9D8EAE2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C5926-A9A2-4697-B440-410E54B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804105-E483-4AD4-B527-9CA6B23D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50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B6466-6CCD-46A8-A36E-CA9D23B6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02483-4C5B-4FCD-B810-E84EED24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88402A-616E-4DA8-901D-D46AB122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C0ADD-FE33-4D94-ABD6-FDBBD966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D1D6E-5F58-41B2-A058-DD8D86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DE32F0-76AD-4B75-AF44-240AE406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71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4D094F-F648-4B72-8527-F036A035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29C009-DCF5-4616-87BE-E7679B25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BDA34D-D313-4430-B7B7-63E74427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D5326-E3B4-4D99-9B78-914AD1C6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FCABA-29BC-4FDA-9469-42FB4949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3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pasconceptualesymentales.site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bg1"/>
            </a:gs>
            <a:gs pos="100000">
              <a:srgbClr val="E5E9F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21A9B7BC-D6D7-4AB2-890B-44FB991EFAEF}"/>
              </a:ext>
            </a:extLst>
          </p:cNvPr>
          <p:cNvGrpSpPr/>
          <p:nvPr/>
        </p:nvGrpSpPr>
        <p:grpSpPr>
          <a:xfrm>
            <a:off x="88900" y="51480"/>
            <a:ext cx="12007818" cy="6767471"/>
            <a:chOff x="88900" y="51480"/>
            <a:chExt cx="12007818" cy="6767471"/>
          </a:xfrm>
        </p:grpSpPr>
        <p:cxnSp>
          <p:nvCxnSpPr>
            <p:cNvPr id="62" name="Conector: curvado 61">
              <a:extLst>
                <a:ext uri="{FF2B5EF4-FFF2-40B4-BE49-F238E27FC236}">
                  <a16:creationId xmlns:a16="http://schemas.microsoft.com/office/drawing/2014/main" id="{87A70CC5-67F7-4835-A363-E57F1FCBEC0A}"/>
                </a:ext>
              </a:extLst>
            </p:cNvPr>
            <p:cNvCxnSpPr>
              <a:cxnSpLocks/>
              <a:stCxn id="16" idx="2"/>
              <a:endCxn id="18" idx="0"/>
            </p:cNvCxnSpPr>
            <p:nvPr/>
          </p:nvCxnSpPr>
          <p:spPr>
            <a:xfrm rot="5400000">
              <a:off x="1345251" y="1145614"/>
              <a:ext cx="2029603" cy="1471738"/>
            </a:xfrm>
            <a:prstGeom prst="curvedConnector3">
              <a:avLst>
                <a:gd name="adj1" fmla="val 50000"/>
              </a:avLst>
            </a:prstGeom>
            <a:ln w="38100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: curvado 64">
              <a:extLst>
                <a:ext uri="{FF2B5EF4-FFF2-40B4-BE49-F238E27FC236}">
                  <a16:creationId xmlns:a16="http://schemas.microsoft.com/office/drawing/2014/main" id="{51797F04-22A6-49F2-AE49-E88A2596CA6A}"/>
                </a:ext>
              </a:extLst>
            </p:cNvPr>
            <p:cNvCxnSpPr>
              <a:cxnSpLocks/>
              <a:stCxn id="16" idx="2"/>
              <a:endCxn id="19" idx="0"/>
            </p:cNvCxnSpPr>
            <p:nvPr/>
          </p:nvCxnSpPr>
          <p:spPr>
            <a:xfrm rot="16200000" flipH="1">
              <a:off x="2812962" y="1149641"/>
              <a:ext cx="2032951" cy="1467032"/>
            </a:xfrm>
            <a:prstGeom prst="curvedConnector3">
              <a:avLst>
                <a:gd name="adj1" fmla="val 50000"/>
              </a:avLst>
            </a:prstGeom>
            <a:ln w="38100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: curvado 52">
              <a:extLst>
                <a:ext uri="{FF2B5EF4-FFF2-40B4-BE49-F238E27FC236}">
                  <a16:creationId xmlns:a16="http://schemas.microsoft.com/office/drawing/2014/main" id="{6DD6E5EA-DEAB-4BB7-9342-20EAC098AD91}"/>
                </a:ext>
              </a:extLst>
            </p:cNvPr>
            <p:cNvCxnSpPr>
              <a:cxnSpLocks/>
              <a:stCxn id="18" idx="2"/>
              <a:endCxn id="40" idx="0"/>
            </p:cNvCxnSpPr>
            <p:nvPr/>
          </p:nvCxnSpPr>
          <p:spPr>
            <a:xfrm rot="16200000" flipH="1">
              <a:off x="2636341" y="2592502"/>
              <a:ext cx="2206115" cy="4230431"/>
            </a:xfrm>
            <a:prstGeom prst="curvedConnector3">
              <a:avLst>
                <a:gd name="adj1" fmla="val 50000"/>
              </a:avLst>
            </a:prstGeom>
            <a:ln w="38100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Conector: curvado 2">
              <a:extLst>
                <a:ext uri="{FF2B5EF4-FFF2-40B4-BE49-F238E27FC236}">
                  <a16:creationId xmlns:a16="http://schemas.microsoft.com/office/drawing/2014/main" id="{A4CBB51D-BA98-44CF-B923-835AE7E8504C}"/>
                </a:ext>
              </a:extLst>
            </p:cNvPr>
            <p:cNvCxnSpPr>
              <a:cxnSpLocks/>
              <a:stCxn id="18" idx="2"/>
              <a:endCxn id="21" idx="0"/>
            </p:cNvCxnSpPr>
            <p:nvPr/>
          </p:nvCxnSpPr>
          <p:spPr>
            <a:xfrm rot="5400000">
              <a:off x="298117" y="4484709"/>
              <a:ext cx="2206115" cy="446019"/>
            </a:xfrm>
            <a:prstGeom prst="curvedConnector3">
              <a:avLst>
                <a:gd name="adj1" fmla="val 50000"/>
              </a:avLst>
            </a:prstGeom>
            <a:ln w="38100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ector: curvado 51">
              <a:extLst>
                <a:ext uri="{FF2B5EF4-FFF2-40B4-BE49-F238E27FC236}">
                  <a16:creationId xmlns:a16="http://schemas.microsoft.com/office/drawing/2014/main" id="{9A1F3BD9-FE4A-41E5-B80A-1A76B78147D4}"/>
                </a:ext>
              </a:extLst>
            </p:cNvPr>
            <p:cNvCxnSpPr>
              <a:cxnSpLocks/>
              <a:stCxn id="18" idx="2"/>
              <a:endCxn id="22" idx="0"/>
            </p:cNvCxnSpPr>
            <p:nvPr/>
          </p:nvCxnSpPr>
          <p:spPr>
            <a:xfrm rot="16200000" flipH="1">
              <a:off x="1467229" y="3761615"/>
              <a:ext cx="2206115" cy="1892206"/>
            </a:xfrm>
            <a:prstGeom prst="curvedConnector3">
              <a:avLst>
                <a:gd name="adj1" fmla="val 50000"/>
              </a:avLst>
            </a:prstGeom>
            <a:ln w="38100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7DD8C08E-226A-43E3-994C-22E606BCCBB7}"/>
                </a:ext>
              </a:extLst>
            </p:cNvPr>
            <p:cNvCxnSpPr>
              <a:cxnSpLocks/>
              <a:stCxn id="19" idx="3"/>
              <a:endCxn id="28" idx="1"/>
            </p:cNvCxnSpPr>
            <p:nvPr/>
          </p:nvCxnSpPr>
          <p:spPr>
            <a:xfrm>
              <a:off x="5915294" y="3250473"/>
              <a:ext cx="1723767" cy="783617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2F0E2B1D-7B29-42F9-9402-5EA54BFE68B1}"/>
                </a:ext>
              </a:extLst>
            </p:cNvPr>
            <p:cNvCxnSpPr>
              <a:cxnSpLocks/>
              <a:stCxn id="19" idx="3"/>
              <a:endCxn id="27" idx="1"/>
            </p:cNvCxnSpPr>
            <p:nvPr/>
          </p:nvCxnSpPr>
          <p:spPr>
            <a:xfrm flipV="1">
              <a:off x="5915294" y="2782415"/>
              <a:ext cx="1724527" cy="46805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9D910A45-D506-40AA-A002-59E93355C897}"/>
                </a:ext>
              </a:extLst>
            </p:cNvPr>
            <p:cNvCxnSpPr>
              <a:cxnSpLocks/>
              <a:stCxn id="19" idx="3"/>
              <a:endCxn id="29" idx="1"/>
            </p:cNvCxnSpPr>
            <p:nvPr/>
          </p:nvCxnSpPr>
          <p:spPr>
            <a:xfrm>
              <a:off x="5915294" y="3250473"/>
              <a:ext cx="1723767" cy="2035292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267ED6D2-819F-4229-9BDF-4EA8E62C3FC6}"/>
                </a:ext>
              </a:extLst>
            </p:cNvPr>
            <p:cNvCxnSpPr>
              <a:cxnSpLocks/>
              <a:stCxn id="19" idx="3"/>
              <a:endCxn id="26" idx="1"/>
            </p:cNvCxnSpPr>
            <p:nvPr/>
          </p:nvCxnSpPr>
          <p:spPr>
            <a:xfrm flipV="1">
              <a:off x="5915294" y="1528493"/>
              <a:ext cx="1721489" cy="1721980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4E6E4F0C-18BA-41F2-A5A4-472BBD29B3DD}"/>
                </a:ext>
              </a:extLst>
            </p:cNvPr>
            <p:cNvCxnSpPr>
              <a:cxnSpLocks/>
              <a:stCxn id="26" idx="3"/>
              <a:endCxn id="30" idx="1"/>
            </p:cNvCxnSpPr>
            <p:nvPr/>
          </p:nvCxnSpPr>
          <p:spPr>
            <a:xfrm flipV="1">
              <a:off x="10575553" y="1524643"/>
              <a:ext cx="409547" cy="3850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74906ED1-51BB-42D0-AB69-ADB857AFA657}"/>
                </a:ext>
              </a:extLst>
            </p:cNvPr>
            <p:cNvCxnSpPr>
              <a:cxnSpLocks/>
              <a:stCxn id="27" idx="3"/>
              <a:endCxn id="31" idx="1"/>
            </p:cNvCxnSpPr>
            <p:nvPr/>
          </p:nvCxnSpPr>
          <p:spPr>
            <a:xfrm>
              <a:off x="10578591" y="2782415"/>
              <a:ext cx="416816" cy="11812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51E47BAB-49E0-4A1F-88A9-6A6BA57D0211}"/>
                </a:ext>
              </a:extLst>
            </p:cNvPr>
            <p:cNvCxnSpPr>
              <a:cxnSpLocks/>
              <a:stCxn id="28" idx="3"/>
              <a:endCxn id="32" idx="1"/>
            </p:cNvCxnSpPr>
            <p:nvPr/>
          </p:nvCxnSpPr>
          <p:spPr>
            <a:xfrm>
              <a:off x="10577831" y="4034090"/>
              <a:ext cx="374058" cy="968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298082CF-B8AC-4E42-AF9B-C0AEDB55AE86}"/>
                </a:ext>
              </a:extLst>
            </p:cNvPr>
            <p:cNvCxnSpPr>
              <a:cxnSpLocks/>
              <a:stCxn id="29" idx="3"/>
              <a:endCxn id="33" idx="1"/>
            </p:cNvCxnSpPr>
            <p:nvPr/>
          </p:nvCxnSpPr>
          <p:spPr>
            <a:xfrm>
              <a:off x="10577831" y="5285765"/>
              <a:ext cx="431604" cy="1256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43549325-6AE4-443E-A40F-EC2A293CE0EA}"/>
                </a:ext>
              </a:extLst>
            </p:cNvPr>
            <p:cNvSpPr/>
            <p:nvPr/>
          </p:nvSpPr>
          <p:spPr>
            <a:xfrm>
              <a:off x="916015" y="201210"/>
              <a:ext cx="4359812" cy="665472"/>
            </a:xfrm>
            <a:prstGeom prst="roundRect">
              <a:avLst>
                <a:gd name="adj" fmla="val 50000"/>
              </a:avLst>
            </a:prstGeom>
            <a:ln w="28575"/>
            <a:effectLst>
              <a:outerShdw blurRad="50800" dist="38100" dir="8100000" algn="tr" rotWithShape="0">
                <a:srgbClr val="839FEE"/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3200" b="1" dirty="0">
                  <a:latin typeface="Aharoni" panose="02010803020104030203" pitchFamily="2" charset="-79"/>
                  <a:cs typeface="Aharoni" panose="02010803020104030203" pitchFamily="2" charset="-79"/>
                </a:rPr>
                <a:t>MAPA CONCEPTUAL</a:t>
              </a:r>
            </a:p>
          </p:txBody>
        </p:sp>
        <p:sp>
          <p:nvSpPr>
            <p:cNvPr id="17" name="Cuadro de texto 2">
              <a:extLst>
                <a:ext uri="{FF2B5EF4-FFF2-40B4-BE49-F238E27FC236}">
                  <a16:creationId xmlns:a16="http://schemas.microsoft.com/office/drawing/2014/main" id="{1476B6DA-2589-4875-9052-07F9DA1D9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9279" y="1244332"/>
              <a:ext cx="673283" cy="233990"/>
            </a:xfrm>
            <a:prstGeom prst="rect">
              <a:avLst/>
            </a:prstGeom>
            <a:solidFill>
              <a:srgbClr val="FAFBFD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E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Enlace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58925A9C-3CEB-4D3F-A94D-8FFB31A72FA9}"/>
                </a:ext>
              </a:extLst>
            </p:cNvPr>
            <p:cNvSpPr/>
            <p:nvPr/>
          </p:nvSpPr>
          <p:spPr>
            <a:xfrm>
              <a:off x="271841" y="2896285"/>
              <a:ext cx="2704683" cy="708376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</a:t>
              </a:r>
              <a:endParaRPr lang="es-419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9AAA4FD8-80FE-4D7A-A033-8C7D3A941C0A}"/>
                </a:ext>
              </a:extLst>
            </p:cNvPr>
            <p:cNvSpPr/>
            <p:nvPr/>
          </p:nvSpPr>
          <p:spPr>
            <a:xfrm>
              <a:off x="3210611" y="2899633"/>
              <a:ext cx="2704683" cy="701680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</a:t>
              </a:r>
              <a:endParaRPr lang="es-419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320A9E87-E633-442A-BF2F-7495DAD94EAF}"/>
                </a:ext>
              </a:extLst>
            </p:cNvPr>
            <p:cNvSpPr/>
            <p:nvPr/>
          </p:nvSpPr>
          <p:spPr>
            <a:xfrm>
              <a:off x="88900" y="5810776"/>
              <a:ext cx="2178528" cy="737558"/>
            </a:xfrm>
            <a:prstGeom prst="roundRect">
              <a:avLst>
                <a:gd name="adj" fmla="val 50000"/>
              </a:avLst>
            </a:prstGeom>
            <a:solidFill>
              <a:srgbClr val="75DBFF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ES" sz="1000" dirty="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Curabitur consequat elit ñeco ultrices vulputate</a:t>
              </a:r>
              <a:endParaRPr lang="es-419" sz="1000" dirty="0"/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E3FC1ECD-2425-47EB-B5EE-BD096B8BC206}"/>
                </a:ext>
              </a:extLst>
            </p:cNvPr>
            <p:cNvSpPr/>
            <p:nvPr/>
          </p:nvSpPr>
          <p:spPr>
            <a:xfrm>
              <a:off x="2427125" y="5810776"/>
              <a:ext cx="2178528" cy="737558"/>
            </a:xfrm>
            <a:prstGeom prst="roundRect">
              <a:avLst>
                <a:gd name="adj" fmla="val 50000"/>
              </a:avLst>
            </a:prstGeom>
            <a:solidFill>
              <a:srgbClr val="75DBFF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ES" sz="1000" dirty="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Curabitur consequat elit nec ultrices vulputate</a:t>
              </a:r>
              <a:endParaRPr lang="es-419" sz="1000" dirty="0"/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29AB5572-DAF8-483D-8A00-B3172207C43E}"/>
                </a:ext>
              </a:extLst>
            </p:cNvPr>
            <p:cNvSpPr/>
            <p:nvPr/>
          </p:nvSpPr>
          <p:spPr>
            <a:xfrm>
              <a:off x="7636783" y="1185833"/>
              <a:ext cx="2938770" cy="685320"/>
            </a:xfrm>
            <a:prstGeom prst="roundRect">
              <a:avLst>
                <a:gd name="adj" fmla="val 50000"/>
              </a:avLst>
            </a:prstGeom>
            <a:solidFill>
              <a:srgbClr val="FFFFB3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</a:t>
              </a:r>
              <a:endParaRPr lang="es-419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8DE0ADF0-C92A-4C50-9F45-2A1B00782536}"/>
                </a:ext>
              </a:extLst>
            </p:cNvPr>
            <p:cNvSpPr/>
            <p:nvPr/>
          </p:nvSpPr>
          <p:spPr>
            <a:xfrm>
              <a:off x="7639821" y="2439755"/>
              <a:ext cx="2938770" cy="685320"/>
            </a:xfrm>
            <a:prstGeom prst="roundRect">
              <a:avLst>
                <a:gd name="adj" fmla="val 50000"/>
              </a:avLst>
            </a:prstGeom>
            <a:solidFill>
              <a:srgbClr val="FFFFB3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</a:t>
              </a:r>
              <a:endParaRPr lang="es-419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7570907E-D145-4344-9DA1-A04D4A6CF670}"/>
                </a:ext>
              </a:extLst>
            </p:cNvPr>
            <p:cNvSpPr/>
            <p:nvPr/>
          </p:nvSpPr>
          <p:spPr>
            <a:xfrm>
              <a:off x="7639061" y="3691430"/>
              <a:ext cx="2938770" cy="685320"/>
            </a:xfrm>
            <a:prstGeom prst="roundRect">
              <a:avLst>
                <a:gd name="adj" fmla="val 50000"/>
              </a:avLst>
            </a:prstGeom>
            <a:solidFill>
              <a:srgbClr val="FFFFB3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dirty="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</a:t>
              </a:r>
              <a:endParaRPr lang="es-419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DC790A7A-AE16-4C7C-8BE5-DD126FDF15AB}"/>
                </a:ext>
              </a:extLst>
            </p:cNvPr>
            <p:cNvSpPr/>
            <p:nvPr/>
          </p:nvSpPr>
          <p:spPr>
            <a:xfrm>
              <a:off x="7639061" y="4943105"/>
              <a:ext cx="2938770" cy="685320"/>
            </a:xfrm>
            <a:prstGeom prst="roundRect">
              <a:avLst>
                <a:gd name="adj" fmla="val 50000"/>
              </a:avLst>
            </a:prstGeom>
            <a:solidFill>
              <a:srgbClr val="FFFFB3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dirty="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</a:t>
              </a:r>
              <a:endParaRPr lang="es-419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829A073C-2997-4D55-AEAD-BD495EFBD1C5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5100" y="1126893"/>
              <a:ext cx="810805" cy="7954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5DB0BEA5-FB7F-45D7-B386-62832B467066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5407" y="2406589"/>
              <a:ext cx="790191" cy="775275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CC91B192-C5DA-4C53-901B-90E81FC0EFA8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1889" y="3613437"/>
              <a:ext cx="877227" cy="860667"/>
            </a:xfrm>
            <a:prstGeom prst="rect">
              <a:avLst/>
            </a:prstGeom>
          </p:spPr>
        </p:pic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id="{E2DD9FE9-C94F-4C23-9290-CBE548CD3D32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09435" y="4924452"/>
              <a:ext cx="762134" cy="747747"/>
            </a:xfrm>
            <a:prstGeom prst="rect">
              <a:avLst/>
            </a:prstGeom>
          </p:spPr>
        </p:pic>
        <p:sp>
          <p:nvSpPr>
            <p:cNvPr id="40" name="Rectángulo: esquinas redondeadas 39">
              <a:extLst>
                <a:ext uri="{FF2B5EF4-FFF2-40B4-BE49-F238E27FC236}">
                  <a16:creationId xmlns:a16="http://schemas.microsoft.com/office/drawing/2014/main" id="{2DE59F3E-1DF5-4393-B066-58D97EA0C249}"/>
                </a:ext>
              </a:extLst>
            </p:cNvPr>
            <p:cNvSpPr/>
            <p:nvPr/>
          </p:nvSpPr>
          <p:spPr>
            <a:xfrm>
              <a:off x="4765350" y="5810776"/>
              <a:ext cx="2178528" cy="737558"/>
            </a:xfrm>
            <a:prstGeom prst="roundRect">
              <a:avLst>
                <a:gd name="adj" fmla="val 50000"/>
              </a:avLst>
            </a:prstGeom>
            <a:solidFill>
              <a:srgbClr val="75DBFF"/>
            </a:solidFill>
            <a:ln w="28575"/>
            <a:effectLst>
              <a:outerShdw blurRad="50800" dist="38100" dir="5400000" algn="t" rotWithShape="0">
                <a:srgbClr val="839FEE">
                  <a:alpha val="40000"/>
                </a:srgb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ES" sz="1000" dirty="0">
                  <a:solidFill>
                    <a:srgbClr val="000000"/>
                  </a:solidFill>
                  <a:effectLst/>
                  <a:latin typeface="Selawik Semibold" panose="020B07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sit amet, consectetur adipiscing elit. Curabitur consequat elit nec ultrices vulputate</a:t>
              </a:r>
              <a:endParaRPr lang="es-419" sz="1000" dirty="0"/>
            </a:p>
          </p:txBody>
        </p:sp>
        <p:pic>
          <p:nvPicPr>
            <p:cNvPr id="50" name="Imagen 49">
              <a:hlinkClick r:id="rId6"/>
              <a:hlinkHover r:id="rId6"/>
              <a:extLst>
                <a:ext uri="{FF2B5EF4-FFF2-40B4-BE49-F238E27FC236}">
                  <a16:creationId xmlns:a16="http://schemas.microsoft.com/office/drawing/2014/main" id="{AB4D3E1D-766E-45C5-AA35-7289432F1B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6043" y="51480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1" name="Rectángulo: esquinas redondeadas 50">
              <a:extLst>
                <a:ext uri="{FF2B5EF4-FFF2-40B4-BE49-F238E27FC236}">
                  <a16:creationId xmlns:a16="http://schemas.microsoft.com/office/drawing/2014/main" id="{2FA9C214-04E0-42D2-AE48-DF43A6240EDE}"/>
                </a:ext>
              </a:extLst>
            </p:cNvPr>
            <p:cNvSpPr/>
            <p:nvPr/>
          </p:nvSpPr>
          <p:spPr>
            <a:xfrm>
              <a:off x="4361124" y="6622567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116" name="Cuadro de texto 2">
              <a:extLst>
                <a:ext uri="{FF2B5EF4-FFF2-40B4-BE49-F238E27FC236}">
                  <a16:creationId xmlns:a16="http://schemas.microsoft.com/office/drawing/2014/main" id="{F1B315D5-8FC9-4E67-9781-DF08E7EC7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315" y="4709115"/>
              <a:ext cx="673283" cy="233990"/>
            </a:xfrm>
            <a:prstGeom prst="rect">
              <a:avLst/>
            </a:prstGeom>
            <a:solidFill>
              <a:srgbClr val="EFF1FA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E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Enlace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Cuadro de texto 2">
              <a:extLst>
                <a:ext uri="{FF2B5EF4-FFF2-40B4-BE49-F238E27FC236}">
                  <a16:creationId xmlns:a16="http://schemas.microsoft.com/office/drawing/2014/main" id="{845F8E8C-DD68-4C06-B430-7424235B0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6912" y="2020250"/>
              <a:ext cx="673283" cy="233990"/>
            </a:xfrm>
            <a:prstGeom prst="rect">
              <a:avLst/>
            </a:prstGeom>
            <a:solidFill>
              <a:srgbClr val="F7F9FD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E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Enlace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Cuadro de texto 2">
              <a:extLst>
                <a:ext uri="{FF2B5EF4-FFF2-40B4-BE49-F238E27FC236}">
                  <a16:creationId xmlns:a16="http://schemas.microsoft.com/office/drawing/2014/main" id="{EC43B23B-1797-4490-8730-989792DC8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6912" y="2871376"/>
              <a:ext cx="673283" cy="233990"/>
            </a:xfrm>
            <a:prstGeom prst="rect">
              <a:avLst/>
            </a:prstGeom>
            <a:solidFill>
              <a:srgbClr val="F7F9FD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E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Enlace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Cuadro de texto 2">
              <a:extLst>
                <a:ext uri="{FF2B5EF4-FFF2-40B4-BE49-F238E27FC236}">
                  <a16:creationId xmlns:a16="http://schemas.microsoft.com/office/drawing/2014/main" id="{89091A3D-22B9-485D-8A5F-CCBA9B6EE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6912" y="3550599"/>
              <a:ext cx="673283" cy="233990"/>
            </a:xfrm>
            <a:prstGeom prst="rect">
              <a:avLst/>
            </a:prstGeom>
            <a:solidFill>
              <a:srgbClr val="F7F9FD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E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Enlace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Cuadro de texto 2">
              <a:extLst>
                <a:ext uri="{FF2B5EF4-FFF2-40B4-BE49-F238E27FC236}">
                  <a16:creationId xmlns:a16="http://schemas.microsoft.com/office/drawing/2014/main" id="{ECCE4541-CD28-4EA9-AB10-C480AF8D0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6912" y="4399026"/>
              <a:ext cx="673283" cy="233990"/>
            </a:xfrm>
            <a:prstGeom prst="rect">
              <a:avLst/>
            </a:prstGeom>
            <a:solidFill>
              <a:srgbClr val="F7F9FD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E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Enlace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Cuadro de texto 2">
              <a:extLst>
                <a:ext uri="{FF2B5EF4-FFF2-40B4-BE49-F238E27FC236}">
                  <a16:creationId xmlns:a16="http://schemas.microsoft.com/office/drawing/2014/main" id="{19D56453-1FDB-46FA-A33A-35B2E5A4D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7902" y="4833597"/>
              <a:ext cx="673283" cy="233990"/>
            </a:xfrm>
            <a:prstGeom prst="rect">
              <a:avLst/>
            </a:prstGeom>
            <a:solidFill>
              <a:srgbClr val="EFF1FA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E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Enlace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Cuadro de texto 2">
              <a:extLst>
                <a:ext uri="{FF2B5EF4-FFF2-40B4-BE49-F238E27FC236}">
                  <a16:creationId xmlns:a16="http://schemas.microsoft.com/office/drawing/2014/main" id="{24E1E8A4-3F7C-4006-8C78-24249A65B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4687" y="4690462"/>
              <a:ext cx="673283" cy="233990"/>
            </a:xfrm>
            <a:prstGeom prst="rect">
              <a:avLst/>
            </a:prstGeom>
            <a:solidFill>
              <a:srgbClr val="EFF1FA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E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Enlace</a:t>
              </a:r>
              <a:endParaRPr lang="es-419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068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123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Selawik Semibold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14</cp:revision>
  <dcterms:created xsi:type="dcterms:W3CDTF">2020-09-24T02:13:35Z</dcterms:created>
  <dcterms:modified xsi:type="dcterms:W3CDTF">2021-10-07T02:44:39Z</dcterms:modified>
</cp:coreProperties>
</file>