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199313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BF09"/>
    <a:srgbClr val="F0F637"/>
    <a:srgbClr val="009BC4"/>
    <a:srgbClr val="EF5E6D"/>
    <a:srgbClr val="084E68"/>
    <a:srgbClr val="F7B7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8" d="100"/>
          <a:sy n="38" d="100"/>
        </p:scale>
        <p:origin x="18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995312"/>
            <a:ext cx="6119416" cy="4244622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6403623"/>
            <a:ext cx="5399485" cy="294357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92FE-1947-4CAB-869C-4E2B7D1F9AEE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B3C30-3B2E-442D-A972-BDC0C0BE65B4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718883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92FE-1947-4CAB-869C-4E2B7D1F9AEE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B3C30-3B2E-442D-A972-BDC0C0BE65B4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101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649111"/>
            <a:ext cx="1552352" cy="1033215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649111"/>
            <a:ext cx="4567064" cy="1033215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92FE-1947-4CAB-869C-4E2B7D1F9AEE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B3C30-3B2E-442D-A972-BDC0C0BE65B4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988968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92FE-1947-4CAB-869C-4E2B7D1F9AEE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B3C30-3B2E-442D-A972-BDC0C0BE65B4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619615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3039537"/>
            <a:ext cx="6209407" cy="5071532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8159048"/>
            <a:ext cx="6209407" cy="266699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92FE-1947-4CAB-869C-4E2B7D1F9AEE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B3C30-3B2E-442D-A972-BDC0C0BE65B4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596453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3245556"/>
            <a:ext cx="3059708" cy="77357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3245556"/>
            <a:ext cx="3059708" cy="77357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92FE-1947-4CAB-869C-4E2B7D1F9AEE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B3C30-3B2E-442D-A972-BDC0C0BE65B4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003459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649114"/>
            <a:ext cx="6209407" cy="235655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2988734"/>
            <a:ext cx="3045646" cy="1464732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4453467"/>
            <a:ext cx="3045646" cy="65503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2988734"/>
            <a:ext cx="3060646" cy="1464732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4453467"/>
            <a:ext cx="3060646" cy="65503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92FE-1947-4CAB-869C-4E2B7D1F9AEE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B3C30-3B2E-442D-A972-BDC0C0BE65B4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19398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92FE-1947-4CAB-869C-4E2B7D1F9AEE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B3C30-3B2E-442D-A972-BDC0C0BE65B4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569597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92FE-1947-4CAB-869C-4E2B7D1F9AEE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B3C30-3B2E-442D-A972-BDC0C0BE65B4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617775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812800"/>
            <a:ext cx="2321966" cy="284480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755425"/>
            <a:ext cx="3644652" cy="8664222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657600"/>
            <a:ext cx="2321966" cy="6776156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92FE-1947-4CAB-869C-4E2B7D1F9AEE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B3C30-3B2E-442D-A972-BDC0C0BE65B4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868767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812800"/>
            <a:ext cx="2321966" cy="284480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755425"/>
            <a:ext cx="3644652" cy="8664222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657600"/>
            <a:ext cx="2321966" cy="6776156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92FE-1947-4CAB-869C-4E2B7D1F9AEE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B3C30-3B2E-442D-A972-BDC0C0BE65B4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17385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649114"/>
            <a:ext cx="6209407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3245556"/>
            <a:ext cx="6209407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11300181"/>
            <a:ext cx="161984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892FE-1947-4CAB-869C-4E2B7D1F9AEE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11300181"/>
            <a:ext cx="2429768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11300181"/>
            <a:ext cx="161984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B3C30-3B2E-442D-A972-BDC0C0BE65B4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234514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mapasconceptualesymentales.site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6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3625099C-636B-4E96-85C9-BEA97AB8AB6A}"/>
              </a:ext>
            </a:extLst>
          </p:cNvPr>
          <p:cNvGrpSpPr/>
          <p:nvPr/>
        </p:nvGrpSpPr>
        <p:grpSpPr>
          <a:xfrm>
            <a:off x="151356" y="50237"/>
            <a:ext cx="7007898" cy="12097142"/>
            <a:chOff x="151356" y="50237"/>
            <a:chExt cx="7007898" cy="12097142"/>
          </a:xfrm>
        </p:grpSpPr>
        <p:sp>
          <p:nvSpPr>
            <p:cNvPr id="5" name="Rectángulo: esquinas redondeadas 4">
              <a:extLst>
                <a:ext uri="{FF2B5EF4-FFF2-40B4-BE49-F238E27FC236}">
                  <a16:creationId xmlns:a16="http://schemas.microsoft.com/office/drawing/2014/main" id="{C2A226EF-B16D-4424-A1F1-9D02AC3A0BD6}"/>
                </a:ext>
              </a:extLst>
            </p:cNvPr>
            <p:cNvSpPr/>
            <p:nvPr/>
          </p:nvSpPr>
          <p:spPr>
            <a:xfrm>
              <a:off x="1918644" y="477499"/>
              <a:ext cx="3268240" cy="717332"/>
            </a:xfrm>
            <a:prstGeom prst="roundRect">
              <a:avLst/>
            </a:prstGeom>
            <a:solidFill>
              <a:srgbClr val="3B3B3B"/>
            </a:solidFill>
            <a:ln>
              <a:noFill/>
            </a:ln>
            <a:effectLst>
              <a:outerShdw blurRad="101600" dist="635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108000" rtlCol="0" anchor="ctr"/>
            <a:lstStyle/>
            <a:p>
              <a:pPr algn="ctr"/>
              <a:r>
                <a:rPr lang="es-419" sz="2000" dirty="0">
                  <a:solidFill>
                    <a:srgbClr val="F0F637"/>
                  </a:solidFill>
                  <a:latin typeface="Bonkers" panose="02000000000000000000" pitchFamily="50" charset="0"/>
                </a:rPr>
                <a:t>Mapa conceptual</a:t>
              </a:r>
            </a:p>
          </p:txBody>
        </p:sp>
        <p:sp>
          <p:nvSpPr>
            <p:cNvPr id="6" name="Elipse 5">
              <a:extLst>
                <a:ext uri="{FF2B5EF4-FFF2-40B4-BE49-F238E27FC236}">
                  <a16:creationId xmlns:a16="http://schemas.microsoft.com/office/drawing/2014/main" id="{2B61FA6B-E875-4C8C-8EBA-AA5BBEE7E305}"/>
                </a:ext>
              </a:extLst>
            </p:cNvPr>
            <p:cNvSpPr/>
            <p:nvPr/>
          </p:nvSpPr>
          <p:spPr>
            <a:xfrm>
              <a:off x="882251" y="2149721"/>
              <a:ext cx="1411930" cy="1411930"/>
            </a:xfrm>
            <a:prstGeom prst="ellipse">
              <a:avLst/>
            </a:prstGeom>
            <a:solidFill>
              <a:srgbClr val="009BC4"/>
            </a:solidFill>
            <a:ln>
              <a:noFill/>
            </a:ln>
            <a:effectLst>
              <a:outerShdw blurRad="101600" dist="635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dirty="0">
                  <a:solidFill>
                    <a:srgbClr val="F0F637"/>
                  </a:solidFill>
                  <a:latin typeface="Bonkers" panose="02000000000000000000" pitchFamily="50" charset="0"/>
                </a:rPr>
                <a:t>Loren </a:t>
              </a:r>
              <a:r>
                <a:rPr lang="es-419" sz="1600" dirty="0" err="1">
                  <a:solidFill>
                    <a:srgbClr val="F0F637"/>
                  </a:solidFill>
                  <a:latin typeface="Bonkers" panose="02000000000000000000" pitchFamily="50" charset="0"/>
                </a:rPr>
                <a:t>ipsum</a:t>
              </a:r>
              <a:endParaRPr lang="es-419" sz="1600" dirty="0">
                <a:solidFill>
                  <a:srgbClr val="F0F637"/>
                </a:solidFill>
                <a:latin typeface="Bonkers" panose="02000000000000000000" pitchFamily="50" charset="0"/>
              </a:endParaRPr>
            </a:p>
          </p:txBody>
        </p:sp>
        <p:sp>
          <p:nvSpPr>
            <p:cNvPr id="7" name="Elipse 6">
              <a:extLst>
                <a:ext uri="{FF2B5EF4-FFF2-40B4-BE49-F238E27FC236}">
                  <a16:creationId xmlns:a16="http://schemas.microsoft.com/office/drawing/2014/main" id="{CF9EB6DF-32A3-4C6D-B8C4-800D9DDF0D4E}"/>
                </a:ext>
              </a:extLst>
            </p:cNvPr>
            <p:cNvSpPr/>
            <p:nvPr/>
          </p:nvSpPr>
          <p:spPr>
            <a:xfrm>
              <a:off x="2846799" y="3157727"/>
              <a:ext cx="1411930" cy="141193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101600" dist="635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dirty="0">
                  <a:solidFill>
                    <a:srgbClr val="F0F637"/>
                  </a:solidFill>
                  <a:latin typeface="Bonkers" panose="02000000000000000000" pitchFamily="50" charset="0"/>
                </a:rPr>
                <a:t>Loren </a:t>
              </a:r>
              <a:r>
                <a:rPr lang="es-419" sz="1600" dirty="0" err="1">
                  <a:solidFill>
                    <a:srgbClr val="F0F637"/>
                  </a:solidFill>
                  <a:latin typeface="Bonkers" panose="02000000000000000000" pitchFamily="50" charset="0"/>
                </a:rPr>
                <a:t>ipsum</a:t>
              </a:r>
              <a:endParaRPr lang="es-419" sz="1600" dirty="0">
                <a:solidFill>
                  <a:srgbClr val="F0F637"/>
                </a:solidFill>
                <a:latin typeface="Bonkers" panose="02000000000000000000" pitchFamily="50" charset="0"/>
              </a:endParaRPr>
            </a:p>
          </p:txBody>
        </p:sp>
        <p:sp>
          <p:nvSpPr>
            <p:cNvPr id="8" name="Elipse 7">
              <a:extLst>
                <a:ext uri="{FF2B5EF4-FFF2-40B4-BE49-F238E27FC236}">
                  <a16:creationId xmlns:a16="http://schemas.microsoft.com/office/drawing/2014/main" id="{8C5070BD-C998-47CF-B44E-A77AFF508433}"/>
                </a:ext>
              </a:extLst>
            </p:cNvPr>
            <p:cNvSpPr/>
            <p:nvPr/>
          </p:nvSpPr>
          <p:spPr>
            <a:xfrm>
              <a:off x="4946863" y="2149721"/>
              <a:ext cx="1411930" cy="1411930"/>
            </a:xfrm>
            <a:prstGeom prst="ellipse">
              <a:avLst/>
            </a:prstGeom>
            <a:solidFill>
              <a:srgbClr val="EF5E6D"/>
            </a:solidFill>
            <a:ln>
              <a:noFill/>
            </a:ln>
            <a:effectLst>
              <a:outerShdw blurRad="101600" dist="635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dirty="0">
                  <a:solidFill>
                    <a:srgbClr val="F0F637"/>
                  </a:solidFill>
                  <a:latin typeface="Bonkers" panose="02000000000000000000" pitchFamily="50" charset="0"/>
                </a:rPr>
                <a:t>Loren </a:t>
              </a:r>
              <a:r>
                <a:rPr lang="es-419" sz="1600" dirty="0" err="1">
                  <a:solidFill>
                    <a:srgbClr val="F0F637"/>
                  </a:solidFill>
                  <a:latin typeface="Bonkers" panose="02000000000000000000" pitchFamily="50" charset="0"/>
                </a:rPr>
                <a:t>ipsum</a:t>
              </a:r>
              <a:endParaRPr lang="es-419" sz="1600" dirty="0">
                <a:solidFill>
                  <a:srgbClr val="F0F637"/>
                </a:solidFill>
                <a:latin typeface="Bonkers" panose="02000000000000000000" pitchFamily="50" charset="0"/>
              </a:endParaRPr>
            </a:p>
            <a:p>
              <a:pPr algn="ctr"/>
              <a:endParaRPr lang="es-419" sz="1600" dirty="0">
                <a:solidFill>
                  <a:srgbClr val="F0F637"/>
                </a:solidFill>
                <a:latin typeface="Bonkers" panose="02000000000000000000" pitchFamily="50" charset="0"/>
              </a:endParaRPr>
            </a:p>
          </p:txBody>
        </p:sp>
        <p:sp>
          <p:nvSpPr>
            <p:cNvPr id="9" name="Elipse 8">
              <a:extLst>
                <a:ext uri="{FF2B5EF4-FFF2-40B4-BE49-F238E27FC236}">
                  <a16:creationId xmlns:a16="http://schemas.microsoft.com/office/drawing/2014/main" id="{4C77BCB8-41D9-4D40-86E6-1430C41119AE}"/>
                </a:ext>
              </a:extLst>
            </p:cNvPr>
            <p:cNvSpPr/>
            <p:nvPr/>
          </p:nvSpPr>
          <p:spPr>
            <a:xfrm>
              <a:off x="321691" y="4668196"/>
              <a:ext cx="1121120" cy="11211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101600" dist="635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200" dirty="0">
                  <a:solidFill>
                    <a:srgbClr val="F0F637"/>
                  </a:solidFill>
                  <a:latin typeface="Bonkers" panose="02000000000000000000" pitchFamily="50" charset="0"/>
                </a:rPr>
                <a:t>Loren </a:t>
              </a:r>
              <a:r>
                <a:rPr lang="es-419" sz="1200" dirty="0" err="1">
                  <a:solidFill>
                    <a:srgbClr val="F0F637"/>
                  </a:solidFill>
                  <a:latin typeface="Bonkers" panose="02000000000000000000" pitchFamily="50" charset="0"/>
                </a:rPr>
                <a:t>ipsum</a:t>
              </a:r>
              <a:endParaRPr lang="es-419" sz="1200" dirty="0">
                <a:solidFill>
                  <a:srgbClr val="F0F637"/>
                </a:solidFill>
                <a:latin typeface="Bonkers" panose="02000000000000000000" pitchFamily="50" charset="0"/>
              </a:endParaRPr>
            </a:p>
          </p:txBody>
        </p:sp>
        <p:sp>
          <p:nvSpPr>
            <p:cNvPr id="12" name="Elipse 11">
              <a:extLst>
                <a:ext uri="{FF2B5EF4-FFF2-40B4-BE49-F238E27FC236}">
                  <a16:creationId xmlns:a16="http://schemas.microsoft.com/office/drawing/2014/main" id="{4FA8094B-4E0C-4EF8-94EE-CCB4BFF53334}"/>
                </a:ext>
              </a:extLst>
            </p:cNvPr>
            <p:cNvSpPr/>
            <p:nvPr/>
          </p:nvSpPr>
          <p:spPr>
            <a:xfrm>
              <a:off x="1027656" y="6096000"/>
              <a:ext cx="1121120" cy="1121120"/>
            </a:xfrm>
            <a:prstGeom prst="ellipse">
              <a:avLst/>
            </a:prstGeom>
            <a:solidFill>
              <a:srgbClr val="084E68"/>
            </a:solidFill>
            <a:ln>
              <a:noFill/>
            </a:ln>
            <a:effectLst>
              <a:outerShdw blurRad="101600" dist="635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200" dirty="0">
                  <a:solidFill>
                    <a:srgbClr val="F0F637"/>
                  </a:solidFill>
                  <a:latin typeface="Bonkers" panose="02000000000000000000" pitchFamily="50" charset="0"/>
                </a:rPr>
                <a:t>Loren </a:t>
              </a:r>
              <a:r>
                <a:rPr lang="es-419" sz="1200" dirty="0" err="1">
                  <a:solidFill>
                    <a:srgbClr val="F0F637"/>
                  </a:solidFill>
                  <a:latin typeface="Bonkers" panose="02000000000000000000" pitchFamily="50" charset="0"/>
                </a:rPr>
                <a:t>ipsum</a:t>
              </a:r>
              <a:endParaRPr lang="es-419" sz="1200" dirty="0">
                <a:solidFill>
                  <a:srgbClr val="F0F637"/>
                </a:solidFill>
                <a:latin typeface="Bonkers" panose="02000000000000000000" pitchFamily="50" charset="0"/>
              </a:endParaRPr>
            </a:p>
          </p:txBody>
        </p:sp>
        <p:sp>
          <p:nvSpPr>
            <p:cNvPr id="13" name="Elipse 12">
              <a:extLst>
                <a:ext uri="{FF2B5EF4-FFF2-40B4-BE49-F238E27FC236}">
                  <a16:creationId xmlns:a16="http://schemas.microsoft.com/office/drawing/2014/main" id="{947D270B-DD06-48FF-A0B3-C7865BF3C709}"/>
                </a:ext>
              </a:extLst>
            </p:cNvPr>
            <p:cNvSpPr/>
            <p:nvPr/>
          </p:nvSpPr>
          <p:spPr>
            <a:xfrm>
              <a:off x="1733621" y="4668196"/>
              <a:ext cx="1121120" cy="1121120"/>
            </a:xfrm>
            <a:prstGeom prst="ellipse">
              <a:avLst/>
            </a:prstGeom>
            <a:solidFill>
              <a:srgbClr val="009BC4"/>
            </a:solidFill>
            <a:ln>
              <a:noFill/>
            </a:ln>
            <a:effectLst>
              <a:outerShdw blurRad="101600" dist="635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200" dirty="0">
                  <a:solidFill>
                    <a:srgbClr val="F0F637"/>
                  </a:solidFill>
                  <a:latin typeface="Bonkers" panose="02000000000000000000" pitchFamily="50" charset="0"/>
                </a:rPr>
                <a:t>Loren </a:t>
              </a:r>
              <a:r>
                <a:rPr lang="es-419" sz="1200" dirty="0" err="1">
                  <a:solidFill>
                    <a:srgbClr val="F0F637"/>
                  </a:solidFill>
                  <a:latin typeface="Bonkers" panose="02000000000000000000" pitchFamily="50" charset="0"/>
                </a:rPr>
                <a:t>ipsum</a:t>
              </a:r>
              <a:endParaRPr lang="es-419" sz="1200" dirty="0">
                <a:solidFill>
                  <a:srgbClr val="F0F637"/>
                </a:solidFill>
                <a:latin typeface="Bonkers" panose="02000000000000000000" pitchFamily="50" charset="0"/>
              </a:endParaRPr>
            </a:p>
          </p:txBody>
        </p:sp>
        <p:sp>
          <p:nvSpPr>
            <p:cNvPr id="14" name="Elipse 13">
              <a:extLst>
                <a:ext uri="{FF2B5EF4-FFF2-40B4-BE49-F238E27FC236}">
                  <a16:creationId xmlns:a16="http://schemas.microsoft.com/office/drawing/2014/main" id="{EA4705EF-79E2-4E6C-8FF0-5F18059C6ADF}"/>
                </a:ext>
              </a:extLst>
            </p:cNvPr>
            <p:cNvSpPr/>
            <p:nvPr/>
          </p:nvSpPr>
          <p:spPr>
            <a:xfrm>
              <a:off x="2992204" y="7217120"/>
              <a:ext cx="1121120" cy="1121120"/>
            </a:xfrm>
            <a:prstGeom prst="ellipse">
              <a:avLst/>
            </a:prstGeom>
            <a:solidFill>
              <a:srgbClr val="EF5E6D"/>
            </a:solidFill>
            <a:ln>
              <a:noFill/>
            </a:ln>
            <a:effectLst>
              <a:outerShdw blurRad="101600" dist="635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200" dirty="0">
                  <a:solidFill>
                    <a:srgbClr val="F0F637"/>
                  </a:solidFill>
                  <a:latin typeface="Bonkers" panose="02000000000000000000" pitchFamily="50" charset="0"/>
                </a:rPr>
                <a:t>Loren </a:t>
              </a:r>
              <a:r>
                <a:rPr lang="es-419" sz="1200" dirty="0" err="1">
                  <a:solidFill>
                    <a:srgbClr val="F0F637"/>
                  </a:solidFill>
                  <a:latin typeface="Bonkers" panose="02000000000000000000" pitchFamily="50" charset="0"/>
                </a:rPr>
                <a:t>ipsum</a:t>
              </a:r>
              <a:endParaRPr lang="es-419" sz="1200" dirty="0">
                <a:solidFill>
                  <a:srgbClr val="F0F637"/>
                </a:solidFill>
                <a:latin typeface="Bonkers" panose="02000000000000000000" pitchFamily="50" charset="0"/>
              </a:endParaRPr>
            </a:p>
          </p:txBody>
        </p:sp>
        <p:sp>
          <p:nvSpPr>
            <p:cNvPr id="19" name="Elipse 18">
              <a:extLst>
                <a:ext uri="{FF2B5EF4-FFF2-40B4-BE49-F238E27FC236}">
                  <a16:creationId xmlns:a16="http://schemas.microsoft.com/office/drawing/2014/main" id="{6728AFB7-7710-4555-A361-36D2A53E716F}"/>
                </a:ext>
              </a:extLst>
            </p:cNvPr>
            <p:cNvSpPr/>
            <p:nvPr/>
          </p:nvSpPr>
          <p:spPr>
            <a:xfrm>
              <a:off x="3698169" y="5918325"/>
              <a:ext cx="1121120" cy="1121120"/>
            </a:xfrm>
            <a:prstGeom prst="ellipse">
              <a:avLst/>
            </a:prstGeom>
            <a:solidFill>
              <a:srgbClr val="084E68"/>
            </a:solidFill>
            <a:ln>
              <a:noFill/>
            </a:ln>
            <a:effectLst>
              <a:outerShdw blurRad="101600" dist="635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200" dirty="0">
                  <a:solidFill>
                    <a:srgbClr val="F0F637"/>
                  </a:solidFill>
                  <a:latin typeface="Bonkers" panose="02000000000000000000" pitchFamily="50" charset="0"/>
                </a:rPr>
                <a:t>Loren </a:t>
              </a:r>
              <a:r>
                <a:rPr lang="es-419" sz="1200" dirty="0" err="1">
                  <a:solidFill>
                    <a:srgbClr val="F0F637"/>
                  </a:solidFill>
                  <a:latin typeface="Bonkers" panose="02000000000000000000" pitchFamily="50" charset="0"/>
                </a:rPr>
                <a:t>ipsum</a:t>
              </a:r>
              <a:endParaRPr lang="es-419" sz="1200" dirty="0">
                <a:solidFill>
                  <a:srgbClr val="F0F637"/>
                </a:solidFill>
                <a:latin typeface="Bonkers" panose="02000000000000000000" pitchFamily="50" charset="0"/>
              </a:endParaRPr>
            </a:p>
          </p:txBody>
        </p:sp>
        <p:sp>
          <p:nvSpPr>
            <p:cNvPr id="20" name="Elipse 19">
              <a:extLst>
                <a:ext uri="{FF2B5EF4-FFF2-40B4-BE49-F238E27FC236}">
                  <a16:creationId xmlns:a16="http://schemas.microsoft.com/office/drawing/2014/main" id="{E5B458E7-9991-4D5B-8F04-88A6FA3B5BDC}"/>
                </a:ext>
              </a:extLst>
            </p:cNvPr>
            <p:cNvSpPr/>
            <p:nvPr/>
          </p:nvSpPr>
          <p:spPr>
            <a:xfrm>
              <a:off x="5798233" y="4668196"/>
              <a:ext cx="1121120" cy="1121120"/>
            </a:xfrm>
            <a:prstGeom prst="ellipse">
              <a:avLst/>
            </a:prstGeom>
            <a:solidFill>
              <a:srgbClr val="009BC4"/>
            </a:solidFill>
            <a:ln>
              <a:noFill/>
            </a:ln>
            <a:effectLst>
              <a:outerShdw blurRad="101600" dist="635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200" dirty="0">
                  <a:solidFill>
                    <a:srgbClr val="F0F637"/>
                  </a:solidFill>
                  <a:latin typeface="Bonkers" panose="02000000000000000000" pitchFamily="50" charset="0"/>
                </a:rPr>
                <a:t>Loren </a:t>
              </a:r>
              <a:r>
                <a:rPr lang="es-419" sz="1200" dirty="0" err="1">
                  <a:solidFill>
                    <a:srgbClr val="F0F637"/>
                  </a:solidFill>
                  <a:latin typeface="Bonkers" panose="02000000000000000000" pitchFamily="50" charset="0"/>
                </a:rPr>
                <a:t>ipsum</a:t>
              </a:r>
              <a:endParaRPr lang="es-419" sz="1200" dirty="0">
                <a:solidFill>
                  <a:srgbClr val="F0F637"/>
                </a:solidFill>
                <a:latin typeface="Bonkers" panose="02000000000000000000" pitchFamily="50" charset="0"/>
              </a:endParaRP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BF721D58-2BF9-4514-B1C9-6D2469A76A48}"/>
                </a:ext>
              </a:extLst>
            </p:cNvPr>
            <p:cNvSpPr/>
            <p:nvPr/>
          </p:nvSpPr>
          <p:spPr>
            <a:xfrm>
              <a:off x="5092268" y="6096000"/>
              <a:ext cx="1121120" cy="1121120"/>
            </a:xfrm>
            <a:prstGeom prst="ellipse">
              <a:avLst/>
            </a:prstGeom>
            <a:solidFill>
              <a:srgbClr val="084E68"/>
            </a:solidFill>
            <a:ln>
              <a:noFill/>
            </a:ln>
            <a:effectLst>
              <a:outerShdw blurRad="101600" dist="635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200" dirty="0">
                  <a:solidFill>
                    <a:srgbClr val="F0F637"/>
                  </a:solidFill>
                  <a:latin typeface="Bonkers" panose="02000000000000000000" pitchFamily="50" charset="0"/>
                </a:rPr>
                <a:t>Loren </a:t>
              </a:r>
              <a:r>
                <a:rPr lang="es-419" sz="1200" dirty="0" err="1">
                  <a:solidFill>
                    <a:srgbClr val="F0F637"/>
                  </a:solidFill>
                  <a:latin typeface="Bonkers" panose="02000000000000000000" pitchFamily="50" charset="0"/>
                </a:rPr>
                <a:t>ipsum</a:t>
              </a:r>
              <a:endParaRPr lang="es-419" sz="1200" dirty="0">
                <a:solidFill>
                  <a:srgbClr val="F0F637"/>
                </a:solidFill>
                <a:latin typeface="Bonkers" panose="02000000000000000000" pitchFamily="50" charset="0"/>
              </a:endParaRPr>
            </a:p>
          </p:txBody>
        </p:sp>
        <p:sp>
          <p:nvSpPr>
            <p:cNvPr id="22" name="Elipse 21">
              <a:extLst>
                <a:ext uri="{FF2B5EF4-FFF2-40B4-BE49-F238E27FC236}">
                  <a16:creationId xmlns:a16="http://schemas.microsoft.com/office/drawing/2014/main" id="{FA02A566-64F7-4628-BE77-084A2981C313}"/>
                </a:ext>
              </a:extLst>
            </p:cNvPr>
            <p:cNvSpPr/>
            <p:nvPr/>
          </p:nvSpPr>
          <p:spPr>
            <a:xfrm>
              <a:off x="4386303" y="4668196"/>
              <a:ext cx="1121120" cy="11211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101600" dist="635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200" dirty="0">
                  <a:solidFill>
                    <a:srgbClr val="F0F637"/>
                  </a:solidFill>
                  <a:latin typeface="Bonkers" panose="02000000000000000000" pitchFamily="50" charset="0"/>
                </a:rPr>
                <a:t>Loren </a:t>
              </a:r>
              <a:r>
                <a:rPr lang="es-419" sz="1200" dirty="0" err="1">
                  <a:solidFill>
                    <a:srgbClr val="F0F637"/>
                  </a:solidFill>
                  <a:latin typeface="Bonkers" panose="02000000000000000000" pitchFamily="50" charset="0"/>
                </a:rPr>
                <a:t>ipsum</a:t>
              </a:r>
              <a:endParaRPr lang="es-419" sz="1200" dirty="0">
                <a:solidFill>
                  <a:srgbClr val="F0F637"/>
                </a:solidFill>
                <a:latin typeface="Bonkers" panose="02000000000000000000" pitchFamily="50" charset="0"/>
              </a:endParaRPr>
            </a:p>
          </p:txBody>
        </p:sp>
        <p:sp>
          <p:nvSpPr>
            <p:cNvPr id="23" name="Elipse 22">
              <a:extLst>
                <a:ext uri="{FF2B5EF4-FFF2-40B4-BE49-F238E27FC236}">
                  <a16:creationId xmlns:a16="http://schemas.microsoft.com/office/drawing/2014/main" id="{B6F23CBE-8B08-4263-A708-96F6E71F428C}"/>
                </a:ext>
              </a:extLst>
            </p:cNvPr>
            <p:cNvSpPr/>
            <p:nvPr/>
          </p:nvSpPr>
          <p:spPr>
            <a:xfrm>
              <a:off x="2286239" y="5966991"/>
              <a:ext cx="1121120" cy="1121120"/>
            </a:xfrm>
            <a:prstGeom prst="ellipse">
              <a:avLst/>
            </a:prstGeom>
            <a:solidFill>
              <a:srgbClr val="009BC4"/>
            </a:solidFill>
            <a:ln>
              <a:noFill/>
            </a:ln>
            <a:effectLst>
              <a:outerShdw blurRad="101600" dist="635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200" dirty="0">
                  <a:solidFill>
                    <a:srgbClr val="F0F637"/>
                  </a:solidFill>
                  <a:latin typeface="Bonkers" panose="02000000000000000000" pitchFamily="50" charset="0"/>
                </a:rPr>
                <a:t>Loren </a:t>
              </a:r>
              <a:r>
                <a:rPr lang="es-419" sz="1200" dirty="0" err="1">
                  <a:solidFill>
                    <a:srgbClr val="F0F637"/>
                  </a:solidFill>
                  <a:latin typeface="Bonkers" panose="02000000000000000000" pitchFamily="50" charset="0"/>
                </a:rPr>
                <a:t>ipsum</a:t>
              </a:r>
              <a:endParaRPr lang="es-419" sz="1200" dirty="0">
                <a:solidFill>
                  <a:srgbClr val="F0F637"/>
                </a:solidFill>
                <a:latin typeface="Bonkers" panose="02000000000000000000" pitchFamily="50" charset="0"/>
              </a:endParaRP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BED8C522-B373-4B02-8E94-D759A95DA3E4}"/>
                </a:ext>
              </a:extLst>
            </p:cNvPr>
            <p:cNvSpPr/>
            <p:nvPr/>
          </p:nvSpPr>
          <p:spPr>
            <a:xfrm>
              <a:off x="1027656" y="8338240"/>
              <a:ext cx="1121120" cy="11211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101600" dist="635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200" dirty="0">
                  <a:solidFill>
                    <a:srgbClr val="F0F637"/>
                  </a:solidFill>
                  <a:latin typeface="Bonkers" panose="02000000000000000000" pitchFamily="50" charset="0"/>
                </a:rPr>
                <a:t>Loren </a:t>
              </a:r>
              <a:r>
                <a:rPr lang="es-419" sz="1200" dirty="0" err="1">
                  <a:solidFill>
                    <a:srgbClr val="F0F637"/>
                  </a:solidFill>
                  <a:latin typeface="Bonkers" panose="02000000000000000000" pitchFamily="50" charset="0"/>
                </a:rPr>
                <a:t>ipsum</a:t>
              </a:r>
              <a:endParaRPr lang="es-419" sz="1200" dirty="0">
                <a:solidFill>
                  <a:srgbClr val="F0F637"/>
                </a:solidFill>
                <a:latin typeface="Bonkers" panose="02000000000000000000" pitchFamily="50" charset="0"/>
              </a:endParaRPr>
            </a:p>
          </p:txBody>
        </p:sp>
        <p:sp>
          <p:nvSpPr>
            <p:cNvPr id="25" name="Elipse 24">
              <a:extLst>
                <a:ext uri="{FF2B5EF4-FFF2-40B4-BE49-F238E27FC236}">
                  <a16:creationId xmlns:a16="http://schemas.microsoft.com/office/drawing/2014/main" id="{FEECF66C-EE09-43A0-9207-292C4BC6A86E}"/>
                </a:ext>
              </a:extLst>
            </p:cNvPr>
            <p:cNvSpPr/>
            <p:nvPr/>
          </p:nvSpPr>
          <p:spPr>
            <a:xfrm>
              <a:off x="151356" y="10671409"/>
              <a:ext cx="1121120" cy="1121120"/>
            </a:xfrm>
            <a:prstGeom prst="ellipse">
              <a:avLst/>
            </a:prstGeom>
            <a:solidFill>
              <a:srgbClr val="009BC4"/>
            </a:solidFill>
            <a:ln>
              <a:noFill/>
            </a:ln>
            <a:effectLst>
              <a:outerShdw blurRad="101600" dist="635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200" dirty="0">
                  <a:solidFill>
                    <a:srgbClr val="F0F637"/>
                  </a:solidFill>
                  <a:latin typeface="Bonkers" panose="02000000000000000000" pitchFamily="50" charset="0"/>
                </a:rPr>
                <a:t>Loren </a:t>
              </a:r>
              <a:r>
                <a:rPr lang="es-419" sz="1200" dirty="0" err="1">
                  <a:solidFill>
                    <a:srgbClr val="F0F637"/>
                  </a:solidFill>
                  <a:latin typeface="Bonkers" panose="02000000000000000000" pitchFamily="50" charset="0"/>
                </a:rPr>
                <a:t>ipsum</a:t>
              </a:r>
              <a:endParaRPr lang="es-419" sz="1200" dirty="0">
                <a:solidFill>
                  <a:srgbClr val="F0F637"/>
                </a:solidFill>
                <a:latin typeface="Bonkers" panose="02000000000000000000" pitchFamily="50" charset="0"/>
              </a:endParaRPr>
            </a:p>
          </p:txBody>
        </p:sp>
        <p:cxnSp>
          <p:nvCxnSpPr>
            <p:cNvPr id="27" name="Conector: angular 26">
              <a:extLst>
                <a:ext uri="{FF2B5EF4-FFF2-40B4-BE49-F238E27FC236}">
                  <a16:creationId xmlns:a16="http://schemas.microsoft.com/office/drawing/2014/main" id="{AA7239E6-9046-487A-A3BA-DE2EB01874F0}"/>
                </a:ext>
              </a:extLst>
            </p:cNvPr>
            <p:cNvCxnSpPr>
              <a:stCxn id="5" idx="2"/>
              <a:endCxn id="6" idx="0"/>
            </p:cNvCxnSpPr>
            <p:nvPr/>
          </p:nvCxnSpPr>
          <p:spPr>
            <a:xfrm rot="5400000">
              <a:off x="2093045" y="690002"/>
              <a:ext cx="954890" cy="1964548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Conector: angular 27">
              <a:extLst>
                <a:ext uri="{FF2B5EF4-FFF2-40B4-BE49-F238E27FC236}">
                  <a16:creationId xmlns:a16="http://schemas.microsoft.com/office/drawing/2014/main" id="{B12DC9C3-B1A0-41AA-8FE6-4C3D051507CB}"/>
                </a:ext>
              </a:extLst>
            </p:cNvPr>
            <p:cNvCxnSpPr>
              <a:cxnSpLocks/>
              <a:stCxn id="5" idx="2"/>
              <a:endCxn id="8" idx="0"/>
            </p:cNvCxnSpPr>
            <p:nvPr/>
          </p:nvCxnSpPr>
          <p:spPr>
            <a:xfrm rot="16200000" flipH="1">
              <a:off x="4125351" y="622244"/>
              <a:ext cx="954890" cy="2100064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Conector: angular 30">
              <a:extLst>
                <a:ext uri="{FF2B5EF4-FFF2-40B4-BE49-F238E27FC236}">
                  <a16:creationId xmlns:a16="http://schemas.microsoft.com/office/drawing/2014/main" id="{9B1C028B-0205-49B8-93AF-945091BFF731}"/>
                </a:ext>
              </a:extLst>
            </p:cNvPr>
            <p:cNvCxnSpPr>
              <a:cxnSpLocks/>
              <a:stCxn id="6" idx="4"/>
              <a:endCxn id="9" idx="0"/>
            </p:cNvCxnSpPr>
            <p:nvPr/>
          </p:nvCxnSpPr>
          <p:spPr>
            <a:xfrm rot="5400000">
              <a:off x="681962" y="3761941"/>
              <a:ext cx="1106545" cy="705965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Conector: angular 33">
              <a:extLst>
                <a:ext uri="{FF2B5EF4-FFF2-40B4-BE49-F238E27FC236}">
                  <a16:creationId xmlns:a16="http://schemas.microsoft.com/office/drawing/2014/main" id="{B736D2F2-900D-4D77-A7E8-98B88EBB233F}"/>
                </a:ext>
              </a:extLst>
            </p:cNvPr>
            <p:cNvCxnSpPr>
              <a:cxnSpLocks/>
              <a:stCxn id="6" idx="4"/>
              <a:endCxn id="13" idx="0"/>
            </p:cNvCxnSpPr>
            <p:nvPr/>
          </p:nvCxnSpPr>
          <p:spPr>
            <a:xfrm rot="16200000" flipH="1">
              <a:off x="1387926" y="3761940"/>
              <a:ext cx="1106545" cy="705965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Conector: angular 36">
              <a:extLst>
                <a:ext uri="{FF2B5EF4-FFF2-40B4-BE49-F238E27FC236}">
                  <a16:creationId xmlns:a16="http://schemas.microsoft.com/office/drawing/2014/main" id="{FBC8ECE2-477C-42B9-A76A-D8A5CF9F2FC7}"/>
                </a:ext>
              </a:extLst>
            </p:cNvPr>
            <p:cNvCxnSpPr>
              <a:cxnSpLocks/>
              <a:stCxn id="8" idx="4"/>
              <a:endCxn id="22" idx="0"/>
            </p:cNvCxnSpPr>
            <p:nvPr/>
          </p:nvCxnSpPr>
          <p:spPr>
            <a:xfrm rot="5400000">
              <a:off x="4746574" y="3761941"/>
              <a:ext cx="1106545" cy="705965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Conector: angular 37">
              <a:extLst>
                <a:ext uri="{FF2B5EF4-FFF2-40B4-BE49-F238E27FC236}">
                  <a16:creationId xmlns:a16="http://schemas.microsoft.com/office/drawing/2014/main" id="{DBFA7755-E385-4F8D-8313-3693D0B5D59A}"/>
                </a:ext>
              </a:extLst>
            </p:cNvPr>
            <p:cNvCxnSpPr>
              <a:cxnSpLocks/>
              <a:stCxn id="8" idx="4"/>
              <a:endCxn id="20" idx="0"/>
            </p:cNvCxnSpPr>
            <p:nvPr/>
          </p:nvCxnSpPr>
          <p:spPr>
            <a:xfrm rot="16200000" flipH="1">
              <a:off x="5452538" y="3761940"/>
              <a:ext cx="1106545" cy="705965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Conector: angular 42">
              <a:extLst>
                <a:ext uri="{FF2B5EF4-FFF2-40B4-BE49-F238E27FC236}">
                  <a16:creationId xmlns:a16="http://schemas.microsoft.com/office/drawing/2014/main" id="{C226300A-FA9D-4D65-B877-6626A9F1EA42}"/>
                </a:ext>
              </a:extLst>
            </p:cNvPr>
            <p:cNvCxnSpPr>
              <a:cxnSpLocks/>
              <a:stCxn id="5" idx="2"/>
              <a:endCxn id="7" idx="0"/>
            </p:cNvCxnSpPr>
            <p:nvPr/>
          </p:nvCxnSpPr>
          <p:spPr>
            <a:xfrm>
              <a:off x="3552764" y="1194831"/>
              <a:ext cx="0" cy="196289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Conector: angular 42">
              <a:extLst>
                <a:ext uri="{FF2B5EF4-FFF2-40B4-BE49-F238E27FC236}">
                  <a16:creationId xmlns:a16="http://schemas.microsoft.com/office/drawing/2014/main" id="{035132D2-F171-4077-A8A3-7D1D5C83A474}"/>
                </a:ext>
              </a:extLst>
            </p:cNvPr>
            <p:cNvCxnSpPr>
              <a:cxnSpLocks/>
              <a:stCxn id="7" idx="4"/>
              <a:endCxn id="14" idx="0"/>
            </p:cNvCxnSpPr>
            <p:nvPr/>
          </p:nvCxnSpPr>
          <p:spPr>
            <a:xfrm>
              <a:off x="3552764" y="4569657"/>
              <a:ext cx="0" cy="264746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Conector: angular 42">
              <a:extLst>
                <a:ext uri="{FF2B5EF4-FFF2-40B4-BE49-F238E27FC236}">
                  <a16:creationId xmlns:a16="http://schemas.microsoft.com/office/drawing/2014/main" id="{AF6303DC-338E-451C-B98E-232B387F4575}"/>
                </a:ext>
              </a:extLst>
            </p:cNvPr>
            <p:cNvCxnSpPr>
              <a:cxnSpLocks/>
              <a:stCxn id="6" idx="4"/>
              <a:endCxn id="12" idx="0"/>
            </p:cNvCxnSpPr>
            <p:nvPr/>
          </p:nvCxnSpPr>
          <p:spPr>
            <a:xfrm>
              <a:off x="1588216" y="3561651"/>
              <a:ext cx="0" cy="253434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Conector: angular 42">
              <a:extLst>
                <a:ext uri="{FF2B5EF4-FFF2-40B4-BE49-F238E27FC236}">
                  <a16:creationId xmlns:a16="http://schemas.microsoft.com/office/drawing/2014/main" id="{CB5AC613-50EA-4FEB-9645-3CC773BAB3DA}"/>
                </a:ext>
              </a:extLst>
            </p:cNvPr>
            <p:cNvCxnSpPr>
              <a:cxnSpLocks/>
              <a:endCxn id="21" idx="0"/>
            </p:cNvCxnSpPr>
            <p:nvPr/>
          </p:nvCxnSpPr>
          <p:spPr>
            <a:xfrm>
              <a:off x="5652828" y="3561649"/>
              <a:ext cx="0" cy="253435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Conector: angular 54">
              <a:extLst>
                <a:ext uri="{FF2B5EF4-FFF2-40B4-BE49-F238E27FC236}">
                  <a16:creationId xmlns:a16="http://schemas.microsoft.com/office/drawing/2014/main" id="{A157F1FE-B02B-4B48-8E58-71B6847E38F3}"/>
                </a:ext>
              </a:extLst>
            </p:cNvPr>
            <p:cNvCxnSpPr>
              <a:cxnSpLocks/>
              <a:stCxn id="7" idx="4"/>
              <a:endCxn id="23" idx="0"/>
            </p:cNvCxnSpPr>
            <p:nvPr/>
          </p:nvCxnSpPr>
          <p:spPr>
            <a:xfrm rot="5400000">
              <a:off x="2501115" y="4915342"/>
              <a:ext cx="1397334" cy="705965"/>
            </a:xfrm>
            <a:prstGeom prst="bentConnector3">
              <a:avLst>
                <a:gd name="adj1" fmla="val 75903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Conector: angular 58">
              <a:extLst>
                <a:ext uri="{FF2B5EF4-FFF2-40B4-BE49-F238E27FC236}">
                  <a16:creationId xmlns:a16="http://schemas.microsoft.com/office/drawing/2014/main" id="{28D0A057-D040-4EE4-9C3E-8AAB8E1707A3}"/>
                </a:ext>
              </a:extLst>
            </p:cNvPr>
            <p:cNvCxnSpPr>
              <a:cxnSpLocks/>
              <a:stCxn id="7" idx="4"/>
              <a:endCxn id="19" idx="0"/>
            </p:cNvCxnSpPr>
            <p:nvPr/>
          </p:nvCxnSpPr>
          <p:spPr>
            <a:xfrm rot="16200000" flipH="1">
              <a:off x="3231412" y="4891008"/>
              <a:ext cx="1348668" cy="705965"/>
            </a:xfrm>
            <a:prstGeom prst="bentConnector3">
              <a:avLst>
                <a:gd name="adj1" fmla="val 78486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Elipse 70">
              <a:extLst>
                <a:ext uri="{FF2B5EF4-FFF2-40B4-BE49-F238E27FC236}">
                  <a16:creationId xmlns:a16="http://schemas.microsoft.com/office/drawing/2014/main" id="{DE4F29FE-A252-45BC-B6D2-C042E7FB3A59}"/>
                </a:ext>
              </a:extLst>
            </p:cNvPr>
            <p:cNvSpPr/>
            <p:nvPr/>
          </p:nvSpPr>
          <p:spPr>
            <a:xfrm>
              <a:off x="3690228" y="9293631"/>
              <a:ext cx="1121120" cy="1121120"/>
            </a:xfrm>
            <a:prstGeom prst="ellipse">
              <a:avLst/>
            </a:prstGeom>
            <a:solidFill>
              <a:srgbClr val="084E68"/>
            </a:solidFill>
            <a:ln>
              <a:noFill/>
            </a:ln>
            <a:effectLst>
              <a:outerShdw blurRad="101600" dist="635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200" dirty="0">
                  <a:solidFill>
                    <a:srgbClr val="F0F637"/>
                  </a:solidFill>
                  <a:latin typeface="Bonkers" panose="02000000000000000000" pitchFamily="50" charset="0"/>
                </a:rPr>
                <a:t>Loren </a:t>
              </a:r>
              <a:r>
                <a:rPr lang="es-419" sz="1200" dirty="0" err="1">
                  <a:solidFill>
                    <a:srgbClr val="F0F637"/>
                  </a:solidFill>
                  <a:latin typeface="Bonkers" panose="02000000000000000000" pitchFamily="50" charset="0"/>
                </a:rPr>
                <a:t>ipsum</a:t>
              </a:r>
              <a:endParaRPr lang="es-419" sz="1200" dirty="0">
                <a:solidFill>
                  <a:srgbClr val="F0F637"/>
                </a:solidFill>
                <a:latin typeface="Bonkers" panose="02000000000000000000" pitchFamily="50" charset="0"/>
              </a:endParaRPr>
            </a:p>
          </p:txBody>
        </p:sp>
        <p:sp>
          <p:nvSpPr>
            <p:cNvPr id="72" name="Elipse 71">
              <a:extLst>
                <a:ext uri="{FF2B5EF4-FFF2-40B4-BE49-F238E27FC236}">
                  <a16:creationId xmlns:a16="http://schemas.microsoft.com/office/drawing/2014/main" id="{B0518CA6-0AF8-4C56-8F83-D355572AA741}"/>
                </a:ext>
              </a:extLst>
            </p:cNvPr>
            <p:cNvSpPr/>
            <p:nvPr/>
          </p:nvSpPr>
          <p:spPr>
            <a:xfrm>
              <a:off x="2358942" y="9293631"/>
              <a:ext cx="1121120" cy="1121120"/>
            </a:xfrm>
            <a:prstGeom prst="ellipse">
              <a:avLst/>
            </a:prstGeom>
            <a:solidFill>
              <a:srgbClr val="084E68"/>
            </a:solidFill>
            <a:ln>
              <a:noFill/>
            </a:ln>
            <a:effectLst>
              <a:outerShdw blurRad="101600" dist="635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200" dirty="0">
                  <a:solidFill>
                    <a:srgbClr val="F0F637"/>
                  </a:solidFill>
                  <a:latin typeface="Bonkers" panose="02000000000000000000" pitchFamily="50" charset="0"/>
                </a:rPr>
                <a:t>Loren </a:t>
              </a:r>
              <a:r>
                <a:rPr lang="es-419" sz="1200" dirty="0" err="1">
                  <a:solidFill>
                    <a:srgbClr val="F0F637"/>
                  </a:solidFill>
                  <a:latin typeface="Bonkers" panose="02000000000000000000" pitchFamily="50" charset="0"/>
                </a:rPr>
                <a:t>ipsum</a:t>
              </a:r>
              <a:endParaRPr lang="es-419" sz="1200" dirty="0">
                <a:solidFill>
                  <a:srgbClr val="F0F637"/>
                </a:solidFill>
                <a:latin typeface="Bonkers" panose="02000000000000000000" pitchFamily="50" charset="0"/>
              </a:endParaRPr>
            </a:p>
          </p:txBody>
        </p:sp>
        <p:sp>
          <p:nvSpPr>
            <p:cNvPr id="73" name="Elipse 72">
              <a:extLst>
                <a:ext uri="{FF2B5EF4-FFF2-40B4-BE49-F238E27FC236}">
                  <a16:creationId xmlns:a16="http://schemas.microsoft.com/office/drawing/2014/main" id="{04FBD574-93FB-4EEB-B6EA-487D5DF79C4D}"/>
                </a:ext>
              </a:extLst>
            </p:cNvPr>
            <p:cNvSpPr/>
            <p:nvPr/>
          </p:nvSpPr>
          <p:spPr>
            <a:xfrm>
              <a:off x="5919231" y="10671409"/>
              <a:ext cx="1121120" cy="1121120"/>
            </a:xfrm>
            <a:prstGeom prst="ellipse">
              <a:avLst/>
            </a:prstGeom>
            <a:solidFill>
              <a:srgbClr val="EF5E6D"/>
            </a:solidFill>
            <a:ln>
              <a:noFill/>
            </a:ln>
            <a:effectLst>
              <a:outerShdw blurRad="101600" dist="635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200" dirty="0">
                  <a:solidFill>
                    <a:srgbClr val="F0F637"/>
                  </a:solidFill>
                  <a:latin typeface="Bonkers" panose="02000000000000000000" pitchFamily="50" charset="0"/>
                </a:rPr>
                <a:t>Loren </a:t>
              </a:r>
              <a:r>
                <a:rPr lang="es-419" sz="1200" dirty="0" err="1">
                  <a:solidFill>
                    <a:srgbClr val="F0F637"/>
                  </a:solidFill>
                  <a:latin typeface="Bonkers" panose="02000000000000000000" pitchFamily="50" charset="0"/>
                </a:rPr>
                <a:t>ipsum</a:t>
              </a:r>
              <a:endParaRPr lang="es-419" sz="1200" dirty="0">
                <a:solidFill>
                  <a:srgbClr val="F0F637"/>
                </a:solidFill>
                <a:latin typeface="Bonkers" panose="02000000000000000000" pitchFamily="50" charset="0"/>
              </a:endParaRPr>
            </a:p>
          </p:txBody>
        </p:sp>
        <p:sp>
          <p:nvSpPr>
            <p:cNvPr id="74" name="Elipse 73">
              <a:extLst>
                <a:ext uri="{FF2B5EF4-FFF2-40B4-BE49-F238E27FC236}">
                  <a16:creationId xmlns:a16="http://schemas.microsoft.com/office/drawing/2014/main" id="{0253A5D3-565F-40BC-A1FA-745E83C9F0A9}"/>
                </a:ext>
              </a:extLst>
            </p:cNvPr>
            <p:cNvSpPr/>
            <p:nvPr/>
          </p:nvSpPr>
          <p:spPr>
            <a:xfrm>
              <a:off x="2992204" y="10671409"/>
              <a:ext cx="1121120" cy="1121120"/>
            </a:xfrm>
            <a:prstGeom prst="ellipse">
              <a:avLst/>
            </a:prstGeom>
            <a:solidFill>
              <a:srgbClr val="EF5E6D"/>
            </a:solidFill>
            <a:ln>
              <a:noFill/>
            </a:ln>
            <a:effectLst>
              <a:outerShdw blurRad="101600" dist="635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200" dirty="0">
                  <a:solidFill>
                    <a:srgbClr val="F0F637"/>
                  </a:solidFill>
                  <a:latin typeface="Bonkers" panose="02000000000000000000" pitchFamily="50" charset="0"/>
                </a:rPr>
                <a:t>Loren </a:t>
              </a:r>
              <a:r>
                <a:rPr lang="es-419" sz="1200" dirty="0" err="1">
                  <a:solidFill>
                    <a:srgbClr val="F0F637"/>
                  </a:solidFill>
                  <a:latin typeface="Bonkers" panose="02000000000000000000" pitchFamily="50" charset="0"/>
                </a:rPr>
                <a:t>ipsum</a:t>
              </a:r>
              <a:endParaRPr lang="es-419" sz="1200" dirty="0">
                <a:solidFill>
                  <a:srgbClr val="F0F637"/>
                </a:solidFill>
                <a:latin typeface="Bonkers" panose="02000000000000000000" pitchFamily="50" charset="0"/>
              </a:endParaRPr>
            </a:p>
          </p:txBody>
        </p:sp>
        <p:sp>
          <p:nvSpPr>
            <p:cNvPr id="75" name="Elipse 74">
              <a:extLst>
                <a:ext uri="{FF2B5EF4-FFF2-40B4-BE49-F238E27FC236}">
                  <a16:creationId xmlns:a16="http://schemas.microsoft.com/office/drawing/2014/main" id="{8BECA9B3-4B45-45F5-B333-BC286AC67A16}"/>
                </a:ext>
              </a:extLst>
            </p:cNvPr>
            <p:cNvSpPr/>
            <p:nvPr/>
          </p:nvSpPr>
          <p:spPr>
            <a:xfrm>
              <a:off x="5089124" y="8338240"/>
              <a:ext cx="1121120" cy="1121120"/>
            </a:xfrm>
            <a:prstGeom prst="ellipse">
              <a:avLst/>
            </a:prstGeom>
            <a:solidFill>
              <a:srgbClr val="009BC4"/>
            </a:solidFill>
            <a:ln>
              <a:noFill/>
            </a:ln>
            <a:effectLst>
              <a:outerShdw blurRad="101600" dist="635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200" dirty="0">
                  <a:solidFill>
                    <a:srgbClr val="F0F637"/>
                  </a:solidFill>
                  <a:latin typeface="Bonkers" panose="02000000000000000000" pitchFamily="50" charset="0"/>
                </a:rPr>
                <a:t>Loren </a:t>
              </a:r>
              <a:r>
                <a:rPr lang="es-419" sz="1200" dirty="0" err="1">
                  <a:solidFill>
                    <a:srgbClr val="F0F637"/>
                  </a:solidFill>
                  <a:latin typeface="Bonkers" panose="02000000000000000000" pitchFamily="50" charset="0"/>
                </a:rPr>
                <a:t>ipsum</a:t>
              </a:r>
              <a:endParaRPr lang="es-419" sz="1200" dirty="0">
                <a:solidFill>
                  <a:srgbClr val="F0F637"/>
                </a:solidFill>
                <a:latin typeface="Bonkers" panose="02000000000000000000" pitchFamily="50" charset="0"/>
              </a:endParaRPr>
            </a:p>
          </p:txBody>
        </p:sp>
        <p:cxnSp>
          <p:nvCxnSpPr>
            <p:cNvPr id="76" name="Conector: angular 42">
              <a:extLst>
                <a:ext uri="{FF2B5EF4-FFF2-40B4-BE49-F238E27FC236}">
                  <a16:creationId xmlns:a16="http://schemas.microsoft.com/office/drawing/2014/main" id="{0BD1EBF5-84F9-40E7-ACED-97D9C04D4402}"/>
                </a:ext>
              </a:extLst>
            </p:cNvPr>
            <p:cNvCxnSpPr>
              <a:cxnSpLocks/>
              <a:stCxn id="12" idx="4"/>
              <a:endCxn id="24" idx="0"/>
            </p:cNvCxnSpPr>
            <p:nvPr/>
          </p:nvCxnSpPr>
          <p:spPr>
            <a:xfrm>
              <a:off x="1588216" y="7217120"/>
              <a:ext cx="0" cy="11211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Conector: angular 42">
              <a:extLst>
                <a:ext uri="{FF2B5EF4-FFF2-40B4-BE49-F238E27FC236}">
                  <a16:creationId xmlns:a16="http://schemas.microsoft.com/office/drawing/2014/main" id="{FCC2A37F-3CDA-48F3-988D-005EB977C975}"/>
                </a:ext>
              </a:extLst>
            </p:cNvPr>
            <p:cNvCxnSpPr>
              <a:cxnSpLocks/>
              <a:stCxn id="24" idx="4"/>
              <a:endCxn id="25" idx="0"/>
            </p:cNvCxnSpPr>
            <p:nvPr/>
          </p:nvCxnSpPr>
          <p:spPr>
            <a:xfrm rot="5400000">
              <a:off x="544042" y="9627234"/>
              <a:ext cx="1212049" cy="876300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Conector: angular 42">
              <a:extLst>
                <a:ext uri="{FF2B5EF4-FFF2-40B4-BE49-F238E27FC236}">
                  <a16:creationId xmlns:a16="http://schemas.microsoft.com/office/drawing/2014/main" id="{1590ECBB-01E8-4E90-871A-23E34F8162DB}"/>
                </a:ext>
              </a:extLst>
            </p:cNvPr>
            <p:cNvCxnSpPr>
              <a:cxnSpLocks/>
              <a:stCxn id="14" idx="4"/>
              <a:endCxn id="72" idx="0"/>
            </p:cNvCxnSpPr>
            <p:nvPr/>
          </p:nvCxnSpPr>
          <p:spPr>
            <a:xfrm flipH="1">
              <a:off x="2919502" y="8338240"/>
              <a:ext cx="633262" cy="95539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Conector: angular 42">
              <a:extLst>
                <a:ext uri="{FF2B5EF4-FFF2-40B4-BE49-F238E27FC236}">
                  <a16:creationId xmlns:a16="http://schemas.microsoft.com/office/drawing/2014/main" id="{2E03C9F0-3AC8-44C1-ABF1-413066FB5F91}"/>
                </a:ext>
              </a:extLst>
            </p:cNvPr>
            <p:cNvCxnSpPr>
              <a:cxnSpLocks/>
              <a:stCxn id="14" idx="4"/>
              <a:endCxn id="71" idx="0"/>
            </p:cNvCxnSpPr>
            <p:nvPr/>
          </p:nvCxnSpPr>
          <p:spPr>
            <a:xfrm>
              <a:off x="3552764" y="8338240"/>
              <a:ext cx="698024" cy="95539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Conector: angular 42">
              <a:extLst>
                <a:ext uri="{FF2B5EF4-FFF2-40B4-BE49-F238E27FC236}">
                  <a16:creationId xmlns:a16="http://schemas.microsoft.com/office/drawing/2014/main" id="{326BF850-45D7-40CA-84F7-727B86FC52ED}"/>
                </a:ext>
              </a:extLst>
            </p:cNvPr>
            <p:cNvCxnSpPr>
              <a:cxnSpLocks/>
              <a:stCxn id="14" idx="4"/>
            </p:cNvCxnSpPr>
            <p:nvPr/>
          </p:nvCxnSpPr>
          <p:spPr>
            <a:xfrm>
              <a:off x="3552764" y="8338240"/>
              <a:ext cx="0" cy="246980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Conector: angular 42">
              <a:extLst>
                <a:ext uri="{FF2B5EF4-FFF2-40B4-BE49-F238E27FC236}">
                  <a16:creationId xmlns:a16="http://schemas.microsoft.com/office/drawing/2014/main" id="{8BCCDB1C-3A1A-4025-AEAA-D4000B53167D}"/>
                </a:ext>
              </a:extLst>
            </p:cNvPr>
            <p:cNvCxnSpPr>
              <a:cxnSpLocks/>
              <a:stCxn id="75" idx="4"/>
              <a:endCxn id="73" idx="0"/>
            </p:cNvCxnSpPr>
            <p:nvPr/>
          </p:nvCxnSpPr>
          <p:spPr>
            <a:xfrm rot="16200000" flipH="1">
              <a:off x="5458713" y="9650330"/>
              <a:ext cx="1212049" cy="830107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Conector: angular 42">
              <a:extLst>
                <a:ext uri="{FF2B5EF4-FFF2-40B4-BE49-F238E27FC236}">
                  <a16:creationId xmlns:a16="http://schemas.microsoft.com/office/drawing/2014/main" id="{3D66B821-5E5D-4289-A58A-B756F90B6A38}"/>
                </a:ext>
              </a:extLst>
            </p:cNvPr>
            <p:cNvCxnSpPr>
              <a:cxnSpLocks/>
              <a:stCxn id="21" idx="4"/>
              <a:endCxn id="75" idx="0"/>
            </p:cNvCxnSpPr>
            <p:nvPr/>
          </p:nvCxnSpPr>
          <p:spPr>
            <a:xfrm flipH="1">
              <a:off x="5649684" y="7217120"/>
              <a:ext cx="3144" cy="11211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CuadroTexto 98">
              <a:extLst>
                <a:ext uri="{FF2B5EF4-FFF2-40B4-BE49-F238E27FC236}">
                  <a16:creationId xmlns:a16="http://schemas.microsoft.com/office/drawing/2014/main" id="{D828C490-4E45-4A70-860B-59E505F9AE4E}"/>
                </a:ext>
              </a:extLst>
            </p:cNvPr>
            <p:cNvSpPr txBox="1"/>
            <p:nvPr/>
          </p:nvSpPr>
          <p:spPr>
            <a:xfrm>
              <a:off x="3179265" y="1517794"/>
              <a:ext cx="726481" cy="338554"/>
            </a:xfrm>
            <a:prstGeom prst="rect">
              <a:avLst/>
            </a:prstGeom>
            <a:solidFill>
              <a:srgbClr val="F0F637"/>
            </a:solidFill>
          </p:spPr>
          <p:txBody>
            <a:bodyPr wrap="none" rtlCol="0">
              <a:spAutoFit/>
            </a:bodyPr>
            <a:lstStyle/>
            <a:p>
              <a:r>
                <a:rPr lang="es-419" sz="1600" dirty="0"/>
                <a:t>Enlace</a:t>
              </a:r>
            </a:p>
          </p:txBody>
        </p:sp>
        <p:sp>
          <p:nvSpPr>
            <p:cNvPr id="100" name="CuadroTexto 99">
              <a:extLst>
                <a:ext uri="{FF2B5EF4-FFF2-40B4-BE49-F238E27FC236}">
                  <a16:creationId xmlns:a16="http://schemas.microsoft.com/office/drawing/2014/main" id="{DF32B1AA-184C-469E-90D8-AE81215A94CF}"/>
                </a:ext>
              </a:extLst>
            </p:cNvPr>
            <p:cNvSpPr txBox="1"/>
            <p:nvPr/>
          </p:nvSpPr>
          <p:spPr>
            <a:xfrm>
              <a:off x="1224975" y="3945646"/>
              <a:ext cx="726481" cy="338554"/>
            </a:xfrm>
            <a:prstGeom prst="rect">
              <a:avLst/>
            </a:prstGeom>
            <a:solidFill>
              <a:srgbClr val="F0F637"/>
            </a:solidFill>
          </p:spPr>
          <p:txBody>
            <a:bodyPr wrap="none" rtlCol="0">
              <a:spAutoFit/>
            </a:bodyPr>
            <a:lstStyle/>
            <a:p>
              <a:r>
                <a:rPr lang="es-419" sz="1600" dirty="0"/>
                <a:t>Enlace</a:t>
              </a:r>
            </a:p>
          </p:txBody>
        </p:sp>
        <p:sp>
          <p:nvSpPr>
            <p:cNvPr id="101" name="CuadroTexto 100">
              <a:extLst>
                <a:ext uri="{FF2B5EF4-FFF2-40B4-BE49-F238E27FC236}">
                  <a16:creationId xmlns:a16="http://schemas.microsoft.com/office/drawing/2014/main" id="{1CB92E4A-B226-4801-968B-2D5C8E9F7B7A}"/>
                </a:ext>
              </a:extLst>
            </p:cNvPr>
            <p:cNvSpPr txBox="1"/>
            <p:nvPr/>
          </p:nvSpPr>
          <p:spPr>
            <a:xfrm>
              <a:off x="5295167" y="3953822"/>
              <a:ext cx="726481" cy="338554"/>
            </a:xfrm>
            <a:prstGeom prst="rect">
              <a:avLst/>
            </a:prstGeom>
            <a:solidFill>
              <a:srgbClr val="F0F637"/>
            </a:solidFill>
          </p:spPr>
          <p:txBody>
            <a:bodyPr wrap="none" rtlCol="0">
              <a:spAutoFit/>
            </a:bodyPr>
            <a:lstStyle/>
            <a:p>
              <a:r>
                <a:rPr lang="es-419" sz="1600" dirty="0"/>
                <a:t>Enlace</a:t>
              </a:r>
            </a:p>
          </p:txBody>
        </p:sp>
        <p:sp>
          <p:nvSpPr>
            <p:cNvPr id="102" name="CuadroTexto 101">
              <a:extLst>
                <a:ext uri="{FF2B5EF4-FFF2-40B4-BE49-F238E27FC236}">
                  <a16:creationId xmlns:a16="http://schemas.microsoft.com/office/drawing/2014/main" id="{ECF6370B-96B9-4263-B83A-813B9DC6C75E}"/>
                </a:ext>
              </a:extLst>
            </p:cNvPr>
            <p:cNvSpPr txBox="1"/>
            <p:nvPr/>
          </p:nvSpPr>
          <p:spPr>
            <a:xfrm>
              <a:off x="3212402" y="5474999"/>
              <a:ext cx="726481" cy="338554"/>
            </a:xfrm>
            <a:prstGeom prst="rect">
              <a:avLst/>
            </a:prstGeom>
            <a:solidFill>
              <a:srgbClr val="F0F637"/>
            </a:solidFill>
          </p:spPr>
          <p:txBody>
            <a:bodyPr wrap="none" rtlCol="0">
              <a:spAutoFit/>
            </a:bodyPr>
            <a:lstStyle/>
            <a:p>
              <a:r>
                <a:rPr lang="es-419" sz="1600" dirty="0"/>
                <a:t>Enlace</a:t>
              </a:r>
            </a:p>
          </p:txBody>
        </p:sp>
        <p:sp>
          <p:nvSpPr>
            <p:cNvPr id="103" name="CuadroTexto 102">
              <a:extLst>
                <a:ext uri="{FF2B5EF4-FFF2-40B4-BE49-F238E27FC236}">
                  <a16:creationId xmlns:a16="http://schemas.microsoft.com/office/drawing/2014/main" id="{5A838C66-BB81-468F-A945-8513BFE264DA}"/>
                </a:ext>
              </a:extLst>
            </p:cNvPr>
            <p:cNvSpPr txBox="1"/>
            <p:nvPr/>
          </p:nvSpPr>
          <p:spPr>
            <a:xfrm>
              <a:off x="5279329" y="7579166"/>
              <a:ext cx="726481" cy="338554"/>
            </a:xfrm>
            <a:prstGeom prst="rect">
              <a:avLst/>
            </a:prstGeom>
            <a:solidFill>
              <a:srgbClr val="F0F637"/>
            </a:solidFill>
          </p:spPr>
          <p:txBody>
            <a:bodyPr wrap="none" rtlCol="0">
              <a:spAutoFit/>
            </a:bodyPr>
            <a:lstStyle/>
            <a:p>
              <a:r>
                <a:rPr lang="es-419" sz="1600" dirty="0"/>
                <a:t>Enlace</a:t>
              </a:r>
            </a:p>
          </p:txBody>
        </p:sp>
        <p:sp>
          <p:nvSpPr>
            <p:cNvPr id="104" name="CuadroTexto 103">
              <a:extLst>
                <a:ext uri="{FF2B5EF4-FFF2-40B4-BE49-F238E27FC236}">
                  <a16:creationId xmlns:a16="http://schemas.microsoft.com/office/drawing/2014/main" id="{64DD4F33-3D8A-4C69-A8BB-0A98AFC370D5}"/>
                </a:ext>
              </a:extLst>
            </p:cNvPr>
            <p:cNvSpPr txBox="1"/>
            <p:nvPr/>
          </p:nvSpPr>
          <p:spPr>
            <a:xfrm>
              <a:off x="1235234" y="7577751"/>
              <a:ext cx="726481" cy="338554"/>
            </a:xfrm>
            <a:prstGeom prst="rect">
              <a:avLst/>
            </a:prstGeom>
            <a:solidFill>
              <a:srgbClr val="F0F637"/>
            </a:solidFill>
          </p:spPr>
          <p:txBody>
            <a:bodyPr wrap="none" rtlCol="0">
              <a:spAutoFit/>
            </a:bodyPr>
            <a:lstStyle/>
            <a:p>
              <a:r>
                <a:rPr lang="es-419" sz="1600" dirty="0"/>
                <a:t>Enlace</a:t>
              </a:r>
            </a:p>
          </p:txBody>
        </p:sp>
        <p:sp>
          <p:nvSpPr>
            <p:cNvPr id="105" name="CuadroTexto 104">
              <a:extLst>
                <a:ext uri="{FF2B5EF4-FFF2-40B4-BE49-F238E27FC236}">
                  <a16:creationId xmlns:a16="http://schemas.microsoft.com/office/drawing/2014/main" id="{D5BF1BF1-F69C-4C88-8FFD-2B3B075E9643}"/>
                </a:ext>
              </a:extLst>
            </p:cNvPr>
            <p:cNvSpPr txBox="1"/>
            <p:nvPr/>
          </p:nvSpPr>
          <p:spPr>
            <a:xfrm>
              <a:off x="3225912" y="8477381"/>
              <a:ext cx="726481" cy="338554"/>
            </a:xfrm>
            <a:prstGeom prst="rect">
              <a:avLst/>
            </a:prstGeom>
            <a:solidFill>
              <a:srgbClr val="F0F637"/>
            </a:solidFill>
          </p:spPr>
          <p:txBody>
            <a:bodyPr wrap="none" rtlCol="0">
              <a:spAutoFit/>
            </a:bodyPr>
            <a:lstStyle/>
            <a:p>
              <a:r>
                <a:rPr lang="es-419" sz="1600" dirty="0"/>
                <a:t>Enlace</a:t>
              </a:r>
            </a:p>
          </p:txBody>
        </p:sp>
        <p:sp>
          <p:nvSpPr>
            <p:cNvPr id="106" name="CuadroTexto 105">
              <a:extLst>
                <a:ext uri="{FF2B5EF4-FFF2-40B4-BE49-F238E27FC236}">
                  <a16:creationId xmlns:a16="http://schemas.microsoft.com/office/drawing/2014/main" id="{DEB2DAAF-62DE-4759-8689-3E4D4074E1E2}"/>
                </a:ext>
              </a:extLst>
            </p:cNvPr>
            <p:cNvSpPr txBox="1"/>
            <p:nvPr/>
          </p:nvSpPr>
          <p:spPr>
            <a:xfrm>
              <a:off x="806402" y="9866201"/>
              <a:ext cx="726481" cy="338554"/>
            </a:xfrm>
            <a:prstGeom prst="rect">
              <a:avLst/>
            </a:prstGeom>
            <a:solidFill>
              <a:srgbClr val="F0F637"/>
            </a:solidFill>
          </p:spPr>
          <p:txBody>
            <a:bodyPr wrap="none" rtlCol="0">
              <a:spAutoFit/>
            </a:bodyPr>
            <a:lstStyle/>
            <a:p>
              <a:r>
                <a:rPr lang="es-419" sz="1600" dirty="0"/>
                <a:t>Enlace</a:t>
              </a:r>
            </a:p>
          </p:txBody>
        </p:sp>
        <p:sp>
          <p:nvSpPr>
            <p:cNvPr id="107" name="CuadroTexto 106">
              <a:extLst>
                <a:ext uri="{FF2B5EF4-FFF2-40B4-BE49-F238E27FC236}">
                  <a16:creationId xmlns:a16="http://schemas.microsoft.com/office/drawing/2014/main" id="{E448561D-7661-446D-B4C4-4B5C015AFEEB}"/>
                </a:ext>
              </a:extLst>
            </p:cNvPr>
            <p:cNvSpPr txBox="1"/>
            <p:nvPr/>
          </p:nvSpPr>
          <p:spPr>
            <a:xfrm>
              <a:off x="5701496" y="9867642"/>
              <a:ext cx="726481" cy="338554"/>
            </a:xfrm>
            <a:prstGeom prst="rect">
              <a:avLst/>
            </a:prstGeom>
            <a:solidFill>
              <a:srgbClr val="F0F637"/>
            </a:solidFill>
          </p:spPr>
          <p:txBody>
            <a:bodyPr wrap="none" rtlCol="0">
              <a:spAutoFit/>
            </a:bodyPr>
            <a:lstStyle/>
            <a:p>
              <a:r>
                <a:rPr lang="es-419" sz="1600" dirty="0"/>
                <a:t>Enlace</a:t>
              </a:r>
            </a:p>
          </p:txBody>
        </p:sp>
        <p:sp>
          <p:nvSpPr>
            <p:cNvPr id="50" name="Rectángulo: esquinas redondeadas 49">
              <a:extLst>
                <a:ext uri="{FF2B5EF4-FFF2-40B4-BE49-F238E27FC236}">
                  <a16:creationId xmlns:a16="http://schemas.microsoft.com/office/drawing/2014/main" id="{ABF64A94-45D7-450B-AA2E-C611EFB5DE7D}"/>
                </a:ext>
              </a:extLst>
            </p:cNvPr>
            <p:cNvSpPr/>
            <p:nvPr/>
          </p:nvSpPr>
          <p:spPr>
            <a:xfrm>
              <a:off x="2331319" y="11950995"/>
              <a:ext cx="2422372" cy="196384"/>
            </a:xfrm>
            <a:prstGeom prst="roundRect">
              <a:avLst>
                <a:gd name="adj" fmla="val 6379"/>
              </a:avLst>
            </a:prstGeom>
            <a:gradFill flip="none" rotWithShape="1">
              <a:gsLst>
                <a:gs pos="42000">
                  <a:srgbClr val="345866">
                    <a:lumMod val="5000"/>
                  </a:srgbClr>
                </a:gs>
                <a:gs pos="84000">
                  <a:srgbClr val="BBBF09"/>
                </a:gs>
                <a:gs pos="100000">
                  <a:srgbClr val="F0F637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900" dirty="0">
                  <a:solidFill>
                    <a:srgbClr val="C0D3DA"/>
                  </a:solidFill>
                </a:rPr>
                <a:t>www.mapasconceptualesymentales.site</a:t>
              </a:r>
            </a:p>
          </p:txBody>
        </p:sp>
        <p:pic>
          <p:nvPicPr>
            <p:cNvPr id="51" name="Imagen 50">
              <a:hlinkClick r:id="rId2"/>
              <a:hlinkHover r:id="rId2"/>
              <a:extLst>
                <a:ext uri="{FF2B5EF4-FFF2-40B4-BE49-F238E27FC236}">
                  <a16:creationId xmlns:a16="http://schemas.microsoft.com/office/drawing/2014/main" id="{EF3C5967-7435-4356-8600-98BD6CF80E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7483" y="50237"/>
              <a:ext cx="1301771" cy="288446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2503111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54</Words>
  <Application>Microsoft Office PowerPoint</Application>
  <PresentationFormat>Personalizado</PresentationFormat>
  <Paragraphs>30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Bonkers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Yatmar Peraza Mora</dc:creator>
  <cp:lastModifiedBy>Jose Yatmar Peraza Mora</cp:lastModifiedBy>
  <cp:revision>4</cp:revision>
  <dcterms:created xsi:type="dcterms:W3CDTF">2021-09-10T22:03:10Z</dcterms:created>
  <dcterms:modified xsi:type="dcterms:W3CDTF">2021-10-07T02:46:00Z</dcterms:modified>
</cp:coreProperties>
</file>