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8710F21F-155A-472C-B6DE-7546C3010C69}"/>
              </a:ext>
            </a:extLst>
          </p:cNvPr>
          <p:cNvGrpSpPr/>
          <p:nvPr/>
        </p:nvGrpSpPr>
        <p:grpSpPr>
          <a:xfrm>
            <a:off x="2923910" y="3120635"/>
            <a:ext cx="2003963" cy="1713018"/>
            <a:chOff x="1344125" y="1848265"/>
            <a:chExt cx="2210987" cy="1889986"/>
          </a:xfrm>
        </p:grpSpPr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EF513578-2B99-4981-B1E5-5A5ECFFA938B}"/>
                </a:ext>
              </a:extLst>
            </p:cNvPr>
            <p:cNvSpPr/>
            <p:nvPr/>
          </p:nvSpPr>
          <p:spPr>
            <a:xfrm>
              <a:off x="1344125" y="1969798"/>
              <a:ext cx="2210987" cy="1608820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2" name="Picture 581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EF03323D-E44F-49ED-B742-5EF384E8D4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33736">
              <a:off x="683877" y="2626552"/>
              <a:ext cx="1889986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58C4469A-7B41-412D-AA70-2AA271BC8CF7}"/>
              </a:ext>
            </a:extLst>
          </p:cNvPr>
          <p:cNvGrpSpPr/>
          <p:nvPr/>
        </p:nvGrpSpPr>
        <p:grpSpPr>
          <a:xfrm>
            <a:off x="5116686" y="3120635"/>
            <a:ext cx="2003963" cy="1713018"/>
            <a:chOff x="1344125" y="1848265"/>
            <a:chExt cx="2210987" cy="1889986"/>
          </a:xfrm>
        </p:grpSpPr>
        <p:sp>
          <p:nvSpPr>
            <p:cNvPr id="584" name="Freeform: Shape 583">
              <a:extLst>
                <a:ext uri="{FF2B5EF4-FFF2-40B4-BE49-F238E27FC236}">
                  <a16:creationId xmlns:a16="http://schemas.microsoft.com/office/drawing/2014/main" id="{E4910C56-920A-4E90-B7EC-493E637D45CE}"/>
                </a:ext>
              </a:extLst>
            </p:cNvPr>
            <p:cNvSpPr/>
            <p:nvPr/>
          </p:nvSpPr>
          <p:spPr>
            <a:xfrm>
              <a:off x="1344125" y="1969798"/>
              <a:ext cx="2210987" cy="1608820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5" name="Picture 584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51E764F-A19F-433D-A1F1-4F72DA0201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33736">
              <a:off x="683877" y="2626552"/>
              <a:ext cx="1889986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5AC20908-F977-488B-A261-AA49E2D99B4F}"/>
              </a:ext>
            </a:extLst>
          </p:cNvPr>
          <p:cNvGrpSpPr/>
          <p:nvPr/>
        </p:nvGrpSpPr>
        <p:grpSpPr>
          <a:xfrm>
            <a:off x="7309462" y="3120635"/>
            <a:ext cx="2003963" cy="1713018"/>
            <a:chOff x="1344125" y="1848265"/>
            <a:chExt cx="2210987" cy="1889986"/>
          </a:xfrm>
        </p:grpSpPr>
        <p:sp>
          <p:nvSpPr>
            <p:cNvPr id="587" name="Freeform: Shape 586">
              <a:extLst>
                <a:ext uri="{FF2B5EF4-FFF2-40B4-BE49-F238E27FC236}">
                  <a16:creationId xmlns:a16="http://schemas.microsoft.com/office/drawing/2014/main" id="{63B48E34-B46D-44D3-A56B-8866BD0ADB4E}"/>
                </a:ext>
              </a:extLst>
            </p:cNvPr>
            <p:cNvSpPr/>
            <p:nvPr/>
          </p:nvSpPr>
          <p:spPr>
            <a:xfrm>
              <a:off x="1344125" y="1969798"/>
              <a:ext cx="2210987" cy="1608820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8" name="Picture 587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0430257-AA48-4F75-A667-112B82E68A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33736">
              <a:off x="683877" y="2626552"/>
              <a:ext cx="1889986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C78CB4BE-2466-48D2-9630-DA6CD8BFD879}"/>
              </a:ext>
            </a:extLst>
          </p:cNvPr>
          <p:cNvGrpSpPr/>
          <p:nvPr/>
        </p:nvGrpSpPr>
        <p:grpSpPr>
          <a:xfrm>
            <a:off x="9502237" y="3120635"/>
            <a:ext cx="2003963" cy="1713018"/>
            <a:chOff x="1344125" y="1848265"/>
            <a:chExt cx="2210987" cy="1889986"/>
          </a:xfrm>
        </p:grpSpPr>
        <p:sp>
          <p:nvSpPr>
            <p:cNvPr id="590" name="Freeform: Shape 589">
              <a:extLst>
                <a:ext uri="{FF2B5EF4-FFF2-40B4-BE49-F238E27FC236}">
                  <a16:creationId xmlns:a16="http://schemas.microsoft.com/office/drawing/2014/main" id="{DF0FF747-DBD7-4688-835E-F68A0F3D83F7}"/>
                </a:ext>
              </a:extLst>
            </p:cNvPr>
            <p:cNvSpPr/>
            <p:nvPr/>
          </p:nvSpPr>
          <p:spPr>
            <a:xfrm>
              <a:off x="1344125" y="1969798"/>
              <a:ext cx="2210987" cy="1608820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1" name="Picture 590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50B6D6D4-8F66-449D-9C20-1D46D942CF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33736">
              <a:off x="683877" y="2626552"/>
              <a:ext cx="1889986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C4C0E7E9-2F8F-43B6-BC00-CA2BA3684F51}"/>
              </a:ext>
            </a:extLst>
          </p:cNvPr>
          <p:cNvGrpSpPr/>
          <p:nvPr/>
        </p:nvGrpSpPr>
        <p:grpSpPr>
          <a:xfrm>
            <a:off x="731134" y="3120635"/>
            <a:ext cx="2003963" cy="1713018"/>
            <a:chOff x="1344125" y="1848265"/>
            <a:chExt cx="2210987" cy="1889986"/>
          </a:xfrm>
        </p:grpSpPr>
        <p:sp>
          <p:nvSpPr>
            <p:cNvPr id="593" name="Freeform: Shape 592">
              <a:extLst>
                <a:ext uri="{FF2B5EF4-FFF2-40B4-BE49-F238E27FC236}">
                  <a16:creationId xmlns:a16="http://schemas.microsoft.com/office/drawing/2014/main" id="{FA07EDF4-FF71-4BEF-B128-50EC553073B4}"/>
                </a:ext>
              </a:extLst>
            </p:cNvPr>
            <p:cNvSpPr/>
            <p:nvPr/>
          </p:nvSpPr>
          <p:spPr>
            <a:xfrm>
              <a:off x="1344125" y="1969798"/>
              <a:ext cx="2210987" cy="1608820"/>
            </a:xfrm>
            <a:custGeom>
              <a:avLst/>
              <a:gdLst>
                <a:gd name="connsiteX0" fmla="*/ 1636300 w 2210987"/>
                <a:gd name="connsiteY0" fmla="*/ 0 h 1608820"/>
                <a:gd name="connsiteX1" fmla="*/ 2210987 w 2210987"/>
                <a:gd name="connsiteY1" fmla="*/ 804410 h 1608820"/>
                <a:gd name="connsiteX2" fmla="*/ 1636300 w 2210987"/>
                <a:gd name="connsiteY2" fmla="*/ 1608820 h 1608820"/>
                <a:gd name="connsiteX3" fmla="*/ 1636300 w 2210987"/>
                <a:gd name="connsiteY3" fmla="*/ 1241341 h 1608820"/>
                <a:gd name="connsiteX4" fmla="*/ 0 w 2210987"/>
                <a:gd name="connsiteY4" fmla="*/ 1241341 h 1608820"/>
                <a:gd name="connsiteX5" fmla="*/ 501792 w 2210987"/>
                <a:gd name="connsiteY5" fmla="*/ 367479 h 1608820"/>
                <a:gd name="connsiteX6" fmla="*/ 1636300 w 2210987"/>
                <a:gd name="connsiteY6" fmla="*/ 367479 h 1608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10987" h="1608820">
                  <a:moveTo>
                    <a:pt x="1636300" y="0"/>
                  </a:moveTo>
                  <a:lnTo>
                    <a:pt x="2210987" y="804410"/>
                  </a:lnTo>
                  <a:lnTo>
                    <a:pt x="1636300" y="1608820"/>
                  </a:lnTo>
                  <a:lnTo>
                    <a:pt x="1636300" y="1241341"/>
                  </a:lnTo>
                  <a:lnTo>
                    <a:pt x="0" y="1241341"/>
                  </a:lnTo>
                  <a:lnTo>
                    <a:pt x="501792" y="367479"/>
                  </a:lnTo>
                  <a:lnTo>
                    <a:pt x="1636300" y="36747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4" name="Picture 593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99E7DC7A-CBDB-4DED-AB5B-8C67A03190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33736">
              <a:off x="683877" y="2626552"/>
              <a:ext cx="1889986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5" name="직사각형 113">
            <a:extLst>
              <a:ext uri="{FF2B5EF4-FFF2-40B4-BE49-F238E27FC236}">
                <a16:creationId xmlns:a16="http://schemas.microsoft.com/office/drawing/2014/main" id="{057D1FFD-EB4C-404E-8739-2A1DF78D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9856" y="3762786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596" name="직사각형 113">
            <a:extLst>
              <a:ext uri="{FF2B5EF4-FFF2-40B4-BE49-F238E27FC236}">
                <a16:creationId xmlns:a16="http://schemas.microsoft.com/office/drawing/2014/main" id="{8EE6905A-3880-4354-99AB-9FD739358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428" y="3762786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597" name="직사각형 113">
            <a:extLst>
              <a:ext uri="{FF2B5EF4-FFF2-40B4-BE49-F238E27FC236}">
                <a16:creationId xmlns:a16="http://schemas.microsoft.com/office/drawing/2014/main" id="{EE1DC550-281E-429E-AF01-67100C96C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642" y="3762786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598" name="직사각형 113">
            <a:extLst>
              <a:ext uri="{FF2B5EF4-FFF2-40B4-BE49-F238E27FC236}">
                <a16:creationId xmlns:a16="http://schemas.microsoft.com/office/drawing/2014/main" id="{BB461E44-9995-4C52-81BF-5BB79BF39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6214" y="3762786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599" name="직사각형 113">
            <a:extLst>
              <a:ext uri="{FF2B5EF4-FFF2-40B4-BE49-F238E27FC236}">
                <a16:creationId xmlns:a16="http://schemas.microsoft.com/office/drawing/2014/main" id="{694AC239-687B-4358-BD0D-512920C1E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000" y="3762786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0F66FE0A-DEEB-4674-A9D9-C0193FA4AF12}"/>
              </a:ext>
            </a:extLst>
          </p:cNvPr>
          <p:cNvGrpSpPr/>
          <p:nvPr/>
        </p:nvGrpSpPr>
        <p:grpSpPr>
          <a:xfrm>
            <a:off x="1023165" y="4900153"/>
            <a:ext cx="1419900" cy="1107997"/>
            <a:chOff x="819820" y="3646109"/>
            <a:chExt cx="1225994" cy="1107997"/>
          </a:xfrm>
          <a:noFill/>
        </p:grpSpPr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724FE66B-D982-4DC2-A4B5-D5805C29CD44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F80AC311-DD68-45AB-AB10-FB18675FF376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6E552BBB-86F5-4584-9462-C55C65C8BC39}"/>
              </a:ext>
            </a:extLst>
          </p:cNvPr>
          <p:cNvGrpSpPr/>
          <p:nvPr/>
        </p:nvGrpSpPr>
        <p:grpSpPr>
          <a:xfrm>
            <a:off x="1088843" y="2235312"/>
            <a:ext cx="1288544" cy="863315"/>
            <a:chOff x="3233964" y="1954419"/>
            <a:chExt cx="1410044" cy="863315"/>
          </a:xfrm>
        </p:grpSpPr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09A81A98-726C-4AE8-B933-3E669013F0F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F18901A8-D9FD-4B31-ABAB-B9291228D41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7F07A25D-4BDD-4892-B81C-C3D810CE1E3A}"/>
              </a:ext>
            </a:extLst>
          </p:cNvPr>
          <p:cNvGrpSpPr/>
          <p:nvPr/>
        </p:nvGrpSpPr>
        <p:grpSpPr>
          <a:xfrm>
            <a:off x="3281619" y="2219781"/>
            <a:ext cx="1288544" cy="863315"/>
            <a:chOff x="3233964" y="1954419"/>
            <a:chExt cx="1410044" cy="863315"/>
          </a:xfrm>
        </p:grpSpPr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70E202C5-59AD-4B44-B21C-1881AEFDDE5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358E3E1E-2D9F-45BE-8894-FD2A8E88068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248E9254-9F05-4EDA-9DE2-ED8379028F2B}"/>
              </a:ext>
            </a:extLst>
          </p:cNvPr>
          <p:cNvGrpSpPr/>
          <p:nvPr/>
        </p:nvGrpSpPr>
        <p:grpSpPr>
          <a:xfrm>
            <a:off x="5474395" y="2219781"/>
            <a:ext cx="1288544" cy="863315"/>
            <a:chOff x="3233964" y="1954419"/>
            <a:chExt cx="1410044" cy="863315"/>
          </a:xfrm>
        </p:grpSpPr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B532937F-509F-496D-BD94-2495459D2F5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60B2D860-2133-4357-920B-0ED8838F89A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8B608948-7D4E-4F01-A91A-301FD33AAF24}"/>
              </a:ext>
            </a:extLst>
          </p:cNvPr>
          <p:cNvGrpSpPr/>
          <p:nvPr/>
        </p:nvGrpSpPr>
        <p:grpSpPr>
          <a:xfrm>
            <a:off x="7667171" y="2219781"/>
            <a:ext cx="1288544" cy="863315"/>
            <a:chOff x="3233964" y="1954419"/>
            <a:chExt cx="1410044" cy="863315"/>
          </a:xfrm>
        </p:grpSpPr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F673FB4E-6851-4BF4-B2C0-50CC6CE451A4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4EE24EBD-3581-4684-A940-A24C29445FE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AB809CC1-D916-4CBE-B740-7EF014E094CC}"/>
              </a:ext>
            </a:extLst>
          </p:cNvPr>
          <p:cNvGrpSpPr/>
          <p:nvPr/>
        </p:nvGrpSpPr>
        <p:grpSpPr>
          <a:xfrm>
            <a:off x="9859946" y="2219781"/>
            <a:ext cx="1288544" cy="863315"/>
            <a:chOff x="3233964" y="1954419"/>
            <a:chExt cx="1410044" cy="863315"/>
          </a:xfrm>
        </p:grpSpPr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EFAEAA2A-2AB2-4E7B-B36F-5EBF0B16E46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588716EC-A8E1-4FED-B187-6D9C87A8711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75FC9EB8-244A-47DB-8468-B39760A8D00D}"/>
              </a:ext>
            </a:extLst>
          </p:cNvPr>
          <p:cNvGrpSpPr/>
          <p:nvPr/>
        </p:nvGrpSpPr>
        <p:grpSpPr>
          <a:xfrm>
            <a:off x="3215941" y="4900153"/>
            <a:ext cx="1419900" cy="1107997"/>
            <a:chOff x="819820" y="3646109"/>
            <a:chExt cx="1225994" cy="1107997"/>
          </a:xfrm>
          <a:noFill/>
        </p:grpSpPr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3F9C0F39-0171-4140-BC82-1C65CF8A4389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89E0A31A-F219-44CE-B0D9-125C9CED1D6A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BB13E94E-5D8E-4DC8-B87C-EAF384EF1173}"/>
              </a:ext>
            </a:extLst>
          </p:cNvPr>
          <p:cNvGrpSpPr/>
          <p:nvPr/>
        </p:nvGrpSpPr>
        <p:grpSpPr>
          <a:xfrm>
            <a:off x="5408717" y="4900153"/>
            <a:ext cx="1419900" cy="1107997"/>
            <a:chOff x="819820" y="3646109"/>
            <a:chExt cx="1225994" cy="1107997"/>
          </a:xfrm>
          <a:noFill/>
        </p:grpSpPr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EA3E8EA1-4C1C-45E7-AC7E-4E398624F9C4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0052B57-CA6E-48FE-8C05-B360BAB1F681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8C2736C5-BD88-40DC-9C34-CBDE5A10F702}"/>
              </a:ext>
            </a:extLst>
          </p:cNvPr>
          <p:cNvGrpSpPr/>
          <p:nvPr/>
        </p:nvGrpSpPr>
        <p:grpSpPr>
          <a:xfrm>
            <a:off x="7601493" y="4900153"/>
            <a:ext cx="1419900" cy="1107997"/>
            <a:chOff x="819820" y="3646109"/>
            <a:chExt cx="1225994" cy="1107997"/>
          </a:xfrm>
          <a:noFill/>
        </p:grpSpPr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7F438809-04A2-4002-A895-24FCC5194602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231E23FA-1509-4E06-BA62-999EC1A5585B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DE1C547D-103E-4B4B-BB28-9E617A6840B8}"/>
              </a:ext>
            </a:extLst>
          </p:cNvPr>
          <p:cNvGrpSpPr/>
          <p:nvPr/>
        </p:nvGrpSpPr>
        <p:grpSpPr>
          <a:xfrm>
            <a:off x="9794268" y="4900153"/>
            <a:ext cx="1419900" cy="1107997"/>
            <a:chOff x="819820" y="3646109"/>
            <a:chExt cx="1225994" cy="1107997"/>
          </a:xfrm>
          <a:noFill/>
        </p:grpSpPr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68C5995D-B742-46F4-832A-E6FA4D08C0F5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F8C7E53A-2A0A-408C-9B46-E785605D3F65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0" name="Isosceles Triangle 51">
            <a:extLst>
              <a:ext uri="{FF2B5EF4-FFF2-40B4-BE49-F238E27FC236}">
                <a16:creationId xmlns:a16="http://schemas.microsoft.com/office/drawing/2014/main" id="{D5734191-29B5-4DC3-8316-16032DAAB1EA}"/>
              </a:ext>
            </a:extLst>
          </p:cNvPr>
          <p:cNvSpPr/>
          <p:nvPr/>
        </p:nvSpPr>
        <p:spPr>
          <a:xfrm>
            <a:off x="1566594" y="1832639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1" name="Rounded Rectangle 5">
            <a:extLst>
              <a:ext uri="{FF2B5EF4-FFF2-40B4-BE49-F238E27FC236}">
                <a16:creationId xmlns:a16="http://schemas.microsoft.com/office/drawing/2014/main" id="{70408BD1-FF87-4EBF-86A6-0D4827FBFA83}"/>
              </a:ext>
            </a:extLst>
          </p:cNvPr>
          <p:cNvSpPr/>
          <p:nvPr/>
        </p:nvSpPr>
        <p:spPr>
          <a:xfrm flipH="1">
            <a:off x="3731007" y="179319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2" name="Teardrop 1">
            <a:extLst>
              <a:ext uri="{FF2B5EF4-FFF2-40B4-BE49-F238E27FC236}">
                <a16:creationId xmlns:a16="http://schemas.microsoft.com/office/drawing/2014/main" id="{1067B42F-27F6-4739-8208-8F3BE2461854}"/>
              </a:ext>
            </a:extLst>
          </p:cNvPr>
          <p:cNvSpPr/>
          <p:nvPr/>
        </p:nvSpPr>
        <p:spPr>
          <a:xfrm rot="18805991">
            <a:off x="5952094" y="1768284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3" name="Rectangle 130">
            <a:extLst>
              <a:ext uri="{FF2B5EF4-FFF2-40B4-BE49-F238E27FC236}">
                <a16:creationId xmlns:a16="http://schemas.microsoft.com/office/drawing/2014/main" id="{F6118CAC-97B4-406B-843D-767AD4729665}"/>
              </a:ext>
            </a:extLst>
          </p:cNvPr>
          <p:cNvSpPr/>
          <p:nvPr/>
        </p:nvSpPr>
        <p:spPr>
          <a:xfrm>
            <a:off x="8158361" y="1784783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4" name="Rounded Rectangle 7">
            <a:extLst>
              <a:ext uri="{FF2B5EF4-FFF2-40B4-BE49-F238E27FC236}">
                <a16:creationId xmlns:a16="http://schemas.microsoft.com/office/drawing/2014/main" id="{CF761676-0639-4224-8D11-5583B2AB6311}"/>
              </a:ext>
            </a:extLst>
          </p:cNvPr>
          <p:cNvSpPr/>
          <p:nvPr/>
        </p:nvSpPr>
        <p:spPr>
          <a:xfrm>
            <a:off x="10328130" y="180278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116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2020-09-02T01:53:39Z</dcterms:modified>
</cp:coreProperties>
</file>