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256" r:id="rId4"/>
    <p:sldId id="257" r:id="rId5"/>
    <p:sldId id="258" r:id="rId6"/>
    <p:sldId id="259" r:id="rId7"/>
    <p:sldId id="260" r:id="rId8"/>
    <p:sldId id="313" r:id="rId9"/>
    <p:sldId id="307" r:id="rId10"/>
    <p:sldId id="308" r:id="rId11"/>
    <p:sldId id="298" r:id="rId12"/>
    <p:sldId id="310" r:id="rId13"/>
    <p:sldId id="317" r:id="rId14"/>
    <p:sldId id="318" r:id="rId15"/>
    <p:sldId id="312" r:id="rId16"/>
    <p:sldId id="314" r:id="rId17"/>
    <p:sldId id="315" r:id="rId18"/>
    <p:sldId id="316" r:id="rId19"/>
    <p:sldId id="311" r:id="rId20"/>
    <p:sldId id="319" r:id="rId21"/>
    <p:sldId id="309" r:id="rId22"/>
    <p:sldId id="320" r:id="rId23"/>
    <p:sldId id="321" r:id="rId24"/>
    <p:sldId id="322" r:id="rId25"/>
    <p:sldId id="358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59" r:id="rId35"/>
    <p:sldId id="333" r:id="rId36"/>
    <p:sldId id="334" r:id="rId37"/>
    <p:sldId id="276" r:id="rId38"/>
    <p:sldId id="336" r:id="rId39"/>
    <p:sldId id="337" r:id="rId40"/>
    <p:sldId id="360" r:id="rId41"/>
    <p:sldId id="339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2" autoAdjust="0"/>
    <p:restoredTop sz="96196" autoAdjust="0"/>
  </p:normalViewPr>
  <p:slideViewPr>
    <p:cSldViewPr snapToGrid="0" showGuides="1">
      <p:cViewPr varScale="1">
        <p:scale>
          <a:sx n="105" d="100"/>
          <a:sy n="105" d="100"/>
        </p:scale>
        <p:origin x="1110" y="10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53-41BA-946D-1F96DB6DBEC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53-41BA-946D-1F96DB6DBEC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53-41BA-946D-1F96DB6DBEC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53-41BA-946D-1F96DB6DBEC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53-41BA-946D-1F96DB6DB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957-4771-AAA1-651F2A0DA07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957-4771-AAA1-651F2A0DA07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57-4771-AAA1-651F2A0DA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A9-46AE-8C41-885ABE452CC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A9-46AE-8C41-885ABE452CC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A9-46AE-8C41-885ABE452CC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A9-46AE-8C41-885ABE452CC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A9-46AE-8C41-885ABE452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EB-4717-A2BD-E68671FB93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EB-4717-A2BD-E68671FB93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EB-4717-A2BD-E68671FB9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046C-446B-ACCA-F052A3157A3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46C-446B-ACCA-F052A3157A3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6C-446B-ACCA-F052A3157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73F-47B6-B463-C609654A323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73F-47B6-B463-C609654A323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3F-47B6-B463-C609654A3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31C-4918-A44E-D69971595E9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31C-4918-A44E-D69971595E9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1C-4918-A44E-D69971595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CDD-4A40-BA5F-EA0F60F702D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CDD-4A40-BA5F-EA0F60F702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DD-4A40-BA5F-EA0F60F70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29B-4820-B7BD-ABF711E9DE83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9B-4820-B7BD-ABF711E9D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9B-4820-B7BD-ABF711E9DE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9B-4820-B7BD-ABF711E9D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158229248"/>
        <c:axId val="158230784"/>
      </c:barChart>
      <c:catAx>
        <c:axId val="15822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8230784"/>
        <c:crosses val="autoZero"/>
        <c:auto val="1"/>
        <c:lblAlgn val="ctr"/>
        <c:lblOffset val="100"/>
        <c:noMultiLvlLbl val="0"/>
      </c:catAx>
      <c:valAx>
        <c:axId val="158230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82292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DB1-42A6-A0BD-88778ABCDD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DB1-42A6-A0BD-88778ABCDD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B1-42A6-A0BD-88778ABCD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AF8-4E84-B520-06AA436C8B7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AF8-4E84-B520-06AA436C8B7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F8-4E84-B520-06AA436C8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538E0-A74E-46B4-8770-E8413D2CF38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62803-9FED-4500-ABA0-B748FB8E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5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1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138000" y="-138000"/>
            <a:ext cx="828000" cy="1104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8391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6809D4-139D-46A4-95D4-28A24193D0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56827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12B8526-6395-40A2-9FBE-B930B478136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80134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82E9E28-B05C-40A5-AA83-1BD424FE70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53888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AC1333C-DE5D-4D51-8B20-FC7CB2F76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020170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76058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6977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48264" y="54000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8264" y="369678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453336" y="1023552"/>
            <a:ext cx="2988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10950144" y="378000"/>
            <a:ext cx="90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018824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81299D6-8AE9-46FC-B5BE-5AD543758D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D1ABEA86-938E-4CE0-9392-807AB7E71F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AB8E6650-9798-496B-A341-D82EE06103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2BF8B38-9CDE-4FA4-BEBF-2098F1B76A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ED24B512-6D0F-4C7E-B16A-1FC9182380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D4DDBED3-725B-4B1F-B148-EC667C3F26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C149B-011B-4621-A8F2-EB7B04443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06232"/>
            <a:ext cx="1672517" cy="2652021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672517"/>
              <a:gd name="connsiteY0" fmla="*/ 0 h 2642293"/>
              <a:gd name="connsiteX1" fmla="*/ 1523565 w 1672517"/>
              <a:gd name="connsiteY1" fmla="*/ 45733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42293"/>
              <a:gd name="connsiteX1" fmla="*/ 1523565 w 1672517"/>
              <a:gd name="connsiteY1" fmla="*/ 16550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52021"/>
              <a:gd name="connsiteX1" fmla="*/ 1523565 w 1672517"/>
              <a:gd name="connsiteY1" fmla="*/ 16550 h 2652021"/>
              <a:gd name="connsiteX2" fmla="*/ 1672517 w 1672517"/>
              <a:gd name="connsiteY2" fmla="*/ 2609194 h 2652021"/>
              <a:gd name="connsiteX3" fmla="*/ 161364 w 1672517"/>
              <a:gd name="connsiteY3" fmla="*/ 2652021 h 2652021"/>
              <a:gd name="connsiteX4" fmla="*/ 0 w 1672517"/>
              <a:gd name="connsiteY4" fmla="*/ 0 h 26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52021">
                <a:moveTo>
                  <a:pt x="0" y="0"/>
                </a:moveTo>
                <a:lnTo>
                  <a:pt x="1523565" y="16550"/>
                </a:lnTo>
                <a:lnTo>
                  <a:pt x="1672517" y="2609194"/>
                </a:lnTo>
                <a:lnTo>
                  <a:pt x="161364" y="2652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D990833-0CBB-4C78-8706-0571A6D34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91" r:id="rId11"/>
    <p:sldLayoutId id="2147483683" r:id="rId12"/>
    <p:sldLayoutId id="2147483684" r:id="rId13"/>
    <p:sldLayoutId id="2147483692" r:id="rId14"/>
    <p:sldLayoutId id="2147483686" r:id="rId15"/>
    <p:sldLayoutId id="2147483689" r:id="rId16"/>
    <p:sldLayoutId id="2147483687" r:id="rId17"/>
    <p:sldLayoutId id="2147483688" r:id="rId18"/>
    <p:sldLayoutId id="2147483690" r:id="rId19"/>
    <p:sldLayoutId id="2147483672" r:id="rId20"/>
    <p:sldLayoutId id="2147483693" r:id="rId21"/>
    <p:sldLayoutId id="214748369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520478" y="331265"/>
            <a:ext cx="608980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accent1"/>
                </a:solidFill>
                <a:latin typeface="+mj-lt"/>
              </a:rPr>
              <a:t>Free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r"/>
            <a:r>
              <a:rPr lang="en-US" sz="5400" dirty="0">
                <a:solidFill>
                  <a:schemeClr val="accent2"/>
                </a:solidFill>
                <a:latin typeface="+mj-lt"/>
              </a:rPr>
              <a:t>Education</a:t>
            </a:r>
          </a:p>
          <a:p>
            <a:pPr algn="r"/>
            <a:r>
              <a:rPr lang="en-US" sz="5400" dirty="0">
                <a:solidFill>
                  <a:schemeClr val="accent3"/>
                </a:solidFill>
                <a:latin typeface="+mj-lt"/>
              </a:rPr>
              <a:t>PPT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>
                <a:solidFill>
                  <a:schemeClr val="accent4"/>
                </a:solidFill>
                <a:latin typeface="+mj-lt"/>
              </a:rPr>
              <a:t>Templates</a:t>
            </a:r>
            <a:endParaRPr lang="ko-KR" altLang="en-US" sz="5400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520478" y="2989480"/>
            <a:ext cx="60897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5612BC-F455-40D8-BF04-462115589050}"/>
              </a:ext>
            </a:extLst>
          </p:cNvPr>
          <p:cNvGrpSpPr/>
          <p:nvPr/>
        </p:nvGrpSpPr>
        <p:grpSpPr>
          <a:xfrm>
            <a:off x="9855347" y="3506955"/>
            <a:ext cx="1684599" cy="413563"/>
            <a:chOff x="864753" y="5755727"/>
            <a:chExt cx="1544830" cy="413563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DD24BB50-4798-433B-B8BA-6B1A07ECC716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92229E2-061D-42E0-8A53-B31A0FA1540C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CEBBC00-A222-4C56-88B9-F71ECFF19638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D5D28C3-1BEE-4CFE-8A01-C60781CC307C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68ACB0-31D7-4035-B316-57DBF2B50665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74DB6A-DBBE-4A1C-9C91-09592CE63B03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716426-D654-4959-BC52-B303AA581E03}"/>
              </a:ext>
            </a:extLst>
          </p:cNvPr>
          <p:cNvSpPr/>
          <p:nvPr/>
        </p:nvSpPr>
        <p:spPr>
          <a:xfrm>
            <a:off x="0" y="1871968"/>
            <a:ext cx="439638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3294-6476-4C3C-8707-7D458C8E568B}"/>
              </a:ext>
            </a:extLst>
          </p:cNvPr>
          <p:cNvSpPr/>
          <p:nvPr/>
        </p:nvSpPr>
        <p:spPr>
          <a:xfrm>
            <a:off x="0" y="2763549"/>
            <a:ext cx="439638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F99CE8-169D-4E19-8EE3-CF3F4D362A74}"/>
              </a:ext>
            </a:extLst>
          </p:cNvPr>
          <p:cNvSpPr/>
          <p:nvPr/>
        </p:nvSpPr>
        <p:spPr>
          <a:xfrm>
            <a:off x="0" y="3655130"/>
            <a:ext cx="439638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6C5A3-95C7-4148-A2D5-9AFA8D50D8F7}"/>
              </a:ext>
            </a:extLst>
          </p:cNvPr>
          <p:cNvSpPr/>
          <p:nvPr/>
        </p:nvSpPr>
        <p:spPr>
          <a:xfrm>
            <a:off x="0" y="4546711"/>
            <a:ext cx="439638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2240A-3CAB-4335-8BBB-F39EE8C9A9D0}"/>
              </a:ext>
            </a:extLst>
          </p:cNvPr>
          <p:cNvSpPr/>
          <p:nvPr/>
        </p:nvSpPr>
        <p:spPr>
          <a:xfrm>
            <a:off x="0" y="5438291"/>
            <a:ext cx="4396383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2260E5-B594-416A-BE29-4608D317BF92}"/>
              </a:ext>
            </a:extLst>
          </p:cNvPr>
          <p:cNvSpPr/>
          <p:nvPr/>
        </p:nvSpPr>
        <p:spPr>
          <a:xfrm>
            <a:off x="4034951" y="1892259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858A5-4890-4303-A733-609BA8EE7E0B}"/>
              </a:ext>
            </a:extLst>
          </p:cNvPr>
          <p:cNvSpPr/>
          <p:nvPr/>
        </p:nvSpPr>
        <p:spPr>
          <a:xfrm>
            <a:off x="4034951" y="2783840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84FF36-B7DB-4415-987D-9BD31F561D8D}"/>
              </a:ext>
            </a:extLst>
          </p:cNvPr>
          <p:cNvSpPr/>
          <p:nvPr/>
        </p:nvSpPr>
        <p:spPr>
          <a:xfrm>
            <a:off x="4034951" y="3675421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FCB9BF-CEF2-4A2E-9255-9033690FF223}"/>
              </a:ext>
            </a:extLst>
          </p:cNvPr>
          <p:cNvSpPr/>
          <p:nvPr/>
        </p:nvSpPr>
        <p:spPr>
          <a:xfrm>
            <a:off x="4034951" y="4567002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EB7901-3008-4D96-AD80-41D82DD9BEBB}"/>
              </a:ext>
            </a:extLst>
          </p:cNvPr>
          <p:cNvSpPr/>
          <p:nvPr/>
        </p:nvSpPr>
        <p:spPr>
          <a:xfrm>
            <a:off x="4043743" y="5458583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EB1D99-4079-4E61-A8E8-3668FA2EAFD5}"/>
              </a:ext>
            </a:extLst>
          </p:cNvPr>
          <p:cNvSpPr txBox="1"/>
          <p:nvPr/>
        </p:nvSpPr>
        <p:spPr>
          <a:xfrm>
            <a:off x="1028699" y="1988859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C5904-DD11-42ED-A208-596E0BF256E7}"/>
              </a:ext>
            </a:extLst>
          </p:cNvPr>
          <p:cNvSpPr txBox="1"/>
          <p:nvPr/>
        </p:nvSpPr>
        <p:spPr>
          <a:xfrm>
            <a:off x="1028699" y="2871690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06A164-1315-412E-BAC6-1BCCBF72E365}"/>
              </a:ext>
            </a:extLst>
          </p:cNvPr>
          <p:cNvSpPr txBox="1"/>
          <p:nvPr/>
        </p:nvSpPr>
        <p:spPr>
          <a:xfrm>
            <a:off x="1028699" y="375452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7E8ABA-3723-4793-8419-AD2F8EB313A5}"/>
              </a:ext>
            </a:extLst>
          </p:cNvPr>
          <p:cNvSpPr txBox="1"/>
          <p:nvPr/>
        </p:nvSpPr>
        <p:spPr>
          <a:xfrm>
            <a:off x="1028699" y="4637352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90F0B-F75D-4F32-B371-E0F691D05774}"/>
              </a:ext>
            </a:extLst>
          </p:cNvPr>
          <p:cNvSpPr txBox="1"/>
          <p:nvPr/>
        </p:nvSpPr>
        <p:spPr>
          <a:xfrm>
            <a:off x="1028699" y="555535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E7CAE9-910A-4781-B6D7-CFE55EEC38FB}"/>
              </a:ext>
            </a:extLst>
          </p:cNvPr>
          <p:cNvGrpSpPr/>
          <p:nvPr/>
        </p:nvGrpSpPr>
        <p:grpSpPr>
          <a:xfrm>
            <a:off x="4910404" y="1852001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C08DCB-2958-4CAF-B85A-80A6D0757A3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85EC45-1B21-40A4-A53E-E401346A7B58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06721D-E638-4B2B-8041-1413339E0BE5}"/>
              </a:ext>
            </a:extLst>
          </p:cNvPr>
          <p:cNvGrpSpPr/>
          <p:nvPr/>
        </p:nvGrpSpPr>
        <p:grpSpPr>
          <a:xfrm>
            <a:off x="4910404" y="2741409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3C6712-827A-4799-9194-1808C7BC7B5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AA3163-BE85-4973-8D9A-521508C0AF37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0D1EC9-8BBA-47F7-AEF1-518C76CBE607}"/>
              </a:ext>
            </a:extLst>
          </p:cNvPr>
          <p:cNvGrpSpPr/>
          <p:nvPr/>
        </p:nvGrpSpPr>
        <p:grpSpPr>
          <a:xfrm>
            <a:off x="4910404" y="3630817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DFE1BC-F5FF-4FC9-95C1-95C2D70004F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A1D842-83E0-499C-8E67-CA337E8285B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0CC25D-AE8C-4B7C-BBF3-A4F02B7941A1}"/>
              </a:ext>
            </a:extLst>
          </p:cNvPr>
          <p:cNvGrpSpPr/>
          <p:nvPr/>
        </p:nvGrpSpPr>
        <p:grpSpPr>
          <a:xfrm>
            <a:off x="4910404" y="4520225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24A037-ED84-46FD-B2B7-A35E4FD563F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F6B753-DD62-44C9-AC5E-97EF730D1E4B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14801A0-DCE6-48D7-899A-B19C7D3FFD27}"/>
              </a:ext>
            </a:extLst>
          </p:cNvPr>
          <p:cNvGrpSpPr/>
          <p:nvPr/>
        </p:nvGrpSpPr>
        <p:grpSpPr>
          <a:xfrm>
            <a:off x="4910404" y="5409633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EC8BFC-2069-4C18-BBFF-5AAB2C8DBA6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4EBDD4-2C39-4CEE-9530-BB4A392FC25A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8">
            <a:extLst>
              <a:ext uri="{FF2B5EF4-FFF2-40B4-BE49-F238E27FC236}">
                <a16:creationId xmlns:a16="http://schemas.microsoft.com/office/drawing/2014/main" id="{467F1DF8-6F9F-4525-9DE7-7350F2608E66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620715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타원 55">
            <a:extLst>
              <a:ext uri="{FF2B5EF4-FFF2-40B4-BE49-F238E27FC236}">
                <a16:creationId xmlns:a16="http://schemas.microsoft.com/office/drawing/2014/main" id="{4E2E9859-5327-48F2-B9A2-814D85903964}"/>
              </a:ext>
            </a:extLst>
          </p:cNvPr>
          <p:cNvSpPr/>
          <p:nvPr/>
        </p:nvSpPr>
        <p:spPr>
          <a:xfrm>
            <a:off x="8459926" y="1620715"/>
            <a:ext cx="768503" cy="76850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56">
            <a:extLst>
              <a:ext uri="{FF2B5EF4-FFF2-40B4-BE49-F238E27FC236}">
                <a16:creationId xmlns:a16="http://schemas.microsoft.com/office/drawing/2014/main" id="{B639AFC8-6780-4030-A016-5505A5819FAB}"/>
              </a:ext>
            </a:extLst>
          </p:cNvPr>
          <p:cNvSpPr/>
          <p:nvPr/>
        </p:nvSpPr>
        <p:spPr>
          <a:xfrm>
            <a:off x="9846465" y="2635921"/>
            <a:ext cx="1454866" cy="145486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57">
            <a:extLst>
              <a:ext uri="{FF2B5EF4-FFF2-40B4-BE49-F238E27FC236}">
                <a16:creationId xmlns:a16="http://schemas.microsoft.com/office/drawing/2014/main" id="{835BBF36-8432-4A8A-85E8-45B39532241A}"/>
              </a:ext>
            </a:extLst>
          </p:cNvPr>
          <p:cNvSpPr/>
          <p:nvPr/>
        </p:nvSpPr>
        <p:spPr>
          <a:xfrm>
            <a:off x="8780209" y="3546088"/>
            <a:ext cx="1020914" cy="102091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58">
            <a:extLst>
              <a:ext uri="{FF2B5EF4-FFF2-40B4-BE49-F238E27FC236}">
                <a16:creationId xmlns:a16="http://schemas.microsoft.com/office/drawing/2014/main" id="{CD040154-108A-4802-BDDC-3BB8421BE46F}"/>
              </a:ext>
            </a:extLst>
          </p:cNvPr>
          <p:cNvSpPr/>
          <p:nvPr/>
        </p:nvSpPr>
        <p:spPr>
          <a:xfrm>
            <a:off x="8938283" y="4637352"/>
            <a:ext cx="1345469" cy="134546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59">
            <a:extLst>
              <a:ext uri="{FF2B5EF4-FFF2-40B4-BE49-F238E27FC236}">
                <a16:creationId xmlns:a16="http://schemas.microsoft.com/office/drawing/2014/main" id="{1201EF73-6280-4C85-B5FD-6E9D0315FCC7}"/>
              </a:ext>
            </a:extLst>
          </p:cNvPr>
          <p:cNvSpPr/>
          <p:nvPr/>
        </p:nvSpPr>
        <p:spPr>
          <a:xfrm>
            <a:off x="8119375" y="2665827"/>
            <a:ext cx="623918" cy="62391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EFD7CD12-F73E-4BCB-A928-D08AF97A12CB}"/>
              </a:ext>
            </a:extLst>
          </p:cNvPr>
          <p:cNvSpPr/>
          <p:nvPr/>
        </p:nvSpPr>
        <p:spPr>
          <a:xfrm rot="2700000">
            <a:off x="4250452" y="4665912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1753CE0C-CC17-42C4-B584-1F64A732D142}"/>
              </a:ext>
            </a:extLst>
          </p:cNvPr>
          <p:cNvSpPr/>
          <p:nvPr/>
        </p:nvSpPr>
        <p:spPr>
          <a:xfrm>
            <a:off x="4215945" y="5618041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7A555757-261D-4655-8933-DBB6774F95CD}"/>
              </a:ext>
            </a:extLst>
          </p:cNvPr>
          <p:cNvSpPr/>
          <p:nvPr/>
        </p:nvSpPr>
        <p:spPr>
          <a:xfrm>
            <a:off x="4183813" y="382335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06196439-B57E-45FA-A121-3D1127C18536}"/>
              </a:ext>
            </a:extLst>
          </p:cNvPr>
          <p:cNvSpPr/>
          <p:nvPr/>
        </p:nvSpPr>
        <p:spPr>
          <a:xfrm>
            <a:off x="4210396" y="296575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id="{B2F3B575-263E-4EAA-9041-4A8BD7658C39}"/>
              </a:ext>
            </a:extLst>
          </p:cNvPr>
          <p:cNvSpPr/>
          <p:nvPr/>
        </p:nvSpPr>
        <p:spPr>
          <a:xfrm>
            <a:off x="4171911" y="2090929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100FC59E-C6AD-4AFC-9C4F-36D0D6212977}"/>
              </a:ext>
            </a:extLst>
          </p:cNvPr>
          <p:cNvSpPr/>
          <p:nvPr/>
        </p:nvSpPr>
        <p:spPr>
          <a:xfrm>
            <a:off x="9444637" y="5185009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612D2FB1-76BA-4A4B-BEA8-5928B41BB6E4}"/>
              </a:ext>
            </a:extLst>
          </p:cNvPr>
          <p:cNvSpPr/>
          <p:nvPr/>
        </p:nvSpPr>
        <p:spPr>
          <a:xfrm>
            <a:off x="9108220" y="387409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5BB4D871-0E45-47D1-835F-FB555CDD3059}"/>
              </a:ext>
            </a:extLst>
          </p:cNvPr>
          <p:cNvSpPr/>
          <p:nvPr/>
        </p:nvSpPr>
        <p:spPr>
          <a:xfrm>
            <a:off x="8285873" y="2833282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FB67A3B5-E582-4332-8879-241DAA302337}"/>
              </a:ext>
            </a:extLst>
          </p:cNvPr>
          <p:cNvSpPr/>
          <p:nvPr/>
        </p:nvSpPr>
        <p:spPr>
          <a:xfrm>
            <a:off x="8635736" y="187196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B4020797-BDAC-4B6B-B1C2-762645498847}"/>
              </a:ext>
            </a:extLst>
          </p:cNvPr>
          <p:cNvSpPr/>
          <p:nvPr/>
        </p:nvSpPr>
        <p:spPr>
          <a:xfrm rot="2700000">
            <a:off x="10538111" y="3122529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B2C725-05DE-47D6-B286-078799BE0DA3}"/>
              </a:ext>
            </a:extLst>
          </p:cNvPr>
          <p:cNvSpPr txBox="1"/>
          <p:nvPr/>
        </p:nvSpPr>
        <p:spPr>
          <a:xfrm>
            <a:off x="7045253" y="2164357"/>
            <a:ext cx="884257" cy="817806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11ED2BBB-5AF9-47DC-B58B-224A83F35D53}"/>
              </a:ext>
            </a:extLst>
          </p:cNvPr>
          <p:cNvSpPr/>
          <p:nvPr/>
        </p:nvSpPr>
        <p:spPr>
          <a:xfrm>
            <a:off x="8131462" y="2573260"/>
            <a:ext cx="358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A54A6-7EF0-4413-B355-CB1119EBE1E0}"/>
              </a:ext>
            </a:extLst>
          </p:cNvPr>
          <p:cNvSpPr txBox="1"/>
          <p:nvPr/>
        </p:nvSpPr>
        <p:spPr>
          <a:xfrm>
            <a:off x="7812778" y="397385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</a:rPr>
              <a:t>Presentation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DC159-1C60-4E27-AD6C-000E810022B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94EEB0-7DE8-428A-992D-690DA1E53A67}"/>
              </a:ext>
            </a:extLst>
          </p:cNvPr>
          <p:cNvGrpSpPr/>
          <p:nvPr/>
        </p:nvGrpSpPr>
        <p:grpSpPr>
          <a:xfrm>
            <a:off x="4500664" y="2968003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98503-7EF9-4899-8079-3846622F0E8E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C7F9ED-A64C-406B-9E01-E53559234275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0ECB8105-132E-4281-B01E-DD51DE03B94A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8A92F624-1D51-4086-8B7B-6312A8D037EF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7BBE53-A59B-4BB1-9ACA-9475BE0EDABB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3E7725E3-A6B3-4542-8DB7-FF397C58B20D}"/>
              </a:ext>
            </a:extLst>
          </p:cNvPr>
          <p:cNvGrpSpPr/>
          <p:nvPr/>
        </p:nvGrpSpPr>
        <p:grpSpPr>
          <a:xfrm>
            <a:off x="8192838" y="5190197"/>
            <a:ext cx="3190672" cy="901282"/>
            <a:chOff x="7752184" y="4976177"/>
            <a:chExt cx="1877204" cy="9012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C8FEC4-05CE-4E2F-A0B4-B39DFA6CC64C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5C90D3-9551-4921-81E7-332F596F9975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18">
            <a:extLst>
              <a:ext uri="{FF2B5EF4-FFF2-40B4-BE49-F238E27FC236}">
                <a16:creationId xmlns:a16="http://schemas.microsoft.com/office/drawing/2014/main" id="{610DEFF2-8FB5-4D12-9A53-032188369195}"/>
              </a:ext>
            </a:extLst>
          </p:cNvPr>
          <p:cNvGrpSpPr/>
          <p:nvPr/>
        </p:nvGrpSpPr>
        <p:grpSpPr>
          <a:xfrm>
            <a:off x="8192838" y="1755274"/>
            <a:ext cx="3190672" cy="901282"/>
            <a:chOff x="7752184" y="1735816"/>
            <a:chExt cx="18772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1053D9-5B0F-4DBB-9251-6B67A8469AEB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510FA1-7160-41E2-BA58-0326B4990780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id="{18936D45-A6D3-49C9-8BE5-8FC5EB4DBE02}"/>
              </a:ext>
            </a:extLst>
          </p:cNvPr>
          <p:cNvGrpSpPr/>
          <p:nvPr/>
        </p:nvGrpSpPr>
        <p:grpSpPr>
          <a:xfrm>
            <a:off x="808490" y="5190199"/>
            <a:ext cx="3190672" cy="901282"/>
            <a:chOff x="2634620" y="4976178"/>
            <a:chExt cx="18772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3D9AC1-E657-4FD6-8F34-3BC4CCB75295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18EDB5-7B00-4AF1-9040-F29D4A476563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77F830FE-0350-495D-9A3A-9C457D2754A7}"/>
              </a:ext>
            </a:extLst>
          </p:cNvPr>
          <p:cNvGrpSpPr/>
          <p:nvPr/>
        </p:nvGrpSpPr>
        <p:grpSpPr>
          <a:xfrm>
            <a:off x="808490" y="1755275"/>
            <a:ext cx="3190672" cy="901282"/>
            <a:chOff x="2634620" y="1735817"/>
            <a:chExt cx="1877204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1E89DD-7867-41E5-9AB6-A712928A0A92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78A30-014D-4A38-AC16-668E2097CE40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B432DFAC-80AE-49C2-9890-E023363F67AC}"/>
              </a:ext>
            </a:extLst>
          </p:cNvPr>
          <p:cNvCxnSpPr/>
          <p:nvPr/>
        </p:nvCxnSpPr>
        <p:spPr>
          <a:xfrm flipV="1">
            <a:off x="4262158" y="4368486"/>
            <a:ext cx="1260000" cy="972000"/>
          </a:xfrm>
          <a:prstGeom prst="bentConnector3">
            <a:avLst>
              <a:gd name="adj1" fmla="val 10051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id="{F09A59E4-04C7-4785-ADC6-5590502D4986}"/>
              </a:ext>
            </a:extLst>
          </p:cNvPr>
          <p:cNvCxnSpPr>
            <a:cxnSpLocks/>
          </p:cNvCxnSpPr>
          <p:nvPr/>
        </p:nvCxnSpPr>
        <p:spPr>
          <a:xfrm rot="10800000">
            <a:off x="6597350" y="4368486"/>
            <a:ext cx="1260000" cy="972000"/>
          </a:xfrm>
          <a:prstGeom prst="bentConnector3">
            <a:avLst>
              <a:gd name="adj1" fmla="val 990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 rot="16200000" flipH="1">
            <a:off x="4118158" y="2057226"/>
            <a:ext cx="1548000" cy="1260000"/>
          </a:xfrm>
          <a:prstGeom prst="bentConnector3">
            <a:avLst>
              <a:gd name="adj1" fmla="val -44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81E6113B-ADC6-48B5-8F58-E8255CAE5063}"/>
              </a:ext>
            </a:extLst>
          </p:cNvPr>
          <p:cNvCxnSpPr/>
          <p:nvPr/>
        </p:nvCxnSpPr>
        <p:spPr>
          <a:xfrm rot="5400000">
            <a:off x="6453350" y="2057227"/>
            <a:ext cx="1548000" cy="1260000"/>
          </a:xfrm>
          <a:prstGeom prst="bentConnector3">
            <a:avLst>
              <a:gd name="adj1" fmla="val -2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642BF49-6041-4528-8DFB-D97265477ABC}"/>
              </a:ext>
            </a:extLst>
          </p:cNvPr>
          <p:cNvSpPr txBox="1"/>
          <p:nvPr/>
        </p:nvSpPr>
        <p:spPr>
          <a:xfrm>
            <a:off x="4840578" y="3599292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852E40-C7FB-47AC-8340-675244EBEBC1}"/>
              </a:ext>
            </a:extLst>
          </p:cNvPr>
          <p:cNvSpPr txBox="1"/>
          <p:nvPr/>
        </p:nvSpPr>
        <p:spPr>
          <a:xfrm>
            <a:off x="6241920" y="3599292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8CC7CF-94C4-4E01-A867-444309A938EA}"/>
              </a:ext>
            </a:extLst>
          </p:cNvPr>
          <p:cNvGrpSpPr/>
          <p:nvPr/>
        </p:nvGrpSpPr>
        <p:grpSpPr>
          <a:xfrm>
            <a:off x="3990653" y="1749100"/>
            <a:ext cx="4238948" cy="4295918"/>
            <a:chOff x="2497411" y="1038529"/>
            <a:chExt cx="3327334" cy="3372053"/>
          </a:xfrm>
          <a:noFill/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0B532799-DDD9-46ED-A9E4-9A3C0ED2FDB6}"/>
                </a:ext>
              </a:extLst>
            </p:cNvPr>
            <p:cNvSpPr/>
            <p:nvPr/>
          </p:nvSpPr>
          <p:spPr>
            <a:xfrm>
              <a:off x="3879421" y="1038529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42EF30C3-B27E-49FD-AFF0-543F7404515B}"/>
                </a:ext>
              </a:extLst>
            </p:cNvPr>
            <p:cNvSpPr/>
            <p:nvPr/>
          </p:nvSpPr>
          <p:spPr>
            <a:xfrm rot="5400000">
              <a:off x="4739035" y="1920503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FCDEE462-0E01-4F36-8636-06324CB6FE19}"/>
                </a:ext>
              </a:extLst>
            </p:cNvPr>
            <p:cNvSpPr/>
            <p:nvPr/>
          </p:nvSpPr>
          <p:spPr>
            <a:xfrm rot="10800000">
              <a:off x="3879421" y="2802477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7942BF16-A603-4CA9-9A41-BAA435835116}"/>
                </a:ext>
              </a:extLst>
            </p:cNvPr>
            <p:cNvSpPr/>
            <p:nvPr/>
          </p:nvSpPr>
          <p:spPr>
            <a:xfrm rot="16200000">
              <a:off x="3019806" y="1920503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D356498-69AC-4A09-BB0C-5D5A63170098}"/>
              </a:ext>
            </a:extLst>
          </p:cNvPr>
          <p:cNvGrpSpPr/>
          <p:nvPr/>
        </p:nvGrpSpPr>
        <p:grpSpPr>
          <a:xfrm>
            <a:off x="2370932" y="1738626"/>
            <a:ext cx="2866398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175694-F591-45CC-9AD8-215E0F25CB1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44D262-0BA1-4CB2-8BE6-34736634842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745941-752F-4A79-9964-4BB22BD11D4F}"/>
              </a:ext>
            </a:extLst>
          </p:cNvPr>
          <p:cNvGrpSpPr/>
          <p:nvPr/>
        </p:nvGrpSpPr>
        <p:grpSpPr>
          <a:xfrm>
            <a:off x="898188" y="3479137"/>
            <a:ext cx="2890974" cy="923330"/>
            <a:chOff x="2551705" y="4283314"/>
            <a:chExt cx="2357003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AD78BA-AD4A-4CB5-A96E-BB2C4B1FF7A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6CAF90-8007-43BA-B034-5C0EACBFB4D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96725F-C038-4030-89E6-DF0C9E9C9871}"/>
              </a:ext>
            </a:extLst>
          </p:cNvPr>
          <p:cNvGrpSpPr/>
          <p:nvPr/>
        </p:nvGrpSpPr>
        <p:grpSpPr>
          <a:xfrm>
            <a:off x="6982346" y="5157667"/>
            <a:ext cx="2866398" cy="923330"/>
            <a:chOff x="2551705" y="4283314"/>
            <a:chExt cx="2357003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B515-704A-4C04-9098-F5B0F012C23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2A06F2-77AC-4845-941E-61A16BB4D97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69453-C43F-45A7-9262-0DAB1781BE1E}"/>
              </a:ext>
            </a:extLst>
          </p:cNvPr>
          <p:cNvGrpSpPr/>
          <p:nvPr/>
        </p:nvGrpSpPr>
        <p:grpSpPr>
          <a:xfrm>
            <a:off x="8402838" y="3436726"/>
            <a:ext cx="2890975" cy="923330"/>
            <a:chOff x="2551705" y="4283314"/>
            <a:chExt cx="235700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516A2E-D86D-4265-9B12-62820F5D343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D1DEEC-AA65-4AC0-A276-46D19B862B3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EA205929-6599-4F1E-9158-3B74718B3B7A}"/>
              </a:ext>
            </a:extLst>
          </p:cNvPr>
          <p:cNvSpPr/>
          <p:nvPr/>
        </p:nvSpPr>
        <p:spPr>
          <a:xfrm flipH="1">
            <a:off x="5914286" y="303400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8C15632F-68B5-4228-9697-C60D1CFC11EE}"/>
              </a:ext>
            </a:extLst>
          </p:cNvPr>
          <p:cNvSpPr/>
          <p:nvPr/>
        </p:nvSpPr>
        <p:spPr>
          <a:xfrm rot="18805991">
            <a:off x="5921854" y="4393628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130">
            <a:extLst>
              <a:ext uri="{FF2B5EF4-FFF2-40B4-BE49-F238E27FC236}">
                <a16:creationId xmlns:a16="http://schemas.microsoft.com/office/drawing/2014/main" id="{56EAAFB7-AA22-4226-B340-EC4EC03D4D1F}"/>
              </a:ext>
            </a:extLst>
          </p:cNvPr>
          <p:cNvSpPr/>
          <p:nvPr/>
        </p:nvSpPr>
        <p:spPr>
          <a:xfrm>
            <a:off x="6667887" y="371372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Block Arc 25">
            <a:extLst>
              <a:ext uri="{FF2B5EF4-FFF2-40B4-BE49-F238E27FC236}">
                <a16:creationId xmlns:a16="http://schemas.microsoft.com/office/drawing/2014/main" id="{260D2314-6134-4C20-922F-7523A0A2564D}"/>
              </a:ext>
            </a:extLst>
          </p:cNvPr>
          <p:cNvSpPr>
            <a:spLocks noChangeAspect="1"/>
          </p:cNvSpPr>
          <p:nvPr/>
        </p:nvSpPr>
        <p:spPr>
          <a:xfrm>
            <a:off x="5294284" y="366932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29638F-C5AE-42BA-B518-50612A972B14}"/>
              </a:ext>
            </a:extLst>
          </p:cNvPr>
          <p:cNvSpPr txBox="1"/>
          <p:nvPr/>
        </p:nvSpPr>
        <p:spPr>
          <a:xfrm>
            <a:off x="564930" y="32035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CBBE8-3064-4D09-924C-F705C326F511}"/>
              </a:ext>
            </a:extLst>
          </p:cNvPr>
          <p:cNvSpPr txBox="1"/>
          <p:nvPr/>
        </p:nvSpPr>
        <p:spPr>
          <a:xfrm>
            <a:off x="575558" y="2752768"/>
            <a:ext cx="35684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365BDF-F603-47B2-8A4E-1A5A59243882}"/>
              </a:ext>
            </a:extLst>
          </p:cNvPr>
          <p:cNvSpPr txBox="1"/>
          <p:nvPr/>
        </p:nvSpPr>
        <p:spPr>
          <a:xfrm>
            <a:off x="564928" y="200733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AutoShape 92">
            <a:extLst>
              <a:ext uri="{FF2B5EF4-FFF2-40B4-BE49-F238E27FC236}">
                <a16:creationId xmlns:a16="http://schemas.microsoft.com/office/drawing/2014/main" id="{39B2E59A-80A0-44A8-8543-2682CD08D09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00043" y="5106472"/>
            <a:ext cx="560666" cy="560666"/>
          </a:xfrm>
          <a:prstGeom prst="ellipse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AutoShape 92">
            <a:extLst>
              <a:ext uri="{FF2B5EF4-FFF2-40B4-BE49-F238E27FC236}">
                <a16:creationId xmlns:a16="http://schemas.microsoft.com/office/drawing/2014/main" id="{9BED546E-8A2E-49B5-95A6-0621AA7E6A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11925" y="5106472"/>
            <a:ext cx="560666" cy="560666"/>
          </a:xfrm>
          <a:prstGeom prst="ellipse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id="{85D624AC-4771-4486-B808-13B77987FD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05984" y="5106472"/>
            <a:ext cx="560666" cy="560728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Trapezoid 10">
            <a:extLst>
              <a:ext uri="{FF2B5EF4-FFF2-40B4-BE49-F238E27FC236}">
                <a16:creationId xmlns:a16="http://schemas.microsoft.com/office/drawing/2014/main" id="{E84C1CA1-A748-4A1A-9B44-3A84466918BF}"/>
              </a:ext>
            </a:extLst>
          </p:cNvPr>
          <p:cNvSpPr/>
          <p:nvPr/>
        </p:nvSpPr>
        <p:spPr>
          <a:xfrm>
            <a:off x="2767809" y="5268482"/>
            <a:ext cx="250594" cy="25030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4A852C0B-4DE3-46BA-935D-3F50A208856E}"/>
              </a:ext>
            </a:extLst>
          </p:cNvPr>
          <p:cNvSpPr>
            <a:spLocks noChangeAspect="1"/>
          </p:cNvSpPr>
          <p:nvPr/>
        </p:nvSpPr>
        <p:spPr>
          <a:xfrm>
            <a:off x="1283694" y="5271591"/>
            <a:ext cx="193364" cy="230428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312F118F-F4F2-49D6-A98D-9B02B4FF6113}"/>
              </a:ext>
            </a:extLst>
          </p:cNvPr>
          <p:cNvSpPr>
            <a:spLocks/>
          </p:cNvSpPr>
          <p:nvPr/>
        </p:nvSpPr>
        <p:spPr>
          <a:xfrm>
            <a:off x="4281755" y="5271646"/>
            <a:ext cx="252626" cy="25262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D00B6-FB56-4C9A-9A2F-F17B741968C7}"/>
              </a:ext>
            </a:extLst>
          </p:cNvPr>
          <p:cNvSpPr txBox="1"/>
          <p:nvPr/>
        </p:nvSpPr>
        <p:spPr>
          <a:xfrm>
            <a:off x="738131" y="578460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3B04A9-5405-43F8-A1BD-90C4C303D8DC}"/>
              </a:ext>
            </a:extLst>
          </p:cNvPr>
          <p:cNvSpPr txBox="1"/>
          <p:nvPr/>
        </p:nvSpPr>
        <p:spPr>
          <a:xfrm>
            <a:off x="2249698" y="578460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F96476-1C49-42C6-AF6B-5E1DB7024552}"/>
              </a:ext>
            </a:extLst>
          </p:cNvPr>
          <p:cNvSpPr txBox="1"/>
          <p:nvPr/>
        </p:nvSpPr>
        <p:spPr>
          <a:xfrm>
            <a:off x="3761265" y="578460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AutoShape 92">
            <a:extLst>
              <a:ext uri="{FF2B5EF4-FFF2-40B4-BE49-F238E27FC236}">
                <a16:creationId xmlns:a16="http://schemas.microsoft.com/office/drawing/2014/main" id="{C0B663D9-6607-41E6-8823-0D3483C653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23492" y="5106472"/>
            <a:ext cx="560666" cy="560666"/>
          </a:xfrm>
          <a:prstGeom prst="ellipse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7B56D4-D6FA-4C11-9E34-36B5035F972B}"/>
              </a:ext>
            </a:extLst>
          </p:cNvPr>
          <p:cNvSpPr txBox="1"/>
          <p:nvPr/>
        </p:nvSpPr>
        <p:spPr>
          <a:xfrm>
            <a:off x="5272832" y="578460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916E926-62F5-4AB4-8329-E05D3A2426D2}"/>
              </a:ext>
            </a:extLst>
          </p:cNvPr>
          <p:cNvSpPr/>
          <p:nvPr/>
        </p:nvSpPr>
        <p:spPr>
          <a:xfrm>
            <a:off x="5817140" y="5231900"/>
            <a:ext cx="172763" cy="29897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034320" y="1890753"/>
            <a:ext cx="2156062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D3472A-EDA1-4519-9480-DE70E261AD18}"/>
              </a:ext>
            </a:extLst>
          </p:cNvPr>
          <p:cNvGrpSpPr/>
          <p:nvPr/>
        </p:nvGrpSpPr>
        <p:grpSpPr>
          <a:xfrm>
            <a:off x="7246036" y="2414798"/>
            <a:ext cx="3852000" cy="719450"/>
            <a:chOff x="395534" y="3737445"/>
            <a:chExt cx="3972999" cy="7194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CD7556-29D9-4DD5-AE9D-B8B17959DC2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43BCB7-1C73-4B5B-A0DE-0AD68AE96E4C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93E110-6E09-44BE-BD80-E5E88170CD6D}"/>
              </a:ext>
            </a:extLst>
          </p:cNvPr>
          <p:cNvGrpSpPr/>
          <p:nvPr/>
        </p:nvGrpSpPr>
        <p:grpSpPr>
          <a:xfrm>
            <a:off x="7506977" y="3540870"/>
            <a:ext cx="3852000" cy="719450"/>
            <a:chOff x="395534" y="3737445"/>
            <a:chExt cx="3972999" cy="7194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92AC6C-61B6-4539-B775-1C641E135217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76B-8463-4A20-A488-43117473B560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5581FA-15B3-445E-AFDD-A2DFBD1BEDCA}"/>
              </a:ext>
            </a:extLst>
          </p:cNvPr>
          <p:cNvGrpSpPr/>
          <p:nvPr/>
        </p:nvGrpSpPr>
        <p:grpSpPr>
          <a:xfrm>
            <a:off x="1281315" y="1851762"/>
            <a:ext cx="3852000" cy="719450"/>
            <a:chOff x="395534" y="3737445"/>
            <a:chExt cx="3972999" cy="7194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5F684C-2733-462D-8FDD-69A45ECCF9AF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B670F4-8D43-4F31-A6A9-4EE4ACFB332A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8AEAC6-0868-4568-8ABE-DFE6B414BE8E}"/>
              </a:ext>
            </a:extLst>
          </p:cNvPr>
          <p:cNvGrpSpPr/>
          <p:nvPr/>
        </p:nvGrpSpPr>
        <p:grpSpPr>
          <a:xfrm>
            <a:off x="1063323" y="2977834"/>
            <a:ext cx="3852000" cy="719450"/>
            <a:chOff x="395534" y="3737445"/>
            <a:chExt cx="3972999" cy="7194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6140BA2-7019-410C-A019-543E3E6BF5E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C97B73-CA73-49C6-B5A2-9F7A4F1BBF05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7F96DB-42B4-4BBB-83F2-AD16E80B0EE6}"/>
              </a:ext>
            </a:extLst>
          </p:cNvPr>
          <p:cNvGrpSpPr/>
          <p:nvPr/>
        </p:nvGrpSpPr>
        <p:grpSpPr>
          <a:xfrm>
            <a:off x="837332" y="4103905"/>
            <a:ext cx="3852000" cy="719450"/>
            <a:chOff x="395534" y="3737445"/>
            <a:chExt cx="3972999" cy="7194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57A72F-F954-4FA1-A01D-1CD416D712B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BCE4A3-2819-4EEC-B049-884E471D53CC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474406" y="2672550"/>
            <a:ext cx="33578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404527" y="3179732"/>
            <a:ext cx="343335" cy="33975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654991" y="2089554"/>
            <a:ext cx="290101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723145" y="3744571"/>
            <a:ext cx="285381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55554" y="4283370"/>
            <a:ext cx="243278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897613-1CF0-48FA-9B1A-CC00E5803CC7}"/>
              </a:ext>
            </a:extLst>
          </p:cNvPr>
          <p:cNvGrpSpPr/>
          <p:nvPr/>
        </p:nvGrpSpPr>
        <p:grpSpPr>
          <a:xfrm>
            <a:off x="2836734" y="4726120"/>
            <a:ext cx="2152229" cy="1477328"/>
            <a:chOff x="2551705" y="4283314"/>
            <a:chExt cx="2152229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CE3C48-47F4-4914-8360-45684E06480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161101-C1EA-40C7-A043-1EF1A41F5EA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12B686-CE21-4E53-90EF-B9F52891B3A3}"/>
              </a:ext>
            </a:extLst>
          </p:cNvPr>
          <p:cNvGrpSpPr/>
          <p:nvPr/>
        </p:nvGrpSpPr>
        <p:grpSpPr>
          <a:xfrm>
            <a:off x="9155644" y="4726120"/>
            <a:ext cx="2152229" cy="1477328"/>
            <a:chOff x="2551705" y="4283314"/>
            <a:chExt cx="2152229" cy="14773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3709B4-0303-4227-8069-5355CAAD9EAF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1B8397-EB30-4127-BB30-40DA1ACAC64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758709-F54F-4191-B204-2618972566A0}"/>
              </a:ext>
            </a:extLst>
          </p:cNvPr>
          <p:cNvGrpSpPr/>
          <p:nvPr/>
        </p:nvGrpSpPr>
        <p:grpSpPr>
          <a:xfrm>
            <a:off x="1239435" y="1768314"/>
            <a:ext cx="2152229" cy="1477328"/>
            <a:chOff x="2551705" y="4283314"/>
            <a:chExt cx="2152229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1A8253-28D6-4BA0-9D47-6BF27A9DD988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0C106E-6880-4C83-879E-EEEFA71720A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59488D-DBF7-497D-996B-645C0F995D81}"/>
              </a:ext>
            </a:extLst>
          </p:cNvPr>
          <p:cNvGrpSpPr/>
          <p:nvPr/>
        </p:nvGrpSpPr>
        <p:grpSpPr>
          <a:xfrm>
            <a:off x="7389351" y="1773804"/>
            <a:ext cx="2152229" cy="1477328"/>
            <a:chOff x="2551705" y="4283314"/>
            <a:chExt cx="2152229" cy="1477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7F6BB5-A01C-45BA-AE6B-3B83210FE1EB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21E30D-602F-4776-AD1A-C2AC428DEDF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0972378-6000-4E54-ADB9-0B99926A4C0E}"/>
              </a:ext>
            </a:extLst>
          </p:cNvPr>
          <p:cNvGrpSpPr/>
          <p:nvPr/>
        </p:nvGrpSpPr>
        <p:grpSpPr>
          <a:xfrm>
            <a:off x="884126" y="2322312"/>
            <a:ext cx="10423747" cy="3207113"/>
            <a:chOff x="100645" y="2203665"/>
            <a:chExt cx="11160127" cy="3433678"/>
          </a:xfrm>
        </p:grpSpPr>
        <p:sp>
          <p:nvSpPr>
            <p:cNvPr id="3" name="Chevron 2">
              <a:extLst>
                <a:ext uri="{FF2B5EF4-FFF2-40B4-BE49-F238E27FC236}">
                  <a16:creationId xmlns:a16="http://schemas.microsoft.com/office/drawing/2014/main" id="{FC981A90-D0F1-42AB-B242-6A95D08779C4}"/>
                </a:ext>
              </a:extLst>
            </p:cNvPr>
            <p:cNvSpPr/>
            <p:nvPr/>
          </p:nvSpPr>
          <p:spPr>
            <a:xfrm>
              <a:off x="940303" y="3423025"/>
              <a:ext cx="864096" cy="10081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Chevron 3">
              <a:extLst>
                <a:ext uri="{FF2B5EF4-FFF2-40B4-BE49-F238E27FC236}">
                  <a16:creationId xmlns:a16="http://schemas.microsoft.com/office/drawing/2014/main" id="{728B1851-DF2E-4A17-8525-C78A558F4FB9}"/>
                </a:ext>
              </a:extLst>
            </p:cNvPr>
            <p:cNvSpPr/>
            <p:nvPr/>
          </p:nvSpPr>
          <p:spPr>
            <a:xfrm>
              <a:off x="1801153" y="3586358"/>
              <a:ext cx="576064" cy="67207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Chevron 4">
              <a:extLst>
                <a:ext uri="{FF2B5EF4-FFF2-40B4-BE49-F238E27FC236}">
                  <a16:creationId xmlns:a16="http://schemas.microsoft.com/office/drawing/2014/main" id="{720E1C59-2746-4F99-B6BE-53793007590E}"/>
                </a:ext>
              </a:extLst>
            </p:cNvPr>
            <p:cNvSpPr/>
            <p:nvPr/>
          </p:nvSpPr>
          <p:spPr>
            <a:xfrm>
              <a:off x="2373971" y="3586358"/>
              <a:ext cx="576064" cy="67207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Chevron 5">
              <a:extLst>
                <a:ext uri="{FF2B5EF4-FFF2-40B4-BE49-F238E27FC236}">
                  <a16:creationId xmlns:a16="http://schemas.microsoft.com/office/drawing/2014/main" id="{1FF8472A-8036-46D6-B2BA-9D86C966BB48}"/>
                </a:ext>
              </a:extLst>
            </p:cNvPr>
            <p:cNvSpPr/>
            <p:nvPr/>
          </p:nvSpPr>
          <p:spPr>
            <a:xfrm>
              <a:off x="2946789" y="3586358"/>
              <a:ext cx="576064" cy="67207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Chevron 6">
              <a:extLst>
                <a:ext uri="{FF2B5EF4-FFF2-40B4-BE49-F238E27FC236}">
                  <a16:creationId xmlns:a16="http://schemas.microsoft.com/office/drawing/2014/main" id="{D74DA3AD-D0BB-45D1-B488-F0E64FD6323B}"/>
                </a:ext>
              </a:extLst>
            </p:cNvPr>
            <p:cNvSpPr/>
            <p:nvPr/>
          </p:nvSpPr>
          <p:spPr>
            <a:xfrm>
              <a:off x="4092425" y="3418339"/>
              <a:ext cx="864096" cy="10081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8BEFC92A-DE0E-4931-8C18-B2A728EE0B64}"/>
                </a:ext>
              </a:extLst>
            </p:cNvPr>
            <p:cNvSpPr/>
            <p:nvPr/>
          </p:nvSpPr>
          <p:spPr>
            <a:xfrm>
              <a:off x="4953275" y="3591044"/>
              <a:ext cx="576064" cy="67207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0A0E6FAC-D3DB-4C01-AAEA-EA92D6B75EB2}"/>
                </a:ext>
              </a:extLst>
            </p:cNvPr>
            <p:cNvSpPr/>
            <p:nvPr/>
          </p:nvSpPr>
          <p:spPr>
            <a:xfrm>
              <a:off x="5526093" y="3591044"/>
              <a:ext cx="576064" cy="67207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F67CAC72-DB93-4835-A7C9-38FE2E77CE53}"/>
                </a:ext>
              </a:extLst>
            </p:cNvPr>
            <p:cNvSpPr/>
            <p:nvPr/>
          </p:nvSpPr>
          <p:spPr>
            <a:xfrm>
              <a:off x="6098911" y="3591044"/>
              <a:ext cx="576064" cy="67207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C840B178-93AE-4416-9900-22EF7E473803}"/>
                </a:ext>
              </a:extLst>
            </p:cNvPr>
            <p:cNvSpPr/>
            <p:nvPr/>
          </p:nvSpPr>
          <p:spPr>
            <a:xfrm>
              <a:off x="7244547" y="3423025"/>
              <a:ext cx="864096" cy="10081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FBE88ECE-89B6-4A7A-A344-917F031F2F93}"/>
                </a:ext>
              </a:extLst>
            </p:cNvPr>
            <p:cNvSpPr/>
            <p:nvPr/>
          </p:nvSpPr>
          <p:spPr>
            <a:xfrm>
              <a:off x="8105397" y="3575426"/>
              <a:ext cx="576064" cy="67207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5DA79728-D9A7-4CF8-A00C-25984E39A12E}"/>
                </a:ext>
              </a:extLst>
            </p:cNvPr>
            <p:cNvSpPr/>
            <p:nvPr/>
          </p:nvSpPr>
          <p:spPr>
            <a:xfrm>
              <a:off x="8678215" y="3575426"/>
              <a:ext cx="576064" cy="67207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95C0CC52-927F-426F-B981-52C8FFB02B5C}"/>
                </a:ext>
              </a:extLst>
            </p:cNvPr>
            <p:cNvSpPr/>
            <p:nvPr/>
          </p:nvSpPr>
          <p:spPr>
            <a:xfrm>
              <a:off x="9251033" y="3575426"/>
              <a:ext cx="576064" cy="67207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8C0DE7E-5A79-45E7-92A4-785A51155690}"/>
                </a:ext>
              </a:extLst>
            </p:cNvPr>
            <p:cNvSpPr/>
            <p:nvPr/>
          </p:nvSpPr>
          <p:spPr>
            <a:xfrm>
              <a:off x="10396676" y="3423025"/>
              <a:ext cx="864096" cy="10081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6" name="Chevron 5">
              <a:extLst>
                <a:ext uri="{FF2B5EF4-FFF2-40B4-BE49-F238E27FC236}">
                  <a16:creationId xmlns:a16="http://schemas.microsoft.com/office/drawing/2014/main" id="{46A25A84-6564-4EE7-96ED-82BA65BF4EF1}"/>
                </a:ext>
              </a:extLst>
            </p:cNvPr>
            <p:cNvSpPr/>
            <p:nvPr/>
          </p:nvSpPr>
          <p:spPr>
            <a:xfrm>
              <a:off x="3519607" y="3586358"/>
              <a:ext cx="576064" cy="67207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Chevron 9">
              <a:extLst>
                <a:ext uri="{FF2B5EF4-FFF2-40B4-BE49-F238E27FC236}">
                  <a16:creationId xmlns:a16="http://schemas.microsoft.com/office/drawing/2014/main" id="{3B9D5B9F-1E12-4FD0-ADE7-E45412FBEF16}"/>
                </a:ext>
              </a:extLst>
            </p:cNvPr>
            <p:cNvSpPr/>
            <p:nvPr/>
          </p:nvSpPr>
          <p:spPr>
            <a:xfrm>
              <a:off x="6671729" y="3586358"/>
              <a:ext cx="576064" cy="67207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Chevron 12">
              <a:extLst>
                <a:ext uri="{FF2B5EF4-FFF2-40B4-BE49-F238E27FC236}">
                  <a16:creationId xmlns:a16="http://schemas.microsoft.com/office/drawing/2014/main" id="{48608269-FFB2-4720-95CB-4EF824450463}"/>
                </a:ext>
              </a:extLst>
            </p:cNvPr>
            <p:cNvSpPr/>
            <p:nvPr/>
          </p:nvSpPr>
          <p:spPr>
            <a:xfrm>
              <a:off x="9823851" y="3586358"/>
              <a:ext cx="576064" cy="67207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F1E33B6-64EA-4462-BBC8-96059E53D489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10512614" y="2681290"/>
              <a:ext cx="1" cy="8891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28D7C18-6BE4-48A5-A900-F4FA7457D772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4198572" y="2667489"/>
              <a:ext cx="1" cy="88919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0657F52-570A-4BF7-8719-D0F36C4FD7E0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7360123" y="4278097"/>
              <a:ext cx="1" cy="88919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">
              <a:extLst>
                <a:ext uri="{FF2B5EF4-FFF2-40B4-BE49-F238E27FC236}">
                  <a16:creationId xmlns:a16="http://schemas.microsoft.com/office/drawing/2014/main" id="{151DCB98-3CDF-4BBB-BAFA-F336F01B227B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1038563" y="4304387"/>
              <a:ext cx="1" cy="88919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83934D4-9D6D-4876-8900-716FF15C3B57}"/>
                </a:ext>
              </a:extLst>
            </p:cNvPr>
            <p:cNvSpPr/>
            <p:nvPr/>
          </p:nvSpPr>
          <p:spPr>
            <a:xfrm flipV="1">
              <a:off x="100645" y="4948302"/>
              <a:ext cx="689041" cy="6890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902002B-B41C-4B0D-84F9-A1056C8381EF}"/>
                </a:ext>
              </a:extLst>
            </p:cNvPr>
            <p:cNvSpPr/>
            <p:nvPr/>
          </p:nvSpPr>
          <p:spPr>
            <a:xfrm>
              <a:off x="3264736" y="2203665"/>
              <a:ext cx="689041" cy="6890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0DA4E16-9B40-40B4-A786-9A4BE1CE2D3E}"/>
                </a:ext>
              </a:extLst>
            </p:cNvPr>
            <p:cNvSpPr/>
            <p:nvPr/>
          </p:nvSpPr>
          <p:spPr>
            <a:xfrm flipV="1">
              <a:off x="6420845" y="4922012"/>
              <a:ext cx="689041" cy="6890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D67DEFA-21F3-49D7-9F33-19856C77CE2E}"/>
                </a:ext>
              </a:extLst>
            </p:cNvPr>
            <p:cNvSpPr/>
            <p:nvPr/>
          </p:nvSpPr>
          <p:spPr>
            <a:xfrm>
              <a:off x="9567897" y="2217466"/>
              <a:ext cx="689041" cy="6890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Isosceles Triangle 51">
              <a:extLst>
                <a:ext uri="{FF2B5EF4-FFF2-40B4-BE49-F238E27FC236}">
                  <a16:creationId xmlns:a16="http://schemas.microsoft.com/office/drawing/2014/main" id="{FEB07FA5-E8F9-4F65-B23D-CA4CE117CE02}"/>
                </a:ext>
              </a:extLst>
            </p:cNvPr>
            <p:cNvSpPr/>
            <p:nvPr/>
          </p:nvSpPr>
          <p:spPr>
            <a:xfrm>
              <a:off x="3481696" y="2452553"/>
              <a:ext cx="304917" cy="223597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Rounded Rectangle 27">
              <a:extLst>
                <a:ext uri="{FF2B5EF4-FFF2-40B4-BE49-F238E27FC236}">
                  <a16:creationId xmlns:a16="http://schemas.microsoft.com/office/drawing/2014/main" id="{F08666C4-0D78-4417-BDF0-843285665344}"/>
                </a:ext>
              </a:extLst>
            </p:cNvPr>
            <p:cNvSpPr/>
            <p:nvPr/>
          </p:nvSpPr>
          <p:spPr>
            <a:xfrm>
              <a:off x="304176" y="5173795"/>
              <a:ext cx="317145" cy="243610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Rounded Rectangle 7">
              <a:extLst>
                <a:ext uri="{FF2B5EF4-FFF2-40B4-BE49-F238E27FC236}">
                  <a16:creationId xmlns:a16="http://schemas.microsoft.com/office/drawing/2014/main" id="{53A916D6-B117-4B5A-9CA1-E0F11212CE5E}"/>
                </a:ext>
              </a:extLst>
            </p:cNvPr>
            <p:cNvSpPr/>
            <p:nvPr/>
          </p:nvSpPr>
          <p:spPr>
            <a:xfrm>
              <a:off x="9762259" y="2399304"/>
              <a:ext cx="322437" cy="278259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Round Same Side Corner Rectangle 36">
              <a:extLst>
                <a:ext uri="{FF2B5EF4-FFF2-40B4-BE49-F238E27FC236}">
                  <a16:creationId xmlns:a16="http://schemas.microsoft.com/office/drawing/2014/main" id="{403B7838-A7C7-456A-98BD-A757D9E9E173}"/>
                </a:ext>
              </a:extLst>
            </p:cNvPr>
            <p:cNvSpPr/>
            <p:nvPr/>
          </p:nvSpPr>
          <p:spPr>
            <a:xfrm>
              <a:off x="6596509" y="5132007"/>
              <a:ext cx="327620" cy="259022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D4829C-BEB7-4967-9AB3-AF83FD173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1E2178-59B1-419F-8CC4-62B4F2077259}"/>
              </a:ext>
            </a:extLst>
          </p:cNvPr>
          <p:cNvSpPr/>
          <p:nvPr/>
        </p:nvSpPr>
        <p:spPr>
          <a:xfrm>
            <a:off x="0" y="2462553"/>
            <a:ext cx="7772400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1287F0-24BE-41FA-8D99-3477F5B362C7}"/>
              </a:ext>
            </a:extLst>
          </p:cNvPr>
          <p:cNvGrpSpPr/>
          <p:nvPr/>
        </p:nvGrpSpPr>
        <p:grpSpPr>
          <a:xfrm>
            <a:off x="713378" y="2542667"/>
            <a:ext cx="6874196" cy="1373430"/>
            <a:chOff x="720001" y="2446968"/>
            <a:chExt cx="3401927" cy="13734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3A1746-91EA-4854-89C9-D76A0B712975}"/>
                </a:ext>
              </a:extLst>
            </p:cNvPr>
            <p:cNvSpPr txBox="1"/>
            <p:nvPr/>
          </p:nvSpPr>
          <p:spPr>
            <a:xfrm>
              <a:off x="720002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193926-1D08-4B4E-9541-E450345B9C91}"/>
                </a:ext>
              </a:extLst>
            </p:cNvPr>
            <p:cNvSpPr txBox="1"/>
            <p:nvPr/>
          </p:nvSpPr>
          <p:spPr>
            <a:xfrm>
              <a:off x="720001" y="2989401"/>
              <a:ext cx="3401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813F28-7948-4456-BEDA-8A1C0A8E01CC}"/>
              </a:ext>
            </a:extLst>
          </p:cNvPr>
          <p:cNvGrpSpPr/>
          <p:nvPr/>
        </p:nvGrpSpPr>
        <p:grpSpPr>
          <a:xfrm>
            <a:off x="713378" y="1621281"/>
            <a:ext cx="5580416" cy="686725"/>
            <a:chOff x="6324699" y="2356411"/>
            <a:chExt cx="2736304" cy="68672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4CD339-4BE9-4203-8608-010196E240BF}"/>
                </a:ext>
              </a:extLst>
            </p:cNvPr>
            <p:cNvSpPr txBox="1"/>
            <p:nvPr/>
          </p:nvSpPr>
          <p:spPr>
            <a:xfrm>
              <a:off x="6324699" y="2704582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909021-4E20-4012-AB92-0E47AB6F9A40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21">
            <a:extLst>
              <a:ext uri="{FF2B5EF4-FFF2-40B4-BE49-F238E27FC236}">
                <a16:creationId xmlns:a16="http://schemas.microsoft.com/office/drawing/2014/main" id="{53DFA510-F06D-4F22-893F-6C0E069D11EE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23241-4111-4D69-BC4D-157F8EB3073A}"/>
              </a:ext>
            </a:extLst>
          </p:cNvPr>
          <p:cNvSpPr txBox="1"/>
          <p:nvPr/>
        </p:nvSpPr>
        <p:spPr>
          <a:xfrm>
            <a:off x="3304657" y="60074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17D0B-FB06-4871-8BC1-6EC54FFE434A}"/>
              </a:ext>
            </a:extLst>
          </p:cNvPr>
          <p:cNvSpPr txBox="1"/>
          <p:nvPr/>
        </p:nvSpPr>
        <p:spPr>
          <a:xfrm>
            <a:off x="872091" y="60074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63A9D2-8EE1-4771-863A-3397DCDD1636}"/>
              </a:ext>
            </a:extLst>
          </p:cNvPr>
          <p:cNvSpPr txBox="1"/>
          <p:nvPr/>
        </p:nvSpPr>
        <p:spPr>
          <a:xfrm>
            <a:off x="5737222" y="60074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B5B031-A818-4EC0-8748-AB512D4D47AD}"/>
              </a:ext>
            </a:extLst>
          </p:cNvPr>
          <p:cNvSpPr/>
          <p:nvPr/>
        </p:nvSpPr>
        <p:spPr>
          <a:xfrm>
            <a:off x="1089757" y="5452015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B555BF-19C8-4765-B87F-812DF5BF54AF}"/>
              </a:ext>
            </a:extLst>
          </p:cNvPr>
          <p:cNvSpPr/>
          <p:nvPr/>
        </p:nvSpPr>
        <p:spPr>
          <a:xfrm>
            <a:off x="3522323" y="5452015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$200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0F8035-099C-41B0-BE3A-C0027970E416}"/>
              </a:ext>
            </a:extLst>
          </p:cNvPr>
          <p:cNvSpPr/>
          <p:nvPr/>
        </p:nvSpPr>
        <p:spPr>
          <a:xfrm>
            <a:off x="6083129" y="5452015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$80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026AAA-C21A-4BB4-9665-13CE9E435E56}"/>
              </a:ext>
            </a:extLst>
          </p:cNvPr>
          <p:cNvSpPr txBox="1"/>
          <p:nvPr/>
        </p:nvSpPr>
        <p:spPr>
          <a:xfrm>
            <a:off x="713378" y="4067740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62FA61-2962-433B-9C34-3EE98CCEBF97}"/>
              </a:ext>
            </a:extLst>
          </p:cNvPr>
          <p:cNvSpPr txBox="1"/>
          <p:nvPr/>
        </p:nvSpPr>
        <p:spPr>
          <a:xfrm>
            <a:off x="713378" y="4716799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D355BC-1669-4264-A54A-8AE511753C3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4CB879C-8830-4288-A0B7-8963FDED0B34}"/>
              </a:ext>
            </a:extLst>
          </p:cNvPr>
          <p:cNvSpPr/>
          <p:nvPr/>
        </p:nvSpPr>
        <p:spPr>
          <a:xfrm>
            <a:off x="2990812" y="2882360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0DF2B9B-9143-4BC5-9C16-230ABCA51670}"/>
              </a:ext>
            </a:extLst>
          </p:cNvPr>
          <p:cNvSpPr/>
          <p:nvPr/>
        </p:nvSpPr>
        <p:spPr>
          <a:xfrm>
            <a:off x="4521568" y="2880963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1712DE25-6A53-40E2-9941-83F6D8943411}"/>
              </a:ext>
            </a:extLst>
          </p:cNvPr>
          <p:cNvSpPr/>
          <p:nvPr/>
        </p:nvSpPr>
        <p:spPr>
          <a:xfrm>
            <a:off x="7412184" y="3688880"/>
            <a:ext cx="764934" cy="1313994"/>
          </a:xfrm>
          <a:custGeom>
            <a:avLst/>
            <a:gdLst>
              <a:gd name="connsiteX0" fmla="*/ 0 w 764934"/>
              <a:gd name="connsiteY0" fmla="*/ 0 h 1277049"/>
              <a:gd name="connsiteX1" fmla="*/ 564002 w 764934"/>
              <a:gd name="connsiteY1" fmla="*/ 0 h 1277049"/>
              <a:gd name="connsiteX2" fmla="*/ 764934 w 764934"/>
              <a:gd name="connsiteY2" fmla="*/ 779913 h 1277049"/>
              <a:gd name="connsiteX3" fmla="*/ 270649 w 764934"/>
              <a:gd name="connsiteY3" fmla="*/ 1277049 h 1277049"/>
              <a:gd name="connsiteX4" fmla="*/ 0 w 764934"/>
              <a:gd name="connsiteY4" fmla="*/ 0 h 1277049"/>
              <a:gd name="connsiteX0" fmla="*/ 0 w 764934"/>
              <a:gd name="connsiteY0" fmla="*/ 27709 h 1304758"/>
              <a:gd name="connsiteX1" fmla="*/ 640972 w 764934"/>
              <a:gd name="connsiteY1" fmla="*/ 0 h 1304758"/>
              <a:gd name="connsiteX2" fmla="*/ 764934 w 764934"/>
              <a:gd name="connsiteY2" fmla="*/ 807622 h 1304758"/>
              <a:gd name="connsiteX3" fmla="*/ 270649 w 764934"/>
              <a:gd name="connsiteY3" fmla="*/ 1304758 h 1304758"/>
              <a:gd name="connsiteX4" fmla="*/ 0 w 764934"/>
              <a:gd name="connsiteY4" fmla="*/ 27709 h 1304758"/>
              <a:gd name="connsiteX0" fmla="*/ 0 w 764934"/>
              <a:gd name="connsiteY0" fmla="*/ 36945 h 1313994"/>
              <a:gd name="connsiteX1" fmla="*/ 659445 w 764934"/>
              <a:gd name="connsiteY1" fmla="*/ 0 h 1313994"/>
              <a:gd name="connsiteX2" fmla="*/ 764934 w 764934"/>
              <a:gd name="connsiteY2" fmla="*/ 816858 h 1313994"/>
              <a:gd name="connsiteX3" fmla="*/ 270649 w 764934"/>
              <a:gd name="connsiteY3" fmla="*/ 1313994 h 1313994"/>
              <a:gd name="connsiteX4" fmla="*/ 0 w 764934"/>
              <a:gd name="connsiteY4" fmla="*/ 36945 h 13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34" h="1313994">
                <a:moveTo>
                  <a:pt x="0" y="36945"/>
                </a:moveTo>
                <a:lnTo>
                  <a:pt x="659445" y="0"/>
                </a:lnTo>
                <a:lnTo>
                  <a:pt x="764934" y="816858"/>
                </a:lnTo>
                <a:lnTo>
                  <a:pt x="270649" y="1313994"/>
                </a:lnTo>
                <a:cubicBezTo>
                  <a:pt x="164012" y="903705"/>
                  <a:pt x="106637" y="447234"/>
                  <a:pt x="0" y="3694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1E4B0990-0438-420D-B661-8500008ACEAB}"/>
              </a:ext>
            </a:extLst>
          </p:cNvPr>
          <p:cNvSpPr/>
          <p:nvPr/>
        </p:nvSpPr>
        <p:spPr>
          <a:xfrm>
            <a:off x="6052324" y="2879566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id="{F9E1A34F-5732-46FE-B1C1-445445175B65}"/>
              </a:ext>
            </a:extLst>
          </p:cNvPr>
          <p:cNvSpPr/>
          <p:nvPr/>
        </p:nvSpPr>
        <p:spPr>
          <a:xfrm>
            <a:off x="879892" y="3023279"/>
            <a:ext cx="8810625" cy="1647423"/>
          </a:xfrm>
          <a:prstGeom prst="rightArrow">
            <a:avLst>
              <a:gd name="adj1" fmla="val 50000"/>
              <a:gd name="adj2" fmla="val 6272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1CB4C-7D07-4336-B461-183D6E3BB322}"/>
              </a:ext>
            </a:extLst>
          </p:cNvPr>
          <p:cNvSpPr/>
          <p:nvPr/>
        </p:nvSpPr>
        <p:spPr>
          <a:xfrm rot="2700000">
            <a:off x="1395728" y="3616270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8E812D-2D85-4631-A793-2216E3FE81DB}"/>
              </a:ext>
            </a:extLst>
          </p:cNvPr>
          <p:cNvSpPr/>
          <p:nvPr/>
        </p:nvSpPr>
        <p:spPr>
          <a:xfrm rot="2700000">
            <a:off x="2926484" y="3616270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537FEA-99A1-4D48-83E1-C451B76B7F3C}"/>
              </a:ext>
            </a:extLst>
          </p:cNvPr>
          <p:cNvSpPr/>
          <p:nvPr/>
        </p:nvSpPr>
        <p:spPr>
          <a:xfrm rot="2700000">
            <a:off x="4457240" y="3616270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C40AF7-70B6-48E4-80B0-4E4E219D2224}"/>
              </a:ext>
            </a:extLst>
          </p:cNvPr>
          <p:cNvSpPr/>
          <p:nvPr/>
        </p:nvSpPr>
        <p:spPr>
          <a:xfrm rot="2700000">
            <a:off x="5987996" y="3616270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08DD93-50AC-4C42-804C-57F83788BB08}"/>
              </a:ext>
            </a:extLst>
          </p:cNvPr>
          <p:cNvGrpSpPr/>
          <p:nvPr/>
        </p:nvGrpSpPr>
        <p:grpSpPr>
          <a:xfrm>
            <a:off x="2418085" y="1752199"/>
            <a:ext cx="2148132" cy="1081951"/>
            <a:chOff x="1062658" y="3986014"/>
            <a:chExt cx="1728192" cy="108195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0E7A7-ACA7-4A4B-87B6-620734B0073F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18E0B-4B25-4A9A-B181-1E34AE2A26B7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11A235-C768-48A2-888E-B7BCE75FC4D7}"/>
              </a:ext>
            </a:extLst>
          </p:cNvPr>
          <p:cNvGrpSpPr/>
          <p:nvPr/>
        </p:nvGrpSpPr>
        <p:grpSpPr>
          <a:xfrm>
            <a:off x="5478567" y="1752199"/>
            <a:ext cx="2148132" cy="1081951"/>
            <a:chOff x="1062658" y="3986014"/>
            <a:chExt cx="1728192" cy="10819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93DC15-46CD-4FDF-B69D-1FE35798C218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39A555-8175-43F8-AB70-D1D78929A6CF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FCEED-7930-4105-B969-0E28304BC22F}"/>
              </a:ext>
            </a:extLst>
          </p:cNvPr>
          <p:cNvGrpSpPr/>
          <p:nvPr/>
        </p:nvGrpSpPr>
        <p:grpSpPr>
          <a:xfrm>
            <a:off x="5071283" y="5003039"/>
            <a:ext cx="2148132" cy="1081951"/>
            <a:chOff x="1062658" y="3986014"/>
            <a:chExt cx="1728192" cy="10819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9B294C-826B-4907-AABA-7027B27A9135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E311DC-4103-4823-BF79-AF1A874DDBCB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221A19-B667-4215-8392-CFF79936DD31}"/>
              </a:ext>
            </a:extLst>
          </p:cNvPr>
          <p:cNvGrpSpPr/>
          <p:nvPr/>
        </p:nvGrpSpPr>
        <p:grpSpPr>
          <a:xfrm>
            <a:off x="8167680" y="5003039"/>
            <a:ext cx="2148132" cy="1081951"/>
            <a:chOff x="1062658" y="3986014"/>
            <a:chExt cx="1728192" cy="108195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16DE39-EB20-41AE-8E6A-379B44E22781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147B3A-11AB-4D2E-AA8C-01FDCCE02F89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F478B0C4-C94D-490C-8C4A-2D24F7252FBE}"/>
              </a:ext>
            </a:extLst>
          </p:cNvPr>
          <p:cNvSpPr/>
          <p:nvPr/>
        </p:nvSpPr>
        <p:spPr>
          <a:xfrm>
            <a:off x="1609458" y="1931524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B594ABA-068F-4BC4-8A59-A2D0F9972AB6}"/>
              </a:ext>
            </a:extLst>
          </p:cNvPr>
          <p:cNvSpPr/>
          <p:nvPr/>
        </p:nvSpPr>
        <p:spPr>
          <a:xfrm>
            <a:off x="4263042" y="5202460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AD68BD0-302D-4778-BE89-6D2260D586E0}"/>
              </a:ext>
            </a:extLst>
          </p:cNvPr>
          <p:cNvSpPr/>
          <p:nvPr/>
        </p:nvSpPr>
        <p:spPr>
          <a:xfrm>
            <a:off x="4669942" y="1931524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F601FC-3498-4047-B755-8856BC06B101}"/>
              </a:ext>
            </a:extLst>
          </p:cNvPr>
          <p:cNvSpPr/>
          <p:nvPr/>
        </p:nvSpPr>
        <p:spPr>
          <a:xfrm>
            <a:off x="7338172" y="5202460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9DD6F9-1193-46EF-B778-3D2B2352B6EF}"/>
              </a:ext>
            </a:extLst>
          </p:cNvPr>
          <p:cNvSpPr txBox="1"/>
          <p:nvPr/>
        </p:nvSpPr>
        <p:spPr>
          <a:xfrm rot="2700000">
            <a:off x="1557735" y="377098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F73B00-38F7-47F2-A183-CB5D4A4A2395}"/>
              </a:ext>
            </a:extLst>
          </p:cNvPr>
          <p:cNvSpPr txBox="1"/>
          <p:nvPr/>
        </p:nvSpPr>
        <p:spPr>
          <a:xfrm rot="2700000">
            <a:off x="3082141" y="377098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6EA669-F6C6-41B6-BD89-4D93A3C89681}"/>
              </a:ext>
            </a:extLst>
          </p:cNvPr>
          <p:cNvSpPr txBox="1"/>
          <p:nvPr/>
        </p:nvSpPr>
        <p:spPr>
          <a:xfrm rot="2700000">
            <a:off x="4606547" y="377098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AFD7FE-A757-4543-99B2-7F5DBF64EE90}"/>
              </a:ext>
            </a:extLst>
          </p:cNvPr>
          <p:cNvSpPr txBox="1"/>
          <p:nvPr/>
        </p:nvSpPr>
        <p:spPr>
          <a:xfrm rot="2700000">
            <a:off x="6130953" y="377098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A7F53C11-AD18-4BAC-9060-2A8F85B2447C}"/>
              </a:ext>
            </a:extLst>
          </p:cNvPr>
          <p:cNvSpPr/>
          <p:nvPr/>
        </p:nvSpPr>
        <p:spPr>
          <a:xfrm rot="2700000">
            <a:off x="4479027" y="5292619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10B572DC-EFFD-46F1-AE95-82643BE84D5B}"/>
              </a:ext>
            </a:extLst>
          </p:cNvPr>
          <p:cNvSpPr/>
          <p:nvPr/>
        </p:nvSpPr>
        <p:spPr>
          <a:xfrm>
            <a:off x="1799618" y="2107198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F08F451F-57FE-427B-9BFB-0E2AA7C07471}"/>
              </a:ext>
            </a:extLst>
          </p:cNvPr>
          <p:cNvSpPr/>
          <p:nvPr/>
        </p:nvSpPr>
        <p:spPr>
          <a:xfrm>
            <a:off x="4837774" y="208619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5AE7E7B3-3525-45B9-9224-D5E87C13B732}"/>
              </a:ext>
            </a:extLst>
          </p:cNvPr>
          <p:cNvSpPr/>
          <p:nvPr/>
        </p:nvSpPr>
        <p:spPr>
          <a:xfrm>
            <a:off x="7495629" y="5411812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368FE530-5098-464F-90DB-B2049E2DE391}"/>
              </a:ext>
            </a:extLst>
          </p:cNvPr>
          <p:cNvSpPr/>
          <p:nvPr/>
        </p:nvSpPr>
        <p:spPr>
          <a:xfrm>
            <a:off x="9825534" y="3023279"/>
            <a:ext cx="1605299" cy="147039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2">
            <a:extLst>
              <a:ext uri="{FF2B5EF4-FFF2-40B4-BE49-F238E27FC236}">
                <a16:creationId xmlns:a16="http://schemas.microsoft.com/office/drawing/2014/main" id="{23822867-8FB1-4AE3-85CB-63FB287BF3D7}"/>
              </a:ext>
            </a:extLst>
          </p:cNvPr>
          <p:cNvGrpSpPr/>
          <p:nvPr/>
        </p:nvGrpSpPr>
        <p:grpSpPr>
          <a:xfrm>
            <a:off x="1377690" y="1887176"/>
            <a:ext cx="2907829" cy="2646352"/>
            <a:chOff x="1832115" y="2011153"/>
            <a:chExt cx="2437375" cy="2218202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B300CE7B-731D-4422-BEAC-9E1229C25CDF}"/>
                </a:ext>
              </a:extLst>
            </p:cNvPr>
            <p:cNvSpPr/>
            <p:nvPr/>
          </p:nvSpPr>
          <p:spPr>
            <a:xfrm flipH="1">
              <a:off x="3729490" y="2112100"/>
              <a:ext cx="540000" cy="1578376"/>
            </a:xfrm>
            <a:custGeom>
              <a:avLst/>
              <a:gdLst/>
              <a:ahLst/>
              <a:cxnLst/>
              <a:rect l="l" t="t" r="r" b="b"/>
              <a:pathLst>
                <a:path w="540000" h="1578376">
                  <a:moveTo>
                    <a:pt x="540000" y="0"/>
                  </a:moveTo>
                  <a:cubicBezTo>
                    <a:pt x="305128" y="102083"/>
                    <a:pt x="143631" y="277954"/>
                    <a:pt x="51986" y="524081"/>
                  </a:cubicBezTo>
                  <a:cubicBezTo>
                    <a:pt x="-3669" y="715945"/>
                    <a:pt x="3187" y="841300"/>
                    <a:pt x="0" y="942016"/>
                  </a:cubicBezTo>
                  <a:cubicBezTo>
                    <a:pt x="85420" y="1205012"/>
                    <a:pt x="295153" y="1414663"/>
                    <a:pt x="540000" y="1578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AC3E3923-75B3-41D5-9651-0340AA8490A4}"/>
                </a:ext>
              </a:extLst>
            </p:cNvPr>
            <p:cNvSpPr/>
            <p:nvPr/>
          </p:nvSpPr>
          <p:spPr>
            <a:xfrm flipH="1">
              <a:off x="3106170" y="2017568"/>
              <a:ext cx="540000" cy="2032721"/>
            </a:xfrm>
            <a:custGeom>
              <a:avLst/>
              <a:gdLst/>
              <a:ahLst/>
              <a:cxnLst/>
              <a:rect l="l" t="t" r="r" b="b"/>
              <a:pathLst>
                <a:path w="540000" h="2032721">
                  <a:moveTo>
                    <a:pt x="540000" y="60"/>
                  </a:moveTo>
                  <a:cubicBezTo>
                    <a:pt x="332971" y="-1431"/>
                    <a:pt x="153076" y="25305"/>
                    <a:pt x="0" y="78580"/>
                  </a:cubicBezTo>
                  <a:lnTo>
                    <a:pt x="0" y="1757310"/>
                  </a:lnTo>
                  <a:cubicBezTo>
                    <a:pt x="178671" y="1871799"/>
                    <a:pt x="370538" y="1961511"/>
                    <a:pt x="540000" y="2032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2AD6ABB-B2D7-4EE0-A890-EBF3E32BE51D}"/>
                </a:ext>
              </a:extLst>
            </p:cNvPr>
            <p:cNvSpPr/>
            <p:nvPr/>
          </p:nvSpPr>
          <p:spPr>
            <a:xfrm flipH="1">
              <a:off x="1832115" y="2214874"/>
              <a:ext cx="539941" cy="1957367"/>
            </a:xfrm>
            <a:custGeom>
              <a:avLst/>
              <a:gdLst/>
              <a:ahLst/>
              <a:cxnLst/>
              <a:rect l="l" t="t" r="r" b="b"/>
              <a:pathLst>
                <a:path w="539941" h="1957367">
                  <a:moveTo>
                    <a:pt x="0" y="0"/>
                  </a:moveTo>
                  <a:lnTo>
                    <a:pt x="0" y="1957367"/>
                  </a:lnTo>
                  <a:cubicBezTo>
                    <a:pt x="111013" y="1899390"/>
                    <a:pt x="184183" y="1786677"/>
                    <a:pt x="269263" y="1706980"/>
                  </a:cubicBezTo>
                  <a:cubicBezTo>
                    <a:pt x="760375" y="1082372"/>
                    <a:pt x="530706" y="35583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D2BD5618-E2AB-47D6-91DC-F65F125463C8}"/>
                </a:ext>
              </a:extLst>
            </p:cNvPr>
            <p:cNvSpPr/>
            <p:nvPr/>
          </p:nvSpPr>
          <p:spPr>
            <a:xfrm>
              <a:off x="2480186" y="2011153"/>
              <a:ext cx="540000" cy="2218202"/>
            </a:xfrm>
            <a:custGeom>
              <a:avLst/>
              <a:gdLst/>
              <a:ahLst/>
              <a:cxnLst/>
              <a:rect l="l" t="t" r="r" b="b"/>
              <a:pathLst>
                <a:path w="540000" h="2218202">
                  <a:moveTo>
                    <a:pt x="540000" y="0"/>
                  </a:moveTo>
                  <a:lnTo>
                    <a:pt x="540000" y="2068772"/>
                  </a:lnTo>
                  <a:cubicBezTo>
                    <a:pt x="432608" y="2112203"/>
                    <a:pt x="338222" y="2147505"/>
                    <a:pt x="267202" y="2175874"/>
                  </a:cubicBezTo>
                  <a:cubicBezTo>
                    <a:pt x="158061" y="2219471"/>
                    <a:pt x="71408" y="2227008"/>
                    <a:pt x="0" y="2209324"/>
                  </a:cubicBezTo>
                  <a:lnTo>
                    <a:pt x="0" y="161513"/>
                  </a:lnTo>
                  <a:cubicBezTo>
                    <a:pt x="159787" y="69422"/>
                    <a:pt x="343451" y="12025"/>
                    <a:pt x="54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rapezoid 10">
            <a:extLst>
              <a:ext uri="{FF2B5EF4-FFF2-40B4-BE49-F238E27FC236}">
                <a16:creationId xmlns:a16="http://schemas.microsoft.com/office/drawing/2014/main" id="{F6247B6A-EBB5-42BC-B95A-1C7F8735B583}"/>
              </a:ext>
            </a:extLst>
          </p:cNvPr>
          <p:cNvSpPr/>
          <p:nvPr/>
        </p:nvSpPr>
        <p:spPr>
          <a:xfrm>
            <a:off x="2274146" y="2996891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D830DEE6-12E5-4756-9E3B-D3FB5631BAF5}"/>
              </a:ext>
            </a:extLst>
          </p:cNvPr>
          <p:cNvSpPr/>
          <p:nvPr/>
        </p:nvSpPr>
        <p:spPr>
          <a:xfrm>
            <a:off x="3852034" y="2970075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5F51EDCB-5023-4D2D-87B9-8A33DD7C5256}"/>
              </a:ext>
            </a:extLst>
          </p:cNvPr>
          <p:cNvSpPr>
            <a:spLocks noChangeAspect="1"/>
          </p:cNvSpPr>
          <p:nvPr/>
        </p:nvSpPr>
        <p:spPr>
          <a:xfrm>
            <a:off x="1544486" y="3025302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E0113D50-679D-4474-84AA-0284D0F142D6}"/>
              </a:ext>
            </a:extLst>
          </p:cNvPr>
          <p:cNvSpPr>
            <a:spLocks/>
          </p:cNvSpPr>
          <p:nvPr/>
        </p:nvSpPr>
        <p:spPr>
          <a:xfrm>
            <a:off x="3074658" y="3008813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Freeform 36">
            <a:extLst>
              <a:ext uri="{FF2B5EF4-FFF2-40B4-BE49-F238E27FC236}">
                <a16:creationId xmlns:a16="http://schemas.microsoft.com/office/drawing/2014/main" id="{89830D13-EFA2-4688-B4E2-E71D128964B9}"/>
              </a:ext>
            </a:extLst>
          </p:cNvPr>
          <p:cNvSpPr/>
          <p:nvPr/>
        </p:nvSpPr>
        <p:spPr>
          <a:xfrm flipH="1">
            <a:off x="23859" y="1769166"/>
            <a:ext cx="12140243" cy="431439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885894"/>
              <a:gd name="connsiteY0" fmla="*/ 5325465 h 5772967"/>
              <a:gd name="connsiteX1" fmla="*/ 30220 w 5885894"/>
              <a:gd name="connsiteY1" fmla="*/ 5335538 h 5772967"/>
              <a:gd name="connsiteX2" fmla="*/ 2239524 w 5885894"/>
              <a:gd name="connsiteY2" fmla="*/ 5309946 h 5772967"/>
              <a:gd name="connsiteX3" fmla="*/ 1938528 w 5885894"/>
              <a:gd name="connsiteY3" fmla="*/ 4337913 h 5772967"/>
              <a:gd name="connsiteX4" fmla="*/ 833932 w 5885894"/>
              <a:gd name="connsiteY4" fmla="*/ 4411066 h 5772967"/>
              <a:gd name="connsiteX5" fmla="*/ 694944 w 5885894"/>
              <a:gd name="connsiteY5" fmla="*/ 3745382 h 5772967"/>
              <a:gd name="connsiteX6" fmla="*/ 519379 w 5885894"/>
              <a:gd name="connsiteY6" fmla="*/ 3599078 h 5772967"/>
              <a:gd name="connsiteX7" fmla="*/ 557005 w 5885894"/>
              <a:gd name="connsiteY7" fmla="*/ 3470193 h 5772967"/>
              <a:gd name="connsiteX8" fmla="*/ 456331 w 5885894"/>
              <a:gd name="connsiteY8" fmla="*/ 3362205 h 5772967"/>
              <a:gd name="connsiteX9" fmla="*/ 559793 w 5885894"/>
              <a:gd name="connsiteY9" fmla="*/ 3057428 h 5772967"/>
              <a:gd name="connsiteX10" fmla="*/ 118419 w 5885894"/>
              <a:gd name="connsiteY10" fmla="*/ 2818778 h 5772967"/>
              <a:gd name="connsiteX11" fmla="*/ 665683 w 5885894"/>
              <a:gd name="connsiteY11" fmla="*/ 1975104 h 5772967"/>
              <a:gd name="connsiteX12" fmla="*/ 2633472 w 5885894"/>
              <a:gd name="connsiteY12" fmla="*/ 0 h 5772967"/>
              <a:gd name="connsiteX13" fmla="*/ 4712039 w 5885894"/>
              <a:gd name="connsiteY13" fmla="*/ 2543951 h 5772967"/>
              <a:gd name="connsiteX14" fmla="*/ 4030675 w 5885894"/>
              <a:gd name="connsiteY14" fmla="*/ 3928262 h 5772967"/>
              <a:gd name="connsiteX15" fmla="*/ 4453179 w 5885894"/>
              <a:gd name="connsiteY15" fmla="*/ 5313893 h 5772967"/>
              <a:gd name="connsiteX16" fmla="*/ 5885894 w 5885894"/>
              <a:gd name="connsiteY16" fmla="*/ 5772967 h 5772967"/>
              <a:gd name="connsiteX0" fmla="*/ 0 w 5828353"/>
              <a:gd name="connsiteY0" fmla="*/ 5325465 h 5588834"/>
              <a:gd name="connsiteX1" fmla="*/ 30220 w 5828353"/>
              <a:gd name="connsiteY1" fmla="*/ 5335538 h 5588834"/>
              <a:gd name="connsiteX2" fmla="*/ 2239524 w 5828353"/>
              <a:gd name="connsiteY2" fmla="*/ 5309946 h 5588834"/>
              <a:gd name="connsiteX3" fmla="*/ 1938528 w 5828353"/>
              <a:gd name="connsiteY3" fmla="*/ 4337913 h 5588834"/>
              <a:gd name="connsiteX4" fmla="*/ 833932 w 5828353"/>
              <a:gd name="connsiteY4" fmla="*/ 4411066 h 5588834"/>
              <a:gd name="connsiteX5" fmla="*/ 694944 w 5828353"/>
              <a:gd name="connsiteY5" fmla="*/ 3745382 h 5588834"/>
              <a:gd name="connsiteX6" fmla="*/ 519379 w 5828353"/>
              <a:gd name="connsiteY6" fmla="*/ 3599078 h 5588834"/>
              <a:gd name="connsiteX7" fmla="*/ 557005 w 5828353"/>
              <a:gd name="connsiteY7" fmla="*/ 3470193 h 5588834"/>
              <a:gd name="connsiteX8" fmla="*/ 456331 w 5828353"/>
              <a:gd name="connsiteY8" fmla="*/ 3362205 h 5588834"/>
              <a:gd name="connsiteX9" fmla="*/ 559793 w 5828353"/>
              <a:gd name="connsiteY9" fmla="*/ 3057428 h 5588834"/>
              <a:gd name="connsiteX10" fmla="*/ 118419 w 5828353"/>
              <a:gd name="connsiteY10" fmla="*/ 2818778 h 5588834"/>
              <a:gd name="connsiteX11" fmla="*/ 665683 w 5828353"/>
              <a:gd name="connsiteY11" fmla="*/ 1975104 h 5588834"/>
              <a:gd name="connsiteX12" fmla="*/ 2633472 w 5828353"/>
              <a:gd name="connsiteY12" fmla="*/ 0 h 5588834"/>
              <a:gd name="connsiteX13" fmla="*/ 4712039 w 5828353"/>
              <a:gd name="connsiteY13" fmla="*/ 2543951 h 5588834"/>
              <a:gd name="connsiteX14" fmla="*/ 4030675 w 5828353"/>
              <a:gd name="connsiteY14" fmla="*/ 3928262 h 5588834"/>
              <a:gd name="connsiteX15" fmla="*/ 4453179 w 5828353"/>
              <a:gd name="connsiteY15" fmla="*/ 5313893 h 5588834"/>
              <a:gd name="connsiteX16" fmla="*/ 5828353 w 5828353"/>
              <a:gd name="connsiteY16" fmla="*/ 5588834 h 5588834"/>
              <a:gd name="connsiteX0" fmla="*/ 0 w 5828353"/>
              <a:gd name="connsiteY0" fmla="*/ 5325465 h 5588835"/>
              <a:gd name="connsiteX1" fmla="*/ 30220 w 5828353"/>
              <a:gd name="connsiteY1" fmla="*/ 5335538 h 5588835"/>
              <a:gd name="connsiteX2" fmla="*/ 2239524 w 5828353"/>
              <a:gd name="connsiteY2" fmla="*/ 5309946 h 5588835"/>
              <a:gd name="connsiteX3" fmla="*/ 1938528 w 5828353"/>
              <a:gd name="connsiteY3" fmla="*/ 4337913 h 5588835"/>
              <a:gd name="connsiteX4" fmla="*/ 833932 w 5828353"/>
              <a:gd name="connsiteY4" fmla="*/ 4411066 h 5588835"/>
              <a:gd name="connsiteX5" fmla="*/ 694944 w 5828353"/>
              <a:gd name="connsiteY5" fmla="*/ 3745382 h 5588835"/>
              <a:gd name="connsiteX6" fmla="*/ 519379 w 5828353"/>
              <a:gd name="connsiteY6" fmla="*/ 3599078 h 5588835"/>
              <a:gd name="connsiteX7" fmla="*/ 557005 w 5828353"/>
              <a:gd name="connsiteY7" fmla="*/ 3470193 h 5588835"/>
              <a:gd name="connsiteX8" fmla="*/ 456331 w 5828353"/>
              <a:gd name="connsiteY8" fmla="*/ 3362205 h 5588835"/>
              <a:gd name="connsiteX9" fmla="*/ 559793 w 5828353"/>
              <a:gd name="connsiteY9" fmla="*/ 3057428 h 5588835"/>
              <a:gd name="connsiteX10" fmla="*/ 118419 w 5828353"/>
              <a:gd name="connsiteY10" fmla="*/ 2818778 h 5588835"/>
              <a:gd name="connsiteX11" fmla="*/ 665683 w 5828353"/>
              <a:gd name="connsiteY11" fmla="*/ 1975104 h 5588835"/>
              <a:gd name="connsiteX12" fmla="*/ 2633472 w 5828353"/>
              <a:gd name="connsiteY12" fmla="*/ 0 h 5588835"/>
              <a:gd name="connsiteX13" fmla="*/ 4712039 w 5828353"/>
              <a:gd name="connsiteY13" fmla="*/ 2543951 h 5588835"/>
              <a:gd name="connsiteX14" fmla="*/ 4030675 w 5828353"/>
              <a:gd name="connsiteY14" fmla="*/ 3928262 h 5588835"/>
              <a:gd name="connsiteX15" fmla="*/ 4510720 w 5828353"/>
              <a:gd name="connsiteY15" fmla="*/ 5544059 h 5588835"/>
              <a:gd name="connsiteX16" fmla="*/ 5828353 w 5828353"/>
              <a:gd name="connsiteY16" fmla="*/ 5588834 h 5588835"/>
              <a:gd name="connsiteX0" fmla="*/ 0 w 5828353"/>
              <a:gd name="connsiteY0" fmla="*/ 5325465 h 5554309"/>
              <a:gd name="connsiteX1" fmla="*/ 30220 w 5828353"/>
              <a:gd name="connsiteY1" fmla="*/ 5335538 h 5554309"/>
              <a:gd name="connsiteX2" fmla="*/ 2239524 w 5828353"/>
              <a:gd name="connsiteY2" fmla="*/ 5309946 h 5554309"/>
              <a:gd name="connsiteX3" fmla="*/ 1938528 w 5828353"/>
              <a:gd name="connsiteY3" fmla="*/ 4337913 h 5554309"/>
              <a:gd name="connsiteX4" fmla="*/ 833932 w 5828353"/>
              <a:gd name="connsiteY4" fmla="*/ 4411066 h 5554309"/>
              <a:gd name="connsiteX5" fmla="*/ 694944 w 5828353"/>
              <a:gd name="connsiteY5" fmla="*/ 3745382 h 5554309"/>
              <a:gd name="connsiteX6" fmla="*/ 519379 w 5828353"/>
              <a:gd name="connsiteY6" fmla="*/ 3599078 h 5554309"/>
              <a:gd name="connsiteX7" fmla="*/ 557005 w 5828353"/>
              <a:gd name="connsiteY7" fmla="*/ 3470193 h 5554309"/>
              <a:gd name="connsiteX8" fmla="*/ 456331 w 5828353"/>
              <a:gd name="connsiteY8" fmla="*/ 3362205 h 5554309"/>
              <a:gd name="connsiteX9" fmla="*/ 559793 w 5828353"/>
              <a:gd name="connsiteY9" fmla="*/ 3057428 h 5554309"/>
              <a:gd name="connsiteX10" fmla="*/ 118419 w 5828353"/>
              <a:gd name="connsiteY10" fmla="*/ 2818778 h 5554309"/>
              <a:gd name="connsiteX11" fmla="*/ 665683 w 5828353"/>
              <a:gd name="connsiteY11" fmla="*/ 1975104 h 5554309"/>
              <a:gd name="connsiteX12" fmla="*/ 2633472 w 5828353"/>
              <a:gd name="connsiteY12" fmla="*/ 0 h 5554309"/>
              <a:gd name="connsiteX13" fmla="*/ 4712039 w 5828353"/>
              <a:gd name="connsiteY13" fmla="*/ 2543951 h 5554309"/>
              <a:gd name="connsiteX14" fmla="*/ 4030675 w 5828353"/>
              <a:gd name="connsiteY14" fmla="*/ 3928262 h 5554309"/>
              <a:gd name="connsiteX15" fmla="*/ 4510720 w 5828353"/>
              <a:gd name="connsiteY15" fmla="*/ 5544059 h 5554309"/>
              <a:gd name="connsiteX16" fmla="*/ 5828353 w 5828353"/>
              <a:gd name="connsiteY16" fmla="*/ 5554309 h 5554309"/>
              <a:gd name="connsiteX0" fmla="*/ 280503 w 6108856"/>
              <a:gd name="connsiteY0" fmla="*/ 5325465 h 5554309"/>
              <a:gd name="connsiteX1" fmla="*/ 0 w 6108856"/>
              <a:gd name="connsiteY1" fmla="*/ 5554196 h 5554309"/>
              <a:gd name="connsiteX2" fmla="*/ 2520027 w 6108856"/>
              <a:gd name="connsiteY2" fmla="*/ 5309946 h 5554309"/>
              <a:gd name="connsiteX3" fmla="*/ 2219031 w 6108856"/>
              <a:gd name="connsiteY3" fmla="*/ 4337913 h 5554309"/>
              <a:gd name="connsiteX4" fmla="*/ 1114435 w 6108856"/>
              <a:gd name="connsiteY4" fmla="*/ 4411066 h 5554309"/>
              <a:gd name="connsiteX5" fmla="*/ 975447 w 6108856"/>
              <a:gd name="connsiteY5" fmla="*/ 3745382 h 5554309"/>
              <a:gd name="connsiteX6" fmla="*/ 799882 w 6108856"/>
              <a:gd name="connsiteY6" fmla="*/ 3599078 h 5554309"/>
              <a:gd name="connsiteX7" fmla="*/ 837508 w 6108856"/>
              <a:gd name="connsiteY7" fmla="*/ 3470193 h 5554309"/>
              <a:gd name="connsiteX8" fmla="*/ 736834 w 6108856"/>
              <a:gd name="connsiteY8" fmla="*/ 3362205 h 5554309"/>
              <a:gd name="connsiteX9" fmla="*/ 840296 w 6108856"/>
              <a:gd name="connsiteY9" fmla="*/ 3057428 h 5554309"/>
              <a:gd name="connsiteX10" fmla="*/ 398922 w 6108856"/>
              <a:gd name="connsiteY10" fmla="*/ 2818778 h 5554309"/>
              <a:gd name="connsiteX11" fmla="*/ 946186 w 6108856"/>
              <a:gd name="connsiteY11" fmla="*/ 1975104 h 5554309"/>
              <a:gd name="connsiteX12" fmla="*/ 2913975 w 6108856"/>
              <a:gd name="connsiteY12" fmla="*/ 0 h 5554309"/>
              <a:gd name="connsiteX13" fmla="*/ 4992542 w 6108856"/>
              <a:gd name="connsiteY13" fmla="*/ 2543951 h 5554309"/>
              <a:gd name="connsiteX14" fmla="*/ 4311178 w 6108856"/>
              <a:gd name="connsiteY14" fmla="*/ 3928262 h 5554309"/>
              <a:gd name="connsiteX15" fmla="*/ 4791223 w 6108856"/>
              <a:gd name="connsiteY15" fmla="*/ 5544059 h 5554309"/>
              <a:gd name="connsiteX16" fmla="*/ 6108856 w 6108856"/>
              <a:gd name="connsiteY16" fmla="*/ 5554309 h 5554309"/>
              <a:gd name="connsiteX0" fmla="*/ 0 w 6108856"/>
              <a:gd name="connsiteY0" fmla="*/ 5554196 h 5554309"/>
              <a:gd name="connsiteX1" fmla="*/ 2520027 w 6108856"/>
              <a:gd name="connsiteY1" fmla="*/ 5309946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12139186"/>
              <a:gd name="connsiteY0" fmla="*/ 5531179 h 5554309"/>
              <a:gd name="connsiteX1" fmla="*/ 8619407 w 12139186"/>
              <a:gd name="connsiteY1" fmla="*/ 5540112 h 5554309"/>
              <a:gd name="connsiteX2" fmla="*/ 8249361 w 12139186"/>
              <a:gd name="connsiteY2" fmla="*/ 4337913 h 5554309"/>
              <a:gd name="connsiteX3" fmla="*/ 7144765 w 12139186"/>
              <a:gd name="connsiteY3" fmla="*/ 4411066 h 5554309"/>
              <a:gd name="connsiteX4" fmla="*/ 7005777 w 12139186"/>
              <a:gd name="connsiteY4" fmla="*/ 3745382 h 5554309"/>
              <a:gd name="connsiteX5" fmla="*/ 6830212 w 12139186"/>
              <a:gd name="connsiteY5" fmla="*/ 3599078 h 5554309"/>
              <a:gd name="connsiteX6" fmla="*/ 6867838 w 12139186"/>
              <a:gd name="connsiteY6" fmla="*/ 3470193 h 5554309"/>
              <a:gd name="connsiteX7" fmla="*/ 6767164 w 12139186"/>
              <a:gd name="connsiteY7" fmla="*/ 3362205 h 5554309"/>
              <a:gd name="connsiteX8" fmla="*/ 6870626 w 12139186"/>
              <a:gd name="connsiteY8" fmla="*/ 3057428 h 5554309"/>
              <a:gd name="connsiteX9" fmla="*/ 6429252 w 12139186"/>
              <a:gd name="connsiteY9" fmla="*/ 2818778 h 5554309"/>
              <a:gd name="connsiteX10" fmla="*/ 6976516 w 12139186"/>
              <a:gd name="connsiteY10" fmla="*/ 1975104 h 5554309"/>
              <a:gd name="connsiteX11" fmla="*/ 8944305 w 12139186"/>
              <a:gd name="connsiteY11" fmla="*/ 0 h 5554309"/>
              <a:gd name="connsiteX12" fmla="*/ 11022872 w 12139186"/>
              <a:gd name="connsiteY12" fmla="*/ 2543951 h 5554309"/>
              <a:gd name="connsiteX13" fmla="*/ 10341508 w 12139186"/>
              <a:gd name="connsiteY13" fmla="*/ 3928262 h 5554309"/>
              <a:gd name="connsiteX14" fmla="*/ 10821553 w 12139186"/>
              <a:gd name="connsiteY14" fmla="*/ 5544059 h 5554309"/>
              <a:gd name="connsiteX15" fmla="*/ 12139186 w 12139186"/>
              <a:gd name="connsiteY15" fmla="*/ 5554309 h 5554309"/>
              <a:gd name="connsiteX0" fmla="*/ 0 w 15025640"/>
              <a:gd name="connsiteY0" fmla="*/ 5531179 h 5554309"/>
              <a:gd name="connsiteX1" fmla="*/ 11505861 w 15025640"/>
              <a:gd name="connsiteY1" fmla="*/ 5540112 h 5554309"/>
              <a:gd name="connsiteX2" fmla="*/ 11135815 w 15025640"/>
              <a:gd name="connsiteY2" fmla="*/ 4337913 h 5554309"/>
              <a:gd name="connsiteX3" fmla="*/ 10031219 w 15025640"/>
              <a:gd name="connsiteY3" fmla="*/ 4411066 h 5554309"/>
              <a:gd name="connsiteX4" fmla="*/ 9892231 w 15025640"/>
              <a:gd name="connsiteY4" fmla="*/ 3745382 h 5554309"/>
              <a:gd name="connsiteX5" fmla="*/ 9716666 w 15025640"/>
              <a:gd name="connsiteY5" fmla="*/ 3599078 h 5554309"/>
              <a:gd name="connsiteX6" fmla="*/ 9754292 w 15025640"/>
              <a:gd name="connsiteY6" fmla="*/ 3470193 h 5554309"/>
              <a:gd name="connsiteX7" fmla="*/ 9653618 w 15025640"/>
              <a:gd name="connsiteY7" fmla="*/ 3362205 h 5554309"/>
              <a:gd name="connsiteX8" fmla="*/ 9757080 w 15025640"/>
              <a:gd name="connsiteY8" fmla="*/ 3057428 h 5554309"/>
              <a:gd name="connsiteX9" fmla="*/ 9315706 w 15025640"/>
              <a:gd name="connsiteY9" fmla="*/ 2818778 h 5554309"/>
              <a:gd name="connsiteX10" fmla="*/ 9862970 w 15025640"/>
              <a:gd name="connsiteY10" fmla="*/ 1975104 h 5554309"/>
              <a:gd name="connsiteX11" fmla="*/ 11830759 w 15025640"/>
              <a:gd name="connsiteY11" fmla="*/ 0 h 5554309"/>
              <a:gd name="connsiteX12" fmla="*/ 13909326 w 15025640"/>
              <a:gd name="connsiteY12" fmla="*/ 2543951 h 5554309"/>
              <a:gd name="connsiteX13" fmla="*/ 13227962 w 15025640"/>
              <a:gd name="connsiteY13" fmla="*/ 3928262 h 5554309"/>
              <a:gd name="connsiteX14" fmla="*/ 13708007 w 15025640"/>
              <a:gd name="connsiteY14" fmla="*/ 5544059 h 5554309"/>
              <a:gd name="connsiteX15" fmla="*/ 15025640 w 15025640"/>
              <a:gd name="connsiteY15" fmla="*/ 5554309 h 5554309"/>
              <a:gd name="connsiteX0" fmla="*/ 0 w 15600376"/>
              <a:gd name="connsiteY0" fmla="*/ 5531179 h 5544058"/>
              <a:gd name="connsiteX1" fmla="*/ 11505861 w 15600376"/>
              <a:gd name="connsiteY1" fmla="*/ 5540112 h 5544058"/>
              <a:gd name="connsiteX2" fmla="*/ 11135815 w 15600376"/>
              <a:gd name="connsiteY2" fmla="*/ 4337913 h 5544058"/>
              <a:gd name="connsiteX3" fmla="*/ 10031219 w 15600376"/>
              <a:gd name="connsiteY3" fmla="*/ 4411066 h 5544058"/>
              <a:gd name="connsiteX4" fmla="*/ 9892231 w 15600376"/>
              <a:gd name="connsiteY4" fmla="*/ 3745382 h 5544058"/>
              <a:gd name="connsiteX5" fmla="*/ 9716666 w 15600376"/>
              <a:gd name="connsiteY5" fmla="*/ 3599078 h 5544058"/>
              <a:gd name="connsiteX6" fmla="*/ 9754292 w 15600376"/>
              <a:gd name="connsiteY6" fmla="*/ 3470193 h 5544058"/>
              <a:gd name="connsiteX7" fmla="*/ 9653618 w 15600376"/>
              <a:gd name="connsiteY7" fmla="*/ 3362205 h 5544058"/>
              <a:gd name="connsiteX8" fmla="*/ 9757080 w 15600376"/>
              <a:gd name="connsiteY8" fmla="*/ 3057428 h 5544058"/>
              <a:gd name="connsiteX9" fmla="*/ 9315706 w 15600376"/>
              <a:gd name="connsiteY9" fmla="*/ 2818778 h 5544058"/>
              <a:gd name="connsiteX10" fmla="*/ 9862970 w 15600376"/>
              <a:gd name="connsiteY10" fmla="*/ 1975104 h 5544058"/>
              <a:gd name="connsiteX11" fmla="*/ 11830759 w 15600376"/>
              <a:gd name="connsiteY11" fmla="*/ 0 h 5544058"/>
              <a:gd name="connsiteX12" fmla="*/ 13909326 w 15600376"/>
              <a:gd name="connsiteY12" fmla="*/ 2543951 h 5544058"/>
              <a:gd name="connsiteX13" fmla="*/ 13227962 w 15600376"/>
              <a:gd name="connsiteY13" fmla="*/ 3928262 h 5544058"/>
              <a:gd name="connsiteX14" fmla="*/ 13708007 w 15600376"/>
              <a:gd name="connsiteY14" fmla="*/ 5544059 h 5544058"/>
              <a:gd name="connsiteX15" fmla="*/ 15600376 w 15600376"/>
              <a:gd name="connsiteY15" fmla="*/ 5541537 h 554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00376" h="5544058">
                <a:moveTo>
                  <a:pt x="0" y="5531179"/>
                </a:moveTo>
                <a:lnTo>
                  <a:pt x="11505861" y="5540112"/>
                </a:lnTo>
                <a:cubicBezTo>
                  <a:pt x="11441871" y="5232873"/>
                  <a:pt x="11357709" y="4564685"/>
                  <a:pt x="11135815" y="4337913"/>
                </a:cubicBezTo>
                <a:cubicBezTo>
                  <a:pt x="11038279" y="4218431"/>
                  <a:pt x="10333581" y="4625644"/>
                  <a:pt x="10031219" y="4411066"/>
                </a:cubicBezTo>
                <a:cubicBezTo>
                  <a:pt x="9709350" y="4162349"/>
                  <a:pt x="9965383" y="3833165"/>
                  <a:pt x="9892231" y="3745382"/>
                </a:cubicBezTo>
                <a:cubicBezTo>
                  <a:pt x="9833709" y="3696614"/>
                  <a:pt x="9730609" y="3646108"/>
                  <a:pt x="9716666" y="3599078"/>
                </a:cubicBezTo>
                <a:cubicBezTo>
                  <a:pt x="9697521" y="3557625"/>
                  <a:pt x="9723643" y="3507120"/>
                  <a:pt x="9754292" y="3470193"/>
                </a:cubicBezTo>
                <a:lnTo>
                  <a:pt x="9653618" y="3362205"/>
                </a:lnTo>
                <a:cubicBezTo>
                  <a:pt x="9611152" y="3284755"/>
                  <a:pt x="9727119" y="3157511"/>
                  <a:pt x="9757080" y="3057428"/>
                </a:cubicBezTo>
                <a:cubicBezTo>
                  <a:pt x="9609955" y="2977878"/>
                  <a:pt x="9372296" y="2939068"/>
                  <a:pt x="9315706" y="2818778"/>
                </a:cubicBezTo>
                <a:cubicBezTo>
                  <a:pt x="9267263" y="2691462"/>
                  <a:pt x="9798244" y="2374024"/>
                  <a:pt x="9862970" y="1975104"/>
                </a:cubicBezTo>
                <a:cubicBezTo>
                  <a:pt x="9812729" y="266534"/>
                  <a:pt x="11229150" y="11046"/>
                  <a:pt x="11830759" y="0"/>
                </a:cubicBezTo>
                <a:cubicBezTo>
                  <a:pt x="12813325" y="-24"/>
                  <a:pt x="14393422" y="647274"/>
                  <a:pt x="13909326" y="2543951"/>
                </a:cubicBezTo>
                <a:cubicBezTo>
                  <a:pt x="13722946" y="3037075"/>
                  <a:pt x="13158606" y="3622783"/>
                  <a:pt x="13227962" y="3928262"/>
                </a:cubicBezTo>
                <a:cubicBezTo>
                  <a:pt x="13299038" y="4327448"/>
                  <a:pt x="13600717" y="5185614"/>
                  <a:pt x="13708007" y="5544059"/>
                </a:cubicBezTo>
                <a:lnTo>
                  <a:pt x="15600376" y="5541537"/>
                </a:lnTo>
              </a:path>
            </a:pathLst>
          </a:cu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65EF3-01FD-41F1-B528-0D5743027B98}"/>
              </a:ext>
            </a:extLst>
          </p:cNvPr>
          <p:cNvSpPr txBox="1"/>
          <p:nvPr/>
        </p:nvSpPr>
        <p:spPr>
          <a:xfrm>
            <a:off x="5509591" y="1996346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BA776A-2E24-4DE4-B60F-DC15E654BDD9}"/>
              </a:ext>
            </a:extLst>
          </p:cNvPr>
          <p:cNvSpPr txBox="1"/>
          <p:nvPr/>
        </p:nvSpPr>
        <p:spPr>
          <a:xfrm>
            <a:off x="5509591" y="1657662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EDF97D-7825-4D33-975C-BA93461601A9}"/>
              </a:ext>
            </a:extLst>
          </p:cNvPr>
          <p:cNvSpPr txBox="1"/>
          <p:nvPr/>
        </p:nvSpPr>
        <p:spPr>
          <a:xfrm>
            <a:off x="5509591" y="251969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6" name="AutoShape 92">
            <a:extLst>
              <a:ext uri="{FF2B5EF4-FFF2-40B4-BE49-F238E27FC236}">
                <a16:creationId xmlns:a16="http://schemas.microsoft.com/office/drawing/2014/main" id="{BD318E6D-54EB-46F6-A36E-37E6E3FFDD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70953" y="3280532"/>
            <a:ext cx="761772" cy="761772"/>
          </a:xfrm>
          <a:prstGeom prst="ellipse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7" name="AutoShape 92">
            <a:extLst>
              <a:ext uri="{FF2B5EF4-FFF2-40B4-BE49-F238E27FC236}">
                <a16:creationId xmlns:a16="http://schemas.microsoft.com/office/drawing/2014/main" id="{41F47CC1-089B-4DC6-AAE0-98AF608FD6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82835" y="3280532"/>
            <a:ext cx="761772" cy="761772"/>
          </a:xfrm>
          <a:prstGeom prst="ellipse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8" name="AutoShape 92">
            <a:extLst>
              <a:ext uri="{FF2B5EF4-FFF2-40B4-BE49-F238E27FC236}">
                <a16:creationId xmlns:a16="http://schemas.microsoft.com/office/drawing/2014/main" id="{208D3B5F-FACC-482B-8276-D8A2EA12A84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88776" y="3280459"/>
            <a:ext cx="761772" cy="761856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9" name="AutoShape 92">
            <a:extLst>
              <a:ext uri="{FF2B5EF4-FFF2-40B4-BE49-F238E27FC236}">
                <a16:creationId xmlns:a16="http://schemas.microsoft.com/office/drawing/2014/main" id="{0361C1FA-F76E-4D8B-918A-36323F6A7D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76894" y="3280459"/>
            <a:ext cx="761772" cy="761856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C5ED2E-D9B4-4E59-B623-F70941CB4374}"/>
              </a:ext>
            </a:extLst>
          </p:cNvPr>
          <p:cNvSpPr txBox="1"/>
          <p:nvPr/>
        </p:nvSpPr>
        <p:spPr>
          <a:xfrm>
            <a:off x="5509590" y="4870336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1" name="Trapezoid 10">
            <a:extLst>
              <a:ext uri="{FF2B5EF4-FFF2-40B4-BE49-F238E27FC236}">
                <a16:creationId xmlns:a16="http://schemas.microsoft.com/office/drawing/2014/main" id="{73202984-640E-49FB-B526-79DA893D0D26}"/>
              </a:ext>
            </a:extLst>
          </p:cNvPr>
          <p:cNvSpPr/>
          <p:nvPr/>
        </p:nvSpPr>
        <p:spPr>
          <a:xfrm>
            <a:off x="7477876" y="3475505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70E193D1-C7A1-415A-B737-68AB075D77CC}"/>
              </a:ext>
            </a:extLst>
          </p:cNvPr>
          <p:cNvSpPr/>
          <p:nvPr/>
        </p:nvSpPr>
        <p:spPr>
          <a:xfrm>
            <a:off x="10524112" y="3438067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29EFD08B-DF55-402C-896E-E6C636B9EC6D}"/>
              </a:ext>
            </a:extLst>
          </p:cNvPr>
          <p:cNvSpPr>
            <a:spLocks noChangeAspect="1"/>
          </p:cNvSpPr>
          <p:nvPr/>
        </p:nvSpPr>
        <p:spPr>
          <a:xfrm>
            <a:off x="5996554" y="3497496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42B7A70F-AB2C-467B-B5E4-D09DB6A37849}"/>
              </a:ext>
            </a:extLst>
          </p:cNvPr>
          <p:cNvSpPr>
            <a:spLocks/>
          </p:cNvSpPr>
          <p:nvPr/>
        </p:nvSpPr>
        <p:spPr>
          <a:xfrm>
            <a:off x="8999456" y="3497496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FD73F5-4BD7-4503-972C-4572828046F5}"/>
              </a:ext>
            </a:extLst>
          </p:cNvPr>
          <p:cNvSpPr txBox="1"/>
          <p:nvPr/>
        </p:nvSpPr>
        <p:spPr>
          <a:xfrm>
            <a:off x="5509592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86C011-0FBB-40CA-9F55-210758A4DF60}"/>
              </a:ext>
            </a:extLst>
          </p:cNvPr>
          <p:cNvSpPr txBox="1"/>
          <p:nvPr/>
        </p:nvSpPr>
        <p:spPr>
          <a:xfrm>
            <a:off x="7021158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7F4B66-43EE-4691-B532-877CB5D88F81}"/>
              </a:ext>
            </a:extLst>
          </p:cNvPr>
          <p:cNvSpPr txBox="1"/>
          <p:nvPr/>
        </p:nvSpPr>
        <p:spPr>
          <a:xfrm>
            <a:off x="8532726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75FC8F-1663-4259-874A-4D19A2617E5A}"/>
              </a:ext>
            </a:extLst>
          </p:cNvPr>
          <p:cNvSpPr txBox="1"/>
          <p:nvPr/>
        </p:nvSpPr>
        <p:spPr>
          <a:xfrm>
            <a:off x="10044292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096000" y="2857630"/>
            <a:ext cx="534141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096000" y="3620714"/>
            <a:ext cx="534135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3D421-F5DE-4A4C-8DB5-F5C35B4D1BA1}"/>
              </a:ext>
            </a:extLst>
          </p:cNvPr>
          <p:cNvSpPr txBox="1"/>
          <p:nvPr/>
        </p:nvSpPr>
        <p:spPr>
          <a:xfrm>
            <a:off x="7122483" y="4275165"/>
            <a:ext cx="31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609FF-F63A-4EED-BC59-BD4592C91115}"/>
              </a:ext>
            </a:extLst>
          </p:cNvPr>
          <p:cNvSpPr txBox="1"/>
          <p:nvPr/>
        </p:nvSpPr>
        <p:spPr>
          <a:xfrm>
            <a:off x="7518605" y="5278481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5BBB80-FDE5-476C-94FF-7D65ED6FF000}"/>
              </a:ext>
            </a:extLst>
          </p:cNvPr>
          <p:cNvSpPr txBox="1"/>
          <p:nvPr/>
        </p:nvSpPr>
        <p:spPr>
          <a:xfrm>
            <a:off x="7518605" y="6241961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A8B34-96D0-4E46-8904-43F099D9DDE4}"/>
              </a:ext>
            </a:extLst>
          </p:cNvPr>
          <p:cNvSpPr txBox="1"/>
          <p:nvPr/>
        </p:nvSpPr>
        <p:spPr>
          <a:xfrm>
            <a:off x="7518605" y="5920801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43914-E2B9-4221-A004-87A484F69463}"/>
              </a:ext>
            </a:extLst>
          </p:cNvPr>
          <p:cNvSpPr txBox="1"/>
          <p:nvPr/>
        </p:nvSpPr>
        <p:spPr>
          <a:xfrm>
            <a:off x="7518605" y="5599641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42B6-8143-4A2D-AD08-3AD285E5F859}"/>
              </a:ext>
            </a:extLst>
          </p:cNvPr>
          <p:cNvSpPr txBox="1"/>
          <p:nvPr/>
        </p:nvSpPr>
        <p:spPr>
          <a:xfrm>
            <a:off x="5863501" y="2833698"/>
            <a:ext cx="436866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BED5D0-6CE2-4203-8A47-C23F16981C5C}"/>
              </a:ext>
            </a:extLst>
          </p:cNvPr>
          <p:cNvGrpSpPr/>
          <p:nvPr/>
        </p:nvGrpSpPr>
        <p:grpSpPr>
          <a:xfrm>
            <a:off x="1862474" y="5169369"/>
            <a:ext cx="4233526" cy="1337280"/>
            <a:chOff x="4651035" y="1881101"/>
            <a:chExt cx="4233526" cy="15696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F59206-778A-4269-B292-9B6BDB293998}"/>
                </a:ext>
              </a:extLst>
            </p:cNvPr>
            <p:cNvSpPr txBox="1"/>
            <p:nvPr/>
          </p:nvSpPr>
          <p:spPr>
            <a:xfrm>
              <a:off x="5526261" y="2001612"/>
              <a:ext cx="33583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76F85F-E173-42EF-902C-A1C70FB0CDA2}"/>
                </a:ext>
              </a:extLst>
            </p:cNvPr>
            <p:cNvSpPr txBox="1"/>
            <p:nvPr/>
          </p:nvSpPr>
          <p:spPr>
            <a:xfrm>
              <a:off x="5526261" y="2720888"/>
              <a:ext cx="33583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2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5E569D-6689-4FC4-B642-D82ECEF097FC}"/>
                </a:ext>
              </a:extLst>
            </p:cNvPr>
            <p:cNvSpPr txBox="1"/>
            <p:nvPr/>
          </p:nvSpPr>
          <p:spPr>
            <a:xfrm>
              <a:off x="4651035" y="1881101"/>
              <a:ext cx="1021196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477092F7-434B-4233-AC1D-2772874CEB07}"/>
              </a:ext>
            </a:extLst>
          </p:cNvPr>
          <p:cNvSpPr/>
          <p:nvPr/>
        </p:nvSpPr>
        <p:spPr>
          <a:xfrm>
            <a:off x="2175579" y="3149531"/>
            <a:ext cx="1502428" cy="1392380"/>
          </a:xfrm>
          <a:prstGeom prst="hexagon">
            <a:avLst>
              <a:gd name="adj" fmla="val 26443"/>
              <a:gd name="vf" fmla="val 115470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0EE8B4C8-6AD9-43D3-A4EE-C269385CB3A0}"/>
              </a:ext>
            </a:extLst>
          </p:cNvPr>
          <p:cNvSpPr/>
          <p:nvPr/>
        </p:nvSpPr>
        <p:spPr>
          <a:xfrm rot="10800000">
            <a:off x="1976891" y="1992949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4">
            <a:extLst>
              <a:ext uri="{FF2B5EF4-FFF2-40B4-BE49-F238E27FC236}">
                <a16:creationId xmlns:a16="http://schemas.microsoft.com/office/drawing/2014/main" id="{171627F7-3184-4B95-A4A7-121FF35AECB3}"/>
              </a:ext>
            </a:extLst>
          </p:cNvPr>
          <p:cNvGrpSpPr/>
          <p:nvPr/>
        </p:nvGrpSpPr>
        <p:grpSpPr>
          <a:xfrm>
            <a:off x="2217650" y="2101222"/>
            <a:ext cx="1418285" cy="738664"/>
            <a:chOff x="2551705" y="4283314"/>
            <a:chExt cx="2357003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9F7900-4F34-4420-A13F-C156A095106D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ABF541-07A8-47D9-BB04-A83EB250194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rapezoid 9">
            <a:extLst>
              <a:ext uri="{FF2B5EF4-FFF2-40B4-BE49-F238E27FC236}">
                <a16:creationId xmlns:a16="http://schemas.microsoft.com/office/drawing/2014/main" id="{8520DF4E-EC8F-43D0-B256-928B80C777BA}"/>
              </a:ext>
            </a:extLst>
          </p:cNvPr>
          <p:cNvSpPr/>
          <p:nvPr/>
        </p:nvSpPr>
        <p:spPr>
          <a:xfrm rot="14456186">
            <a:off x="3100476" y="2679049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24">
            <a:extLst>
              <a:ext uri="{FF2B5EF4-FFF2-40B4-BE49-F238E27FC236}">
                <a16:creationId xmlns:a16="http://schemas.microsoft.com/office/drawing/2014/main" id="{86C1A033-3944-4B86-8EC5-B34FB82D2F0B}"/>
              </a:ext>
            </a:extLst>
          </p:cNvPr>
          <p:cNvGrpSpPr/>
          <p:nvPr/>
        </p:nvGrpSpPr>
        <p:grpSpPr>
          <a:xfrm rot="3662438">
            <a:off x="3373837" y="2807691"/>
            <a:ext cx="1418285" cy="738664"/>
            <a:chOff x="2551705" y="4283314"/>
            <a:chExt cx="2357003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963535-C39F-4155-BD50-68EBE2A2A29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F9C0A9-519D-4857-8374-567B3C2C633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rapezoid 14">
            <a:extLst>
              <a:ext uri="{FF2B5EF4-FFF2-40B4-BE49-F238E27FC236}">
                <a16:creationId xmlns:a16="http://schemas.microsoft.com/office/drawing/2014/main" id="{79CFC38B-641A-42F2-BE82-CAF4D83F04D8}"/>
              </a:ext>
            </a:extLst>
          </p:cNvPr>
          <p:cNvSpPr/>
          <p:nvPr/>
        </p:nvSpPr>
        <p:spPr>
          <a:xfrm rot="18031376">
            <a:off x="3085754" y="4007904"/>
            <a:ext cx="1914524" cy="1017323"/>
          </a:xfrm>
          <a:prstGeom prst="trapezoid">
            <a:avLst>
              <a:gd name="adj" fmla="val 568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8C333F67-E403-4A45-9646-D8E3AD4F05B9}"/>
              </a:ext>
            </a:extLst>
          </p:cNvPr>
          <p:cNvSpPr/>
          <p:nvPr/>
        </p:nvSpPr>
        <p:spPr>
          <a:xfrm>
            <a:off x="1962169" y="4693133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4">
            <a:extLst>
              <a:ext uri="{FF2B5EF4-FFF2-40B4-BE49-F238E27FC236}">
                <a16:creationId xmlns:a16="http://schemas.microsoft.com/office/drawing/2014/main" id="{860E964A-E368-4E14-BC4C-5E498DD178DF}"/>
              </a:ext>
            </a:extLst>
          </p:cNvPr>
          <p:cNvGrpSpPr/>
          <p:nvPr/>
        </p:nvGrpSpPr>
        <p:grpSpPr>
          <a:xfrm rot="10800000">
            <a:off x="2192160" y="4853021"/>
            <a:ext cx="1418285" cy="738664"/>
            <a:chOff x="2551705" y="4283314"/>
            <a:chExt cx="2357003" cy="73866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FFF7E5-262F-48F4-85DB-4CC6FA9B08C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03381B-D47F-4E82-9B89-99DFC2E1807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rapezoid 24">
            <a:extLst>
              <a:ext uri="{FF2B5EF4-FFF2-40B4-BE49-F238E27FC236}">
                <a16:creationId xmlns:a16="http://schemas.microsoft.com/office/drawing/2014/main" id="{230A960B-A3C6-4FEF-A516-5C4CCA433BD0}"/>
              </a:ext>
            </a:extLst>
          </p:cNvPr>
          <p:cNvSpPr/>
          <p:nvPr/>
        </p:nvSpPr>
        <p:spPr>
          <a:xfrm rot="3656186">
            <a:off x="838585" y="3983923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7EBC286B-4DAF-4DA6-B6C5-A5722B0B94B9}"/>
              </a:ext>
            </a:extLst>
          </p:cNvPr>
          <p:cNvGrpSpPr/>
          <p:nvPr/>
        </p:nvGrpSpPr>
        <p:grpSpPr>
          <a:xfrm rot="14422724">
            <a:off x="1065608" y="4159690"/>
            <a:ext cx="1418285" cy="738664"/>
            <a:chOff x="2551705" y="4283314"/>
            <a:chExt cx="2357003" cy="7386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55DB3E-1ACA-418A-B9BA-E0578BEBD76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7D7F47-A42D-4C5A-96DC-3848A0D486A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rapezoid 29">
            <a:extLst>
              <a:ext uri="{FF2B5EF4-FFF2-40B4-BE49-F238E27FC236}">
                <a16:creationId xmlns:a16="http://schemas.microsoft.com/office/drawing/2014/main" id="{E107E01E-4DAD-488C-BC6E-E847C0B1EFDE}"/>
              </a:ext>
            </a:extLst>
          </p:cNvPr>
          <p:cNvSpPr/>
          <p:nvPr/>
        </p:nvSpPr>
        <p:spPr>
          <a:xfrm rot="7231376">
            <a:off x="853307" y="2678178"/>
            <a:ext cx="1914524" cy="1017323"/>
          </a:xfrm>
          <a:prstGeom prst="trapezoid">
            <a:avLst>
              <a:gd name="adj" fmla="val 568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3C760468-F5B8-48E6-B91B-F5FEB1975A50}"/>
              </a:ext>
            </a:extLst>
          </p:cNvPr>
          <p:cNvGrpSpPr/>
          <p:nvPr/>
        </p:nvGrpSpPr>
        <p:grpSpPr>
          <a:xfrm rot="17992780">
            <a:off x="1058945" y="2800830"/>
            <a:ext cx="1418285" cy="738664"/>
            <a:chOff x="2551705" y="4283314"/>
            <a:chExt cx="2357003" cy="73866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6CB856-CCF0-4370-83DB-C4B81442635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6FD06F-5E6A-40EE-BCB7-E946B28F75E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24">
            <a:extLst>
              <a:ext uri="{FF2B5EF4-FFF2-40B4-BE49-F238E27FC236}">
                <a16:creationId xmlns:a16="http://schemas.microsoft.com/office/drawing/2014/main" id="{F3D693A1-1279-47E7-AB58-C9EC54AF4DE8}"/>
              </a:ext>
            </a:extLst>
          </p:cNvPr>
          <p:cNvGrpSpPr/>
          <p:nvPr/>
        </p:nvGrpSpPr>
        <p:grpSpPr>
          <a:xfrm rot="7200000">
            <a:off x="3346156" y="4172579"/>
            <a:ext cx="1418285" cy="738664"/>
            <a:chOff x="2551705" y="4283314"/>
            <a:chExt cx="2357003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A67655F-C2CF-40B2-A0B8-1A529222578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A040B2-2CF7-45DD-891F-648E8F8B64B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786449-E022-471A-A82D-4E4446F1ACF4}"/>
              </a:ext>
            </a:extLst>
          </p:cNvPr>
          <p:cNvGrpSpPr/>
          <p:nvPr/>
        </p:nvGrpSpPr>
        <p:grpSpPr>
          <a:xfrm>
            <a:off x="5200136" y="4652776"/>
            <a:ext cx="1453193" cy="1502877"/>
            <a:chOff x="2079598" y="4199174"/>
            <a:chExt cx="3303211" cy="15028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F7E55C-84C0-498A-A92A-C4AFD937A6C4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5B6AE3-A811-41FE-A6F4-FDDD1A1FA0FE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4BE5D9-E83D-4D30-BA16-DE0B90B977EA}"/>
              </a:ext>
            </a:extLst>
          </p:cNvPr>
          <p:cNvGrpSpPr/>
          <p:nvPr/>
        </p:nvGrpSpPr>
        <p:grpSpPr>
          <a:xfrm>
            <a:off x="8513330" y="4652776"/>
            <a:ext cx="1453193" cy="1502877"/>
            <a:chOff x="2079598" y="4199174"/>
            <a:chExt cx="3303211" cy="150287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FE34BD-5CF7-4669-B85A-FF9B0A154221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8BACF67-290A-4B1E-87A7-74C093FD4755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D8500CD-8E67-47FC-9265-71588EBCEA7C}"/>
              </a:ext>
            </a:extLst>
          </p:cNvPr>
          <p:cNvGrpSpPr/>
          <p:nvPr/>
        </p:nvGrpSpPr>
        <p:grpSpPr>
          <a:xfrm>
            <a:off x="6856733" y="4652776"/>
            <a:ext cx="1453193" cy="1502877"/>
            <a:chOff x="2079598" y="4199174"/>
            <a:chExt cx="3303211" cy="15028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F71FC4F-BCBF-4EC8-8631-FA71CBD60582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B0A5771-816A-43B4-BA8E-CB7D735606D8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1581163-BB26-4EFF-8785-EB6A7B1BF72E}"/>
              </a:ext>
            </a:extLst>
          </p:cNvPr>
          <p:cNvGrpSpPr/>
          <p:nvPr/>
        </p:nvGrpSpPr>
        <p:grpSpPr>
          <a:xfrm>
            <a:off x="10171283" y="4652776"/>
            <a:ext cx="1453193" cy="1502877"/>
            <a:chOff x="2079598" y="4199174"/>
            <a:chExt cx="3303211" cy="150287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4542EF-377B-4EFC-8C75-9406BF94F471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09BEF3-3EE3-4FD2-93A6-B2683DC24D1C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CCD33415-762B-48A9-98FA-7BA6A54EFD8E}"/>
              </a:ext>
            </a:extLst>
          </p:cNvPr>
          <p:cNvSpPr/>
          <p:nvPr/>
        </p:nvSpPr>
        <p:spPr>
          <a:xfrm>
            <a:off x="5611806" y="377190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4406B91-9261-4D6C-B0A4-7C98F425C09E}"/>
              </a:ext>
            </a:extLst>
          </p:cNvPr>
          <p:cNvSpPr/>
          <p:nvPr/>
        </p:nvSpPr>
        <p:spPr>
          <a:xfrm>
            <a:off x="8926059" y="377190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F1B833-F64A-432E-9365-64993DFF617F}"/>
              </a:ext>
            </a:extLst>
          </p:cNvPr>
          <p:cNvSpPr/>
          <p:nvPr/>
        </p:nvSpPr>
        <p:spPr>
          <a:xfrm>
            <a:off x="10583187" y="377190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8B22D56-FDCF-455B-BFB0-42D87C405268}"/>
              </a:ext>
            </a:extLst>
          </p:cNvPr>
          <p:cNvSpPr/>
          <p:nvPr/>
        </p:nvSpPr>
        <p:spPr>
          <a:xfrm>
            <a:off x="7268933" y="377190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Isosceles Triangle 8">
            <a:extLst>
              <a:ext uri="{FF2B5EF4-FFF2-40B4-BE49-F238E27FC236}">
                <a16:creationId xmlns:a16="http://schemas.microsoft.com/office/drawing/2014/main" id="{ADC3591A-66CE-4D1B-8E22-FDDF8D6FED19}"/>
              </a:ext>
            </a:extLst>
          </p:cNvPr>
          <p:cNvSpPr/>
          <p:nvPr/>
        </p:nvSpPr>
        <p:spPr>
          <a:xfrm rot="16200000">
            <a:off x="7470071" y="3939328"/>
            <a:ext cx="254621" cy="30357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Oval 7">
            <a:extLst>
              <a:ext uri="{FF2B5EF4-FFF2-40B4-BE49-F238E27FC236}">
                <a16:creationId xmlns:a16="http://schemas.microsoft.com/office/drawing/2014/main" id="{3E10AA8C-9752-41F3-8C2E-3E4363E903A2}"/>
              </a:ext>
            </a:extLst>
          </p:cNvPr>
          <p:cNvSpPr/>
          <p:nvPr/>
        </p:nvSpPr>
        <p:spPr>
          <a:xfrm>
            <a:off x="9112585" y="3967665"/>
            <a:ext cx="269165" cy="2691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87AF2B6A-ED07-442B-84BE-39E67658A859}"/>
              </a:ext>
            </a:extLst>
          </p:cNvPr>
          <p:cNvSpPr/>
          <p:nvPr/>
        </p:nvSpPr>
        <p:spPr>
          <a:xfrm>
            <a:off x="5789540" y="4005757"/>
            <a:ext cx="293632" cy="19297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Donut 24">
            <a:extLst>
              <a:ext uri="{FF2B5EF4-FFF2-40B4-BE49-F238E27FC236}">
                <a16:creationId xmlns:a16="http://schemas.microsoft.com/office/drawing/2014/main" id="{AEBA017E-E605-4220-AAB5-F6D390926F61}"/>
              </a:ext>
            </a:extLst>
          </p:cNvPr>
          <p:cNvSpPr/>
          <p:nvPr/>
        </p:nvSpPr>
        <p:spPr>
          <a:xfrm>
            <a:off x="10748239" y="3934682"/>
            <a:ext cx="294451" cy="2968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5E81BA-6A3E-41E2-8994-EAE900272DFE}"/>
              </a:ext>
            </a:extLst>
          </p:cNvPr>
          <p:cNvSpPr txBox="1"/>
          <p:nvPr/>
        </p:nvSpPr>
        <p:spPr>
          <a:xfrm>
            <a:off x="6225990" y="2855545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8C30C3C-E630-44C0-AAF6-70F4C525B7A4}"/>
              </a:ext>
            </a:extLst>
          </p:cNvPr>
          <p:cNvSpPr txBox="1"/>
          <p:nvPr/>
        </p:nvSpPr>
        <p:spPr>
          <a:xfrm>
            <a:off x="7268933" y="1313134"/>
            <a:ext cx="427277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CC07CFC4-74F8-4344-BDA4-21F5B2BD302C}"/>
              </a:ext>
            </a:extLst>
          </p:cNvPr>
          <p:cNvSpPr/>
          <p:nvPr/>
        </p:nvSpPr>
        <p:spPr>
          <a:xfrm>
            <a:off x="958358" y="3059078"/>
            <a:ext cx="4773695" cy="2957202"/>
          </a:xfrm>
          <a:custGeom>
            <a:avLst/>
            <a:gdLst/>
            <a:ahLst/>
            <a:cxnLst/>
            <a:rect l="l" t="t" r="r" b="b"/>
            <a:pathLst>
              <a:path w="4104456" h="2943944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5A471B1A-C0C4-4ECC-A382-ABBEBA05C43B}"/>
              </a:ext>
            </a:extLst>
          </p:cNvPr>
          <p:cNvGrpSpPr/>
          <p:nvPr/>
        </p:nvGrpSpPr>
        <p:grpSpPr>
          <a:xfrm>
            <a:off x="1335587" y="2195524"/>
            <a:ext cx="658800" cy="3738394"/>
            <a:chOff x="1335587" y="2195524"/>
            <a:chExt cx="658800" cy="3738394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3316C9D1-0262-4C6D-A4D7-AA3C3F97A2C6}"/>
                </a:ext>
              </a:extLst>
            </p:cNvPr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avLst/>
              <a:gdLst/>
              <a:ahLst/>
              <a:cxnLst/>
              <a:rect l="l" t="t" r="r" b="b"/>
              <a:pathLst>
                <a:path w="657242" h="3438428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75">
              <a:extLst>
                <a:ext uri="{FF2B5EF4-FFF2-40B4-BE49-F238E27FC236}">
                  <a16:creationId xmlns:a16="http://schemas.microsoft.com/office/drawing/2014/main" id="{95D5383C-2C12-407E-A4F2-F585F10E57C0}"/>
                </a:ext>
              </a:extLst>
            </p:cNvPr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 Same Side Corner Rectangle 50">
              <a:extLst>
                <a:ext uri="{FF2B5EF4-FFF2-40B4-BE49-F238E27FC236}">
                  <a16:creationId xmlns:a16="http://schemas.microsoft.com/office/drawing/2014/main" id="{192023BE-1C63-4FE7-80EC-E90B9D6956AC}"/>
                </a:ext>
              </a:extLst>
            </p:cNvPr>
            <p:cNvSpPr/>
            <p:nvPr/>
          </p:nvSpPr>
          <p:spPr>
            <a:xfrm>
              <a:off x="1335587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D864E92F-DA8D-4064-AAD0-72BC6A7B484F}"/>
              </a:ext>
            </a:extLst>
          </p:cNvPr>
          <p:cNvGrpSpPr/>
          <p:nvPr/>
        </p:nvGrpSpPr>
        <p:grpSpPr>
          <a:xfrm>
            <a:off x="3573456" y="2195524"/>
            <a:ext cx="658800" cy="3738394"/>
            <a:chOff x="3573456" y="2195524"/>
            <a:chExt cx="658800" cy="3738394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82745D67-F08C-4642-A844-772961A7C596}"/>
                </a:ext>
              </a:extLst>
            </p:cNvPr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73">
              <a:extLst>
                <a:ext uri="{FF2B5EF4-FFF2-40B4-BE49-F238E27FC236}">
                  <a16:creationId xmlns:a16="http://schemas.microsoft.com/office/drawing/2014/main" id="{EF1FC5FA-DA3A-443C-A98D-9866254AF31A}"/>
                </a:ext>
              </a:extLst>
            </p:cNvPr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 Same Side Corner Rectangle 54">
              <a:extLst>
                <a:ext uri="{FF2B5EF4-FFF2-40B4-BE49-F238E27FC236}">
                  <a16:creationId xmlns:a16="http://schemas.microsoft.com/office/drawing/2014/main" id="{8F76A4B7-C55B-4060-8801-B1B67D2C9E15}"/>
                </a:ext>
              </a:extLst>
            </p:cNvPr>
            <p:cNvSpPr/>
            <p:nvPr/>
          </p:nvSpPr>
          <p:spPr>
            <a:xfrm>
              <a:off x="357345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BC6710C9-57BE-4BEA-9936-6A4488E457ED}"/>
              </a:ext>
            </a:extLst>
          </p:cNvPr>
          <p:cNvGrpSpPr/>
          <p:nvPr/>
        </p:nvGrpSpPr>
        <p:grpSpPr>
          <a:xfrm>
            <a:off x="4693466" y="2195524"/>
            <a:ext cx="658800" cy="3738394"/>
            <a:chOff x="4693466" y="2195524"/>
            <a:chExt cx="658800" cy="373839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8848258-05F7-40A4-832E-0519A25ACACF}"/>
                </a:ext>
              </a:extLst>
            </p:cNvPr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ed Rectangle 82">
              <a:extLst>
                <a:ext uri="{FF2B5EF4-FFF2-40B4-BE49-F238E27FC236}">
                  <a16:creationId xmlns:a16="http://schemas.microsoft.com/office/drawing/2014/main" id="{EA88BEE0-EC44-40EC-BBE5-228B4FE86774}"/>
                </a:ext>
              </a:extLst>
            </p:cNvPr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 Same Side Corner Rectangle 55">
              <a:extLst>
                <a:ext uri="{FF2B5EF4-FFF2-40B4-BE49-F238E27FC236}">
                  <a16:creationId xmlns:a16="http://schemas.microsoft.com/office/drawing/2014/main" id="{447B4FAF-11B6-43B9-AA2A-2FACA445D19A}"/>
                </a:ext>
              </a:extLst>
            </p:cNvPr>
            <p:cNvSpPr/>
            <p:nvPr/>
          </p:nvSpPr>
          <p:spPr>
            <a:xfrm>
              <a:off x="469346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FE47C500-8BC0-45B0-92EF-479FD30061D6}"/>
              </a:ext>
            </a:extLst>
          </p:cNvPr>
          <p:cNvGrpSpPr/>
          <p:nvPr/>
        </p:nvGrpSpPr>
        <p:grpSpPr>
          <a:xfrm>
            <a:off x="2462430" y="2195526"/>
            <a:ext cx="658800" cy="3738393"/>
            <a:chOff x="2462430" y="2195525"/>
            <a:chExt cx="658800" cy="3738393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EBB8619E-400E-4133-80A4-67EBDCB1D7C3}"/>
                </a:ext>
              </a:extLst>
            </p:cNvPr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ounded Rectangle 58">
              <a:extLst>
                <a:ext uri="{FF2B5EF4-FFF2-40B4-BE49-F238E27FC236}">
                  <a16:creationId xmlns:a16="http://schemas.microsoft.com/office/drawing/2014/main" id="{7AF0EE7A-4AFC-43A4-AE9B-B90F5BF78E44}"/>
                </a:ext>
              </a:extLst>
            </p:cNvPr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 Same Side Corner Rectangle 57">
              <a:extLst>
                <a:ext uri="{FF2B5EF4-FFF2-40B4-BE49-F238E27FC236}">
                  <a16:creationId xmlns:a16="http://schemas.microsoft.com/office/drawing/2014/main" id="{992CC0AA-8F48-41BE-AC62-37C895816EAC}"/>
                </a:ext>
              </a:extLst>
            </p:cNvPr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9D7B57D-5601-482C-AAE5-86680214F4E6}"/>
              </a:ext>
            </a:extLst>
          </p:cNvPr>
          <p:cNvSpPr txBox="1"/>
          <p:nvPr/>
        </p:nvSpPr>
        <p:spPr>
          <a:xfrm>
            <a:off x="129038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5D7F45-94E9-43CD-922F-93F99645947B}"/>
              </a:ext>
            </a:extLst>
          </p:cNvPr>
          <p:cNvSpPr txBox="1"/>
          <p:nvPr/>
        </p:nvSpPr>
        <p:spPr>
          <a:xfrm>
            <a:off x="465967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91C3A-8B5E-41DA-87C8-A44699B93479}"/>
              </a:ext>
            </a:extLst>
          </p:cNvPr>
          <p:cNvSpPr txBox="1"/>
          <p:nvPr/>
        </p:nvSpPr>
        <p:spPr>
          <a:xfrm>
            <a:off x="3527986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E111E6-C058-4B99-97F8-2B1DF74A6936}"/>
              </a:ext>
            </a:extLst>
          </p:cNvPr>
          <p:cNvSpPr txBox="1"/>
          <p:nvPr/>
        </p:nvSpPr>
        <p:spPr>
          <a:xfrm>
            <a:off x="2421028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4" name="차트 5">
            <a:extLst>
              <a:ext uri="{FF2B5EF4-FFF2-40B4-BE49-F238E27FC236}">
                <a16:creationId xmlns:a16="http://schemas.microsoft.com/office/drawing/2014/main" id="{343560AF-5EE7-4DE8-99DD-501B00F1E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74480"/>
              </p:ext>
            </p:extLst>
          </p:nvPr>
        </p:nvGraphicFramePr>
        <p:xfrm>
          <a:off x="958358" y="2711840"/>
          <a:ext cx="4773695" cy="2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Oval 55">
            <a:extLst>
              <a:ext uri="{FF2B5EF4-FFF2-40B4-BE49-F238E27FC236}">
                <a16:creationId xmlns:a16="http://schemas.microsoft.com/office/drawing/2014/main" id="{1B77543C-F472-41B6-B724-AFC4E22CE9AF}"/>
              </a:ext>
            </a:extLst>
          </p:cNvPr>
          <p:cNvSpPr/>
          <p:nvPr/>
        </p:nvSpPr>
        <p:spPr>
          <a:xfrm>
            <a:off x="6459308" y="3105801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id="{9C944D44-DA6C-4CAD-8E85-9AEFA7F6287A}"/>
              </a:ext>
            </a:extLst>
          </p:cNvPr>
          <p:cNvSpPr/>
          <p:nvPr/>
        </p:nvSpPr>
        <p:spPr>
          <a:xfrm>
            <a:off x="6459308" y="2029274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7">
            <a:extLst>
              <a:ext uri="{FF2B5EF4-FFF2-40B4-BE49-F238E27FC236}">
                <a16:creationId xmlns:a16="http://schemas.microsoft.com/office/drawing/2014/main" id="{E8D71719-54B7-4671-9F14-64010DF17129}"/>
              </a:ext>
            </a:extLst>
          </p:cNvPr>
          <p:cNvSpPr/>
          <p:nvPr/>
        </p:nvSpPr>
        <p:spPr>
          <a:xfrm>
            <a:off x="6459308" y="4182328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:a16="http://schemas.microsoft.com/office/drawing/2014/main" id="{F4108D3C-CADB-41CD-907F-F97FF78BFAFF}"/>
              </a:ext>
            </a:extLst>
          </p:cNvPr>
          <p:cNvSpPr/>
          <p:nvPr/>
        </p:nvSpPr>
        <p:spPr>
          <a:xfrm>
            <a:off x="6459308" y="5258854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77799E-3E67-4691-B5A6-9C6FAFEE7425}"/>
              </a:ext>
            </a:extLst>
          </p:cNvPr>
          <p:cNvSpPr txBox="1"/>
          <p:nvPr/>
        </p:nvSpPr>
        <p:spPr>
          <a:xfrm>
            <a:off x="6523624" y="216008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A2F767-B8D4-49F5-A80F-BF3C01B2EEF5}"/>
              </a:ext>
            </a:extLst>
          </p:cNvPr>
          <p:cNvSpPr txBox="1"/>
          <p:nvPr/>
        </p:nvSpPr>
        <p:spPr>
          <a:xfrm>
            <a:off x="6523624" y="3236616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2BB823-633E-4578-8419-6CB7810B2B48}"/>
              </a:ext>
            </a:extLst>
          </p:cNvPr>
          <p:cNvSpPr txBox="1"/>
          <p:nvPr/>
        </p:nvSpPr>
        <p:spPr>
          <a:xfrm>
            <a:off x="6523624" y="4313142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6D8169-C0E0-45D5-8DB7-A519BD242D7B}"/>
              </a:ext>
            </a:extLst>
          </p:cNvPr>
          <p:cNvSpPr txBox="1"/>
          <p:nvPr/>
        </p:nvSpPr>
        <p:spPr>
          <a:xfrm>
            <a:off x="6523624" y="538966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79">
            <a:extLst>
              <a:ext uri="{FF2B5EF4-FFF2-40B4-BE49-F238E27FC236}">
                <a16:creationId xmlns:a16="http://schemas.microsoft.com/office/drawing/2014/main" id="{E6439811-19BB-463E-9D03-FDE3143C2F87}"/>
              </a:ext>
            </a:extLst>
          </p:cNvPr>
          <p:cNvGrpSpPr/>
          <p:nvPr/>
        </p:nvGrpSpPr>
        <p:grpSpPr>
          <a:xfrm>
            <a:off x="7265322" y="2959616"/>
            <a:ext cx="4111923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B02D95-0ABC-44AB-9DD4-08A102B794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981267-03C3-44AD-8571-F2B008B9813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:a16="http://schemas.microsoft.com/office/drawing/2014/main" id="{1089E9E3-FA44-4D4C-8BBB-6F856BFA9A6A}"/>
              </a:ext>
            </a:extLst>
          </p:cNvPr>
          <p:cNvGrpSpPr/>
          <p:nvPr/>
        </p:nvGrpSpPr>
        <p:grpSpPr>
          <a:xfrm>
            <a:off x="7265322" y="1883089"/>
            <a:ext cx="4111923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C03F1E-BAFD-4760-9C87-9E14A533175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8E33DE-64E4-4E26-9DCA-B58D192EFA8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85">
            <a:extLst>
              <a:ext uri="{FF2B5EF4-FFF2-40B4-BE49-F238E27FC236}">
                <a16:creationId xmlns:a16="http://schemas.microsoft.com/office/drawing/2014/main" id="{7789BEDC-6415-4EB3-A5B3-B10333655A85}"/>
              </a:ext>
            </a:extLst>
          </p:cNvPr>
          <p:cNvGrpSpPr/>
          <p:nvPr/>
        </p:nvGrpSpPr>
        <p:grpSpPr>
          <a:xfrm>
            <a:off x="7265322" y="4036143"/>
            <a:ext cx="4111923" cy="923330"/>
            <a:chOff x="2551705" y="4283314"/>
            <a:chExt cx="2357003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367B3ED-2A23-4EB4-875D-71B9020A2AD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FEEE423-8DEA-449F-8F21-C2993DCA14F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6E7E8E9A-666D-4EC7-A6D2-DBC28F927DBA}"/>
              </a:ext>
            </a:extLst>
          </p:cNvPr>
          <p:cNvGrpSpPr/>
          <p:nvPr/>
        </p:nvGrpSpPr>
        <p:grpSpPr>
          <a:xfrm>
            <a:off x="7265322" y="5112669"/>
            <a:ext cx="4111923" cy="923330"/>
            <a:chOff x="2551705" y="4283314"/>
            <a:chExt cx="2357003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FC7B9AF-3063-4CCB-8A32-97EAA228DE6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A233EE-ADF1-48BA-B1A8-B87A2CEBD84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F627F369-4733-4F27-9122-56ABE00E4CAF}"/>
              </a:ext>
            </a:extLst>
          </p:cNvPr>
          <p:cNvSpPr>
            <a:spLocks noChangeAspect="1"/>
          </p:cNvSpPr>
          <p:nvPr/>
        </p:nvSpPr>
        <p:spPr>
          <a:xfrm rot="9900000">
            <a:off x="2655422" y="5360894"/>
            <a:ext cx="323406" cy="27467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880664ED-1A53-4F4E-B74B-337C66F9BB05}"/>
              </a:ext>
            </a:extLst>
          </p:cNvPr>
          <p:cNvSpPr/>
          <p:nvPr/>
        </p:nvSpPr>
        <p:spPr>
          <a:xfrm>
            <a:off x="1514360" y="5389668"/>
            <a:ext cx="282895" cy="21730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B9A8F2AD-A882-4C24-804A-9CF618E4E8A6}"/>
              </a:ext>
            </a:extLst>
          </p:cNvPr>
          <p:cNvSpPr/>
          <p:nvPr/>
        </p:nvSpPr>
        <p:spPr>
          <a:xfrm>
            <a:off x="4879871" y="5414466"/>
            <a:ext cx="321869" cy="21153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F0B03E0C-32AE-448A-B131-FCECD3EAA77D}"/>
              </a:ext>
            </a:extLst>
          </p:cNvPr>
          <p:cNvSpPr>
            <a:spLocks noChangeAspect="1"/>
          </p:cNvSpPr>
          <p:nvPr/>
        </p:nvSpPr>
        <p:spPr>
          <a:xfrm>
            <a:off x="3760286" y="5362986"/>
            <a:ext cx="311895" cy="3144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EAE5D-1712-495E-909E-8924DB30554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77">
            <a:extLst>
              <a:ext uri="{FF2B5EF4-FFF2-40B4-BE49-F238E27FC236}">
                <a16:creationId xmlns:a16="http://schemas.microsoft.com/office/drawing/2014/main" id="{6A2A80F3-B3FE-45BC-8E3A-75CF9ED28C61}"/>
              </a:ext>
            </a:extLst>
          </p:cNvPr>
          <p:cNvSpPr/>
          <p:nvPr/>
        </p:nvSpPr>
        <p:spPr>
          <a:xfrm>
            <a:off x="4538898" y="2354812"/>
            <a:ext cx="3114206" cy="3114206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C31877-D68C-4DD4-A9BC-488919006090}"/>
              </a:ext>
            </a:extLst>
          </p:cNvPr>
          <p:cNvSpPr/>
          <p:nvPr/>
        </p:nvSpPr>
        <p:spPr>
          <a:xfrm>
            <a:off x="5210434" y="3026348"/>
            <a:ext cx="1771134" cy="17711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Donut 26">
            <a:extLst>
              <a:ext uri="{FF2B5EF4-FFF2-40B4-BE49-F238E27FC236}">
                <a16:creationId xmlns:a16="http://schemas.microsoft.com/office/drawing/2014/main" id="{3CA1CD67-7A18-41B8-942A-9DB99ED2B9EA}"/>
              </a:ext>
            </a:extLst>
          </p:cNvPr>
          <p:cNvSpPr/>
          <p:nvPr/>
        </p:nvSpPr>
        <p:spPr>
          <a:xfrm>
            <a:off x="4187788" y="2003702"/>
            <a:ext cx="3816424" cy="3816424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6AC4B0-1749-4247-8153-5506423CADEA}"/>
              </a:ext>
            </a:extLst>
          </p:cNvPr>
          <p:cNvGrpSpPr/>
          <p:nvPr/>
        </p:nvGrpSpPr>
        <p:grpSpPr>
          <a:xfrm rot="12600000">
            <a:off x="4752573" y="4654295"/>
            <a:ext cx="979049" cy="1469591"/>
            <a:chOff x="5093002" y="2426934"/>
            <a:chExt cx="2232248" cy="3350691"/>
          </a:xfrm>
          <a:solidFill>
            <a:schemeClr val="accent6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E13AD30-CBF4-4457-8EEB-92519E2A45C6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57E22D0A-B5EF-4E7F-AF00-A896F3D25D00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EDEE44D0-97F5-4954-BC82-7533FA8F36B2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">
                <a:extLst>
                  <a:ext uri="{FF2B5EF4-FFF2-40B4-BE49-F238E27FC236}">
                    <a16:creationId xmlns:a16="http://schemas.microsoft.com/office/drawing/2014/main" id="{8565E6D4-7201-445C-AB35-F1258FE71FAE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">
                <a:extLst>
                  <a:ext uri="{FF2B5EF4-FFF2-40B4-BE49-F238E27FC236}">
                    <a16:creationId xmlns:a16="http://schemas.microsoft.com/office/drawing/2014/main" id="{BF7EE27E-1347-4883-9E8D-68BD6D3B6ED3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E1D4847B-4B6A-43EC-8869-340481B3CD71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1CDFE8-C4A7-470D-86DB-EBB4E0A295D7}"/>
              </a:ext>
            </a:extLst>
          </p:cNvPr>
          <p:cNvGrpSpPr/>
          <p:nvPr/>
        </p:nvGrpSpPr>
        <p:grpSpPr>
          <a:xfrm rot="19800000">
            <a:off x="4752573" y="1666179"/>
            <a:ext cx="979049" cy="1469591"/>
            <a:chOff x="5093002" y="2426934"/>
            <a:chExt cx="2232248" cy="3350691"/>
          </a:xfrm>
          <a:solidFill>
            <a:schemeClr val="accent4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5115119-2AA2-4783-BBC0-34B12EE72529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A54C46A3-AC79-40A5-96AA-706C83A38CDF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D27F441E-67D0-4D3D-8549-C7952C594394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8C635F0C-0CEF-466C-AEB6-75E7363B4C10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7B8253D6-B68E-47C3-9426-CCA989345DE2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CC9DFA5C-1582-43E9-84EC-E02C1109270D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43E9FC-01C0-4DD2-9436-CB2B4E753E9C}"/>
              </a:ext>
            </a:extLst>
          </p:cNvPr>
          <p:cNvGrpSpPr/>
          <p:nvPr/>
        </p:nvGrpSpPr>
        <p:grpSpPr>
          <a:xfrm rot="16200000">
            <a:off x="3916584" y="3177120"/>
            <a:ext cx="979049" cy="1469591"/>
            <a:chOff x="5093002" y="2426934"/>
            <a:chExt cx="2232248" cy="3350691"/>
          </a:xfrm>
          <a:solidFill>
            <a:schemeClr val="accent5"/>
          </a:solidFill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738E4B7-5979-40B3-9A80-F8E183E2DC5F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1F81F08F-5FEB-4191-B057-221649B3C3F6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A8828DE4-4032-4C98-A7D5-E2B599EE22A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5018B51C-342F-4BE8-9440-89F07A4A4AED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312569D5-0CAB-4B93-9E9F-E9114CC37879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F1F6A975-199F-47EA-A9B3-6D46FC31E48F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FC5536-AA53-4F3C-9540-BAFEECF0743B}"/>
              </a:ext>
            </a:extLst>
          </p:cNvPr>
          <p:cNvGrpSpPr/>
          <p:nvPr/>
        </p:nvGrpSpPr>
        <p:grpSpPr>
          <a:xfrm rot="9000000" flipH="1">
            <a:off x="6492046" y="4654295"/>
            <a:ext cx="979049" cy="1469591"/>
            <a:chOff x="5093002" y="2426934"/>
            <a:chExt cx="2232248" cy="3350691"/>
          </a:xfrm>
          <a:solidFill>
            <a:schemeClr val="accent3"/>
          </a:solidFill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2CA0759-FA5F-40E7-8EF2-441FDF62BF8A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01D6971A-4F5D-455D-A264-5AFCFB94EFF1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2058CE50-CD72-47A7-96B0-5B0947E888F8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25A5A9D0-8799-46A6-A3C5-A674CA844CC4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967B0C34-B5B8-43F5-A8BA-3F0D8576FFBB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3664CB9F-722E-4E04-9375-BD9564C189A9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2A9A58-3663-4ACB-A8C4-3929A318A5F2}"/>
              </a:ext>
            </a:extLst>
          </p:cNvPr>
          <p:cNvGrpSpPr/>
          <p:nvPr/>
        </p:nvGrpSpPr>
        <p:grpSpPr>
          <a:xfrm rot="1800000" flipH="1">
            <a:off x="6492046" y="1666179"/>
            <a:ext cx="979049" cy="1469591"/>
            <a:chOff x="5093002" y="2426934"/>
            <a:chExt cx="2232248" cy="3350691"/>
          </a:xfrm>
          <a:solidFill>
            <a:schemeClr val="accent1"/>
          </a:solidFill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C40E111-EDFC-4941-812C-2614B54EB4D5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7" name="Oval 1">
                <a:extLst>
                  <a:ext uri="{FF2B5EF4-FFF2-40B4-BE49-F238E27FC236}">
                    <a16:creationId xmlns:a16="http://schemas.microsoft.com/office/drawing/2014/main" id="{1EA28962-D3E6-4DEC-816A-EE5493C1D73C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4A276599-44E9-42EB-B892-A3A2063CF5C9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1396BC71-8514-4F59-88C3-322591B865FE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2743A9C5-3373-4FFA-8E1E-620C279E4B00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2E31A3F0-33CD-4837-8A09-4C5709FA8F8C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BD3608F-77D6-4936-92C6-1364D9FF35E0}"/>
              </a:ext>
            </a:extLst>
          </p:cNvPr>
          <p:cNvGrpSpPr/>
          <p:nvPr/>
        </p:nvGrpSpPr>
        <p:grpSpPr>
          <a:xfrm rot="5400000" flipH="1">
            <a:off x="7328035" y="3177120"/>
            <a:ext cx="979049" cy="1469591"/>
            <a:chOff x="5093002" y="2426934"/>
            <a:chExt cx="2232248" cy="3350691"/>
          </a:xfrm>
          <a:solidFill>
            <a:schemeClr val="accent2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6084F1F-8262-4ABF-B59C-5860FDE3E550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44" name="Oval 1">
                <a:extLst>
                  <a:ext uri="{FF2B5EF4-FFF2-40B4-BE49-F238E27FC236}">
                    <a16:creationId xmlns:a16="http://schemas.microsoft.com/office/drawing/2014/main" id="{18610ED1-43A3-461E-A72C-3ECD8613A69E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1">
                <a:extLst>
                  <a:ext uri="{FF2B5EF4-FFF2-40B4-BE49-F238E27FC236}">
                    <a16:creationId xmlns:a16="http://schemas.microsoft.com/office/drawing/2014/main" id="{507D5467-6C93-4A9D-BC4A-ADA81F9F34EF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907ACE3F-19BB-4E96-8D7E-A4DD0913C161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3F51F602-F42A-46E6-AE70-70CFFB9DBA87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AC345300-A6E0-4F66-ADAD-340F576DBD4C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B381C5E-076A-4CA8-B984-8122481D3201}"/>
              </a:ext>
            </a:extLst>
          </p:cNvPr>
          <p:cNvSpPr/>
          <p:nvPr/>
        </p:nvSpPr>
        <p:spPr>
          <a:xfrm>
            <a:off x="6757764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465D29E-76D4-4893-BE7B-F2ECDA576ECF}"/>
              </a:ext>
            </a:extLst>
          </p:cNvPr>
          <p:cNvSpPr/>
          <p:nvPr/>
        </p:nvSpPr>
        <p:spPr>
          <a:xfrm>
            <a:off x="4783317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DC5B57F-81BC-4A0E-86AE-48B31E7836B5}"/>
              </a:ext>
            </a:extLst>
          </p:cNvPr>
          <p:cNvSpPr/>
          <p:nvPr/>
        </p:nvSpPr>
        <p:spPr>
          <a:xfrm>
            <a:off x="3807045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25855F8-E5C8-4AE6-B552-D7F6CB1E7CDA}"/>
              </a:ext>
            </a:extLst>
          </p:cNvPr>
          <p:cNvSpPr/>
          <p:nvPr/>
        </p:nvSpPr>
        <p:spPr>
          <a:xfrm>
            <a:off x="4782464" y="5213160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A8D4269-4A39-4669-BB8E-E9267A223554}"/>
              </a:ext>
            </a:extLst>
          </p:cNvPr>
          <p:cNvSpPr/>
          <p:nvPr/>
        </p:nvSpPr>
        <p:spPr>
          <a:xfrm>
            <a:off x="6767216" y="5222684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157F8EB-CBE4-48D9-BBC7-7BA0B9B01309}"/>
              </a:ext>
            </a:extLst>
          </p:cNvPr>
          <p:cNvSpPr/>
          <p:nvPr/>
        </p:nvSpPr>
        <p:spPr>
          <a:xfrm>
            <a:off x="7714086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9EA097F-3D55-4EEF-A954-C26B8232117A}"/>
              </a:ext>
            </a:extLst>
          </p:cNvPr>
          <p:cNvGrpSpPr/>
          <p:nvPr/>
        </p:nvGrpSpPr>
        <p:grpSpPr>
          <a:xfrm>
            <a:off x="7750822" y="1729630"/>
            <a:ext cx="2837896" cy="923330"/>
            <a:chOff x="2551705" y="4283314"/>
            <a:chExt cx="2357003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08AC5FD-E6AA-4C20-82D0-03010C524D2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DB8CBC8-65FD-4495-9B45-5F1A8328B0D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CB1CC73-85F7-46B8-9E0A-84B8B35CFEDA}"/>
              </a:ext>
            </a:extLst>
          </p:cNvPr>
          <p:cNvGrpSpPr/>
          <p:nvPr/>
        </p:nvGrpSpPr>
        <p:grpSpPr>
          <a:xfrm>
            <a:off x="8644856" y="3441432"/>
            <a:ext cx="2837898" cy="923330"/>
            <a:chOff x="2551705" y="4283314"/>
            <a:chExt cx="2357003" cy="92333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D4937F4-CB2F-4FA5-9118-2E5DE4B4848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95FC159-31A2-4F0D-943D-E60FD13F13A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A4A787F-E711-42AD-8C50-DF843A8EECF7}"/>
              </a:ext>
            </a:extLst>
          </p:cNvPr>
          <p:cNvGrpSpPr/>
          <p:nvPr/>
        </p:nvGrpSpPr>
        <p:grpSpPr>
          <a:xfrm>
            <a:off x="7750823" y="5159777"/>
            <a:ext cx="2813773" cy="923330"/>
            <a:chOff x="2551705" y="4283314"/>
            <a:chExt cx="2357003" cy="92333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34DAE0-E797-4631-9A89-A5F62E57BC4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5D2FB7C-A254-482B-BD64-128C0ADE765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172B287-A5E2-47B9-9648-38B6862CB5C4}"/>
              </a:ext>
            </a:extLst>
          </p:cNvPr>
          <p:cNvGrpSpPr/>
          <p:nvPr/>
        </p:nvGrpSpPr>
        <p:grpSpPr>
          <a:xfrm>
            <a:off x="1650219" y="1729630"/>
            <a:ext cx="2798913" cy="923330"/>
            <a:chOff x="2551705" y="4283314"/>
            <a:chExt cx="2357003" cy="92333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14CA167-98FE-448C-962D-4BCBB380AD5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517B3E1-5F8A-4733-89F5-CDADCE073ED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9184400-1561-4423-BAB9-4B3B82B738BE}"/>
              </a:ext>
            </a:extLst>
          </p:cNvPr>
          <p:cNvGrpSpPr/>
          <p:nvPr/>
        </p:nvGrpSpPr>
        <p:grpSpPr>
          <a:xfrm>
            <a:off x="733371" y="3441432"/>
            <a:ext cx="2798916" cy="923330"/>
            <a:chOff x="2551705" y="4283314"/>
            <a:chExt cx="2357003" cy="92333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C10BED3-E360-41C0-8ADD-2F837F620A3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02CD594-9B15-4F3C-8330-B78A34D5CC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9BFFD8E-2AC6-4E86-9809-65958A0C36B5}"/>
              </a:ext>
            </a:extLst>
          </p:cNvPr>
          <p:cNvGrpSpPr/>
          <p:nvPr/>
        </p:nvGrpSpPr>
        <p:grpSpPr>
          <a:xfrm>
            <a:off x="1650218" y="5159777"/>
            <a:ext cx="2798914" cy="923330"/>
            <a:chOff x="2551705" y="4283314"/>
            <a:chExt cx="2357003" cy="92333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410A359-F1C1-425F-9D94-41DE97C64FE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B9889AD-CBBF-40F8-8891-82DFE82B92A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Rounded Rectangle 5">
            <a:extLst>
              <a:ext uri="{FF2B5EF4-FFF2-40B4-BE49-F238E27FC236}">
                <a16:creationId xmlns:a16="http://schemas.microsoft.com/office/drawing/2014/main" id="{9B36F981-4B4F-49D2-B782-8F8151B585D1}"/>
              </a:ext>
            </a:extLst>
          </p:cNvPr>
          <p:cNvSpPr/>
          <p:nvPr/>
        </p:nvSpPr>
        <p:spPr>
          <a:xfrm flipH="1">
            <a:off x="6933426" y="20120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Teardrop 1">
            <a:extLst>
              <a:ext uri="{FF2B5EF4-FFF2-40B4-BE49-F238E27FC236}">
                <a16:creationId xmlns:a16="http://schemas.microsoft.com/office/drawing/2014/main" id="{7B0CDCCD-8D74-45B4-9993-5AF0AD281A27}"/>
              </a:ext>
            </a:extLst>
          </p:cNvPr>
          <p:cNvSpPr/>
          <p:nvPr/>
        </p:nvSpPr>
        <p:spPr>
          <a:xfrm rot="18805991">
            <a:off x="6903012" y="5395043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4" name="Rectangle 130">
            <a:extLst>
              <a:ext uri="{FF2B5EF4-FFF2-40B4-BE49-F238E27FC236}">
                <a16:creationId xmlns:a16="http://schemas.microsoft.com/office/drawing/2014/main" id="{E665FCAF-E61F-4C56-8D19-59812A4EBBB0}"/>
              </a:ext>
            </a:extLst>
          </p:cNvPr>
          <p:cNvSpPr/>
          <p:nvPr/>
        </p:nvSpPr>
        <p:spPr>
          <a:xfrm>
            <a:off x="7889666" y="373263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1921A3CC-A1E8-4995-BD49-4925A06A3830}"/>
              </a:ext>
            </a:extLst>
          </p:cNvPr>
          <p:cNvSpPr/>
          <p:nvPr/>
        </p:nvSpPr>
        <p:spPr>
          <a:xfrm>
            <a:off x="4936016" y="541874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Block Arc 25">
            <a:extLst>
              <a:ext uri="{FF2B5EF4-FFF2-40B4-BE49-F238E27FC236}">
                <a16:creationId xmlns:a16="http://schemas.microsoft.com/office/drawing/2014/main" id="{52C010A1-0190-4481-B082-B0C3F740C931}"/>
              </a:ext>
            </a:extLst>
          </p:cNvPr>
          <p:cNvSpPr>
            <a:spLocks noChangeAspect="1"/>
          </p:cNvSpPr>
          <p:nvPr/>
        </p:nvSpPr>
        <p:spPr>
          <a:xfrm>
            <a:off x="4965608" y="1928531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Round Same Side Corner Rectangle 36">
            <a:extLst>
              <a:ext uri="{FF2B5EF4-FFF2-40B4-BE49-F238E27FC236}">
                <a16:creationId xmlns:a16="http://schemas.microsoft.com/office/drawing/2014/main" id="{2C0D95D4-D2E1-4586-9D15-78349F4E1505}"/>
              </a:ext>
            </a:extLst>
          </p:cNvPr>
          <p:cNvSpPr>
            <a:spLocks noChangeAspect="1"/>
          </p:cNvSpPr>
          <p:nvPr/>
        </p:nvSpPr>
        <p:spPr>
          <a:xfrm>
            <a:off x="3950278" y="373262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8" name="Group 110">
            <a:extLst>
              <a:ext uri="{FF2B5EF4-FFF2-40B4-BE49-F238E27FC236}">
                <a16:creationId xmlns:a16="http://schemas.microsoft.com/office/drawing/2014/main" id="{895E5B18-1EF1-4AA4-9850-859A4E0F35FF}"/>
              </a:ext>
            </a:extLst>
          </p:cNvPr>
          <p:cNvGrpSpPr/>
          <p:nvPr/>
        </p:nvGrpSpPr>
        <p:grpSpPr>
          <a:xfrm>
            <a:off x="5632945" y="3423272"/>
            <a:ext cx="874199" cy="965993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09CBDD26-31B2-4F28-ADDC-5C9FC3BCD7D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" name="Oval 37">
              <a:extLst>
                <a:ext uri="{FF2B5EF4-FFF2-40B4-BE49-F238E27FC236}">
                  <a16:creationId xmlns:a16="http://schemas.microsoft.com/office/drawing/2014/main" id="{2A7E1090-70E6-4C3F-B6B6-1C4BA184A16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A8A5AF-7BBD-49AE-B10F-EFBEB70213D5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20C391-9537-4E97-80EC-FDB8EEBFA8A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E68DCC-0EFD-40B6-97D2-35112A2E6CAE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32F6233-1322-4CB2-A74B-18D36841D054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82B452-D1C6-4B6C-A673-6A7ABAD67162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AB2F31-82E0-4304-98A9-4534595A8D83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0271A22-EF06-434B-963D-EF48EBDDA89D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155540-7931-43E0-96EF-834FA80AF9A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8E157F-CD22-491D-9599-D43329B24777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03BAB0-D7D2-43E8-8419-BB3265CFD74C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3CACC5-B8A8-4D05-8CBC-9580A53FC19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204C3B-CBF2-4875-B830-DF2D081BFE7A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E3C5431-ADB4-4BE8-991D-7AD9973DFDBC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EA0FB8-B599-4AB9-810D-9DF478765AE9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CCA3ED-CC60-43BB-937E-8285AE6B73AC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896F2C-C1CC-4596-AA9E-EE92D154544C}"/>
              </a:ext>
            </a:extLst>
          </p:cNvPr>
          <p:cNvGrpSpPr/>
          <p:nvPr/>
        </p:nvGrpSpPr>
        <p:grpSpPr>
          <a:xfrm>
            <a:off x="1630381" y="1685522"/>
            <a:ext cx="9099627" cy="3678295"/>
            <a:chOff x="1630381" y="1685522"/>
            <a:chExt cx="9099627" cy="3678295"/>
          </a:xfrm>
        </p:grpSpPr>
        <p:grpSp>
          <p:nvGrpSpPr>
            <p:cNvPr id="19" name="그룹 52">
              <a:extLst>
                <a:ext uri="{FF2B5EF4-FFF2-40B4-BE49-F238E27FC236}">
                  <a16:creationId xmlns:a16="http://schemas.microsoft.com/office/drawing/2014/main" id="{97B1D7D4-2B71-42AD-8993-90CF48F2E79F}"/>
                </a:ext>
              </a:extLst>
            </p:cNvPr>
            <p:cNvGrpSpPr/>
            <p:nvPr/>
          </p:nvGrpSpPr>
          <p:grpSpPr>
            <a:xfrm>
              <a:off x="2422382" y="2753276"/>
              <a:ext cx="7342827" cy="2222804"/>
              <a:chOff x="2422381" y="2753276"/>
              <a:chExt cx="7342827" cy="222280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CDF3CB6-28A8-4C92-933D-A762F99ECD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0403" y="3494076"/>
                <a:ext cx="2743414" cy="228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F0F11D0-0106-4369-A574-B4C60331A9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37226" y="4251990"/>
                <a:ext cx="2758775" cy="1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3893CFD-0D4E-497D-B4F5-59CD83A2027E}"/>
                  </a:ext>
                </a:extLst>
              </p:cNvPr>
              <p:cNvCxnSpPr>
                <a:cxnSpLocks/>
                <a:endCxn id="20" idx="6"/>
              </p:cNvCxnSpPr>
              <p:nvPr/>
            </p:nvCxnSpPr>
            <p:spPr>
              <a:xfrm flipH="1">
                <a:off x="2422381" y="4967817"/>
                <a:ext cx="988539" cy="0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5D7F2CF-74FE-4817-87E6-486C000A3041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 flipH="1">
                <a:off x="8770231" y="2753276"/>
                <a:ext cx="994977" cy="0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2153151-57B3-4BF6-B0EF-1AF7454FD1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0599" y="4224928"/>
                <a:ext cx="10792" cy="751152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C2C22A7-2F8F-4B1D-8290-BE41A6522C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438" y="3461161"/>
                <a:ext cx="974" cy="827175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DF4EF6A-8AB2-4156-92FB-0184965901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3817" y="2753276"/>
                <a:ext cx="0" cy="774172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6502781-0BFA-4773-9FD7-4A0EDC47E6C7}"/>
                </a:ext>
              </a:extLst>
            </p:cNvPr>
            <p:cNvSpPr/>
            <p:nvPr/>
          </p:nvSpPr>
          <p:spPr>
            <a:xfrm>
              <a:off x="1630381" y="4571817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B1F4409-D079-4642-B00F-796774B2E232}"/>
                </a:ext>
              </a:extLst>
            </p:cNvPr>
            <p:cNvSpPr/>
            <p:nvPr/>
          </p:nvSpPr>
          <p:spPr>
            <a:xfrm>
              <a:off x="4340402" y="3833636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AC98C5-6FC0-4D2A-8900-1D1EC6EBF1E5}"/>
                </a:ext>
              </a:extLst>
            </p:cNvPr>
            <p:cNvSpPr/>
            <p:nvPr/>
          </p:nvSpPr>
          <p:spPr>
            <a:xfrm>
              <a:off x="7052806" y="3095456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6C2EC97-309D-4ACB-B75C-51DF1F9F9A6D}"/>
                </a:ext>
              </a:extLst>
            </p:cNvPr>
            <p:cNvSpPr/>
            <p:nvPr/>
          </p:nvSpPr>
          <p:spPr>
            <a:xfrm>
              <a:off x="9765208" y="2357276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CF565A-5DE5-410B-96FD-4861E8826136}"/>
                </a:ext>
              </a:extLst>
            </p:cNvPr>
            <p:cNvSpPr txBox="1"/>
            <p:nvPr/>
          </p:nvSpPr>
          <p:spPr>
            <a:xfrm>
              <a:off x="9592408" y="1685522"/>
              <a:ext cx="113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Calibri" pitchFamily="34" charset="0"/>
                </a:rPr>
                <a:t>83%</a:t>
              </a:r>
              <a:endParaRPr lang="ko-KR" altLang="en-US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Calibri" pitchFamily="34" charset="0"/>
              </a:endParaRPr>
            </a:p>
          </p:txBody>
        </p:sp>
        <p:sp>
          <p:nvSpPr>
            <p:cNvPr id="25" name="Rounded Rectangle 6">
              <a:extLst>
                <a:ext uri="{FF2B5EF4-FFF2-40B4-BE49-F238E27FC236}">
                  <a16:creationId xmlns:a16="http://schemas.microsoft.com/office/drawing/2014/main" id="{33B74B0E-3615-4B9D-A873-9D8B3CE9E1C5}"/>
                </a:ext>
              </a:extLst>
            </p:cNvPr>
            <p:cNvSpPr/>
            <p:nvPr/>
          </p:nvSpPr>
          <p:spPr>
            <a:xfrm>
              <a:off x="4546809" y="4044767"/>
              <a:ext cx="386165" cy="392609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85A46349-DDC9-470C-A9B2-DBFA91A6E9A2}"/>
                </a:ext>
              </a:extLst>
            </p:cNvPr>
            <p:cNvSpPr/>
            <p:nvPr/>
          </p:nvSpPr>
          <p:spPr>
            <a:xfrm flipH="1">
              <a:off x="7233418" y="3332520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99D3ADF-9B81-412E-8BB6-D97C58EB5060}"/>
                </a:ext>
              </a:extLst>
            </p:cNvPr>
            <p:cNvSpPr/>
            <p:nvPr/>
          </p:nvSpPr>
          <p:spPr>
            <a:xfrm>
              <a:off x="1787853" y="4775306"/>
              <a:ext cx="477059" cy="385022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ACC52909-38B2-42EB-9EDD-F595F025DC9F}"/>
                </a:ext>
              </a:extLst>
            </p:cNvPr>
            <p:cNvSpPr/>
            <p:nvPr/>
          </p:nvSpPr>
          <p:spPr>
            <a:xfrm>
              <a:off x="9970816" y="2590536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5698AE-0A52-4DAE-BDAD-3560F9B01208}"/>
              </a:ext>
            </a:extLst>
          </p:cNvPr>
          <p:cNvSpPr txBox="1"/>
          <p:nvPr/>
        </p:nvSpPr>
        <p:spPr>
          <a:xfrm>
            <a:off x="5351329" y="5391415"/>
            <a:ext cx="611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1D01CA0F-65FD-4DEE-92C6-7040BE04F95D}"/>
              </a:ext>
            </a:extLst>
          </p:cNvPr>
          <p:cNvSpPr txBox="1">
            <a:spLocks/>
          </p:cNvSpPr>
          <p:nvPr/>
        </p:nvSpPr>
        <p:spPr>
          <a:xfrm>
            <a:off x="5425799" y="6184281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07DA82BA-E8A3-4850-A5EE-8E9BE2ADC0F4}"/>
              </a:ext>
            </a:extLst>
          </p:cNvPr>
          <p:cNvSpPr txBox="1">
            <a:spLocks/>
          </p:cNvSpPr>
          <p:nvPr/>
        </p:nvSpPr>
        <p:spPr>
          <a:xfrm>
            <a:off x="6592907" y="6184281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9328CBED-5890-4531-A176-F76AB0C34517}"/>
              </a:ext>
            </a:extLst>
          </p:cNvPr>
          <p:cNvSpPr txBox="1">
            <a:spLocks/>
          </p:cNvSpPr>
          <p:nvPr/>
        </p:nvSpPr>
        <p:spPr>
          <a:xfrm>
            <a:off x="8179115" y="6184281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1962E920-D96D-4A3C-AA05-45ED62D549D7}"/>
              </a:ext>
            </a:extLst>
          </p:cNvPr>
          <p:cNvSpPr txBox="1">
            <a:spLocks/>
          </p:cNvSpPr>
          <p:nvPr/>
        </p:nvSpPr>
        <p:spPr>
          <a:xfrm>
            <a:off x="9950907" y="6184281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12F0E-C18B-436B-A288-A7174F03E5F5}"/>
              </a:ext>
            </a:extLst>
          </p:cNvPr>
          <p:cNvSpPr txBox="1"/>
          <p:nvPr/>
        </p:nvSpPr>
        <p:spPr>
          <a:xfrm>
            <a:off x="5351329" y="4529383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ACA10-AB45-44D0-88F7-E0ACCCBD595C}"/>
              </a:ext>
            </a:extLst>
          </p:cNvPr>
          <p:cNvSpPr txBox="1"/>
          <p:nvPr/>
        </p:nvSpPr>
        <p:spPr>
          <a:xfrm>
            <a:off x="5351329" y="4868066"/>
            <a:ext cx="592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AD32C-B43A-4EC2-8FF5-E5873D88BB92}"/>
              </a:ext>
            </a:extLst>
          </p:cNvPr>
          <p:cNvSpPr txBox="1"/>
          <p:nvPr/>
        </p:nvSpPr>
        <p:spPr>
          <a:xfrm>
            <a:off x="720969" y="5753394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7DF31-158E-4B19-91E2-F1490A2BD812}"/>
              </a:ext>
            </a:extLst>
          </p:cNvPr>
          <p:cNvSpPr txBox="1"/>
          <p:nvPr/>
        </p:nvSpPr>
        <p:spPr>
          <a:xfrm>
            <a:off x="720969" y="4992572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12E13-30EF-4A9D-838C-0E90033F1E71}"/>
              </a:ext>
            </a:extLst>
          </p:cNvPr>
          <p:cNvSpPr txBox="1"/>
          <p:nvPr/>
        </p:nvSpPr>
        <p:spPr>
          <a:xfrm>
            <a:off x="467311" y="29576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A349F11-72F4-4C70-9F43-CEC135117E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27365"/>
              </p:ext>
            </p:extLst>
          </p:nvPr>
        </p:nvGraphicFramePr>
        <p:xfrm>
          <a:off x="905608" y="2022362"/>
          <a:ext cx="1035733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AC09962-1D36-474C-B89E-06E5BF99EA19}"/>
              </a:ext>
            </a:extLst>
          </p:cNvPr>
          <p:cNvGrpSpPr/>
          <p:nvPr/>
        </p:nvGrpSpPr>
        <p:grpSpPr>
          <a:xfrm>
            <a:off x="1205977" y="5317146"/>
            <a:ext cx="2448000" cy="783605"/>
            <a:chOff x="1115616" y="5229200"/>
            <a:chExt cx="2664296" cy="7836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9FB68F-9434-4373-8E96-6637632E1640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836B0C-F704-46FB-9AB6-F71200997E0C}"/>
                </a:ext>
              </a:extLst>
            </p:cNvPr>
            <p:cNvSpPr txBox="1"/>
            <p:nvPr/>
          </p:nvSpPr>
          <p:spPr>
            <a:xfrm>
              <a:off x="1701047" y="5315275"/>
              <a:ext cx="20788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2D8E60-D1D4-478E-B8AF-3515C52FC5B7}"/>
                </a:ext>
              </a:extLst>
            </p:cNvPr>
            <p:cNvSpPr txBox="1"/>
            <p:nvPr/>
          </p:nvSpPr>
          <p:spPr>
            <a:xfrm>
              <a:off x="1115616" y="5551140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8C7070-E2D3-4B59-A599-CB29FE2EFB2E}"/>
              </a:ext>
            </a:extLst>
          </p:cNvPr>
          <p:cNvGrpSpPr/>
          <p:nvPr/>
        </p:nvGrpSpPr>
        <p:grpSpPr>
          <a:xfrm>
            <a:off x="4876855" y="5317146"/>
            <a:ext cx="2448272" cy="783605"/>
            <a:chOff x="1115616" y="5229200"/>
            <a:chExt cx="2448272" cy="7836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C1177D-130F-4AC4-9223-E34E037E7057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3"/>
                  </a:solidFill>
                </a:rPr>
                <a:t>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6221CE-AAE4-446D-87B2-C7C4BB97B1CA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781D84-9CEF-4E68-8582-9A174CED9445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FBA157-A051-4BD0-8ED5-6AFCAC87514F}"/>
              </a:ext>
            </a:extLst>
          </p:cNvPr>
          <p:cNvGrpSpPr/>
          <p:nvPr/>
        </p:nvGrpSpPr>
        <p:grpSpPr>
          <a:xfrm>
            <a:off x="8548006" y="5317146"/>
            <a:ext cx="2448272" cy="783605"/>
            <a:chOff x="1115616" y="5229200"/>
            <a:chExt cx="2448272" cy="7836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8A1BD8-FDB9-405C-AD19-BD27B1FB2385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4"/>
                  </a:solidFill>
                </a:rPr>
                <a:t>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C1F12B-0E53-49E9-9629-32C8EBF02D3A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4CE6E3-DBEB-42F9-A955-51E60F5D3DC8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D3DB8F-C41A-4967-8BB4-D575B4215F44}"/>
              </a:ext>
            </a:extLst>
          </p:cNvPr>
          <p:cNvGrpSpPr/>
          <p:nvPr/>
        </p:nvGrpSpPr>
        <p:grpSpPr>
          <a:xfrm>
            <a:off x="5510413" y="1778116"/>
            <a:ext cx="4834061" cy="246221"/>
            <a:chOff x="3635896" y="1526595"/>
            <a:chExt cx="4834061" cy="2462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59D6314-3438-4B48-8D04-78C25D3413C5}"/>
                </a:ext>
              </a:extLst>
            </p:cNvPr>
            <p:cNvGrpSpPr/>
            <p:nvPr/>
          </p:nvGrpSpPr>
          <p:grpSpPr>
            <a:xfrm>
              <a:off x="3635896" y="1526595"/>
              <a:ext cx="1457815" cy="246221"/>
              <a:chOff x="5119489" y="2112184"/>
              <a:chExt cx="1457815" cy="24622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6E349C2-F715-499E-833D-749F7A04CBC1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BCEF79-E2F5-44DB-91F5-4ACE15CB583E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B08B02-EA7C-4CAC-9D68-B7AE391CCD42}"/>
                </a:ext>
              </a:extLst>
            </p:cNvPr>
            <p:cNvGrpSpPr/>
            <p:nvPr/>
          </p:nvGrpSpPr>
          <p:grpSpPr>
            <a:xfrm>
              <a:off x="5324019" y="1526595"/>
              <a:ext cx="1457815" cy="246221"/>
              <a:chOff x="5119489" y="2112184"/>
              <a:chExt cx="1457815" cy="24622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0CF8173-4C7B-4936-9095-F6EFDD2327DF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50ECE6-A2DA-4C24-87F9-4BFEB4DC2CCB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BB04BD-CB0F-4888-9F02-8F468A3D032A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F70A3D9-72C5-4E89-AC1B-6815379A4712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C7F9F6-7D92-4D24-AD44-726E0F0AD41C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12">
            <a:extLst>
              <a:ext uri="{FF2B5EF4-FFF2-40B4-BE49-F238E27FC236}">
                <a16:creationId xmlns:a16="http://schemas.microsoft.com/office/drawing/2014/main" id="{EFC96276-54EC-4283-AA81-BFB40D1DDB3A}"/>
              </a:ext>
            </a:extLst>
          </p:cNvPr>
          <p:cNvSpPr/>
          <p:nvPr/>
        </p:nvSpPr>
        <p:spPr>
          <a:xfrm rot="8100000">
            <a:off x="1564738" y="1793792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ardrop 12">
            <a:extLst>
              <a:ext uri="{FF2B5EF4-FFF2-40B4-BE49-F238E27FC236}">
                <a16:creationId xmlns:a16="http://schemas.microsoft.com/office/drawing/2014/main" id="{13E27B59-457D-4201-AC5A-73E5A7E455AB}"/>
              </a:ext>
            </a:extLst>
          </p:cNvPr>
          <p:cNvSpPr/>
          <p:nvPr/>
        </p:nvSpPr>
        <p:spPr>
          <a:xfrm rot="8100000">
            <a:off x="4262570" y="1793791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ardrop 12">
            <a:extLst>
              <a:ext uri="{FF2B5EF4-FFF2-40B4-BE49-F238E27FC236}">
                <a16:creationId xmlns:a16="http://schemas.microsoft.com/office/drawing/2014/main" id="{57C390C1-80A1-45EA-875B-8F16DC5EC1A8}"/>
              </a:ext>
            </a:extLst>
          </p:cNvPr>
          <p:cNvSpPr/>
          <p:nvPr/>
        </p:nvSpPr>
        <p:spPr>
          <a:xfrm rot="8100000">
            <a:off x="6960402" y="1793790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ardrop 12">
            <a:extLst>
              <a:ext uri="{FF2B5EF4-FFF2-40B4-BE49-F238E27FC236}">
                <a16:creationId xmlns:a16="http://schemas.microsoft.com/office/drawing/2014/main" id="{D252FDF9-8205-463E-AC29-DA23E9785BE0}"/>
              </a:ext>
            </a:extLst>
          </p:cNvPr>
          <p:cNvSpPr/>
          <p:nvPr/>
        </p:nvSpPr>
        <p:spPr>
          <a:xfrm rot="8100000">
            <a:off x="9658234" y="1793789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Isosceles Triangle 51">
            <a:extLst>
              <a:ext uri="{FF2B5EF4-FFF2-40B4-BE49-F238E27FC236}">
                <a16:creationId xmlns:a16="http://schemas.microsoft.com/office/drawing/2014/main" id="{E7E8EB6A-85EC-4BB4-B28A-4E87C96B9598}"/>
              </a:ext>
            </a:extLst>
          </p:cNvPr>
          <p:cNvSpPr/>
          <p:nvPr/>
        </p:nvSpPr>
        <p:spPr>
          <a:xfrm>
            <a:off x="1883167" y="2136890"/>
            <a:ext cx="322254" cy="23631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5486FF7C-E942-459E-AB26-ABE1AE3D245B}"/>
              </a:ext>
            </a:extLst>
          </p:cNvPr>
          <p:cNvSpPr/>
          <p:nvPr/>
        </p:nvSpPr>
        <p:spPr>
          <a:xfrm rot="5400000">
            <a:off x="7283944" y="2050329"/>
            <a:ext cx="312028" cy="311614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28982480-E433-4DE7-8D74-06366B667498}"/>
              </a:ext>
            </a:extLst>
          </p:cNvPr>
          <p:cNvSpPr/>
          <p:nvPr/>
        </p:nvSpPr>
        <p:spPr>
          <a:xfrm flipH="1">
            <a:off x="4552629" y="2084159"/>
            <a:ext cx="378994" cy="31264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61F8CEB6-DEA3-494F-AC87-DAE21457E420}"/>
              </a:ext>
            </a:extLst>
          </p:cNvPr>
          <p:cNvSpPr/>
          <p:nvPr/>
        </p:nvSpPr>
        <p:spPr>
          <a:xfrm>
            <a:off x="9947114" y="2093585"/>
            <a:ext cx="381352" cy="25063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D36ED2FB-16B3-4898-B33C-878B8F7F2288}"/>
              </a:ext>
            </a:extLst>
          </p:cNvPr>
          <p:cNvSpPr/>
          <p:nvPr/>
        </p:nvSpPr>
        <p:spPr>
          <a:xfrm>
            <a:off x="926087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476225F9-5D1A-4325-AB64-2E6BBAC4F364}"/>
              </a:ext>
            </a:extLst>
          </p:cNvPr>
          <p:cNvSpPr/>
          <p:nvPr/>
        </p:nvSpPr>
        <p:spPr>
          <a:xfrm>
            <a:off x="926087" y="3050603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827A152E-6896-4CE2-BE71-D270EB867CBC}"/>
              </a:ext>
            </a:extLst>
          </p:cNvPr>
          <p:cNvSpPr/>
          <p:nvPr/>
        </p:nvSpPr>
        <p:spPr>
          <a:xfrm>
            <a:off x="1214889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4" name="그룹 20">
            <a:extLst>
              <a:ext uri="{FF2B5EF4-FFF2-40B4-BE49-F238E27FC236}">
                <a16:creationId xmlns:a16="http://schemas.microsoft.com/office/drawing/2014/main" id="{C0E62B01-12AB-45AC-9B51-E775618D0AA8}"/>
              </a:ext>
            </a:extLst>
          </p:cNvPr>
          <p:cNvGrpSpPr/>
          <p:nvPr/>
        </p:nvGrpSpPr>
        <p:grpSpPr>
          <a:xfrm>
            <a:off x="1117381" y="3836667"/>
            <a:ext cx="1853826" cy="1509573"/>
            <a:chOff x="916359" y="2609983"/>
            <a:chExt cx="2236415" cy="15095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B98A44-C2EC-4C5B-B6BD-76CDE0FC0A66}"/>
                </a:ext>
              </a:extLst>
            </p:cNvPr>
            <p:cNvSpPr txBox="1"/>
            <p:nvPr/>
          </p:nvSpPr>
          <p:spPr>
            <a:xfrm>
              <a:off x="916359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A7BF2C-B01D-4964-83BB-D04024973BAA}"/>
                </a:ext>
              </a:extLst>
            </p:cNvPr>
            <p:cNvSpPr txBox="1"/>
            <p:nvPr/>
          </p:nvSpPr>
          <p:spPr>
            <a:xfrm>
              <a:off x="916359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1DB1E227-739E-45FF-B830-287B9377C8D0}"/>
              </a:ext>
            </a:extLst>
          </p:cNvPr>
          <p:cNvSpPr/>
          <p:nvPr/>
        </p:nvSpPr>
        <p:spPr>
          <a:xfrm>
            <a:off x="3623919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4CD0282F-CC59-4649-B6AF-F498B000E6BE}"/>
              </a:ext>
            </a:extLst>
          </p:cNvPr>
          <p:cNvSpPr/>
          <p:nvPr/>
        </p:nvSpPr>
        <p:spPr>
          <a:xfrm>
            <a:off x="3623919" y="3055935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840530E6-70B6-4B25-B0A5-CDF1028C410D}"/>
              </a:ext>
            </a:extLst>
          </p:cNvPr>
          <p:cNvSpPr/>
          <p:nvPr/>
        </p:nvSpPr>
        <p:spPr>
          <a:xfrm>
            <a:off x="3912721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20" name="그룹 10">
            <a:extLst>
              <a:ext uri="{FF2B5EF4-FFF2-40B4-BE49-F238E27FC236}">
                <a16:creationId xmlns:a16="http://schemas.microsoft.com/office/drawing/2014/main" id="{1AC47C70-5F21-4042-A60F-369F79F4EEC0}"/>
              </a:ext>
            </a:extLst>
          </p:cNvPr>
          <p:cNvGrpSpPr/>
          <p:nvPr/>
        </p:nvGrpSpPr>
        <p:grpSpPr>
          <a:xfrm>
            <a:off x="3815213" y="3836667"/>
            <a:ext cx="1853826" cy="1509573"/>
            <a:chOff x="3614191" y="2609983"/>
            <a:chExt cx="2236415" cy="150957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84BFB0-D0FF-4D23-876B-42145FE887B5}"/>
                </a:ext>
              </a:extLst>
            </p:cNvPr>
            <p:cNvSpPr txBox="1"/>
            <p:nvPr/>
          </p:nvSpPr>
          <p:spPr>
            <a:xfrm>
              <a:off x="3614191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3FE5C4-4490-47E3-8D67-5D2D1DF248E3}"/>
                </a:ext>
              </a:extLst>
            </p:cNvPr>
            <p:cNvSpPr txBox="1"/>
            <p:nvPr/>
          </p:nvSpPr>
          <p:spPr>
            <a:xfrm>
              <a:off x="3614191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8EC9E218-0669-41E0-BEC1-AC0DB4F6C1C5}"/>
              </a:ext>
            </a:extLst>
          </p:cNvPr>
          <p:cNvSpPr/>
          <p:nvPr/>
        </p:nvSpPr>
        <p:spPr>
          <a:xfrm>
            <a:off x="6321751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B29427A4-850C-4C23-8DB6-5331E9DE9D64}"/>
              </a:ext>
            </a:extLst>
          </p:cNvPr>
          <p:cNvSpPr/>
          <p:nvPr/>
        </p:nvSpPr>
        <p:spPr>
          <a:xfrm>
            <a:off x="6321751" y="3055935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Rounded Rectangle 26">
            <a:extLst>
              <a:ext uri="{FF2B5EF4-FFF2-40B4-BE49-F238E27FC236}">
                <a16:creationId xmlns:a16="http://schemas.microsoft.com/office/drawing/2014/main" id="{DC0FF773-883F-4B8B-9F3E-E29EFC9DA326}"/>
              </a:ext>
            </a:extLst>
          </p:cNvPr>
          <p:cNvSpPr/>
          <p:nvPr/>
        </p:nvSpPr>
        <p:spPr>
          <a:xfrm>
            <a:off x="6610553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26" name="그룹 7">
            <a:extLst>
              <a:ext uri="{FF2B5EF4-FFF2-40B4-BE49-F238E27FC236}">
                <a16:creationId xmlns:a16="http://schemas.microsoft.com/office/drawing/2014/main" id="{13BB9DFA-6933-45A0-AEB9-7514BFFCCB14}"/>
              </a:ext>
            </a:extLst>
          </p:cNvPr>
          <p:cNvGrpSpPr/>
          <p:nvPr/>
        </p:nvGrpSpPr>
        <p:grpSpPr>
          <a:xfrm>
            <a:off x="6513045" y="3836667"/>
            <a:ext cx="1853826" cy="1509573"/>
            <a:chOff x="6312023" y="2609983"/>
            <a:chExt cx="2236415" cy="15095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0388C9-D776-45BB-8CD6-70C9424E5CB9}"/>
                </a:ext>
              </a:extLst>
            </p:cNvPr>
            <p:cNvSpPr txBox="1"/>
            <p:nvPr/>
          </p:nvSpPr>
          <p:spPr>
            <a:xfrm>
              <a:off x="6312023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034CCCE-D230-48EE-A62D-187C6EDB50A7}"/>
                </a:ext>
              </a:extLst>
            </p:cNvPr>
            <p:cNvSpPr txBox="1"/>
            <p:nvPr/>
          </p:nvSpPr>
          <p:spPr>
            <a:xfrm>
              <a:off x="6312023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9" name="Rounded Rectangle 30">
            <a:extLst>
              <a:ext uri="{FF2B5EF4-FFF2-40B4-BE49-F238E27FC236}">
                <a16:creationId xmlns:a16="http://schemas.microsoft.com/office/drawing/2014/main" id="{70263BF7-5ED1-4DB1-B755-7300D3E33FD6}"/>
              </a:ext>
            </a:extLst>
          </p:cNvPr>
          <p:cNvSpPr/>
          <p:nvPr/>
        </p:nvSpPr>
        <p:spPr>
          <a:xfrm>
            <a:off x="9019583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7C903797-7F2A-47D6-82C0-4B1671B8AAF1}"/>
              </a:ext>
            </a:extLst>
          </p:cNvPr>
          <p:cNvSpPr/>
          <p:nvPr/>
        </p:nvSpPr>
        <p:spPr>
          <a:xfrm>
            <a:off x="9019583" y="3055935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87A888F0-B138-475B-9D37-49F415E2CAC5}"/>
              </a:ext>
            </a:extLst>
          </p:cNvPr>
          <p:cNvSpPr/>
          <p:nvPr/>
        </p:nvSpPr>
        <p:spPr>
          <a:xfrm>
            <a:off x="9308385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32" name="그룹 6">
            <a:extLst>
              <a:ext uri="{FF2B5EF4-FFF2-40B4-BE49-F238E27FC236}">
                <a16:creationId xmlns:a16="http://schemas.microsoft.com/office/drawing/2014/main" id="{3632FB0A-4698-4B66-ACFB-8B63BA2F183C}"/>
              </a:ext>
            </a:extLst>
          </p:cNvPr>
          <p:cNvGrpSpPr/>
          <p:nvPr/>
        </p:nvGrpSpPr>
        <p:grpSpPr>
          <a:xfrm>
            <a:off x="9210877" y="3836667"/>
            <a:ext cx="1853826" cy="1509573"/>
            <a:chOff x="9009855" y="2609983"/>
            <a:chExt cx="2236415" cy="15095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F93C0E-704B-4B46-8DC4-F235EF7E1BE2}"/>
                </a:ext>
              </a:extLst>
            </p:cNvPr>
            <p:cNvSpPr txBox="1"/>
            <p:nvPr/>
          </p:nvSpPr>
          <p:spPr>
            <a:xfrm>
              <a:off x="9009855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A407F5-5021-4DFA-B7D1-D5D1626897B9}"/>
                </a:ext>
              </a:extLst>
            </p:cNvPr>
            <p:cNvSpPr txBox="1"/>
            <p:nvPr/>
          </p:nvSpPr>
          <p:spPr>
            <a:xfrm>
              <a:off x="9009855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2C1E8E-51C5-4F39-B389-9D508835DF50}"/>
              </a:ext>
            </a:extLst>
          </p:cNvPr>
          <p:cNvSpPr/>
          <p:nvPr/>
        </p:nvSpPr>
        <p:spPr>
          <a:xfrm>
            <a:off x="745793" y="5666918"/>
            <a:ext cx="3122991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390F7-C818-4F53-BA14-70802F8396D9}"/>
              </a:ext>
            </a:extLst>
          </p:cNvPr>
          <p:cNvSpPr/>
          <p:nvPr/>
        </p:nvSpPr>
        <p:spPr>
          <a:xfrm>
            <a:off x="4519547" y="5666918"/>
            <a:ext cx="3122991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3A744-8B33-4540-804C-AD6BAE5508B1}"/>
              </a:ext>
            </a:extLst>
          </p:cNvPr>
          <p:cNvSpPr/>
          <p:nvPr/>
        </p:nvSpPr>
        <p:spPr>
          <a:xfrm>
            <a:off x="8322486" y="5666918"/>
            <a:ext cx="3122991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7E4B1-D403-4440-B9AB-0E84A47C7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26D19-4D2C-4E85-9653-7A2775137F85}"/>
              </a:ext>
            </a:extLst>
          </p:cNvPr>
          <p:cNvSpPr txBox="1"/>
          <p:nvPr/>
        </p:nvSpPr>
        <p:spPr>
          <a:xfrm>
            <a:off x="1202400" y="5735387"/>
            <a:ext cx="22213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16FA06-7109-423D-963E-0232E89E4562}"/>
              </a:ext>
            </a:extLst>
          </p:cNvPr>
          <p:cNvSpPr txBox="1"/>
          <p:nvPr/>
        </p:nvSpPr>
        <p:spPr>
          <a:xfrm>
            <a:off x="4999239" y="5735387"/>
            <a:ext cx="22213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06B83-D770-4096-BA67-AB8E85303B68}"/>
              </a:ext>
            </a:extLst>
          </p:cNvPr>
          <p:cNvSpPr txBox="1"/>
          <p:nvPr/>
        </p:nvSpPr>
        <p:spPr>
          <a:xfrm>
            <a:off x="8796078" y="5735387"/>
            <a:ext cx="22213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EA6834-4D92-4929-AAAF-0A93848417E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FC093E0-29B0-4E1D-95F1-DFB32400A48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8AAEE09-5682-4511-BCA8-ADE809FCF3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1D3ABD6-B302-4AFB-8771-21A5A6213AF7}"/>
              </a:ext>
            </a:extLst>
          </p:cNvPr>
          <p:cNvGrpSpPr/>
          <p:nvPr/>
        </p:nvGrpSpPr>
        <p:grpSpPr>
          <a:xfrm>
            <a:off x="2898066" y="397458"/>
            <a:ext cx="4726013" cy="1154163"/>
            <a:chOff x="5692278" y="3070393"/>
            <a:chExt cx="4726013" cy="11541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D72A1F-8892-4D95-AEFF-7E4F0EB98C94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6D0DBD-2829-4B23-8B4A-2802E3AA4CE4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B9437F-7AC4-4E32-A58C-73B2AAC57B78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4E50FC-ADEE-4659-98A9-7969636B2CF0}"/>
              </a:ext>
            </a:extLst>
          </p:cNvPr>
          <p:cNvGrpSpPr/>
          <p:nvPr/>
        </p:nvGrpSpPr>
        <p:grpSpPr>
          <a:xfrm>
            <a:off x="5685844" y="1418175"/>
            <a:ext cx="4726013" cy="1154163"/>
            <a:chOff x="5692278" y="3070393"/>
            <a:chExt cx="4726013" cy="11541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297F5B-C08F-4334-B058-C10FA38F895D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52E2EC-AEFC-4857-9F3A-00237EE38D74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D39199-32AC-4158-9298-06328E8C3695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15C372-BC78-4F20-ACE0-21C3E28CE6F8}"/>
              </a:ext>
            </a:extLst>
          </p:cNvPr>
          <p:cNvGrpSpPr/>
          <p:nvPr/>
        </p:nvGrpSpPr>
        <p:grpSpPr>
          <a:xfrm>
            <a:off x="4291955" y="2438892"/>
            <a:ext cx="4726013" cy="1154163"/>
            <a:chOff x="5692278" y="3070393"/>
            <a:chExt cx="4726013" cy="11541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2C9692-05B4-41F3-82F8-E8427B268338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78EACC-F150-4515-9B26-74D00E4DA4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CDAF7F-6480-4154-9A50-C8C9D3E72B4C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440456-93C6-4F85-B0FE-A6C0C4E557E6}"/>
              </a:ext>
            </a:extLst>
          </p:cNvPr>
          <p:cNvGrpSpPr/>
          <p:nvPr/>
        </p:nvGrpSpPr>
        <p:grpSpPr>
          <a:xfrm>
            <a:off x="7079732" y="3459609"/>
            <a:ext cx="4726013" cy="1154163"/>
            <a:chOff x="5692278" y="3070393"/>
            <a:chExt cx="4726013" cy="11541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413C74-2D7D-47CA-B243-40DE3B3AC339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F6A607-8CF8-4A6E-9C05-2BC089A3C1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682A14-0B0C-468E-BAAA-0CD109C89EFA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B3C76D9-0ED5-48E4-8865-D7850EFBAB13}"/>
              </a:ext>
            </a:extLst>
          </p:cNvPr>
          <p:cNvSpPr txBox="1"/>
          <p:nvPr/>
        </p:nvSpPr>
        <p:spPr>
          <a:xfrm>
            <a:off x="8569465" y="4734918"/>
            <a:ext cx="327953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Agenda 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56696CCA-DCB0-406F-A59D-80020695A05B}"/>
              </a:ext>
            </a:extLst>
          </p:cNvPr>
          <p:cNvGrpSpPr/>
          <p:nvPr/>
        </p:nvGrpSpPr>
        <p:grpSpPr>
          <a:xfrm>
            <a:off x="640930" y="1821301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36A9067F-7E54-4740-8553-17CA528B0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D17BEB25-E574-42B2-89F4-B7FD81C80A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BB5DBB17-8B3F-416F-951D-E6931343A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4A07790-61FD-40D9-AD20-90F2A5370E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B8FF335-1B91-4935-BBBE-49CA227D99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157833"/>
              </p:ext>
            </p:extLst>
          </p:nvPr>
        </p:nvGraphicFramePr>
        <p:xfrm>
          <a:off x="6178256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2D8F7F8-4828-4F5A-8015-6736B6B3B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91617"/>
              </p:ext>
            </p:extLst>
          </p:nvPr>
        </p:nvGraphicFramePr>
        <p:xfrm>
          <a:off x="6178256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D67D801E-0293-4D2E-A3F4-7F3D552549BE}"/>
              </a:ext>
            </a:extLst>
          </p:cNvPr>
          <p:cNvSpPr/>
          <p:nvPr/>
        </p:nvSpPr>
        <p:spPr>
          <a:xfrm flipH="1">
            <a:off x="1255300" y="2467303"/>
            <a:ext cx="840367" cy="840367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07A7BC-6D74-486E-B91C-A57C628632C2}"/>
              </a:ext>
            </a:extLst>
          </p:cNvPr>
          <p:cNvSpPr/>
          <p:nvPr/>
        </p:nvSpPr>
        <p:spPr>
          <a:xfrm flipH="1">
            <a:off x="2416307" y="2021874"/>
            <a:ext cx="467131" cy="467131"/>
          </a:xfrm>
          <a:prstGeom prst="ellipse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D0202F-05A5-45D0-ABC6-F666F58666B5}"/>
              </a:ext>
            </a:extLst>
          </p:cNvPr>
          <p:cNvSpPr/>
          <p:nvPr/>
        </p:nvSpPr>
        <p:spPr>
          <a:xfrm flipH="1">
            <a:off x="4828562" y="4069269"/>
            <a:ext cx="381866" cy="381866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D24923-BB24-417C-BB49-0222B8DF8DA0}"/>
              </a:ext>
            </a:extLst>
          </p:cNvPr>
          <p:cNvSpPr/>
          <p:nvPr/>
        </p:nvSpPr>
        <p:spPr>
          <a:xfrm flipH="1">
            <a:off x="4329026" y="2272296"/>
            <a:ext cx="687358" cy="687358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3CA03D-32EB-4E4C-A6CC-E6104C23F289}"/>
              </a:ext>
            </a:extLst>
          </p:cNvPr>
          <p:cNvSpPr/>
          <p:nvPr/>
        </p:nvSpPr>
        <p:spPr>
          <a:xfrm>
            <a:off x="729673" y="4806964"/>
            <a:ext cx="2520000" cy="12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053605-FB67-4E20-9A78-4CC4818D5BA1}"/>
              </a:ext>
            </a:extLst>
          </p:cNvPr>
          <p:cNvSpPr/>
          <p:nvPr/>
        </p:nvSpPr>
        <p:spPr>
          <a:xfrm>
            <a:off x="3464922" y="4806964"/>
            <a:ext cx="2520000" cy="1296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07AAFB-01B5-4B82-9739-A4197A153534}"/>
              </a:ext>
            </a:extLst>
          </p:cNvPr>
          <p:cNvSpPr/>
          <p:nvPr/>
        </p:nvSpPr>
        <p:spPr>
          <a:xfrm>
            <a:off x="6200171" y="4806964"/>
            <a:ext cx="2520000" cy="1296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E4E08-6B64-4469-9CD6-166B00543575}"/>
              </a:ext>
            </a:extLst>
          </p:cNvPr>
          <p:cNvSpPr/>
          <p:nvPr/>
        </p:nvSpPr>
        <p:spPr>
          <a:xfrm>
            <a:off x="8935421" y="4806964"/>
            <a:ext cx="2520000" cy="1296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Chart 28">
            <a:extLst>
              <a:ext uri="{FF2B5EF4-FFF2-40B4-BE49-F238E27FC236}">
                <a16:creationId xmlns:a16="http://schemas.microsoft.com/office/drawing/2014/main" id="{02C58766-4EF5-4B3A-8516-24C12A00F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197878"/>
              </p:ext>
            </p:extLst>
          </p:nvPr>
        </p:nvGraphicFramePr>
        <p:xfrm>
          <a:off x="8950434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31">
            <a:extLst>
              <a:ext uri="{FF2B5EF4-FFF2-40B4-BE49-F238E27FC236}">
                <a16:creationId xmlns:a16="http://schemas.microsoft.com/office/drawing/2014/main" id="{22F1AABE-AF03-4E05-B442-1088979EB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56162"/>
              </p:ext>
            </p:extLst>
          </p:nvPr>
        </p:nvGraphicFramePr>
        <p:xfrm>
          <a:off x="8950434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그룹 11">
            <a:extLst>
              <a:ext uri="{FF2B5EF4-FFF2-40B4-BE49-F238E27FC236}">
                <a16:creationId xmlns:a16="http://schemas.microsoft.com/office/drawing/2014/main" id="{143C33A7-F83A-4A5D-AC22-18213D4739D3}"/>
              </a:ext>
            </a:extLst>
          </p:cNvPr>
          <p:cNvGrpSpPr/>
          <p:nvPr/>
        </p:nvGrpSpPr>
        <p:grpSpPr>
          <a:xfrm>
            <a:off x="7162836" y="1772753"/>
            <a:ext cx="1548000" cy="1093331"/>
            <a:chOff x="7162836" y="1772753"/>
            <a:chExt cx="1548000" cy="1093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6640C6-849D-491C-879B-1ACD133789E2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A7422D-2996-41EB-8092-01060D244D18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그룹 5">
            <a:extLst>
              <a:ext uri="{FF2B5EF4-FFF2-40B4-BE49-F238E27FC236}">
                <a16:creationId xmlns:a16="http://schemas.microsoft.com/office/drawing/2014/main" id="{EAD94EF8-2C3E-49C1-8E56-92DD91D9752A}"/>
              </a:ext>
            </a:extLst>
          </p:cNvPr>
          <p:cNvGrpSpPr/>
          <p:nvPr/>
        </p:nvGrpSpPr>
        <p:grpSpPr>
          <a:xfrm>
            <a:off x="9935014" y="1772753"/>
            <a:ext cx="1548000" cy="1093331"/>
            <a:chOff x="9935014" y="1772753"/>
            <a:chExt cx="1548000" cy="1093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384203-873C-46D0-B339-067A21D9CBC8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D6FACB-7025-4EB1-B3A1-85E0EE40D713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그룹 19">
            <a:extLst>
              <a:ext uri="{FF2B5EF4-FFF2-40B4-BE49-F238E27FC236}">
                <a16:creationId xmlns:a16="http://schemas.microsoft.com/office/drawing/2014/main" id="{91AB0535-7907-4495-AF58-56ECA0C2CFD7}"/>
              </a:ext>
            </a:extLst>
          </p:cNvPr>
          <p:cNvGrpSpPr/>
          <p:nvPr/>
        </p:nvGrpSpPr>
        <p:grpSpPr>
          <a:xfrm>
            <a:off x="9935014" y="3228680"/>
            <a:ext cx="1548000" cy="1094938"/>
            <a:chOff x="9935014" y="3228680"/>
            <a:chExt cx="1548000" cy="10949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0E60DE-79BF-413F-BAB5-55C362DF04FE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DFF044-6C6D-47BB-AB07-072740022659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그룹 15">
            <a:extLst>
              <a:ext uri="{FF2B5EF4-FFF2-40B4-BE49-F238E27FC236}">
                <a16:creationId xmlns:a16="http://schemas.microsoft.com/office/drawing/2014/main" id="{F3D02B49-14A7-443E-B16D-A70A58B21E0A}"/>
              </a:ext>
            </a:extLst>
          </p:cNvPr>
          <p:cNvGrpSpPr/>
          <p:nvPr/>
        </p:nvGrpSpPr>
        <p:grpSpPr>
          <a:xfrm>
            <a:off x="7162836" y="3228680"/>
            <a:ext cx="1548000" cy="1094938"/>
            <a:chOff x="7162836" y="3228680"/>
            <a:chExt cx="1548000" cy="10949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D1C19C-7BD6-4E48-827A-E2A64D34B5CE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FBCF36-E78F-47F2-B5B5-770E1DD7732B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그룹 332">
            <a:extLst>
              <a:ext uri="{FF2B5EF4-FFF2-40B4-BE49-F238E27FC236}">
                <a16:creationId xmlns:a16="http://schemas.microsoft.com/office/drawing/2014/main" id="{911E5F5A-B9E4-4E35-9D21-38CEDF68BAA2}"/>
              </a:ext>
            </a:extLst>
          </p:cNvPr>
          <p:cNvGrpSpPr/>
          <p:nvPr/>
        </p:nvGrpSpPr>
        <p:grpSpPr>
          <a:xfrm>
            <a:off x="873673" y="4908299"/>
            <a:ext cx="2232000" cy="1093331"/>
            <a:chOff x="7162836" y="1772753"/>
            <a:chExt cx="1548000" cy="109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F7D10F-C5A6-44D4-91A2-3D0AEB6A1321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104FB2-6BCD-419D-B7A2-A9E2B88C4AE2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5" name="그룹 335">
            <a:extLst>
              <a:ext uri="{FF2B5EF4-FFF2-40B4-BE49-F238E27FC236}">
                <a16:creationId xmlns:a16="http://schemas.microsoft.com/office/drawing/2014/main" id="{440C43DB-AE90-4F08-AFE8-E4BEB9A30366}"/>
              </a:ext>
            </a:extLst>
          </p:cNvPr>
          <p:cNvGrpSpPr/>
          <p:nvPr/>
        </p:nvGrpSpPr>
        <p:grpSpPr>
          <a:xfrm>
            <a:off x="9079421" y="4908299"/>
            <a:ext cx="2232000" cy="1093331"/>
            <a:chOff x="9935014" y="1772753"/>
            <a:chExt cx="1548000" cy="1093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C91EB71-ABAA-42FD-A47B-5192F4C61649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1FBA2FA-AA24-4C51-B14E-E972F5EE7781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8" name="그룹 338">
            <a:extLst>
              <a:ext uri="{FF2B5EF4-FFF2-40B4-BE49-F238E27FC236}">
                <a16:creationId xmlns:a16="http://schemas.microsoft.com/office/drawing/2014/main" id="{80A3A79C-E259-419D-8C5F-4BCF0810A254}"/>
              </a:ext>
            </a:extLst>
          </p:cNvPr>
          <p:cNvGrpSpPr/>
          <p:nvPr/>
        </p:nvGrpSpPr>
        <p:grpSpPr>
          <a:xfrm>
            <a:off x="6344171" y="4907495"/>
            <a:ext cx="2232000" cy="1094938"/>
            <a:chOff x="9935014" y="3228680"/>
            <a:chExt cx="1548000" cy="10949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17F43BF-2CC4-42FA-BC8B-4437AB5D282B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1B633A3-BCC6-4CF2-8AF3-4E636BC1FC88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1" name="그룹 341">
            <a:extLst>
              <a:ext uri="{FF2B5EF4-FFF2-40B4-BE49-F238E27FC236}">
                <a16:creationId xmlns:a16="http://schemas.microsoft.com/office/drawing/2014/main" id="{4F9CB698-040A-4C4B-AEDE-B2F9111E45B6}"/>
              </a:ext>
            </a:extLst>
          </p:cNvPr>
          <p:cNvGrpSpPr/>
          <p:nvPr/>
        </p:nvGrpSpPr>
        <p:grpSpPr>
          <a:xfrm>
            <a:off x="3608922" y="4907495"/>
            <a:ext cx="2232000" cy="1094938"/>
            <a:chOff x="7162836" y="3228680"/>
            <a:chExt cx="1548000" cy="10949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CC210A2-359B-4CC3-B618-C5C9387C068B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1AF8AB-85A0-4F09-9197-27EA3D2B062A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32">
            <a:extLst>
              <a:ext uri="{FF2B5EF4-FFF2-40B4-BE49-F238E27FC236}">
                <a16:creationId xmlns:a16="http://schemas.microsoft.com/office/drawing/2014/main" id="{2E16032E-31C9-4DE6-9998-C54722AC1604}"/>
              </a:ext>
            </a:extLst>
          </p:cNvPr>
          <p:cNvSpPr/>
          <p:nvPr/>
        </p:nvSpPr>
        <p:spPr>
          <a:xfrm>
            <a:off x="920522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id="{2E34FBDC-DE07-4C59-871E-50E2B32D3972}"/>
              </a:ext>
            </a:extLst>
          </p:cNvPr>
          <p:cNvSpPr/>
          <p:nvPr/>
        </p:nvSpPr>
        <p:spPr>
          <a:xfrm>
            <a:off x="922618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240E9-F5B1-4D01-9BDB-0FC3EC8B053A}"/>
              </a:ext>
            </a:extLst>
          </p:cNvPr>
          <p:cNvSpPr txBox="1"/>
          <p:nvPr/>
        </p:nvSpPr>
        <p:spPr>
          <a:xfrm>
            <a:off x="1110650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E295A-6098-4798-9A3A-2FA8ACADABDC}"/>
              </a:ext>
            </a:extLst>
          </p:cNvPr>
          <p:cNvSpPr txBox="1"/>
          <p:nvPr/>
        </p:nvSpPr>
        <p:spPr>
          <a:xfrm>
            <a:off x="2121652" y="2189588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F797B-10F5-453E-8DAB-14C448AE3EE7}"/>
              </a:ext>
            </a:extLst>
          </p:cNvPr>
          <p:cNvSpPr txBox="1"/>
          <p:nvPr/>
        </p:nvSpPr>
        <p:spPr>
          <a:xfrm>
            <a:off x="920522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1032">
            <a:extLst>
              <a:ext uri="{FF2B5EF4-FFF2-40B4-BE49-F238E27FC236}">
                <a16:creationId xmlns:a16="http://schemas.microsoft.com/office/drawing/2014/main" id="{85AFFED7-6EB3-4006-B984-4A01EA5187C3}"/>
              </a:ext>
            </a:extLst>
          </p:cNvPr>
          <p:cNvSpPr/>
          <p:nvPr/>
        </p:nvSpPr>
        <p:spPr>
          <a:xfrm>
            <a:off x="6561957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C71C1103-0C13-43D8-993C-43FF37834E01}"/>
              </a:ext>
            </a:extLst>
          </p:cNvPr>
          <p:cNvSpPr/>
          <p:nvPr/>
        </p:nvSpPr>
        <p:spPr>
          <a:xfrm>
            <a:off x="6564054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9B0A6-15AD-43B9-99E1-5C3BC050DAB2}"/>
              </a:ext>
            </a:extLst>
          </p:cNvPr>
          <p:cNvSpPr txBox="1"/>
          <p:nvPr/>
        </p:nvSpPr>
        <p:spPr>
          <a:xfrm>
            <a:off x="6752085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486474-EBD7-40DA-99F7-0CE70A1BDE47}"/>
              </a:ext>
            </a:extLst>
          </p:cNvPr>
          <p:cNvSpPr txBox="1"/>
          <p:nvPr/>
        </p:nvSpPr>
        <p:spPr>
          <a:xfrm>
            <a:off x="7763087" y="2189588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DE8A5-1267-4C75-B041-E9FA0B75F47C}"/>
              </a:ext>
            </a:extLst>
          </p:cNvPr>
          <p:cNvSpPr txBox="1"/>
          <p:nvPr/>
        </p:nvSpPr>
        <p:spPr>
          <a:xfrm>
            <a:off x="6561958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1032">
            <a:extLst>
              <a:ext uri="{FF2B5EF4-FFF2-40B4-BE49-F238E27FC236}">
                <a16:creationId xmlns:a16="http://schemas.microsoft.com/office/drawing/2014/main" id="{674DF1F6-5459-4C8D-8FEA-EB6DD3E2BDBC}"/>
              </a:ext>
            </a:extLst>
          </p:cNvPr>
          <p:cNvSpPr/>
          <p:nvPr/>
        </p:nvSpPr>
        <p:spPr>
          <a:xfrm>
            <a:off x="924715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id="{D3C88FCA-3943-4CEC-B8CA-27B2DB04D445}"/>
              </a:ext>
            </a:extLst>
          </p:cNvPr>
          <p:cNvSpPr/>
          <p:nvPr/>
        </p:nvSpPr>
        <p:spPr>
          <a:xfrm>
            <a:off x="922618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1BB40-4547-4599-A863-855AE1D4A710}"/>
              </a:ext>
            </a:extLst>
          </p:cNvPr>
          <p:cNvSpPr txBox="1"/>
          <p:nvPr/>
        </p:nvSpPr>
        <p:spPr>
          <a:xfrm>
            <a:off x="1110650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F11878-4E7C-42D3-B800-0FAEBD4AF0F5}"/>
              </a:ext>
            </a:extLst>
          </p:cNvPr>
          <p:cNvSpPr txBox="1"/>
          <p:nvPr/>
        </p:nvSpPr>
        <p:spPr>
          <a:xfrm>
            <a:off x="2125845" y="4218006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69865A-2DE5-462B-8264-8903E16D9F12}"/>
              </a:ext>
            </a:extLst>
          </p:cNvPr>
          <p:cNvSpPr txBox="1"/>
          <p:nvPr/>
        </p:nvSpPr>
        <p:spPr>
          <a:xfrm>
            <a:off x="924716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1032">
            <a:extLst>
              <a:ext uri="{FF2B5EF4-FFF2-40B4-BE49-F238E27FC236}">
                <a16:creationId xmlns:a16="http://schemas.microsoft.com/office/drawing/2014/main" id="{80D6C750-8F4C-465C-87FC-5F93EEE81A8D}"/>
              </a:ext>
            </a:extLst>
          </p:cNvPr>
          <p:cNvSpPr/>
          <p:nvPr/>
        </p:nvSpPr>
        <p:spPr>
          <a:xfrm>
            <a:off x="6566150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:a16="http://schemas.microsoft.com/office/drawing/2014/main" id="{41AB94AE-4C03-4F9C-A764-8059ADBF6437}"/>
              </a:ext>
            </a:extLst>
          </p:cNvPr>
          <p:cNvSpPr/>
          <p:nvPr/>
        </p:nvSpPr>
        <p:spPr>
          <a:xfrm>
            <a:off x="6564054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6FF1AE-2D2B-40A5-BEB9-745B0459D20A}"/>
              </a:ext>
            </a:extLst>
          </p:cNvPr>
          <p:cNvSpPr txBox="1"/>
          <p:nvPr/>
        </p:nvSpPr>
        <p:spPr>
          <a:xfrm>
            <a:off x="6752085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0026AC-5F17-4317-BB08-5D90060BD16B}"/>
              </a:ext>
            </a:extLst>
          </p:cNvPr>
          <p:cNvSpPr txBox="1"/>
          <p:nvPr/>
        </p:nvSpPr>
        <p:spPr>
          <a:xfrm>
            <a:off x="7767280" y="4218006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91D694-AFC7-493A-9F0E-02621937F5D3}"/>
              </a:ext>
            </a:extLst>
          </p:cNvPr>
          <p:cNvSpPr txBox="1"/>
          <p:nvPr/>
        </p:nvSpPr>
        <p:spPr>
          <a:xfrm>
            <a:off x="6566150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CA5249C-BEC1-475F-9AC7-9314BCAC2490}"/>
              </a:ext>
            </a:extLst>
          </p:cNvPr>
          <p:cNvSpPr txBox="1">
            <a:spLocks/>
          </p:cNvSpPr>
          <p:nvPr/>
        </p:nvSpPr>
        <p:spPr>
          <a:xfrm>
            <a:off x="1098591" y="864898"/>
            <a:ext cx="2952328" cy="200623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C2331-36B8-4668-9999-907CD4DC4812}"/>
              </a:ext>
            </a:extLst>
          </p:cNvPr>
          <p:cNvSpPr txBox="1"/>
          <p:nvPr/>
        </p:nvSpPr>
        <p:spPr>
          <a:xfrm>
            <a:off x="1098591" y="29556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37E86-D160-45E7-89FA-2B33CF39B7DE}"/>
              </a:ext>
            </a:extLst>
          </p:cNvPr>
          <p:cNvSpPr txBox="1"/>
          <p:nvPr/>
        </p:nvSpPr>
        <p:spPr>
          <a:xfrm>
            <a:off x="739687" y="3563352"/>
            <a:ext cx="3311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B1240-8E90-4621-942E-B441684F8087}"/>
              </a:ext>
            </a:extLst>
          </p:cNvPr>
          <p:cNvSpPr txBox="1"/>
          <p:nvPr/>
        </p:nvSpPr>
        <p:spPr>
          <a:xfrm>
            <a:off x="8917392" y="1373237"/>
            <a:ext cx="1682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E256F29-5493-4D3F-87D4-EEBF2234FE08}"/>
              </a:ext>
            </a:extLst>
          </p:cNvPr>
          <p:cNvSpPr/>
          <p:nvPr/>
        </p:nvSpPr>
        <p:spPr>
          <a:xfrm>
            <a:off x="5396781" y="4308259"/>
            <a:ext cx="16824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appeal. </a:t>
            </a:r>
            <a:endParaRPr lang="ko-KR" altLang="en-US" sz="1400" b="1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67F443-4E67-41B9-A09F-3F6E9BA5257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6804B1-F0F6-4899-8C2E-A6502CB0F0B4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18374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81E33500-1D88-4060-800A-6A5A91389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298035"/>
              </p:ext>
            </p:extLst>
          </p:nvPr>
        </p:nvGraphicFramePr>
        <p:xfrm>
          <a:off x="769122" y="1494834"/>
          <a:ext cx="4725465" cy="36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929DBB25-1A1D-435D-B4BA-2E0A9FCA5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283271"/>
              </p:ext>
            </p:extLst>
          </p:nvPr>
        </p:nvGraphicFramePr>
        <p:xfrm>
          <a:off x="6080435" y="2036292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69AB4594-F8C9-4933-86E3-2BF5FE19F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093139"/>
              </p:ext>
            </p:extLst>
          </p:nvPr>
        </p:nvGraphicFramePr>
        <p:xfrm>
          <a:off x="7941194" y="2026119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9A025014-2532-48D5-A761-AD7DD51B0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51845"/>
              </p:ext>
            </p:extLst>
          </p:nvPr>
        </p:nvGraphicFramePr>
        <p:xfrm>
          <a:off x="9801953" y="2015764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D931277-E9DA-47A6-8A3D-2B3FB3E1AD8B}"/>
              </a:ext>
            </a:extLst>
          </p:cNvPr>
          <p:cNvSpPr/>
          <p:nvPr/>
        </p:nvSpPr>
        <p:spPr>
          <a:xfrm>
            <a:off x="0" y="5442654"/>
            <a:ext cx="12192000" cy="1415346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CD011-E48C-4A6E-880F-FEB46CB0F422}"/>
              </a:ext>
            </a:extLst>
          </p:cNvPr>
          <p:cNvSpPr txBox="1"/>
          <p:nvPr/>
        </p:nvSpPr>
        <p:spPr>
          <a:xfrm>
            <a:off x="8113566" y="325357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63709D-0B61-4A77-A7D1-976E24B47143}"/>
              </a:ext>
            </a:extLst>
          </p:cNvPr>
          <p:cNvSpPr txBox="1"/>
          <p:nvPr/>
        </p:nvSpPr>
        <p:spPr>
          <a:xfrm>
            <a:off x="6277528" y="325356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7979D-5A83-4E21-A71C-DAADDB2CE24D}"/>
              </a:ext>
            </a:extLst>
          </p:cNvPr>
          <p:cNvSpPr txBox="1"/>
          <p:nvPr/>
        </p:nvSpPr>
        <p:spPr>
          <a:xfrm>
            <a:off x="9949604" y="325357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B4B704-D4AB-47C6-9148-9D518BB127EE}"/>
              </a:ext>
            </a:extLst>
          </p:cNvPr>
          <p:cNvSpPr txBox="1"/>
          <p:nvPr/>
        </p:nvSpPr>
        <p:spPr>
          <a:xfrm>
            <a:off x="5931292" y="155982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93D690-632C-402B-A712-D8F78E9EDAD7}"/>
              </a:ext>
            </a:extLst>
          </p:cNvPr>
          <p:cNvSpPr txBox="1"/>
          <p:nvPr/>
        </p:nvSpPr>
        <p:spPr>
          <a:xfrm>
            <a:off x="7782594" y="155982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935F5-6279-494C-973F-CE548D2A0B34}"/>
              </a:ext>
            </a:extLst>
          </p:cNvPr>
          <p:cNvSpPr txBox="1"/>
          <p:nvPr/>
        </p:nvSpPr>
        <p:spPr>
          <a:xfrm>
            <a:off x="9633895" y="155982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AFD69E-54C9-4824-ABA1-58AF468A98C9}"/>
              </a:ext>
            </a:extLst>
          </p:cNvPr>
          <p:cNvGrpSpPr/>
          <p:nvPr/>
        </p:nvGrpSpPr>
        <p:grpSpPr>
          <a:xfrm>
            <a:off x="5804291" y="3800657"/>
            <a:ext cx="1813116" cy="1269023"/>
            <a:chOff x="4473971" y="3861048"/>
            <a:chExt cx="1399112" cy="12690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4518CD-B270-4CD3-A5A7-998682B5604D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5ECC34-ACDB-49A0-8454-5B9EC71DFA84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8B830B-5590-4CC5-B1BD-A3DD866853F2}"/>
              </a:ext>
            </a:extLst>
          </p:cNvPr>
          <p:cNvGrpSpPr/>
          <p:nvPr/>
        </p:nvGrpSpPr>
        <p:grpSpPr>
          <a:xfrm>
            <a:off x="7640328" y="3800657"/>
            <a:ext cx="1813116" cy="1269023"/>
            <a:chOff x="5786611" y="3871669"/>
            <a:chExt cx="1399112" cy="12690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A337BE-649B-4C4B-9C6C-2EE4448559AB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570B0D-016E-41C2-978D-B86CE5B59C7D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D61894-9DBB-4A30-8003-00ED539B796C}"/>
              </a:ext>
            </a:extLst>
          </p:cNvPr>
          <p:cNvGrpSpPr/>
          <p:nvPr/>
        </p:nvGrpSpPr>
        <p:grpSpPr>
          <a:xfrm>
            <a:off x="9476364" y="3800657"/>
            <a:ext cx="1813116" cy="1269023"/>
            <a:chOff x="7190264" y="3882290"/>
            <a:chExt cx="1399112" cy="126902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044659-75A1-45A8-B62A-97771BE4B6AA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8E44A3-C820-4288-A05B-4901773464D1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6931F65-E16D-4632-B95D-763B59E4BFBD}"/>
              </a:ext>
            </a:extLst>
          </p:cNvPr>
          <p:cNvSpPr txBox="1"/>
          <p:nvPr/>
        </p:nvSpPr>
        <p:spPr>
          <a:xfrm>
            <a:off x="1264778" y="5827162"/>
            <a:ext cx="964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5014A520-9236-4C41-AAD7-7C4F39788E3E}"/>
              </a:ext>
            </a:extLst>
          </p:cNvPr>
          <p:cNvSpPr txBox="1"/>
          <p:nvPr/>
        </p:nvSpPr>
        <p:spPr>
          <a:xfrm>
            <a:off x="1385777" y="287041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466410D6-3EAF-4C06-A95D-D75A2BC76D96}"/>
              </a:ext>
            </a:extLst>
          </p:cNvPr>
          <p:cNvSpPr txBox="1"/>
          <p:nvPr/>
        </p:nvSpPr>
        <p:spPr>
          <a:xfrm>
            <a:off x="1385777" y="442763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509535FE-6789-4A6D-9F28-740482A71634}"/>
              </a:ext>
            </a:extLst>
          </p:cNvPr>
          <p:cNvSpPr txBox="1"/>
          <p:nvPr/>
        </p:nvSpPr>
        <p:spPr>
          <a:xfrm>
            <a:off x="1385777" y="377505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4F8F3BE2-B484-43C3-B85D-F4BBF45123DB}"/>
              </a:ext>
            </a:extLst>
          </p:cNvPr>
          <p:cNvSpPr txBox="1"/>
          <p:nvPr/>
        </p:nvSpPr>
        <p:spPr>
          <a:xfrm>
            <a:off x="4304379" y="451132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013D82-2AB6-489C-B24F-9BB014D11118}"/>
              </a:ext>
            </a:extLst>
          </p:cNvPr>
          <p:cNvSpPr txBox="1"/>
          <p:nvPr/>
        </p:nvSpPr>
        <p:spPr>
          <a:xfrm>
            <a:off x="4304379" y="401004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F2AB094D-5240-4799-83D2-D1252DBFC70B}"/>
              </a:ext>
            </a:extLst>
          </p:cNvPr>
          <p:cNvSpPr txBox="1"/>
          <p:nvPr/>
        </p:nvSpPr>
        <p:spPr>
          <a:xfrm>
            <a:off x="4304379" y="317304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CF485B81-50D5-4CAE-9108-FFDE0FB073B4}"/>
              </a:ext>
            </a:extLst>
          </p:cNvPr>
          <p:cNvSpPr txBox="1"/>
          <p:nvPr/>
        </p:nvSpPr>
        <p:spPr>
          <a:xfrm>
            <a:off x="2845761" y="4252797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9E869597-96C3-48E8-8B0E-48C720A55EAA}"/>
              </a:ext>
            </a:extLst>
          </p:cNvPr>
          <p:cNvSpPr txBox="1"/>
          <p:nvPr/>
        </p:nvSpPr>
        <p:spPr>
          <a:xfrm>
            <a:off x="2845761" y="186710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35B83E8B-98D5-4135-BC11-04A71CA96369}"/>
              </a:ext>
            </a:extLst>
          </p:cNvPr>
          <p:cNvSpPr txBox="1"/>
          <p:nvPr/>
        </p:nvSpPr>
        <p:spPr>
          <a:xfrm>
            <a:off x="2845761" y="302600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D96C843E-2FFD-44B5-A1BE-843AA457FC09}"/>
              </a:ext>
            </a:extLst>
          </p:cNvPr>
          <p:cNvSpPr/>
          <p:nvPr/>
        </p:nvSpPr>
        <p:spPr>
          <a:xfrm>
            <a:off x="8388281" y="244343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2A7C8404-B5F1-4F37-8266-1FC96F0B1FCD}"/>
              </a:ext>
            </a:extLst>
          </p:cNvPr>
          <p:cNvSpPr/>
          <p:nvPr/>
        </p:nvSpPr>
        <p:spPr>
          <a:xfrm>
            <a:off x="6496673" y="243709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6C7B2293-2B92-4C53-80CB-8753B1D1A59B}"/>
              </a:ext>
            </a:extLst>
          </p:cNvPr>
          <p:cNvSpPr/>
          <p:nvPr/>
        </p:nvSpPr>
        <p:spPr>
          <a:xfrm>
            <a:off x="10200262" y="2454337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B6AF0FB-6C3A-4939-9EA6-590E220C0484}"/>
              </a:ext>
            </a:extLst>
          </p:cNvPr>
          <p:cNvCxnSpPr>
            <a:stCxn id="12" idx="1"/>
            <a:endCxn id="10" idx="6"/>
          </p:cNvCxnSpPr>
          <p:nvPr/>
        </p:nvCxnSpPr>
        <p:spPr>
          <a:xfrm flipH="1">
            <a:off x="2972223" y="2286746"/>
            <a:ext cx="1651622" cy="67420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16B0954-FE29-461F-8DDF-F789F02BAEA3}"/>
              </a:ext>
            </a:extLst>
          </p:cNvPr>
          <p:cNvCxnSpPr>
            <a:stCxn id="14" idx="1"/>
            <a:endCxn id="10" idx="6"/>
          </p:cNvCxnSpPr>
          <p:nvPr/>
        </p:nvCxnSpPr>
        <p:spPr>
          <a:xfrm flipH="1" flipV="1">
            <a:off x="2972223" y="2960948"/>
            <a:ext cx="1651622" cy="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C1C568-8F5D-4208-900D-371F35D2EFD7}"/>
              </a:ext>
            </a:extLst>
          </p:cNvPr>
          <p:cNvCxnSpPr>
            <a:stCxn id="13" idx="1"/>
            <a:endCxn id="10" idx="6"/>
          </p:cNvCxnSpPr>
          <p:nvPr/>
        </p:nvCxnSpPr>
        <p:spPr>
          <a:xfrm flipH="1" flipV="1">
            <a:off x="2972223" y="2960948"/>
            <a:ext cx="1651622" cy="674205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4DEC8E-B38F-4D48-A907-4CDB8C41B35C}"/>
              </a:ext>
            </a:extLst>
          </p:cNvPr>
          <p:cNvCxnSpPr>
            <a:cxnSpLocks/>
            <a:stCxn id="12" idx="3"/>
            <a:endCxn id="9" idx="2"/>
          </p:cNvCxnSpPr>
          <p:nvPr/>
        </p:nvCxnSpPr>
        <p:spPr>
          <a:xfrm>
            <a:off x="7584629" y="2286746"/>
            <a:ext cx="1651622" cy="674202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09F9F2-4960-4655-B129-713E628FF11C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7466549" y="2955010"/>
            <a:ext cx="1769703" cy="5938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5B10A8-8BA1-4BB0-AA9C-CB7B04EFAA41}"/>
              </a:ext>
            </a:extLst>
          </p:cNvPr>
          <p:cNvCxnSpPr>
            <a:cxnSpLocks/>
            <a:stCxn id="13" idx="3"/>
            <a:endCxn id="9" idx="2"/>
          </p:cNvCxnSpPr>
          <p:nvPr/>
        </p:nvCxnSpPr>
        <p:spPr>
          <a:xfrm flipV="1">
            <a:off x="7584629" y="2960948"/>
            <a:ext cx="1651622" cy="674205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A6F9DFC-0431-4725-9A68-3502D820B274}"/>
              </a:ext>
            </a:extLst>
          </p:cNvPr>
          <p:cNvSpPr/>
          <p:nvPr/>
        </p:nvSpPr>
        <p:spPr>
          <a:xfrm>
            <a:off x="9236251" y="234888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657D6D-0087-4E18-8360-0A0399728776}"/>
              </a:ext>
            </a:extLst>
          </p:cNvPr>
          <p:cNvSpPr/>
          <p:nvPr/>
        </p:nvSpPr>
        <p:spPr>
          <a:xfrm>
            <a:off x="1748087" y="234888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그룹 3">
            <a:extLst>
              <a:ext uri="{FF2B5EF4-FFF2-40B4-BE49-F238E27FC236}">
                <a16:creationId xmlns:a16="http://schemas.microsoft.com/office/drawing/2014/main" id="{D68B5276-E2D1-4266-AE05-A5DEE32B669D}"/>
              </a:ext>
            </a:extLst>
          </p:cNvPr>
          <p:cNvGrpSpPr/>
          <p:nvPr/>
        </p:nvGrpSpPr>
        <p:grpSpPr>
          <a:xfrm>
            <a:off x="4623845" y="2132857"/>
            <a:ext cx="2960784" cy="1656184"/>
            <a:chOff x="4618358" y="2132857"/>
            <a:chExt cx="2960784" cy="16561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808B6F-2439-48E4-9E28-178D58C78366}"/>
                </a:ext>
              </a:extLst>
            </p:cNvPr>
            <p:cNvSpPr txBox="1"/>
            <p:nvPr/>
          </p:nvSpPr>
          <p:spPr>
            <a:xfrm>
              <a:off x="4618358" y="2132857"/>
              <a:ext cx="296078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DEB37A-F433-4047-9E02-0693DD3FD4BF}"/>
                </a:ext>
              </a:extLst>
            </p:cNvPr>
            <p:cNvSpPr txBox="1"/>
            <p:nvPr/>
          </p:nvSpPr>
          <p:spPr>
            <a:xfrm>
              <a:off x="4618358" y="3481264"/>
              <a:ext cx="296078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E23F41-5C5A-4910-B7C0-FE9B10B1656F}"/>
                </a:ext>
              </a:extLst>
            </p:cNvPr>
            <p:cNvSpPr txBox="1"/>
            <p:nvPr/>
          </p:nvSpPr>
          <p:spPr>
            <a:xfrm>
              <a:off x="4618358" y="2807061"/>
              <a:ext cx="2960784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A3945C-F935-47E6-A684-1630D913F881}"/>
              </a:ext>
            </a:extLst>
          </p:cNvPr>
          <p:cNvGrpSpPr/>
          <p:nvPr/>
        </p:nvGrpSpPr>
        <p:grpSpPr>
          <a:xfrm>
            <a:off x="4637661" y="4480584"/>
            <a:ext cx="2916683" cy="1477328"/>
            <a:chOff x="3122317" y="4283314"/>
            <a:chExt cx="1078329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94F336-508F-4CC8-A942-A84E9E907CBC}"/>
                </a:ext>
              </a:extLst>
            </p:cNvPr>
            <p:cNvSpPr txBox="1"/>
            <p:nvPr/>
          </p:nvSpPr>
          <p:spPr>
            <a:xfrm>
              <a:off x="3122317" y="4560313"/>
              <a:ext cx="10783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745ADF-A762-4D16-B754-9604E0D93F2E}"/>
                </a:ext>
              </a:extLst>
            </p:cNvPr>
            <p:cNvSpPr txBox="1"/>
            <p:nvPr/>
          </p:nvSpPr>
          <p:spPr>
            <a:xfrm>
              <a:off x="3122317" y="4283314"/>
              <a:ext cx="10783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33B22C-302C-4E1E-97AB-3BC65A3F41C1}"/>
              </a:ext>
            </a:extLst>
          </p:cNvPr>
          <p:cNvGrpSpPr/>
          <p:nvPr/>
        </p:nvGrpSpPr>
        <p:grpSpPr>
          <a:xfrm>
            <a:off x="1128585" y="4044472"/>
            <a:ext cx="2463140" cy="1477328"/>
            <a:chOff x="3122317" y="4283314"/>
            <a:chExt cx="1145017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ACE883-ED3E-4707-B14E-17CC60F95716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3250CF-79B2-42CC-A7FF-D6F8FD3BE4E2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3AF202-D685-49DF-8DF9-CEE68C7EE70A}"/>
              </a:ext>
            </a:extLst>
          </p:cNvPr>
          <p:cNvGrpSpPr/>
          <p:nvPr/>
        </p:nvGrpSpPr>
        <p:grpSpPr>
          <a:xfrm>
            <a:off x="8616749" y="4093444"/>
            <a:ext cx="2463140" cy="1477328"/>
            <a:chOff x="3122317" y="4283314"/>
            <a:chExt cx="1145017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EDFE93-449E-47D8-941D-5A9C844CA7FD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29EC97-D5A7-4E99-904D-44A083D573DB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D7E53F31-BC3C-4BA5-A3EE-07D8E5B3507C}"/>
              </a:ext>
            </a:extLst>
          </p:cNvPr>
          <p:cNvSpPr/>
          <p:nvPr/>
        </p:nvSpPr>
        <p:spPr>
          <a:xfrm>
            <a:off x="9701699" y="2784235"/>
            <a:ext cx="378320" cy="3783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8B2A53CC-B775-4CE7-AB25-9C78DED67BBA}"/>
              </a:ext>
            </a:extLst>
          </p:cNvPr>
          <p:cNvSpPr/>
          <p:nvPr/>
        </p:nvSpPr>
        <p:spPr>
          <a:xfrm>
            <a:off x="2157299" y="2767154"/>
            <a:ext cx="405712" cy="41248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 txBox="1">
            <a:spLocks/>
          </p:cNvSpPr>
          <p:nvPr/>
        </p:nvSpPr>
        <p:spPr>
          <a:xfrm>
            <a:off x="8428087" y="558205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D36175-2ECD-4EC0-B96F-475D4128BF80}"/>
              </a:ext>
            </a:extLst>
          </p:cNvPr>
          <p:cNvSpPr txBox="1"/>
          <p:nvPr/>
        </p:nvSpPr>
        <p:spPr>
          <a:xfrm>
            <a:off x="9520064" y="5245030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646E7B-FB80-46D5-963D-6EA27876BB70}"/>
              </a:ext>
            </a:extLst>
          </p:cNvPr>
          <p:cNvSpPr txBox="1"/>
          <p:nvPr/>
        </p:nvSpPr>
        <p:spPr>
          <a:xfrm>
            <a:off x="7400925" y="2588146"/>
            <a:ext cx="41235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7A68B5-3A98-4EA6-A764-23DFE2AC0AE7}"/>
              </a:ext>
            </a:extLst>
          </p:cNvPr>
          <p:cNvSpPr txBox="1">
            <a:spLocks/>
          </p:cNvSpPr>
          <p:nvPr/>
        </p:nvSpPr>
        <p:spPr>
          <a:xfrm>
            <a:off x="2538264" y="5646390"/>
            <a:ext cx="3957786" cy="57606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B8227-CAAF-4DFE-A412-C6D18645B9C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742833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2A5312-B8C6-44DA-976A-ACC37F930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87307"/>
              </p:ext>
            </p:extLst>
          </p:nvPr>
        </p:nvGraphicFramePr>
        <p:xfrm>
          <a:off x="923214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5AF9C-6FA2-4920-B77D-653279D2F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20729"/>
              </p:ext>
            </p:extLst>
          </p:nvPr>
        </p:nvGraphicFramePr>
        <p:xfrm>
          <a:off x="3628713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110DB9-D907-4441-8270-31732FE2A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69530"/>
              </p:ext>
            </p:extLst>
          </p:nvPr>
        </p:nvGraphicFramePr>
        <p:xfrm>
          <a:off x="63342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93586C-484B-4E22-ADF6-34E2347A2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4129"/>
              </p:ext>
            </p:extLst>
          </p:nvPr>
        </p:nvGraphicFramePr>
        <p:xfrm>
          <a:off x="90397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B54E4C-704A-4A78-8532-2A044B1D226D}"/>
              </a:ext>
            </a:extLst>
          </p:cNvPr>
          <p:cNvSpPr/>
          <p:nvPr/>
        </p:nvSpPr>
        <p:spPr>
          <a:xfrm>
            <a:off x="4193454" y="3145640"/>
            <a:ext cx="1658427" cy="16584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8B7D46-AA3A-4B92-9FE1-1E506DB3403D}"/>
              </a:ext>
            </a:extLst>
          </p:cNvPr>
          <p:cNvSpPr/>
          <p:nvPr/>
        </p:nvSpPr>
        <p:spPr>
          <a:xfrm>
            <a:off x="6231331" y="3080644"/>
            <a:ext cx="1658427" cy="16584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BE6514-02A7-4F90-8BAF-3E6D6C715366}"/>
              </a:ext>
            </a:extLst>
          </p:cNvPr>
          <p:cNvGrpSpPr/>
          <p:nvPr/>
        </p:nvGrpSpPr>
        <p:grpSpPr>
          <a:xfrm>
            <a:off x="735820" y="3499236"/>
            <a:ext cx="1989414" cy="863315"/>
            <a:chOff x="993672" y="3698889"/>
            <a:chExt cx="1998939" cy="8633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54321F-157F-4F6E-B798-C8FF0B52480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2EA9E8-E310-4064-A4AF-9E85BEE9491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5818476-FEC8-4DB3-8B8F-E95A3B917994}"/>
              </a:ext>
            </a:extLst>
          </p:cNvPr>
          <p:cNvGrpSpPr/>
          <p:nvPr/>
        </p:nvGrpSpPr>
        <p:grpSpPr>
          <a:xfrm>
            <a:off x="1801180" y="1826860"/>
            <a:ext cx="1989414" cy="863315"/>
            <a:chOff x="993672" y="3698889"/>
            <a:chExt cx="1998939" cy="86331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A9BBDD-ED33-434F-8A94-12117AB86B5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66F8BA-14C8-4E8C-9C2C-5337A519EED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958C75-9545-499E-A989-ED202C41C9E8}"/>
              </a:ext>
            </a:extLst>
          </p:cNvPr>
          <p:cNvGrpSpPr/>
          <p:nvPr/>
        </p:nvGrpSpPr>
        <p:grpSpPr>
          <a:xfrm>
            <a:off x="6564804" y="1963022"/>
            <a:ext cx="1989414" cy="863315"/>
            <a:chOff x="993672" y="3698889"/>
            <a:chExt cx="1998939" cy="8633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03F2AA-F9E8-4193-B8E2-E2573006836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79CBD9-CA28-4F71-85CF-FBAEC0AFF4C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D5DB52-BE6E-4CB7-885B-78C715425A35}"/>
              </a:ext>
            </a:extLst>
          </p:cNvPr>
          <p:cNvGrpSpPr/>
          <p:nvPr/>
        </p:nvGrpSpPr>
        <p:grpSpPr>
          <a:xfrm>
            <a:off x="9413744" y="3499236"/>
            <a:ext cx="1989414" cy="863315"/>
            <a:chOff x="993672" y="3698889"/>
            <a:chExt cx="1998939" cy="8633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C7AE35-8739-4EF0-9743-025323C1FD2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6267B3-4D7F-468A-BE6E-5DEFF82DC2C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31F718-B4CE-4C98-AEAE-A846906AE65A}"/>
              </a:ext>
            </a:extLst>
          </p:cNvPr>
          <p:cNvGrpSpPr/>
          <p:nvPr/>
        </p:nvGrpSpPr>
        <p:grpSpPr>
          <a:xfrm>
            <a:off x="8333596" y="5178944"/>
            <a:ext cx="1989414" cy="863315"/>
            <a:chOff x="993672" y="3698889"/>
            <a:chExt cx="1998939" cy="86331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B730CB-D8A3-474F-A7C7-B89E8D5FA06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EDBE5B-7322-409E-BB53-8EEF28A6050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7B90B9-49AE-4831-BCAD-DDFF299B6880}"/>
              </a:ext>
            </a:extLst>
          </p:cNvPr>
          <p:cNvGrpSpPr/>
          <p:nvPr/>
        </p:nvGrpSpPr>
        <p:grpSpPr>
          <a:xfrm>
            <a:off x="3533700" y="5044582"/>
            <a:ext cx="1989414" cy="863315"/>
            <a:chOff x="993672" y="3698889"/>
            <a:chExt cx="1998939" cy="8633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CFDF28-7E5B-49D3-92FD-383C6A01582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7EB941-EF40-43C4-A893-8B9E17FA87B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FDC033-2331-47B1-91CF-EC61D194CBF0}"/>
              </a:ext>
            </a:extLst>
          </p:cNvPr>
          <p:cNvGrpSpPr/>
          <p:nvPr/>
        </p:nvGrpSpPr>
        <p:grpSpPr>
          <a:xfrm>
            <a:off x="5682176" y="2811421"/>
            <a:ext cx="3626859" cy="3150287"/>
            <a:chOff x="5620234" y="2825746"/>
            <a:chExt cx="3626859" cy="3150287"/>
          </a:xfrm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3E8B7898-C38C-4071-AE7C-9194676825AF}"/>
                </a:ext>
              </a:extLst>
            </p:cNvPr>
            <p:cNvSpPr/>
            <p:nvPr/>
          </p:nvSpPr>
          <p:spPr>
            <a:xfrm rot="10800000">
              <a:off x="5987685" y="2825746"/>
              <a:ext cx="2146665" cy="2146665"/>
            </a:xfrm>
            <a:prstGeom prst="blockArc">
              <a:avLst>
                <a:gd name="adj1" fmla="val 10800000"/>
                <a:gd name="adj2" fmla="val 21535352"/>
                <a:gd name="adj3" fmla="val 230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35DBD00-4040-41E3-8570-5EE09F684113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>
              <a:off x="8117461" y="3937177"/>
              <a:ext cx="409632" cy="125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6E608B-5349-4096-B563-8F131123754C}"/>
                </a:ext>
              </a:extLst>
            </p:cNvPr>
            <p:cNvCxnSpPr>
              <a:cxnSpLocks/>
            </p:cNvCxnSpPr>
            <p:nvPr/>
          </p:nvCxnSpPr>
          <p:spPr>
            <a:xfrm>
              <a:off x="7409892" y="4865550"/>
              <a:ext cx="185166" cy="430406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F0291B7-977D-43F8-A865-D275F26EEC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6554" y="4739070"/>
              <a:ext cx="290800" cy="393188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F5BC55D-89B2-41E3-85F4-6B3F47437109}"/>
                </a:ext>
              </a:extLst>
            </p:cNvPr>
            <p:cNvSpPr/>
            <p:nvPr/>
          </p:nvSpPr>
          <p:spPr>
            <a:xfrm>
              <a:off x="8527093" y="3578430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75B0A9B-F482-4BBC-8A71-A28D7FFDD1AF}"/>
                </a:ext>
              </a:extLst>
            </p:cNvPr>
            <p:cNvSpPr/>
            <p:nvPr/>
          </p:nvSpPr>
          <p:spPr>
            <a:xfrm>
              <a:off x="7405675" y="5256033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5B0D02F-8C14-4325-B872-A5A0E78E67FD}"/>
                </a:ext>
              </a:extLst>
            </p:cNvPr>
            <p:cNvSpPr/>
            <p:nvPr/>
          </p:nvSpPr>
          <p:spPr>
            <a:xfrm>
              <a:off x="5620234" y="5116238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그룹 8">
            <a:extLst>
              <a:ext uri="{FF2B5EF4-FFF2-40B4-BE49-F238E27FC236}">
                <a16:creationId xmlns:a16="http://schemas.microsoft.com/office/drawing/2014/main" id="{53A5E32F-45C4-409B-B149-34E6698DD0A6}"/>
              </a:ext>
            </a:extLst>
          </p:cNvPr>
          <p:cNvGrpSpPr/>
          <p:nvPr/>
        </p:nvGrpSpPr>
        <p:grpSpPr>
          <a:xfrm>
            <a:off x="2825067" y="1898516"/>
            <a:ext cx="3630932" cy="3132329"/>
            <a:chOff x="2825067" y="1916099"/>
            <a:chExt cx="3630932" cy="3132329"/>
          </a:xfrm>
        </p:grpSpPr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8954E0DA-E0EE-4BFF-9B2A-EACBE4C22E7C}"/>
                </a:ext>
              </a:extLst>
            </p:cNvPr>
            <p:cNvSpPr/>
            <p:nvPr/>
          </p:nvSpPr>
          <p:spPr>
            <a:xfrm>
              <a:off x="3949335" y="2901763"/>
              <a:ext cx="2146665" cy="2146665"/>
            </a:xfrm>
            <a:prstGeom prst="blockArc">
              <a:avLst>
                <a:gd name="adj1" fmla="val 10800000"/>
                <a:gd name="adj2" fmla="val 21535352"/>
                <a:gd name="adj3" fmla="val 230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7ED7D0B-65BA-4FE5-B08B-DBD6FCF3FD85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H="1" flipV="1">
              <a:off x="3556594" y="3936996"/>
              <a:ext cx="417492" cy="3810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5B24A61-DC4F-4890-A484-F4F5E251E7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7548" y="2598807"/>
              <a:ext cx="149392" cy="41808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ECA0DAB-1617-4D97-9616-99A7485B4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6883" y="2725009"/>
              <a:ext cx="246806" cy="367146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B4C9C2D-365D-4A6A-BA1E-BB2A6ACEE20E}"/>
                </a:ext>
              </a:extLst>
            </p:cNvPr>
            <p:cNvSpPr/>
            <p:nvPr/>
          </p:nvSpPr>
          <p:spPr>
            <a:xfrm>
              <a:off x="2825067" y="3556662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FE86C69-E3D8-4923-9B4C-77E99AB71383}"/>
                </a:ext>
              </a:extLst>
            </p:cNvPr>
            <p:cNvSpPr/>
            <p:nvPr/>
          </p:nvSpPr>
          <p:spPr>
            <a:xfrm>
              <a:off x="3949335" y="1916099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AED4681-03A5-4CB7-8A30-676F79EA15BA}"/>
                </a:ext>
              </a:extLst>
            </p:cNvPr>
            <p:cNvSpPr/>
            <p:nvPr/>
          </p:nvSpPr>
          <p:spPr>
            <a:xfrm>
              <a:off x="5735999" y="2052993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1" name="Parallelogram 15">
            <a:extLst>
              <a:ext uri="{FF2B5EF4-FFF2-40B4-BE49-F238E27FC236}">
                <a16:creationId xmlns:a16="http://schemas.microsoft.com/office/drawing/2014/main" id="{1376D884-50DC-4E05-90A0-6149072AA7D4}"/>
              </a:ext>
            </a:extLst>
          </p:cNvPr>
          <p:cNvSpPr/>
          <p:nvPr/>
        </p:nvSpPr>
        <p:spPr>
          <a:xfrm flipH="1">
            <a:off x="3002708" y="371005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D3FDE03B-68DE-40F5-866D-66E999897964}"/>
              </a:ext>
            </a:extLst>
          </p:cNvPr>
          <p:cNvSpPr/>
          <p:nvPr/>
        </p:nvSpPr>
        <p:spPr>
          <a:xfrm>
            <a:off x="5870394" y="5337978"/>
            <a:ext cx="355874" cy="297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2A801ACA-8D51-4428-A53C-01DAD4DEF7EB}"/>
              </a:ext>
            </a:extLst>
          </p:cNvPr>
          <p:cNvSpPr>
            <a:spLocks noChangeAspect="1"/>
          </p:cNvSpPr>
          <p:nvPr/>
        </p:nvSpPr>
        <p:spPr>
          <a:xfrm>
            <a:off x="5903690" y="2250670"/>
            <a:ext cx="368639" cy="291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B9A88A60-0933-4B04-9458-99C3A994464B}"/>
              </a:ext>
            </a:extLst>
          </p:cNvPr>
          <p:cNvSpPr>
            <a:spLocks noChangeAspect="1"/>
          </p:cNvSpPr>
          <p:nvPr/>
        </p:nvSpPr>
        <p:spPr>
          <a:xfrm>
            <a:off x="4142061" y="208892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1DB0D8F0-CC64-4504-A2BD-145B08BE7F40}"/>
              </a:ext>
            </a:extLst>
          </p:cNvPr>
          <p:cNvSpPr/>
          <p:nvPr/>
        </p:nvSpPr>
        <p:spPr>
          <a:xfrm>
            <a:off x="8800442" y="3790667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id="{F6D0682E-558B-4343-8FE7-99D2E3C6C792}"/>
              </a:ext>
            </a:extLst>
          </p:cNvPr>
          <p:cNvSpPr>
            <a:spLocks noChangeAspect="1"/>
          </p:cNvSpPr>
          <p:nvPr/>
        </p:nvSpPr>
        <p:spPr>
          <a:xfrm>
            <a:off x="7656433" y="544145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Oval 27">
            <a:extLst>
              <a:ext uri="{FF2B5EF4-FFF2-40B4-BE49-F238E27FC236}">
                <a16:creationId xmlns:a16="http://schemas.microsoft.com/office/drawing/2014/main" id="{61DAFC97-286B-45CF-88FB-E5F5F46D9620}"/>
              </a:ext>
            </a:extLst>
          </p:cNvPr>
          <p:cNvSpPr/>
          <p:nvPr/>
        </p:nvSpPr>
        <p:spPr>
          <a:xfrm>
            <a:off x="6879025" y="3455506"/>
            <a:ext cx="487868" cy="927813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Chord 14">
            <a:extLst>
              <a:ext uri="{FF2B5EF4-FFF2-40B4-BE49-F238E27FC236}">
                <a16:creationId xmlns:a16="http://schemas.microsoft.com/office/drawing/2014/main" id="{E77C1C5D-56CF-460D-BD5E-70B0C1BD3FDA}"/>
              </a:ext>
            </a:extLst>
          </p:cNvPr>
          <p:cNvSpPr/>
          <p:nvPr/>
        </p:nvSpPr>
        <p:spPr>
          <a:xfrm>
            <a:off x="4671614" y="3495463"/>
            <a:ext cx="702105" cy="886000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flipH="1">
            <a:off x="1019175" y="444751"/>
            <a:ext cx="2821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14" name="Group 13"/>
          <p:cNvGrpSpPr/>
          <p:nvPr/>
        </p:nvGrpSpPr>
        <p:grpSpPr>
          <a:xfrm flipH="1">
            <a:off x="2387111" y="2159260"/>
            <a:ext cx="1349530" cy="124022"/>
            <a:chOff x="5872380" y="1742505"/>
            <a:chExt cx="1349530" cy="124022"/>
          </a:xfrm>
        </p:grpSpPr>
        <p:sp>
          <p:nvSpPr>
            <p:cNvPr id="15" name="Diamond 14"/>
            <p:cNvSpPr/>
            <p:nvPr/>
          </p:nvSpPr>
          <p:spPr>
            <a:xfrm>
              <a:off x="5872380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>
              <a:off x="6076631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>
              <a:off x="6280882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>
              <a:off x="6485133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>
              <a:off x="6689384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Diamond 19"/>
            <p:cNvSpPr/>
            <p:nvPr/>
          </p:nvSpPr>
          <p:spPr>
            <a:xfrm>
              <a:off x="6893635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Diamond 20"/>
            <p:cNvSpPr/>
            <p:nvPr/>
          </p:nvSpPr>
          <p:spPr>
            <a:xfrm>
              <a:off x="7097888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80757" y="2428131"/>
            <a:ext cx="3159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14BAAB08-13FE-4A03-B140-8B8D642E391C}"/>
              </a:ext>
            </a:extLst>
          </p:cNvPr>
          <p:cNvSpPr/>
          <p:nvPr/>
        </p:nvSpPr>
        <p:spPr>
          <a:xfrm>
            <a:off x="8524279" y="5934566"/>
            <a:ext cx="1755392" cy="38951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A45DD0E-9ADE-4FA1-9592-E241480CDDDB}"/>
              </a:ext>
            </a:extLst>
          </p:cNvPr>
          <p:cNvSpPr/>
          <p:nvPr/>
        </p:nvSpPr>
        <p:spPr>
          <a:xfrm>
            <a:off x="8816719" y="5975434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2B9E5E-F9E7-4676-BB72-21F9C0F8163D}"/>
              </a:ext>
            </a:extLst>
          </p:cNvPr>
          <p:cNvSpPr/>
          <p:nvPr/>
        </p:nvSpPr>
        <p:spPr>
          <a:xfrm>
            <a:off x="8348366" y="49428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E5DF81D-0E0C-4707-A378-7CF22E940841}"/>
              </a:ext>
            </a:extLst>
          </p:cNvPr>
          <p:cNvSpPr/>
          <p:nvPr/>
        </p:nvSpPr>
        <p:spPr>
          <a:xfrm>
            <a:off x="4702933" y="31897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EFF4D6-CE54-4AF6-9683-E8863BC217AC}"/>
              </a:ext>
            </a:extLst>
          </p:cNvPr>
          <p:cNvSpPr/>
          <p:nvPr/>
        </p:nvSpPr>
        <p:spPr>
          <a:xfrm>
            <a:off x="1106891" y="5982191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F9BDD9-F8DD-4655-A3BD-8BBF383FFE7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5956686-CE59-4FAB-8F51-C17AB01AC3A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EAC1E29-159E-46CE-B617-08CDFB4C251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081998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015D8FB6-9DF5-46E8-828D-157D8EA0A0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016284"/>
              </p:ext>
            </p:extLst>
          </p:nvPr>
        </p:nvGraphicFramePr>
        <p:xfrm>
          <a:off x="906710" y="2143997"/>
          <a:ext cx="10368000" cy="291073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28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64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F95CAA6-2163-417E-BB32-30F8E2FC21C3}"/>
              </a:ext>
            </a:extLst>
          </p:cNvPr>
          <p:cNvSpPr txBox="1"/>
          <p:nvPr/>
        </p:nvSpPr>
        <p:spPr>
          <a:xfrm>
            <a:off x="1190892" y="5324195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ED474D9F-D0B0-4AD5-890A-BDEDC17A2FB5}"/>
              </a:ext>
            </a:extLst>
          </p:cNvPr>
          <p:cNvSpPr/>
          <p:nvPr/>
        </p:nvSpPr>
        <p:spPr>
          <a:xfrm flipV="1">
            <a:off x="912762" y="519764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4440293E-CEEA-4FA7-983C-9EF4EF756610}"/>
              </a:ext>
            </a:extLst>
          </p:cNvPr>
          <p:cNvSpPr/>
          <p:nvPr/>
        </p:nvSpPr>
        <p:spPr>
          <a:xfrm>
            <a:off x="906710" y="6051361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640A704F-B2A3-451E-BCE4-98A3915C468D}"/>
              </a:ext>
            </a:extLst>
          </p:cNvPr>
          <p:cNvGrpSpPr/>
          <p:nvPr/>
        </p:nvGrpSpPr>
        <p:grpSpPr>
          <a:xfrm>
            <a:off x="914041" y="1762658"/>
            <a:ext cx="3137072" cy="338554"/>
            <a:chOff x="533041" y="1650555"/>
            <a:chExt cx="3137072" cy="3385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303235-A422-478F-8B2C-971804993663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1F720D70-8D5F-49AF-B9A4-BDC52A1A2DE3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0" name="Oval 12">
                <a:extLst>
                  <a:ext uri="{FF2B5EF4-FFF2-40B4-BE49-F238E27FC236}">
                    <a16:creationId xmlns:a16="http://schemas.microsoft.com/office/drawing/2014/main" id="{217F00BC-C133-4339-95F2-45D2C75FCC42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Chevron 13">
                <a:extLst>
                  <a:ext uri="{FF2B5EF4-FFF2-40B4-BE49-F238E27FC236}">
                    <a16:creationId xmlns:a16="http://schemas.microsoft.com/office/drawing/2014/main" id="{8590A99F-CB9F-427F-82B8-34A31909CA6B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E6C70E1-4E10-476A-A2A2-E8474E06E092}"/>
              </a:ext>
            </a:extLst>
          </p:cNvPr>
          <p:cNvSpPr/>
          <p:nvPr/>
        </p:nvSpPr>
        <p:spPr>
          <a:xfrm>
            <a:off x="1575861" y="3099288"/>
            <a:ext cx="342900" cy="34290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54EF47C-F63C-457E-9E99-ADA040B7129B}"/>
              </a:ext>
            </a:extLst>
          </p:cNvPr>
          <p:cNvSpPr/>
          <p:nvPr/>
        </p:nvSpPr>
        <p:spPr>
          <a:xfrm>
            <a:off x="3313612" y="4526574"/>
            <a:ext cx="342900" cy="3429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FA7BAB9-4332-4BF5-9074-7065043F3F1A}"/>
              </a:ext>
            </a:extLst>
          </p:cNvPr>
          <p:cNvSpPr/>
          <p:nvPr/>
        </p:nvSpPr>
        <p:spPr>
          <a:xfrm>
            <a:off x="5051363" y="3099288"/>
            <a:ext cx="342900" cy="342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4BCEC1A-6CF6-471F-B948-E018791CD61F}"/>
              </a:ext>
            </a:extLst>
          </p:cNvPr>
          <p:cNvSpPr/>
          <p:nvPr/>
        </p:nvSpPr>
        <p:spPr>
          <a:xfrm>
            <a:off x="6789114" y="4526574"/>
            <a:ext cx="342900" cy="34290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0FFEC24-A9D1-407D-A1FB-D00463F53D79}"/>
              </a:ext>
            </a:extLst>
          </p:cNvPr>
          <p:cNvSpPr/>
          <p:nvPr/>
        </p:nvSpPr>
        <p:spPr>
          <a:xfrm>
            <a:off x="8526865" y="3099288"/>
            <a:ext cx="342900" cy="342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33453EF-20E7-4259-9D04-4EC55C2FDC35}"/>
              </a:ext>
            </a:extLst>
          </p:cNvPr>
          <p:cNvSpPr/>
          <p:nvPr/>
        </p:nvSpPr>
        <p:spPr>
          <a:xfrm>
            <a:off x="10264615" y="4526574"/>
            <a:ext cx="342900" cy="3429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4DAAE7-48D2-44D5-A32C-E1277AE38CCD}"/>
              </a:ext>
            </a:extLst>
          </p:cNvPr>
          <p:cNvCxnSpPr>
            <a:cxnSpLocks/>
            <a:stCxn id="49" idx="5"/>
            <a:endCxn id="50" idx="1"/>
          </p:cNvCxnSpPr>
          <p:nvPr/>
        </p:nvCxnSpPr>
        <p:spPr>
          <a:xfrm>
            <a:off x="1868544" y="3391971"/>
            <a:ext cx="1495285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DC1BEC4-5247-446A-A205-AF0F610944E8}"/>
              </a:ext>
            </a:extLst>
          </p:cNvPr>
          <p:cNvCxnSpPr>
            <a:cxnSpLocks/>
            <a:stCxn id="51" idx="3"/>
            <a:endCxn id="50" idx="7"/>
          </p:cNvCxnSpPr>
          <p:nvPr/>
        </p:nvCxnSpPr>
        <p:spPr>
          <a:xfrm flipH="1">
            <a:off x="3606295" y="3391971"/>
            <a:ext cx="1495285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5D765A0-CB6D-46D8-A01A-42171D721564}"/>
              </a:ext>
            </a:extLst>
          </p:cNvPr>
          <p:cNvCxnSpPr>
            <a:cxnSpLocks/>
            <a:stCxn id="52" idx="1"/>
            <a:endCxn id="51" idx="5"/>
          </p:cNvCxnSpPr>
          <p:nvPr/>
        </p:nvCxnSpPr>
        <p:spPr>
          <a:xfrm flipH="1" flipV="1">
            <a:off x="5344046" y="3391971"/>
            <a:ext cx="1495285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F67CC60-DCDE-41FD-B0CB-910A178E5E24}"/>
              </a:ext>
            </a:extLst>
          </p:cNvPr>
          <p:cNvCxnSpPr>
            <a:cxnSpLocks/>
            <a:stCxn id="53" idx="3"/>
            <a:endCxn id="52" idx="7"/>
          </p:cNvCxnSpPr>
          <p:nvPr/>
        </p:nvCxnSpPr>
        <p:spPr>
          <a:xfrm flipH="1">
            <a:off x="7081797" y="3391971"/>
            <a:ext cx="1495285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866ACCC-4D07-4441-8C82-6C132BC0EE8F}"/>
              </a:ext>
            </a:extLst>
          </p:cNvPr>
          <p:cNvCxnSpPr>
            <a:cxnSpLocks/>
            <a:stCxn id="54" idx="1"/>
            <a:endCxn id="53" idx="5"/>
          </p:cNvCxnSpPr>
          <p:nvPr/>
        </p:nvCxnSpPr>
        <p:spPr>
          <a:xfrm flipH="1" flipV="1">
            <a:off x="8819548" y="3391971"/>
            <a:ext cx="1495284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ED17D9F-3CDF-4CB9-AE96-CE7DF2198759}"/>
              </a:ext>
            </a:extLst>
          </p:cNvPr>
          <p:cNvGrpSpPr/>
          <p:nvPr/>
        </p:nvGrpSpPr>
        <p:grpSpPr>
          <a:xfrm>
            <a:off x="9299905" y="5077213"/>
            <a:ext cx="2272326" cy="1107996"/>
            <a:chOff x="2725123" y="4283314"/>
            <a:chExt cx="1292073" cy="110799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0CC0A8-B2CD-4B5A-A567-E5E8350C9D8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B5BABE-046B-426B-A595-8D9C21E50A4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5DF45C2-E7E4-4967-9363-DFA28764A385}"/>
              </a:ext>
            </a:extLst>
          </p:cNvPr>
          <p:cNvGrpSpPr/>
          <p:nvPr/>
        </p:nvGrpSpPr>
        <p:grpSpPr>
          <a:xfrm>
            <a:off x="2348902" y="5077213"/>
            <a:ext cx="2272326" cy="1107996"/>
            <a:chOff x="2725123" y="4283314"/>
            <a:chExt cx="1292073" cy="110799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A584292-17D0-45AA-9008-1D73122F408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041609A-46A2-4D31-A4F2-7AA857784D9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FE42960-9CE7-418A-A0A2-A02BF8901C47}"/>
              </a:ext>
            </a:extLst>
          </p:cNvPr>
          <p:cNvGrpSpPr/>
          <p:nvPr/>
        </p:nvGrpSpPr>
        <p:grpSpPr>
          <a:xfrm>
            <a:off x="5824404" y="5077213"/>
            <a:ext cx="2272326" cy="1107996"/>
            <a:chOff x="2725123" y="4283314"/>
            <a:chExt cx="1292073" cy="110799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B111143-3509-450F-A9EC-80192AFBCE1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A8ED634-5CAC-4ABA-A189-C0F9344DCC0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8FC114-824E-4031-A39F-9465A0D7273B}"/>
              </a:ext>
            </a:extLst>
          </p:cNvPr>
          <p:cNvGrpSpPr/>
          <p:nvPr/>
        </p:nvGrpSpPr>
        <p:grpSpPr>
          <a:xfrm>
            <a:off x="4086653" y="1789658"/>
            <a:ext cx="2272326" cy="1107996"/>
            <a:chOff x="2725123" y="4283314"/>
            <a:chExt cx="1292073" cy="110799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7475F39-0806-4BCB-8330-E9900A037CE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4352B46-8D02-4668-AAC6-0EEEA5FE67A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6C6D562-C5F8-4408-8856-BB9A811A62E1}"/>
              </a:ext>
            </a:extLst>
          </p:cNvPr>
          <p:cNvGrpSpPr/>
          <p:nvPr/>
        </p:nvGrpSpPr>
        <p:grpSpPr>
          <a:xfrm>
            <a:off x="7562155" y="1789658"/>
            <a:ext cx="2272326" cy="1107996"/>
            <a:chOff x="2725123" y="4283314"/>
            <a:chExt cx="1292073" cy="110799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95A55E9-00E4-4D8C-B3C0-066325A255F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9A9B674-9D94-416D-BDAE-A0C89C6AC5E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06D343-E12A-4543-BBF9-8F95726FD714}"/>
              </a:ext>
            </a:extLst>
          </p:cNvPr>
          <p:cNvGrpSpPr/>
          <p:nvPr/>
        </p:nvGrpSpPr>
        <p:grpSpPr>
          <a:xfrm>
            <a:off x="1284067" y="3753548"/>
            <a:ext cx="9615242" cy="461665"/>
            <a:chOff x="1742105" y="3830556"/>
            <a:chExt cx="8852977" cy="46166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AFDDF7C-91C9-40E6-97CC-7D6EA45598B2}"/>
                </a:ext>
              </a:extLst>
            </p:cNvPr>
            <p:cNvSpPr txBox="1"/>
            <p:nvPr/>
          </p:nvSpPr>
          <p:spPr>
            <a:xfrm>
              <a:off x="9742042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2020 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95FDAA7-7C9F-4228-BC53-F9E1A6BA7BE2}"/>
                </a:ext>
              </a:extLst>
            </p:cNvPr>
            <p:cNvSpPr txBox="1"/>
            <p:nvPr/>
          </p:nvSpPr>
          <p:spPr>
            <a:xfrm>
              <a:off x="3344607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5"/>
                  </a:solidFill>
                  <a:cs typeface="Arial" pitchFamily="34" charset="0"/>
                </a:rPr>
                <a:t>2016 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1F04B6-23E0-4608-B398-CE9CB065F71C}"/>
                </a:ext>
              </a:extLst>
            </p:cNvPr>
            <p:cNvSpPr txBox="1"/>
            <p:nvPr/>
          </p:nvSpPr>
          <p:spPr>
            <a:xfrm>
              <a:off x="6537036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2018 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9" name="직사각형 113">
              <a:extLst>
                <a:ext uri="{FF2B5EF4-FFF2-40B4-BE49-F238E27FC236}">
                  <a16:creationId xmlns:a16="http://schemas.microsoft.com/office/drawing/2014/main" id="{25E376EF-F4F4-4504-9AB5-2A9D12B2C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110" y="3830556"/>
              <a:ext cx="8404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charset="0"/>
                </a:rPr>
                <a:t>2017 </a:t>
              </a:r>
              <a:endParaRPr lang="ko-KR" alt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8459751-48A1-4AD7-9EC7-C0A1F9D86172}"/>
                </a:ext>
              </a:extLst>
            </p:cNvPr>
            <p:cNvSpPr txBox="1"/>
            <p:nvPr/>
          </p:nvSpPr>
          <p:spPr>
            <a:xfrm>
              <a:off x="8139538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2019 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6C15C92-198D-44C1-9CEF-450B8EE624A8}"/>
                </a:ext>
              </a:extLst>
            </p:cNvPr>
            <p:cNvSpPr txBox="1"/>
            <p:nvPr/>
          </p:nvSpPr>
          <p:spPr>
            <a:xfrm>
              <a:off x="1742105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6"/>
                  </a:solidFill>
                  <a:cs typeface="Arial" pitchFamily="34" charset="0"/>
                </a:rPr>
                <a:t>2015 </a:t>
              </a:r>
              <a:endParaRPr lang="ko-KR" altLang="en-US" sz="2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588BA2-65BC-46C4-B4C6-F04B3574EB83}"/>
              </a:ext>
            </a:extLst>
          </p:cNvPr>
          <p:cNvGrpSpPr/>
          <p:nvPr/>
        </p:nvGrpSpPr>
        <p:grpSpPr>
          <a:xfrm>
            <a:off x="611151" y="1789658"/>
            <a:ext cx="2272326" cy="1107996"/>
            <a:chOff x="2725123" y="4283314"/>
            <a:chExt cx="1292073" cy="110799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6E17109-50CD-4E63-A810-B6E3149443D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A4EA741-2F9F-438E-9A28-FE2C322CCB4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1">
            <a:extLst>
              <a:ext uri="{FF2B5EF4-FFF2-40B4-BE49-F238E27FC236}">
                <a16:creationId xmlns:a16="http://schemas.microsoft.com/office/drawing/2014/main" id="{37066CB0-FE81-41B6-AA55-2E9892D13CD6}"/>
              </a:ext>
            </a:extLst>
          </p:cNvPr>
          <p:cNvGrpSpPr/>
          <p:nvPr/>
        </p:nvGrpSpPr>
        <p:grpSpPr>
          <a:xfrm>
            <a:off x="955498" y="1673230"/>
            <a:ext cx="10243244" cy="3281791"/>
            <a:chOff x="701891" y="1416378"/>
            <a:chExt cx="7702455" cy="32817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1C3329-1AC4-49CD-8811-CE8EFA29EE6B}"/>
                </a:ext>
              </a:extLst>
            </p:cNvPr>
            <p:cNvSpPr/>
            <p:nvPr/>
          </p:nvSpPr>
          <p:spPr>
            <a:xfrm>
              <a:off x="701891" y="3762065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562E1C3-B8E9-479D-B1A5-0F33B67E8066}"/>
                </a:ext>
              </a:extLst>
            </p:cNvPr>
            <p:cNvSpPr/>
            <p:nvPr/>
          </p:nvSpPr>
          <p:spPr>
            <a:xfrm>
              <a:off x="2319100" y="3144156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9A71FA-602D-46BF-88CA-2216FC6F1E0D}"/>
                </a:ext>
              </a:extLst>
            </p:cNvPr>
            <p:cNvSpPr/>
            <p:nvPr/>
          </p:nvSpPr>
          <p:spPr>
            <a:xfrm>
              <a:off x="2318566" y="3084211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D21DC2C-2233-4A76-A169-A63DFB4A70AD}"/>
                </a:ext>
              </a:extLst>
            </p:cNvPr>
            <p:cNvSpPr/>
            <p:nvPr/>
          </p:nvSpPr>
          <p:spPr>
            <a:xfrm>
              <a:off x="3923988" y="247584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376BF2-88E4-4A1B-A5E6-1C62D35278DD}"/>
                </a:ext>
              </a:extLst>
            </p:cNvPr>
            <p:cNvSpPr/>
            <p:nvPr/>
          </p:nvSpPr>
          <p:spPr>
            <a:xfrm>
              <a:off x="3911573" y="2408004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77E0AE-02C6-4BD5-8F4D-37207C0147D9}"/>
                </a:ext>
              </a:extLst>
            </p:cNvPr>
            <p:cNvSpPr/>
            <p:nvPr/>
          </p:nvSpPr>
          <p:spPr>
            <a:xfrm>
              <a:off x="5532246" y="174776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68D29879-9349-4008-879F-A59A2B82D94B}"/>
                </a:ext>
              </a:extLst>
            </p:cNvPr>
            <p:cNvSpPr/>
            <p:nvPr/>
          </p:nvSpPr>
          <p:spPr>
            <a:xfrm>
              <a:off x="5520835" y="1416378"/>
              <a:ext cx="2883511" cy="1492744"/>
            </a:xfrm>
            <a:prstGeom prst="rightArrow">
              <a:avLst>
                <a:gd name="adj1" fmla="val 63870"/>
                <a:gd name="adj2" fmla="val 50000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6564D60-13E3-47E5-9F80-AF818D2CC0C2}"/>
              </a:ext>
            </a:extLst>
          </p:cNvPr>
          <p:cNvSpPr txBox="1"/>
          <p:nvPr/>
        </p:nvSpPr>
        <p:spPr>
          <a:xfrm>
            <a:off x="1893213" y="404467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5F94E3-2970-4E13-9AEA-18E5D87C819E}"/>
              </a:ext>
            </a:extLst>
          </p:cNvPr>
          <p:cNvSpPr txBox="1"/>
          <p:nvPr/>
        </p:nvSpPr>
        <p:spPr>
          <a:xfrm>
            <a:off x="4020425" y="3357251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FA6E4-FE12-4F20-8CF7-5742DF0E589E}"/>
              </a:ext>
            </a:extLst>
          </p:cNvPr>
          <p:cNvSpPr txBox="1"/>
          <p:nvPr/>
        </p:nvSpPr>
        <p:spPr>
          <a:xfrm>
            <a:off x="6077541" y="2690997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1C616C-FD26-41C5-827D-D93A27A9FA06}"/>
              </a:ext>
            </a:extLst>
          </p:cNvPr>
          <p:cNvSpPr txBox="1"/>
          <p:nvPr/>
        </p:nvSpPr>
        <p:spPr>
          <a:xfrm>
            <a:off x="8530319" y="196900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AD11C4AA-BAA3-4401-BD99-4121044C5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89" y="460587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3691BE1F-4173-430C-BF16-EE5A66539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701" y="3906596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2E1E1414-C80E-4D42-B11C-70CFDD39D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817" y="3228486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9B4D1EE5-C285-43BA-9890-8F657730C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596" y="249464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107B6E-491E-4FA1-B999-13663F774854}"/>
              </a:ext>
            </a:extLst>
          </p:cNvPr>
          <p:cNvGrpSpPr/>
          <p:nvPr/>
        </p:nvGrpSpPr>
        <p:grpSpPr>
          <a:xfrm>
            <a:off x="6014870" y="3858198"/>
            <a:ext cx="2478066" cy="850180"/>
            <a:chOff x="2551705" y="4283314"/>
            <a:chExt cx="1821094" cy="8501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A2EC56-A5DC-4468-8081-6EDCBB2AEE80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3B146F-9AE5-4F0B-8A28-CDF87D7D677C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226764-9928-4973-BEC3-8AB833B479E7}"/>
              </a:ext>
            </a:extLst>
          </p:cNvPr>
          <p:cNvGrpSpPr/>
          <p:nvPr/>
        </p:nvGrpSpPr>
        <p:grpSpPr>
          <a:xfrm>
            <a:off x="955499" y="5219185"/>
            <a:ext cx="2588557" cy="850180"/>
            <a:chOff x="2551705" y="4283314"/>
            <a:chExt cx="1821094" cy="8501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EAE508-39D7-4862-8C7F-48D3DB972391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F2E582-5CBE-438A-A8D1-4B9D142F7B5B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BA88CA-C831-480D-8AEC-28099B682DDA}"/>
              </a:ext>
            </a:extLst>
          </p:cNvPr>
          <p:cNvGrpSpPr/>
          <p:nvPr/>
        </p:nvGrpSpPr>
        <p:grpSpPr>
          <a:xfrm>
            <a:off x="3851256" y="4540526"/>
            <a:ext cx="2478066" cy="850180"/>
            <a:chOff x="2551705" y="4283314"/>
            <a:chExt cx="1821094" cy="850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20B035-9B5E-4F35-AFFE-254BFB42B3A9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20FEEB-1C5A-4402-A57E-E8DA3CACF748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F001F1-8BB6-4D27-96F3-A8254B3CEACA}"/>
              </a:ext>
            </a:extLst>
          </p:cNvPr>
          <p:cNvGrpSpPr/>
          <p:nvPr/>
        </p:nvGrpSpPr>
        <p:grpSpPr>
          <a:xfrm>
            <a:off x="8178482" y="3175869"/>
            <a:ext cx="2478066" cy="850180"/>
            <a:chOff x="2551705" y="4283314"/>
            <a:chExt cx="1821094" cy="8501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5A9257-FA59-43BE-93B0-F552BC4EF425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A8630E-ECFF-484E-AE02-133393645C5C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06F9B7F6-D804-4E65-9C95-48A74F725CFB}"/>
              </a:ext>
            </a:extLst>
          </p:cNvPr>
          <p:cNvSpPr/>
          <p:nvPr/>
        </p:nvSpPr>
        <p:spPr>
          <a:xfrm rot="16200000" flipH="1">
            <a:off x="9964448" y="2115859"/>
            <a:ext cx="565463" cy="53253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3">
            <a:extLst>
              <a:ext uri="{FF2B5EF4-FFF2-40B4-BE49-F238E27FC236}">
                <a16:creationId xmlns:a16="http://schemas.microsoft.com/office/drawing/2014/main" id="{A945762C-4CC9-41F3-9F1E-535755AAAE67}"/>
              </a:ext>
            </a:extLst>
          </p:cNvPr>
          <p:cNvGrpSpPr/>
          <p:nvPr/>
        </p:nvGrpSpPr>
        <p:grpSpPr>
          <a:xfrm>
            <a:off x="8325185" y="1333893"/>
            <a:ext cx="3211819" cy="4496473"/>
            <a:chOff x="4871865" y="1777141"/>
            <a:chExt cx="3630109" cy="44964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A33A2C-B95D-4B0C-8D40-93A4608508F6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24F993-FF1E-47CB-ACA4-540D377CCE4B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EF2A0E3C-ED0A-4B13-8D12-FC22D59BA32D}"/>
              </a:ext>
            </a:extLst>
          </p:cNvPr>
          <p:cNvGrpSpPr/>
          <p:nvPr/>
        </p:nvGrpSpPr>
        <p:grpSpPr>
          <a:xfrm>
            <a:off x="4654905" y="1336462"/>
            <a:ext cx="3211818" cy="4491335"/>
            <a:chOff x="822207" y="1777142"/>
            <a:chExt cx="3630108" cy="449133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37F481-D8DE-423B-87B4-12225672480B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3D63FE-86CC-4260-AEA8-C778510A6D79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4704FD-A77B-481B-A91C-B63844F0E606}"/>
              </a:ext>
            </a:extLst>
          </p:cNvPr>
          <p:cNvSpPr txBox="1"/>
          <p:nvPr/>
        </p:nvSpPr>
        <p:spPr>
          <a:xfrm>
            <a:off x="434796" y="610618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Column</a:t>
            </a:r>
            <a:r>
              <a:rPr lang="en-US" altLang="ko-KR" sz="5400" dirty="0">
                <a:latin typeface="+mj-lt"/>
                <a:cs typeface="Arial" pitchFamily="34" charset="0"/>
              </a:rPr>
              <a:t>  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102F9537-3A4D-4BE4-8138-B94F1E3BE19C}"/>
              </a:ext>
            </a:extLst>
          </p:cNvPr>
          <p:cNvGrpSpPr/>
          <p:nvPr/>
        </p:nvGrpSpPr>
        <p:grpSpPr>
          <a:xfrm>
            <a:off x="8334913" y="759961"/>
            <a:ext cx="3211819" cy="4496473"/>
            <a:chOff x="4871865" y="1777141"/>
            <a:chExt cx="3630109" cy="44964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46DB82-510E-40AF-907E-07DD967F1B60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E8FA6-E28D-4986-9021-B4064776F82D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2">
            <a:extLst>
              <a:ext uri="{FF2B5EF4-FFF2-40B4-BE49-F238E27FC236}">
                <a16:creationId xmlns:a16="http://schemas.microsoft.com/office/drawing/2014/main" id="{042EDEA0-ED37-45D9-8FF7-0BF93A1241A9}"/>
              </a:ext>
            </a:extLst>
          </p:cNvPr>
          <p:cNvGrpSpPr/>
          <p:nvPr/>
        </p:nvGrpSpPr>
        <p:grpSpPr>
          <a:xfrm>
            <a:off x="4664633" y="762530"/>
            <a:ext cx="3211818" cy="4491335"/>
            <a:chOff x="822207" y="1777142"/>
            <a:chExt cx="3630108" cy="44913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2426C1-CA8F-4F32-A5D2-D612DEF790C4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8881EF-D9AC-4F30-BEED-CCF541026BE4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F7239CF-BA93-4050-AF3A-229B278BBA91}"/>
              </a:ext>
            </a:extLst>
          </p:cNvPr>
          <p:cNvSpPr txBox="1"/>
          <p:nvPr/>
        </p:nvSpPr>
        <p:spPr>
          <a:xfrm>
            <a:off x="4664634" y="5756550"/>
            <a:ext cx="73684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Columns</a:t>
            </a:r>
            <a:r>
              <a:rPr lang="en-US" altLang="ko-KR" sz="5400" dirty="0">
                <a:latin typeface="+mj-lt"/>
                <a:cs typeface="Arial" pitchFamily="34" charset="0"/>
              </a:rPr>
              <a:t>  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ight Triangle 4">
            <a:extLst>
              <a:ext uri="{FF2B5EF4-FFF2-40B4-BE49-F238E27FC236}">
                <a16:creationId xmlns:a16="http://schemas.microsoft.com/office/drawing/2014/main" id="{0295AB0E-FA84-4F4A-AA90-D4CBE3DB7E3C}"/>
              </a:ext>
            </a:extLst>
          </p:cNvPr>
          <p:cNvSpPr/>
          <p:nvPr/>
        </p:nvSpPr>
        <p:spPr>
          <a:xfrm rot="5400000">
            <a:off x="2410669" y="499105"/>
            <a:ext cx="1910551" cy="1829151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BBA2A9-709B-4F6C-B6B1-29861ACC724D}"/>
              </a:ext>
            </a:extLst>
          </p:cNvPr>
          <p:cNvSpPr txBox="1"/>
          <p:nvPr/>
        </p:nvSpPr>
        <p:spPr>
          <a:xfrm>
            <a:off x="2774073" y="591555"/>
            <a:ext cx="1432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86975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809086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861039D-0B23-4DFB-973D-3785CCB7CAF2}"/>
              </a:ext>
            </a:extLst>
          </p:cNvPr>
          <p:cNvSpPr/>
          <p:nvPr/>
        </p:nvSpPr>
        <p:spPr>
          <a:xfrm>
            <a:off x="4661349" y="1667389"/>
            <a:ext cx="2285556" cy="3333102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57F76EC-C436-4D54-9713-85177F52283B}"/>
              </a:ext>
            </a:extLst>
          </p:cNvPr>
          <p:cNvSpPr/>
          <p:nvPr/>
        </p:nvSpPr>
        <p:spPr>
          <a:xfrm>
            <a:off x="3024907" y="1224509"/>
            <a:ext cx="1902436" cy="3785256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BEB282-0AE8-45D2-A703-5AE1D36F393A}"/>
              </a:ext>
            </a:extLst>
          </p:cNvPr>
          <p:cNvGrpSpPr/>
          <p:nvPr/>
        </p:nvGrpSpPr>
        <p:grpSpPr>
          <a:xfrm>
            <a:off x="9413646" y="1351350"/>
            <a:ext cx="2319529" cy="2580793"/>
            <a:chOff x="8223180" y="1468877"/>
            <a:chExt cx="3373925" cy="375395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6045190-DF43-4431-AA7F-A0516814BD4A}"/>
                </a:ext>
              </a:extLst>
            </p:cNvPr>
            <p:cNvSpPr/>
            <p:nvPr/>
          </p:nvSpPr>
          <p:spPr>
            <a:xfrm>
              <a:off x="8223180" y="1468877"/>
              <a:ext cx="3373925" cy="3753953"/>
            </a:xfrm>
            <a:custGeom>
              <a:avLst/>
              <a:gdLst>
                <a:gd name="connsiteX0" fmla="*/ 1972711 w 3595513"/>
                <a:gd name="connsiteY0" fmla="*/ 0 h 4000500"/>
                <a:gd name="connsiteX1" fmla="*/ 3052846 w 3595513"/>
                <a:gd name="connsiteY1" fmla="*/ 395288 h 4000500"/>
                <a:gd name="connsiteX2" fmla="*/ 3368123 w 3595513"/>
                <a:gd name="connsiteY2" fmla="*/ 793433 h 4000500"/>
                <a:gd name="connsiteX3" fmla="*/ 3531001 w 3595513"/>
                <a:gd name="connsiteY3" fmla="*/ 2205990 h 4000500"/>
                <a:gd name="connsiteX4" fmla="*/ 2865203 w 3595513"/>
                <a:gd name="connsiteY4" fmla="*/ 3291840 h 4000500"/>
                <a:gd name="connsiteX5" fmla="*/ 2754713 w 3595513"/>
                <a:gd name="connsiteY5" fmla="*/ 3672840 h 4000500"/>
                <a:gd name="connsiteX6" fmla="*/ 2754713 w 3595513"/>
                <a:gd name="connsiteY6" fmla="*/ 4000500 h 4000500"/>
                <a:gd name="connsiteX7" fmla="*/ 2753761 w 3595513"/>
                <a:gd name="connsiteY7" fmla="*/ 4000500 h 4000500"/>
                <a:gd name="connsiteX8" fmla="*/ 1152608 w 3595513"/>
                <a:gd name="connsiteY8" fmla="*/ 4000500 h 4000500"/>
                <a:gd name="connsiteX9" fmla="*/ 1147846 w 3595513"/>
                <a:gd name="connsiteY9" fmla="*/ 3704273 h 4000500"/>
                <a:gd name="connsiteX10" fmla="*/ 968776 w 3595513"/>
                <a:gd name="connsiteY10" fmla="*/ 3565208 h 4000500"/>
                <a:gd name="connsiteX11" fmla="*/ 637306 w 3595513"/>
                <a:gd name="connsiteY11" fmla="*/ 3560445 h 4000500"/>
                <a:gd name="connsiteX12" fmla="*/ 333458 w 3595513"/>
                <a:gd name="connsiteY12" fmla="*/ 3259455 h 4000500"/>
                <a:gd name="connsiteX13" fmla="*/ 333458 w 3595513"/>
                <a:gd name="connsiteY13" fmla="*/ 3257550 h 4000500"/>
                <a:gd name="connsiteX14" fmla="*/ 302978 w 3595513"/>
                <a:gd name="connsiteY14" fmla="*/ 3059430 h 4000500"/>
                <a:gd name="connsiteX15" fmla="*/ 232493 w 3595513"/>
                <a:gd name="connsiteY15" fmla="*/ 2976563 h 4000500"/>
                <a:gd name="connsiteX16" fmla="*/ 222968 w 3595513"/>
                <a:gd name="connsiteY16" fmla="*/ 2823210 h 4000500"/>
                <a:gd name="connsiteX17" fmla="*/ 216301 w 3595513"/>
                <a:gd name="connsiteY17" fmla="*/ 2808923 h 4000500"/>
                <a:gd name="connsiteX18" fmla="*/ 209633 w 3595513"/>
                <a:gd name="connsiteY18" fmla="*/ 2644140 h 4000500"/>
                <a:gd name="connsiteX19" fmla="*/ 14371 w 3595513"/>
                <a:gd name="connsiteY19" fmla="*/ 2391728 h 4000500"/>
                <a:gd name="connsiteX20" fmla="*/ 44851 w 3595513"/>
                <a:gd name="connsiteY20" fmla="*/ 2198370 h 4000500"/>
                <a:gd name="connsiteX21" fmla="*/ 51518 w 3595513"/>
                <a:gd name="connsiteY21" fmla="*/ 2191703 h 4000500"/>
                <a:gd name="connsiteX22" fmla="*/ 58186 w 3595513"/>
                <a:gd name="connsiteY22" fmla="*/ 2186940 h 4000500"/>
                <a:gd name="connsiteX23" fmla="*/ 274403 w 3595513"/>
                <a:gd name="connsiteY23" fmla="*/ 1864043 h 4000500"/>
                <a:gd name="connsiteX24" fmla="*/ 274403 w 3595513"/>
                <a:gd name="connsiteY24" fmla="*/ 1859280 h 4000500"/>
                <a:gd name="connsiteX25" fmla="*/ 274403 w 3595513"/>
                <a:gd name="connsiteY25" fmla="*/ 1854518 h 4000500"/>
                <a:gd name="connsiteX26" fmla="*/ 258211 w 3595513"/>
                <a:gd name="connsiteY26" fmla="*/ 1696403 h 4000500"/>
                <a:gd name="connsiteX27" fmla="*/ 202013 w 3595513"/>
                <a:gd name="connsiteY27" fmla="*/ 1345883 h 4000500"/>
                <a:gd name="connsiteX28" fmla="*/ 416326 w 3595513"/>
                <a:gd name="connsiteY28" fmla="*/ 683895 h 4000500"/>
                <a:gd name="connsiteX29" fmla="*/ 418231 w 3595513"/>
                <a:gd name="connsiteY29" fmla="*/ 681990 h 4000500"/>
                <a:gd name="connsiteX30" fmla="*/ 1774591 w 3595513"/>
                <a:gd name="connsiteY30" fmla="*/ 9525 h 4000500"/>
                <a:gd name="connsiteX31" fmla="*/ 1972711 w 3595513"/>
                <a:gd name="connsiteY31" fmla="*/ 0 h 40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95513" h="4000500">
                  <a:moveTo>
                    <a:pt x="1972711" y="0"/>
                  </a:moveTo>
                  <a:cubicBezTo>
                    <a:pt x="2500396" y="0"/>
                    <a:pt x="2850916" y="214313"/>
                    <a:pt x="3052846" y="395288"/>
                  </a:cubicBezTo>
                  <a:cubicBezTo>
                    <a:pt x="3262396" y="581025"/>
                    <a:pt x="3356693" y="767715"/>
                    <a:pt x="3368123" y="793433"/>
                  </a:cubicBezTo>
                  <a:cubicBezTo>
                    <a:pt x="3740551" y="1466850"/>
                    <a:pt x="3547193" y="2156460"/>
                    <a:pt x="3531001" y="2205990"/>
                  </a:cubicBezTo>
                  <a:cubicBezTo>
                    <a:pt x="3396698" y="2752725"/>
                    <a:pt x="2930926" y="3228023"/>
                    <a:pt x="2865203" y="3291840"/>
                  </a:cubicBezTo>
                  <a:cubicBezTo>
                    <a:pt x="2770906" y="3449955"/>
                    <a:pt x="2754713" y="3654743"/>
                    <a:pt x="2754713" y="3672840"/>
                  </a:cubicBezTo>
                  <a:lnTo>
                    <a:pt x="2754713" y="4000500"/>
                  </a:lnTo>
                  <a:lnTo>
                    <a:pt x="2753761" y="4000500"/>
                  </a:lnTo>
                  <a:cubicBezTo>
                    <a:pt x="1152608" y="4000500"/>
                    <a:pt x="1152608" y="4000500"/>
                    <a:pt x="1152608" y="4000500"/>
                  </a:cubicBezTo>
                  <a:cubicBezTo>
                    <a:pt x="1147846" y="3704273"/>
                    <a:pt x="1147846" y="3704273"/>
                    <a:pt x="1147846" y="3704273"/>
                  </a:cubicBezTo>
                  <a:cubicBezTo>
                    <a:pt x="1119271" y="3635693"/>
                    <a:pt x="1037356" y="3565208"/>
                    <a:pt x="968776" y="3565208"/>
                  </a:cubicBezTo>
                  <a:cubicBezTo>
                    <a:pt x="637306" y="3560445"/>
                    <a:pt x="637306" y="3560445"/>
                    <a:pt x="637306" y="3560445"/>
                  </a:cubicBezTo>
                  <a:cubicBezTo>
                    <a:pt x="397276" y="3544253"/>
                    <a:pt x="333458" y="3355658"/>
                    <a:pt x="333458" y="3259455"/>
                  </a:cubicBezTo>
                  <a:cubicBezTo>
                    <a:pt x="333458" y="3257550"/>
                    <a:pt x="333458" y="3257550"/>
                    <a:pt x="333458" y="3257550"/>
                  </a:cubicBezTo>
                  <a:cubicBezTo>
                    <a:pt x="335363" y="3147060"/>
                    <a:pt x="312503" y="3083243"/>
                    <a:pt x="302978" y="3059430"/>
                  </a:cubicBezTo>
                  <a:cubicBezTo>
                    <a:pt x="264878" y="3030855"/>
                    <a:pt x="242018" y="2995613"/>
                    <a:pt x="232493" y="2976563"/>
                  </a:cubicBezTo>
                  <a:cubicBezTo>
                    <a:pt x="194393" y="2931795"/>
                    <a:pt x="199156" y="2872740"/>
                    <a:pt x="222968" y="2823210"/>
                  </a:cubicBezTo>
                  <a:cubicBezTo>
                    <a:pt x="221063" y="2818448"/>
                    <a:pt x="218206" y="2813685"/>
                    <a:pt x="216301" y="2808923"/>
                  </a:cubicBezTo>
                  <a:cubicBezTo>
                    <a:pt x="174391" y="2754630"/>
                    <a:pt x="181058" y="2690813"/>
                    <a:pt x="209633" y="2644140"/>
                  </a:cubicBezTo>
                  <a:cubicBezTo>
                    <a:pt x="65806" y="2589848"/>
                    <a:pt x="23896" y="2432685"/>
                    <a:pt x="14371" y="2391728"/>
                  </a:cubicBezTo>
                  <a:cubicBezTo>
                    <a:pt x="-20872" y="2302193"/>
                    <a:pt x="16276" y="2228850"/>
                    <a:pt x="44851" y="2198370"/>
                  </a:cubicBezTo>
                  <a:cubicBezTo>
                    <a:pt x="51518" y="2191703"/>
                    <a:pt x="51518" y="2191703"/>
                    <a:pt x="51518" y="2191703"/>
                  </a:cubicBezTo>
                  <a:cubicBezTo>
                    <a:pt x="58186" y="2186940"/>
                    <a:pt x="58186" y="2186940"/>
                    <a:pt x="58186" y="2186940"/>
                  </a:cubicBezTo>
                  <a:cubicBezTo>
                    <a:pt x="272498" y="2057400"/>
                    <a:pt x="274403" y="1873568"/>
                    <a:pt x="274403" y="1864043"/>
                  </a:cubicBezTo>
                  <a:cubicBezTo>
                    <a:pt x="274403" y="1859280"/>
                    <a:pt x="274403" y="1859280"/>
                    <a:pt x="274403" y="1859280"/>
                  </a:cubicBezTo>
                  <a:cubicBezTo>
                    <a:pt x="274403" y="1854518"/>
                    <a:pt x="274403" y="1854518"/>
                    <a:pt x="274403" y="1854518"/>
                  </a:cubicBezTo>
                  <a:cubicBezTo>
                    <a:pt x="279166" y="1816418"/>
                    <a:pt x="267736" y="1739265"/>
                    <a:pt x="258211" y="1696403"/>
                  </a:cubicBezTo>
                  <a:cubicBezTo>
                    <a:pt x="206776" y="1578293"/>
                    <a:pt x="202013" y="1368743"/>
                    <a:pt x="202013" y="1345883"/>
                  </a:cubicBezTo>
                  <a:cubicBezTo>
                    <a:pt x="192488" y="1004888"/>
                    <a:pt x="406801" y="696278"/>
                    <a:pt x="416326" y="683895"/>
                  </a:cubicBezTo>
                  <a:cubicBezTo>
                    <a:pt x="418231" y="681990"/>
                    <a:pt x="418231" y="681990"/>
                    <a:pt x="418231" y="681990"/>
                  </a:cubicBezTo>
                  <a:cubicBezTo>
                    <a:pt x="933533" y="30480"/>
                    <a:pt x="1710773" y="9525"/>
                    <a:pt x="1774591" y="9525"/>
                  </a:cubicBezTo>
                  <a:cubicBezTo>
                    <a:pt x="1840313" y="2858"/>
                    <a:pt x="1906036" y="0"/>
                    <a:pt x="197271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0A5B85-05F9-4E69-85CC-716A4BC63D0E}"/>
                </a:ext>
              </a:extLst>
            </p:cNvPr>
            <p:cNvGrpSpPr/>
            <p:nvPr/>
          </p:nvGrpSpPr>
          <p:grpSpPr>
            <a:xfrm>
              <a:off x="8819679" y="1670356"/>
              <a:ext cx="2616221" cy="2242111"/>
              <a:chOff x="2428607" y="2600095"/>
              <a:chExt cx="2616221" cy="2242111"/>
            </a:xfrm>
          </p:grpSpPr>
          <p:sp>
            <p:nvSpPr>
              <p:cNvPr id="7" name="Freeform 2055">
                <a:extLst>
                  <a:ext uri="{FF2B5EF4-FFF2-40B4-BE49-F238E27FC236}">
                    <a16:creationId xmlns:a16="http://schemas.microsoft.com/office/drawing/2014/main" id="{0DBBE0D2-8C66-4C2E-8B53-31AEB3735ADB}"/>
                  </a:ext>
                </a:extLst>
              </p:cNvPr>
              <p:cNvSpPr/>
              <p:nvPr/>
            </p:nvSpPr>
            <p:spPr>
              <a:xfrm rot="433614">
                <a:off x="3009268" y="3601673"/>
                <a:ext cx="1442156" cy="824647"/>
              </a:xfrm>
              <a:custGeom>
                <a:avLst/>
                <a:gdLst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2007 w 925932"/>
                  <a:gd name="connsiteY0" fmla="*/ 466725 h 704850"/>
                  <a:gd name="connsiteX1" fmla="*/ 297282 w 925932"/>
                  <a:gd name="connsiteY1" fmla="*/ 704850 h 704850"/>
                  <a:gd name="connsiteX2" fmla="*/ 925932 w 925932"/>
                  <a:gd name="connsiteY2" fmla="*/ 428625 h 704850"/>
                  <a:gd name="connsiteX3" fmla="*/ 897357 w 925932"/>
                  <a:gd name="connsiteY3" fmla="*/ 0 h 704850"/>
                  <a:gd name="connsiteX4" fmla="*/ 602082 w 925932"/>
                  <a:gd name="connsiteY4" fmla="*/ 76200 h 704850"/>
                  <a:gd name="connsiteX5" fmla="*/ 2007 w 925932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59784"/>
                  <a:gd name="connsiteY0" fmla="*/ 466725 h 704850"/>
                  <a:gd name="connsiteX1" fmla="*/ 297644 w 959784"/>
                  <a:gd name="connsiteY1" fmla="*/ 704850 h 704850"/>
                  <a:gd name="connsiteX2" fmla="*/ 926294 w 959784"/>
                  <a:gd name="connsiteY2" fmla="*/ 428625 h 704850"/>
                  <a:gd name="connsiteX3" fmla="*/ 897719 w 959784"/>
                  <a:gd name="connsiteY3" fmla="*/ 0 h 704850"/>
                  <a:gd name="connsiteX4" fmla="*/ 602444 w 959784"/>
                  <a:gd name="connsiteY4" fmla="*/ 76200 h 704850"/>
                  <a:gd name="connsiteX5" fmla="*/ 2369 w 959784"/>
                  <a:gd name="connsiteY5" fmla="*/ 466725 h 704850"/>
                  <a:gd name="connsiteX0" fmla="*/ 2369 w 972332"/>
                  <a:gd name="connsiteY0" fmla="*/ 466725 h 704850"/>
                  <a:gd name="connsiteX1" fmla="*/ 297644 w 972332"/>
                  <a:gd name="connsiteY1" fmla="*/ 704850 h 704850"/>
                  <a:gd name="connsiteX2" fmla="*/ 926294 w 972332"/>
                  <a:gd name="connsiteY2" fmla="*/ 428625 h 704850"/>
                  <a:gd name="connsiteX3" fmla="*/ 897719 w 972332"/>
                  <a:gd name="connsiteY3" fmla="*/ 0 h 704850"/>
                  <a:gd name="connsiteX4" fmla="*/ 602444 w 972332"/>
                  <a:gd name="connsiteY4" fmla="*/ 76200 h 704850"/>
                  <a:gd name="connsiteX5" fmla="*/ 2369 w 972332"/>
                  <a:gd name="connsiteY5" fmla="*/ 466725 h 704850"/>
                  <a:gd name="connsiteX0" fmla="*/ 2369 w 987620"/>
                  <a:gd name="connsiteY0" fmla="*/ 466725 h 704850"/>
                  <a:gd name="connsiteX1" fmla="*/ 297644 w 987620"/>
                  <a:gd name="connsiteY1" fmla="*/ 704850 h 704850"/>
                  <a:gd name="connsiteX2" fmla="*/ 926294 w 987620"/>
                  <a:gd name="connsiteY2" fmla="*/ 428625 h 704850"/>
                  <a:gd name="connsiteX3" fmla="*/ 897719 w 987620"/>
                  <a:gd name="connsiteY3" fmla="*/ 0 h 704850"/>
                  <a:gd name="connsiteX4" fmla="*/ 602444 w 987620"/>
                  <a:gd name="connsiteY4" fmla="*/ 76200 h 704850"/>
                  <a:gd name="connsiteX5" fmla="*/ 2369 w 987620"/>
                  <a:gd name="connsiteY5" fmla="*/ 466725 h 704850"/>
                  <a:gd name="connsiteX0" fmla="*/ 2369 w 987620"/>
                  <a:gd name="connsiteY0" fmla="*/ 468385 h 706510"/>
                  <a:gd name="connsiteX1" fmla="*/ 297644 w 987620"/>
                  <a:gd name="connsiteY1" fmla="*/ 706510 h 706510"/>
                  <a:gd name="connsiteX2" fmla="*/ 926294 w 987620"/>
                  <a:gd name="connsiteY2" fmla="*/ 430285 h 706510"/>
                  <a:gd name="connsiteX3" fmla="*/ 897719 w 987620"/>
                  <a:gd name="connsiteY3" fmla="*/ 1660 h 706510"/>
                  <a:gd name="connsiteX4" fmla="*/ 602444 w 987620"/>
                  <a:gd name="connsiteY4" fmla="*/ 77860 h 706510"/>
                  <a:gd name="connsiteX5" fmla="*/ 2369 w 987620"/>
                  <a:gd name="connsiteY5" fmla="*/ 468385 h 706510"/>
                  <a:gd name="connsiteX0" fmla="*/ 2369 w 987620"/>
                  <a:gd name="connsiteY0" fmla="*/ 468196 h 706321"/>
                  <a:gd name="connsiteX1" fmla="*/ 297644 w 987620"/>
                  <a:gd name="connsiteY1" fmla="*/ 706321 h 706321"/>
                  <a:gd name="connsiteX2" fmla="*/ 926294 w 987620"/>
                  <a:gd name="connsiteY2" fmla="*/ 430096 h 706321"/>
                  <a:gd name="connsiteX3" fmla="*/ 897719 w 987620"/>
                  <a:gd name="connsiteY3" fmla="*/ 1471 h 706321"/>
                  <a:gd name="connsiteX4" fmla="*/ 526244 w 987620"/>
                  <a:gd name="connsiteY4" fmla="*/ 87196 h 706321"/>
                  <a:gd name="connsiteX5" fmla="*/ 2369 w 987620"/>
                  <a:gd name="connsiteY5" fmla="*/ 468196 h 706321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5191 h 713316"/>
                  <a:gd name="connsiteX1" fmla="*/ 297644 w 987620"/>
                  <a:gd name="connsiteY1" fmla="*/ 713316 h 713316"/>
                  <a:gd name="connsiteX2" fmla="*/ 926294 w 987620"/>
                  <a:gd name="connsiteY2" fmla="*/ 437091 h 713316"/>
                  <a:gd name="connsiteX3" fmla="*/ 897719 w 987620"/>
                  <a:gd name="connsiteY3" fmla="*/ 8466 h 713316"/>
                  <a:gd name="connsiteX4" fmla="*/ 488144 w 987620"/>
                  <a:gd name="connsiteY4" fmla="*/ 84666 h 713316"/>
                  <a:gd name="connsiteX5" fmla="*/ 2369 w 987620"/>
                  <a:gd name="connsiteY5" fmla="*/ 475191 h 713316"/>
                  <a:gd name="connsiteX0" fmla="*/ 2369 w 987620"/>
                  <a:gd name="connsiteY0" fmla="*/ 489496 h 727621"/>
                  <a:gd name="connsiteX1" fmla="*/ 297644 w 987620"/>
                  <a:gd name="connsiteY1" fmla="*/ 727621 h 727621"/>
                  <a:gd name="connsiteX2" fmla="*/ 926294 w 987620"/>
                  <a:gd name="connsiteY2" fmla="*/ 451396 h 727621"/>
                  <a:gd name="connsiteX3" fmla="*/ 897719 w 987620"/>
                  <a:gd name="connsiteY3" fmla="*/ 22771 h 727621"/>
                  <a:gd name="connsiteX4" fmla="*/ 488144 w 987620"/>
                  <a:gd name="connsiteY4" fmla="*/ 98971 h 727621"/>
                  <a:gd name="connsiteX5" fmla="*/ 2369 w 987620"/>
                  <a:gd name="connsiteY5" fmla="*/ 489496 h 727621"/>
                  <a:gd name="connsiteX0" fmla="*/ 2369 w 984580"/>
                  <a:gd name="connsiteY0" fmla="*/ 468707 h 706832"/>
                  <a:gd name="connsiteX1" fmla="*/ 297644 w 984580"/>
                  <a:gd name="connsiteY1" fmla="*/ 706832 h 706832"/>
                  <a:gd name="connsiteX2" fmla="*/ 926294 w 984580"/>
                  <a:gd name="connsiteY2" fmla="*/ 430607 h 706832"/>
                  <a:gd name="connsiteX3" fmla="*/ 888194 w 984580"/>
                  <a:gd name="connsiteY3" fmla="*/ 49607 h 706832"/>
                  <a:gd name="connsiteX4" fmla="*/ 488144 w 984580"/>
                  <a:gd name="connsiteY4" fmla="*/ 78182 h 706832"/>
                  <a:gd name="connsiteX5" fmla="*/ 2369 w 984580"/>
                  <a:gd name="connsiteY5" fmla="*/ 468707 h 706832"/>
                  <a:gd name="connsiteX0" fmla="*/ 2369 w 984580"/>
                  <a:gd name="connsiteY0" fmla="*/ 512615 h 750740"/>
                  <a:gd name="connsiteX1" fmla="*/ 297644 w 984580"/>
                  <a:gd name="connsiteY1" fmla="*/ 750740 h 750740"/>
                  <a:gd name="connsiteX2" fmla="*/ 926294 w 984580"/>
                  <a:gd name="connsiteY2" fmla="*/ 474515 h 750740"/>
                  <a:gd name="connsiteX3" fmla="*/ 888194 w 984580"/>
                  <a:gd name="connsiteY3" fmla="*/ 93515 h 750740"/>
                  <a:gd name="connsiteX4" fmla="*/ 488144 w 984580"/>
                  <a:gd name="connsiteY4" fmla="*/ 122090 h 750740"/>
                  <a:gd name="connsiteX5" fmla="*/ 2369 w 984580"/>
                  <a:gd name="connsiteY5" fmla="*/ 512615 h 750740"/>
                  <a:gd name="connsiteX0" fmla="*/ 2369 w 974649"/>
                  <a:gd name="connsiteY0" fmla="*/ 474206 h 712331"/>
                  <a:gd name="connsiteX1" fmla="*/ 297644 w 974649"/>
                  <a:gd name="connsiteY1" fmla="*/ 712331 h 712331"/>
                  <a:gd name="connsiteX2" fmla="*/ 926294 w 974649"/>
                  <a:gd name="connsiteY2" fmla="*/ 436106 h 712331"/>
                  <a:gd name="connsiteX3" fmla="*/ 850094 w 974649"/>
                  <a:gd name="connsiteY3" fmla="*/ 140831 h 712331"/>
                  <a:gd name="connsiteX4" fmla="*/ 488144 w 974649"/>
                  <a:gd name="connsiteY4" fmla="*/ 83681 h 712331"/>
                  <a:gd name="connsiteX5" fmla="*/ 2369 w 974649"/>
                  <a:gd name="connsiteY5" fmla="*/ 474206 h 712331"/>
                  <a:gd name="connsiteX0" fmla="*/ 2369 w 974649"/>
                  <a:gd name="connsiteY0" fmla="*/ 418934 h 657059"/>
                  <a:gd name="connsiteX1" fmla="*/ 297644 w 974649"/>
                  <a:gd name="connsiteY1" fmla="*/ 657059 h 657059"/>
                  <a:gd name="connsiteX2" fmla="*/ 926294 w 974649"/>
                  <a:gd name="connsiteY2" fmla="*/ 380834 h 657059"/>
                  <a:gd name="connsiteX3" fmla="*/ 850094 w 974649"/>
                  <a:gd name="connsiteY3" fmla="*/ 85559 h 657059"/>
                  <a:gd name="connsiteX4" fmla="*/ 421469 w 974649"/>
                  <a:gd name="connsiteY4" fmla="*/ 133184 h 657059"/>
                  <a:gd name="connsiteX5" fmla="*/ 2369 w 974649"/>
                  <a:gd name="connsiteY5" fmla="*/ 418934 h 657059"/>
                  <a:gd name="connsiteX0" fmla="*/ 2901 w 937081"/>
                  <a:gd name="connsiteY0" fmla="*/ 466559 h 657059"/>
                  <a:gd name="connsiteX1" fmla="*/ 260076 w 937081"/>
                  <a:gd name="connsiteY1" fmla="*/ 657059 h 657059"/>
                  <a:gd name="connsiteX2" fmla="*/ 888726 w 937081"/>
                  <a:gd name="connsiteY2" fmla="*/ 380834 h 657059"/>
                  <a:gd name="connsiteX3" fmla="*/ 812526 w 937081"/>
                  <a:gd name="connsiteY3" fmla="*/ 85559 h 657059"/>
                  <a:gd name="connsiteX4" fmla="*/ 383901 w 937081"/>
                  <a:gd name="connsiteY4" fmla="*/ 133184 h 657059"/>
                  <a:gd name="connsiteX5" fmla="*/ 2901 w 937081"/>
                  <a:gd name="connsiteY5" fmla="*/ 466559 h 657059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29328"/>
                  <a:gd name="connsiteY0" fmla="*/ 466559 h 666584"/>
                  <a:gd name="connsiteX1" fmla="*/ 288234 w 929328"/>
                  <a:gd name="connsiteY1" fmla="*/ 666584 h 666584"/>
                  <a:gd name="connsiteX2" fmla="*/ 878784 w 929328"/>
                  <a:gd name="connsiteY2" fmla="*/ 352259 h 666584"/>
                  <a:gd name="connsiteX3" fmla="*/ 812109 w 929328"/>
                  <a:gd name="connsiteY3" fmla="*/ 85559 h 666584"/>
                  <a:gd name="connsiteX4" fmla="*/ 383484 w 929328"/>
                  <a:gd name="connsiteY4" fmla="*/ 133184 h 666584"/>
                  <a:gd name="connsiteX5" fmla="*/ 2484 w 929328"/>
                  <a:gd name="connsiteY5" fmla="*/ 466559 h 666584"/>
                  <a:gd name="connsiteX0" fmla="*/ 2484 w 903999"/>
                  <a:gd name="connsiteY0" fmla="*/ 466559 h 666584"/>
                  <a:gd name="connsiteX1" fmla="*/ 288234 w 903999"/>
                  <a:gd name="connsiteY1" fmla="*/ 666584 h 666584"/>
                  <a:gd name="connsiteX2" fmla="*/ 878784 w 903999"/>
                  <a:gd name="connsiteY2" fmla="*/ 352259 h 666584"/>
                  <a:gd name="connsiteX3" fmla="*/ 812109 w 903999"/>
                  <a:gd name="connsiteY3" fmla="*/ 85559 h 666584"/>
                  <a:gd name="connsiteX4" fmla="*/ 383484 w 903999"/>
                  <a:gd name="connsiteY4" fmla="*/ 133184 h 666584"/>
                  <a:gd name="connsiteX5" fmla="*/ 2484 w 903999"/>
                  <a:gd name="connsiteY5" fmla="*/ 466559 h 666584"/>
                  <a:gd name="connsiteX0" fmla="*/ 2484 w 894229"/>
                  <a:gd name="connsiteY0" fmla="*/ 455466 h 655491"/>
                  <a:gd name="connsiteX1" fmla="*/ 288234 w 894229"/>
                  <a:gd name="connsiteY1" fmla="*/ 655491 h 655491"/>
                  <a:gd name="connsiteX2" fmla="*/ 878784 w 894229"/>
                  <a:gd name="connsiteY2" fmla="*/ 341166 h 655491"/>
                  <a:gd name="connsiteX3" fmla="*/ 745434 w 894229"/>
                  <a:gd name="connsiteY3" fmla="*/ 93516 h 655491"/>
                  <a:gd name="connsiteX4" fmla="*/ 383484 w 894229"/>
                  <a:gd name="connsiteY4" fmla="*/ 122091 h 655491"/>
                  <a:gd name="connsiteX5" fmla="*/ 2484 w 894229"/>
                  <a:gd name="connsiteY5" fmla="*/ 455466 h 655491"/>
                  <a:gd name="connsiteX0" fmla="*/ 2484 w 909836"/>
                  <a:gd name="connsiteY0" fmla="*/ 455466 h 655491"/>
                  <a:gd name="connsiteX1" fmla="*/ 288234 w 909836"/>
                  <a:gd name="connsiteY1" fmla="*/ 655491 h 655491"/>
                  <a:gd name="connsiteX2" fmla="*/ 878784 w 909836"/>
                  <a:gd name="connsiteY2" fmla="*/ 341166 h 655491"/>
                  <a:gd name="connsiteX3" fmla="*/ 745434 w 909836"/>
                  <a:gd name="connsiteY3" fmla="*/ 93516 h 655491"/>
                  <a:gd name="connsiteX4" fmla="*/ 383484 w 909836"/>
                  <a:gd name="connsiteY4" fmla="*/ 122091 h 655491"/>
                  <a:gd name="connsiteX5" fmla="*/ 2484 w 909836"/>
                  <a:gd name="connsiteY5" fmla="*/ 455466 h 655491"/>
                  <a:gd name="connsiteX0" fmla="*/ 2484 w 909836"/>
                  <a:gd name="connsiteY0" fmla="*/ 406321 h 606346"/>
                  <a:gd name="connsiteX1" fmla="*/ 288234 w 909836"/>
                  <a:gd name="connsiteY1" fmla="*/ 606346 h 606346"/>
                  <a:gd name="connsiteX2" fmla="*/ 878784 w 909836"/>
                  <a:gd name="connsiteY2" fmla="*/ 292021 h 606346"/>
                  <a:gd name="connsiteX3" fmla="*/ 745434 w 909836"/>
                  <a:gd name="connsiteY3" fmla="*/ 44371 h 606346"/>
                  <a:gd name="connsiteX4" fmla="*/ 383484 w 909836"/>
                  <a:gd name="connsiteY4" fmla="*/ 72946 h 606346"/>
                  <a:gd name="connsiteX5" fmla="*/ 2484 w 909836"/>
                  <a:gd name="connsiteY5" fmla="*/ 406321 h 606346"/>
                  <a:gd name="connsiteX0" fmla="*/ 2484 w 909836"/>
                  <a:gd name="connsiteY0" fmla="*/ 361950 h 561975"/>
                  <a:gd name="connsiteX1" fmla="*/ 288234 w 909836"/>
                  <a:gd name="connsiteY1" fmla="*/ 561975 h 561975"/>
                  <a:gd name="connsiteX2" fmla="*/ 878784 w 909836"/>
                  <a:gd name="connsiteY2" fmla="*/ 247650 h 561975"/>
                  <a:gd name="connsiteX3" fmla="*/ 745434 w 909836"/>
                  <a:gd name="connsiteY3" fmla="*/ 0 h 561975"/>
                  <a:gd name="connsiteX4" fmla="*/ 364434 w 909836"/>
                  <a:gd name="connsiteY4" fmla="*/ 161925 h 561975"/>
                  <a:gd name="connsiteX5" fmla="*/ 2484 w 909836"/>
                  <a:gd name="connsiteY5" fmla="*/ 36195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2369 w 919246"/>
                  <a:gd name="connsiteY0" fmla="*/ 381000 h 561975"/>
                  <a:gd name="connsiteX1" fmla="*/ 297644 w 919246"/>
                  <a:gd name="connsiteY1" fmla="*/ 561975 h 561975"/>
                  <a:gd name="connsiteX2" fmla="*/ 888194 w 919246"/>
                  <a:gd name="connsiteY2" fmla="*/ 247650 h 561975"/>
                  <a:gd name="connsiteX3" fmla="*/ 754844 w 919246"/>
                  <a:gd name="connsiteY3" fmla="*/ 0 h 561975"/>
                  <a:gd name="connsiteX4" fmla="*/ 373844 w 919246"/>
                  <a:gd name="connsiteY4" fmla="*/ 161925 h 561975"/>
                  <a:gd name="connsiteX5" fmla="*/ 2369 w 919246"/>
                  <a:gd name="connsiteY5" fmla="*/ 381000 h 561975"/>
                  <a:gd name="connsiteX0" fmla="*/ 0 w 916877"/>
                  <a:gd name="connsiteY0" fmla="*/ 381000 h 561975"/>
                  <a:gd name="connsiteX1" fmla="*/ 295275 w 916877"/>
                  <a:gd name="connsiteY1" fmla="*/ 561975 h 561975"/>
                  <a:gd name="connsiteX2" fmla="*/ 885825 w 916877"/>
                  <a:gd name="connsiteY2" fmla="*/ 247650 h 561975"/>
                  <a:gd name="connsiteX3" fmla="*/ 752475 w 916877"/>
                  <a:gd name="connsiteY3" fmla="*/ 0 h 561975"/>
                  <a:gd name="connsiteX4" fmla="*/ 371475 w 916877"/>
                  <a:gd name="connsiteY4" fmla="*/ 161925 h 561975"/>
                  <a:gd name="connsiteX5" fmla="*/ 0 w 916877"/>
                  <a:gd name="connsiteY5" fmla="*/ 381000 h 561975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298141"/>
                  <a:gd name="connsiteX1" fmla="*/ 857250 w 880080"/>
                  <a:gd name="connsiteY1" fmla="*/ 219075 h 298141"/>
                  <a:gd name="connsiteX2" fmla="*/ 685800 w 880080"/>
                  <a:gd name="connsiteY2" fmla="*/ 0 h 298141"/>
                  <a:gd name="connsiteX3" fmla="*/ 342900 w 880080"/>
                  <a:gd name="connsiteY3" fmla="*/ 133350 h 298141"/>
                  <a:gd name="connsiteX4" fmla="*/ 0 w 880080"/>
                  <a:gd name="connsiteY4" fmla="*/ 295275 h 298141"/>
                  <a:gd name="connsiteX0" fmla="*/ 0 w 880080"/>
                  <a:gd name="connsiteY0" fmla="*/ 295275 h 378434"/>
                  <a:gd name="connsiteX1" fmla="*/ 857250 w 880080"/>
                  <a:gd name="connsiteY1" fmla="*/ 219075 h 378434"/>
                  <a:gd name="connsiteX2" fmla="*/ 685800 w 880080"/>
                  <a:gd name="connsiteY2" fmla="*/ 0 h 378434"/>
                  <a:gd name="connsiteX3" fmla="*/ 342900 w 880080"/>
                  <a:gd name="connsiteY3" fmla="*/ 133350 h 378434"/>
                  <a:gd name="connsiteX4" fmla="*/ 0 w 880080"/>
                  <a:gd name="connsiteY4" fmla="*/ 295275 h 378434"/>
                  <a:gd name="connsiteX0" fmla="*/ 0 w 880080"/>
                  <a:gd name="connsiteY0" fmla="*/ 295275 h 432967"/>
                  <a:gd name="connsiteX1" fmla="*/ 857250 w 880080"/>
                  <a:gd name="connsiteY1" fmla="*/ 219075 h 432967"/>
                  <a:gd name="connsiteX2" fmla="*/ 685800 w 880080"/>
                  <a:gd name="connsiteY2" fmla="*/ 0 h 432967"/>
                  <a:gd name="connsiteX3" fmla="*/ 342900 w 880080"/>
                  <a:gd name="connsiteY3" fmla="*/ 133350 h 432967"/>
                  <a:gd name="connsiteX4" fmla="*/ 0 w 880080"/>
                  <a:gd name="connsiteY4" fmla="*/ 295275 h 432967"/>
                  <a:gd name="connsiteX0" fmla="*/ 0 w 857250"/>
                  <a:gd name="connsiteY0" fmla="*/ 295275 h 432967"/>
                  <a:gd name="connsiteX1" fmla="*/ 857250 w 857250"/>
                  <a:gd name="connsiteY1" fmla="*/ 219075 h 432967"/>
                  <a:gd name="connsiteX2" fmla="*/ 685800 w 857250"/>
                  <a:gd name="connsiteY2" fmla="*/ 0 h 432967"/>
                  <a:gd name="connsiteX3" fmla="*/ 342900 w 857250"/>
                  <a:gd name="connsiteY3" fmla="*/ 133350 h 432967"/>
                  <a:gd name="connsiteX4" fmla="*/ 0 w 857250"/>
                  <a:gd name="connsiteY4" fmla="*/ 295275 h 432967"/>
                  <a:gd name="connsiteX0" fmla="*/ 0 w 794198"/>
                  <a:gd name="connsiteY0" fmla="*/ 295275 h 441269"/>
                  <a:gd name="connsiteX1" fmla="*/ 781050 w 794198"/>
                  <a:gd name="connsiteY1" fmla="*/ 238125 h 441269"/>
                  <a:gd name="connsiteX2" fmla="*/ 685800 w 794198"/>
                  <a:gd name="connsiteY2" fmla="*/ 0 h 441269"/>
                  <a:gd name="connsiteX3" fmla="*/ 342900 w 794198"/>
                  <a:gd name="connsiteY3" fmla="*/ 133350 h 441269"/>
                  <a:gd name="connsiteX4" fmla="*/ 0 w 794198"/>
                  <a:gd name="connsiteY4" fmla="*/ 295275 h 441269"/>
                  <a:gd name="connsiteX0" fmla="*/ 0 w 844906"/>
                  <a:gd name="connsiteY0" fmla="*/ 295275 h 441269"/>
                  <a:gd name="connsiteX1" fmla="*/ 781050 w 844906"/>
                  <a:gd name="connsiteY1" fmla="*/ 238125 h 441269"/>
                  <a:gd name="connsiteX2" fmla="*/ 685800 w 844906"/>
                  <a:gd name="connsiteY2" fmla="*/ 0 h 441269"/>
                  <a:gd name="connsiteX3" fmla="*/ 342900 w 844906"/>
                  <a:gd name="connsiteY3" fmla="*/ 133350 h 441269"/>
                  <a:gd name="connsiteX4" fmla="*/ 0 w 844906"/>
                  <a:gd name="connsiteY4" fmla="*/ 295275 h 441269"/>
                  <a:gd name="connsiteX0" fmla="*/ 0 w 828566"/>
                  <a:gd name="connsiteY0" fmla="*/ 295275 h 441269"/>
                  <a:gd name="connsiteX1" fmla="*/ 781050 w 828566"/>
                  <a:gd name="connsiteY1" fmla="*/ 238125 h 441269"/>
                  <a:gd name="connsiteX2" fmla="*/ 685800 w 828566"/>
                  <a:gd name="connsiteY2" fmla="*/ 0 h 441269"/>
                  <a:gd name="connsiteX3" fmla="*/ 342900 w 828566"/>
                  <a:gd name="connsiteY3" fmla="*/ 133350 h 441269"/>
                  <a:gd name="connsiteX4" fmla="*/ 0 w 828566"/>
                  <a:gd name="connsiteY4" fmla="*/ 295275 h 441269"/>
                  <a:gd name="connsiteX0" fmla="*/ 0 w 828566"/>
                  <a:gd name="connsiteY0" fmla="*/ 295275 h 419263"/>
                  <a:gd name="connsiteX1" fmla="*/ 781050 w 828566"/>
                  <a:gd name="connsiteY1" fmla="*/ 238125 h 419263"/>
                  <a:gd name="connsiteX2" fmla="*/ 685800 w 828566"/>
                  <a:gd name="connsiteY2" fmla="*/ 0 h 419263"/>
                  <a:gd name="connsiteX3" fmla="*/ 342900 w 828566"/>
                  <a:gd name="connsiteY3" fmla="*/ 133350 h 419263"/>
                  <a:gd name="connsiteX4" fmla="*/ 0 w 828566"/>
                  <a:gd name="connsiteY4" fmla="*/ 295275 h 419263"/>
                  <a:gd name="connsiteX0" fmla="*/ 0 w 828566"/>
                  <a:gd name="connsiteY0" fmla="*/ 247650 h 391953"/>
                  <a:gd name="connsiteX1" fmla="*/ 781050 w 828566"/>
                  <a:gd name="connsiteY1" fmla="*/ 238125 h 391953"/>
                  <a:gd name="connsiteX2" fmla="*/ 685800 w 828566"/>
                  <a:gd name="connsiteY2" fmla="*/ 0 h 391953"/>
                  <a:gd name="connsiteX3" fmla="*/ 342900 w 828566"/>
                  <a:gd name="connsiteY3" fmla="*/ 133350 h 391953"/>
                  <a:gd name="connsiteX4" fmla="*/ 0 w 828566"/>
                  <a:gd name="connsiteY4" fmla="*/ 247650 h 391953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6252"/>
                  <a:gd name="connsiteX1" fmla="*/ 762000 w 809516"/>
                  <a:gd name="connsiteY1" fmla="*/ 238125 h 406252"/>
                  <a:gd name="connsiteX2" fmla="*/ 666750 w 809516"/>
                  <a:gd name="connsiteY2" fmla="*/ 0 h 406252"/>
                  <a:gd name="connsiteX3" fmla="*/ 323850 w 809516"/>
                  <a:gd name="connsiteY3" fmla="*/ 133350 h 406252"/>
                  <a:gd name="connsiteX4" fmla="*/ 0 w 809516"/>
                  <a:gd name="connsiteY4" fmla="*/ 266700 h 406252"/>
                  <a:gd name="connsiteX0" fmla="*/ 0 w 809516"/>
                  <a:gd name="connsiteY0" fmla="*/ 266700 h 468978"/>
                  <a:gd name="connsiteX1" fmla="*/ 446146 w 809516"/>
                  <a:gd name="connsiteY1" fmla="*/ 468877 h 468978"/>
                  <a:gd name="connsiteX2" fmla="*/ 762000 w 809516"/>
                  <a:gd name="connsiteY2" fmla="*/ 238125 h 468978"/>
                  <a:gd name="connsiteX3" fmla="*/ 666750 w 809516"/>
                  <a:gd name="connsiteY3" fmla="*/ 0 h 468978"/>
                  <a:gd name="connsiteX4" fmla="*/ 323850 w 809516"/>
                  <a:gd name="connsiteY4" fmla="*/ 133350 h 468978"/>
                  <a:gd name="connsiteX5" fmla="*/ 0 w 809516"/>
                  <a:gd name="connsiteY5" fmla="*/ 266700 h 468978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15569"/>
                  <a:gd name="connsiteY0" fmla="*/ 266700 h 468877"/>
                  <a:gd name="connsiteX1" fmla="*/ 446146 w 815569"/>
                  <a:gd name="connsiteY1" fmla="*/ 468877 h 468877"/>
                  <a:gd name="connsiteX2" fmla="*/ 771525 w 815569"/>
                  <a:gd name="connsiteY2" fmla="*/ 304800 h 468877"/>
                  <a:gd name="connsiteX3" fmla="*/ 666750 w 815569"/>
                  <a:gd name="connsiteY3" fmla="*/ 0 h 468877"/>
                  <a:gd name="connsiteX4" fmla="*/ 323850 w 815569"/>
                  <a:gd name="connsiteY4" fmla="*/ 133350 h 468877"/>
                  <a:gd name="connsiteX5" fmla="*/ 0 w 815569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59352"/>
                  <a:gd name="connsiteX1" fmla="*/ 303271 w 795276"/>
                  <a:gd name="connsiteY1" fmla="*/ 459352 h 459352"/>
                  <a:gd name="connsiteX2" fmla="*/ 771525 w 795276"/>
                  <a:gd name="connsiteY2" fmla="*/ 304800 h 459352"/>
                  <a:gd name="connsiteX3" fmla="*/ 666750 w 795276"/>
                  <a:gd name="connsiteY3" fmla="*/ 0 h 459352"/>
                  <a:gd name="connsiteX4" fmla="*/ 323850 w 795276"/>
                  <a:gd name="connsiteY4" fmla="*/ 133350 h 459352"/>
                  <a:gd name="connsiteX5" fmla="*/ 0 w 795276"/>
                  <a:gd name="connsiteY5" fmla="*/ 266700 h 459352"/>
                  <a:gd name="connsiteX0" fmla="*/ 0 w 789781"/>
                  <a:gd name="connsiteY0" fmla="*/ 266700 h 459352"/>
                  <a:gd name="connsiteX1" fmla="*/ 303271 w 789781"/>
                  <a:gd name="connsiteY1" fmla="*/ 459352 h 459352"/>
                  <a:gd name="connsiteX2" fmla="*/ 762000 w 789781"/>
                  <a:gd name="connsiteY2" fmla="*/ 247650 h 459352"/>
                  <a:gd name="connsiteX3" fmla="*/ 666750 w 789781"/>
                  <a:gd name="connsiteY3" fmla="*/ 0 h 459352"/>
                  <a:gd name="connsiteX4" fmla="*/ 323850 w 789781"/>
                  <a:gd name="connsiteY4" fmla="*/ 133350 h 459352"/>
                  <a:gd name="connsiteX5" fmla="*/ 0 w 789781"/>
                  <a:gd name="connsiteY5" fmla="*/ 266700 h 459352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50000"/>
                  <a:gd name="connsiteX1" fmla="*/ 255646 w 789781"/>
                  <a:gd name="connsiteY1" fmla="*/ 449827 h 450000"/>
                  <a:gd name="connsiteX2" fmla="*/ 762000 w 789781"/>
                  <a:gd name="connsiteY2" fmla="*/ 247650 h 450000"/>
                  <a:gd name="connsiteX3" fmla="*/ 666750 w 789781"/>
                  <a:gd name="connsiteY3" fmla="*/ 0 h 450000"/>
                  <a:gd name="connsiteX4" fmla="*/ 323850 w 789781"/>
                  <a:gd name="connsiteY4" fmla="*/ 133350 h 450000"/>
                  <a:gd name="connsiteX5" fmla="*/ 0 w 789781"/>
                  <a:gd name="connsiteY5" fmla="*/ 266700 h 450000"/>
                  <a:gd name="connsiteX0" fmla="*/ 0 w 825856"/>
                  <a:gd name="connsiteY0" fmla="*/ 266700 h 450000"/>
                  <a:gd name="connsiteX1" fmla="*/ 255646 w 825856"/>
                  <a:gd name="connsiteY1" fmla="*/ 449827 h 450000"/>
                  <a:gd name="connsiteX2" fmla="*/ 762000 w 825856"/>
                  <a:gd name="connsiteY2" fmla="*/ 247650 h 450000"/>
                  <a:gd name="connsiteX3" fmla="*/ 666750 w 825856"/>
                  <a:gd name="connsiteY3" fmla="*/ 0 h 450000"/>
                  <a:gd name="connsiteX4" fmla="*/ 323850 w 825856"/>
                  <a:gd name="connsiteY4" fmla="*/ 133350 h 450000"/>
                  <a:gd name="connsiteX5" fmla="*/ 0 w 825856"/>
                  <a:gd name="connsiteY5" fmla="*/ 266700 h 450000"/>
                  <a:gd name="connsiteX0" fmla="*/ 0 w 820601"/>
                  <a:gd name="connsiteY0" fmla="*/ 269162 h 452462"/>
                  <a:gd name="connsiteX1" fmla="*/ 255646 w 820601"/>
                  <a:gd name="connsiteY1" fmla="*/ 452289 h 452462"/>
                  <a:gd name="connsiteX2" fmla="*/ 762000 w 820601"/>
                  <a:gd name="connsiteY2" fmla="*/ 250112 h 452462"/>
                  <a:gd name="connsiteX3" fmla="*/ 666750 w 820601"/>
                  <a:gd name="connsiteY3" fmla="*/ 2462 h 452462"/>
                  <a:gd name="connsiteX4" fmla="*/ 323850 w 820601"/>
                  <a:gd name="connsiteY4" fmla="*/ 135812 h 452462"/>
                  <a:gd name="connsiteX5" fmla="*/ 0 w 820601"/>
                  <a:gd name="connsiteY5" fmla="*/ 269162 h 452462"/>
                  <a:gd name="connsiteX0" fmla="*/ 0 w 820601"/>
                  <a:gd name="connsiteY0" fmla="*/ 269162 h 452779"/>
                  <a:gd name="connsiteX1" fmla="*/ 255646 w 820601"/>
                  <a:gd name="connsiteY1" fmla="*/ 452289 h 452779"/>
                  <a:gd name="connsiteX2" fmla="*/ 762000 w 820601"/>
                  <a:gd name="connsiteY2" fmla="*/ 250112 h 452779"/>
                  <a:gd name="connsiteX3" fmla="*/ 666750 w 820601"/>
                  <a:gd name="connsiteY3" fmla="*/ 2462 h 452779"/>
                  <a:gd name="connsiteX4" fmla="*/ 323850 w 820601"/>
                  <a:gd name="connsiteY4" fmla="*/ 135812 h 452779"/>
                  <a:gd name="connsiteX5" fmla="*/ 0 w 820601"/>
                  <a:gd name="connsiteY5" fmla="*/ 269162 h 452779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23850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33375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66700 h 450317"/>
                  <a:gd name="connsiteX1" fmla="*/ 255646 w 787521"/>
                  <a:gd name="connsiteY1" fmla="*/ 449827 h 450317"/>
                  <a:gd name="connsiteX2" fmla="*/ 762000 w 787521"/>
                  <a:gd name="connsiteY2" fmla="*/ 247650 h 450317"/>
                  <a:gd name="connsiteX3" fmla="*/ 666750 w 787521"/>
                  <a:gd name="connsiteY3" fmla="*/ 0 h 450317"/>
                  <a:gd name="connsiteX4" fmla="*/ 333375 w 787521"/>
                  <a:gd name="connsiteY4" fmla="*/ 133350 h 450317"/>
                  <a:gd name="connsiteX5" fmla="*/ 0 w 787521"/>
                  <a:gd name="connsiteY5" fmla="*/ 266700 h 45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521" h="450317">
                    <a:moveTo>
                      <a:pt x="0" y="266700"/>
                    </a:moveTo>
                    <a:cubicBezTo>
                      <a:pt x="10858" y="357546"/>
                      <a:pt x="100071" y="416489"/>
                      <a:pt x="255646" y="449827"/>
                    </a:cubicBezTo>
                    <a:cubicBezTo>
                      <a:pt x="525521" y="454590"/>
                      <a:pt x="677608" y="427396"/>
                      <a:pt x="762000" y="247650"/>
                    </a:cubicBezTo>
                    <a:cubicBezTo>
                      <a:pt x="790575" y="123825"/>
                      <a:pt x="828675" y="9525"/>
                      <a:pt x="666750" y="0"/>
                    </a:cubicBezTo>
                    <a:cubicBezTo>
                      <a:pt x="482600" y="44450"/>
                      <a:pt x="479425" y="-15875"/>
                      <a:pt x="333375" y="133350"/>
                    </a:cubicBezTo>
                    <a:cubicBezTo>
                      <a:pt x="152400" y="234950"/>
                      <a:pt x="219075" y="212725"/>
                      <a:pt x="0" y="2667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Freeform 2057">
                <a:extLst>
                  <a:ext uri="{FF2B5EF4-FFF2-40B4-BE49-F238E27FC236}">
                    <a16:creationId xmlns:a16="http://schemas.microsoft.com/office/drawing/2014/main" id="{8606092F-B7DB-47E1-8CCF-1E630879C49F}"/>
                  </a:ext>
                </a:extLst>
              </p:cNvPr>
              <p:cNvSpPr/>
              <p:nvPr/>
            </p:nvSpPr>
            <p:spPr>
              <a:xfrm rot="433614">
                <a:off x="3580392" y="3448487"/>
                <a:ext cx="1464436" cy="1393719"/>
              </a:xfrm>
              <a:custGeom>
                <a:avLst/>
                <a:gdLst>
                  <a:gd name="connsiteX0" fmla="*/ 514350 w 533400"/>
                  <a:gd name="connsiteY0" fmla="*/ 0 h 733425"/>
                  <a:gd name="connsiteX1" fmla="*/ 533400 w 533400"/>
                  <a:gd name="connsiteY1" fmla="*/ 647700 h 733425"/>
                  <a:gd name="connsiteX2" fmla="*/ 180975 w 533400"/>
                  <a:gd name="connsiteY2" fmla="*/ 733425 h 733425"/>
                  <a:gd name="connsiteX3" fmla="*/ 0 w 533400"/>
                  <a:gd name="connsiteY3" fmla="*/ 561975 h 733425"/>
                  <a:gd name="connsiteX4" fmla="*/ 333375 w 533400"/>
                  <a:gd name="connsiteY4" fmla="*/ 114300 h 733425"/>
                  <a:gd name="connsiteX5" fmla="*/ 514350 w 533400"/>
                  <a:gd name="connsiteY5" fmla="*/ 0 h 733425"/>
                  <a:gd name="connsiteX0" fmla="*/ 514350 w 575984"/>
                  <a:gd name="connsiteY0" fmla="*/ 0 h 733425"/>
                  <a:gd name="connsiteX1" fmla="*/ 533400 w 575984"/>
                  <a:gd name="connsiteY1" fmla="*/ 647700 h 733425"/>
                  <a:gd name="connsiteX2" fmla="*/ 180975 w 575984"/>
                  <a:gd name="connsiteY2" fmla="*/ 733425 h 733425"/>
                  <a:gd name="connsiteX3" fmla="*/ 0 w 575984"/>
                  <a:gd name="connsiteY3" fmla="*/ 561975 h 733425"/>
                  <a:gd name="connsiteX4" fmla="*/ 333375 w 575984"/>
                  <a:gd name="connsiteY4" fmla="*/ 114300 h 733425"/>
                  <a:gd name="connsiteX5" fmla="*/ 514350 w 575984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33400 w 632321"/>
                  <a:gd name="connsiteY0" fmla="*/ 0 h 751546"/>
                  <a:gd name="connsiteX1" fmla="*/ 552450 w 632321"/>
                  <a:gd name="connsiteY1" fmla="*/ 647700 h 751546"/>
                  <a:gd name="connsiteX2" fmla="*/ 200025 w 632321"/>
                  <a:gd name="connsiteY2" fmla="*/ 733425 h 751546"/>
                  <a:gd name="connsiteX3" fmla="*/ 0 w 632321"/>
                  <a:gd name="connsiteY3" fmla="*/ 542925 h 751546"/>
                  <a:gd name="connsiteX4" fmla="*/ 352425 w 632321"/>
                  <a:gd name="connsiteY4" fmla="*/ 114300 h 751546"/>
                  <a:gd name="connsiteX5" fmla="*/ 533400 w 632321"/>
                  <a:gd name="connsiteY5" fmla="*/ 0 h 751546"/>
                  <a:gd name="connsiteX0" fmla="*/ 552170 w 651091"/>
                  <a:gd name="connsiteY0" fmla="*/ 0 h 751546"/>
                  <a:gd name="connsiteX1" fmla="*/ 571220 w 651091"/>
                  <a:gd name="connsiteY1" fmla="*/ 647700 h 751546"/>
                  <a:gd name="connsiteX2" fmla="*/ 218795 w 651091"/>
                  <a:gd name="connsiteY2" fmla="*/ 733425 h 751546"/>
                  <a:gd name="connsiteX3" fmla="*/ 18770 w 651091"/>
                  <a:gd name="connsiteY3" fmla="*/ 542925 h 751546"/>
                  <a:gd name="connsiteX4" fmla="*/ 371195 w 651091"/>
                  <a:gd name="connsiteY4" fmla="*/ 114300 h 751546"/>
                  <a:gd name="connsiteX5" fmla="*/ 552170 w 651091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54113 w 634009"/>
                  <a:gd name="connsiteY4" fmla="*/ 1143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963 h 752509"/>
                  <a:gd name="connsiteX1" fmla="*/ 554138 w 634009"/>
                  <a:gd name="connsiteY1" fmla="*/ 648663 h 752509"/>
                  <a:gd name="connsiteX2" fmla="*/ 201713 w 634009"/>
                  <a:gd name="connsiteY2" fmla="*/ 734388 h 752509"/>
                  <a:gd name="connsiteX3" fmla="*/ 1688 w 634009"/>
                  <a:gd name="connsiteY3" fmla="*/ 543888 h 752509"/>
                  <a:gd name="connsiteX4" fmla="*/ 325538 w 634009"/>
                  <a:gd name="connsiteY4" fmla="*/ 153363 h 752509"/>
                  <a:gd name="connsiteX5" fmla="*/ 535088 w 634009"/>
                  <a:gd name="connsiteY5" fmla="*/ 963 h 752509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258863 w 634009"/>
                  <a:gd name="connsiteY4" fmla="*/ 152400 h 751546"/>
                  <a:gd name="connsiteX5" fmla="*/ 535088 w 634009"/>
                  <a:gd name="connsiteY5" fmla="*/ 0 h 751546"/>
                  <a:gd name="connsiteX0" fmla="*/ 563325 w 662246"/>
                  <a:gd name="connsiteY0" fmla="*/ 0 h 751546"/>
                  <a:gd name="connsiteX1" fmla="*/ 582375 w 662246"/>
                  <a:gd name="connsiteY1" fmla="*/ 647700 h 751546"/>
                  <a:gd name="connsiteX2" fmla="*/ 229950 w 662246"/>
                  <a:gd name="connsiteY2" fmla="*/ 733425 h 751546"/>
                  <a:gd name="connsiteX3" fmla="*/ 1350 w 662246"/>
                  <a:gd name="connsiteY3" fmla="*/ 542925 h 751546"/>
                  <a:gd name="connsiteX4" fmla="*/ 287100 w 662246"/>
                  <a:gd name="connsiteY4" fmla="*/ 152400 h 751546"/>
                  <a:gd name="connsiteX5" fmla="*/ 563325 w 662246"/>
                  <a:gd name="connsiteY5" fmla="*/ 0 h 751546"/>
                  <a:gd name="connsiteX0" fmla="*/ 591674 w 690595"/>
                  <a:gd name="connsiteY0" fmla="*/ 0 h 751546"/>
                  <a:gd name="connsiteX1" fmla="*/ 610724 w 690595"/>
                  <a:gd name="connsiteY1" fmla="*/ 647700 h 751546"/>
                  <a:gd name="connsiteX2" fmla="*/ 258299 w 690595"/>
                  <a:gd name="connsiteY2" fmla="*/ 733425 h 751546"/>
                  <a:gd name="connsiteX3" fmla="*/ 1124 w 690595"/>
                  <a:gd name="connsiteY3" fmla="*/ 514350 h 751546"/>
                  <a:gd name="connsiteX4" fmla="*/ 315449 w 690595"/>
                  <a:gd name="connsiteY4" fmla="*/ 152400 h 751546"/>
                  <a:gd name="connsiteX5" fmla="*/ 591674 w 690595"/>
                  <a:gd name="connsiteY5" fmla="*/ 0 h 751546"/>
                  <a:gd name="connsiteX0" fmla="*/ 591674 w 705762"/>
                  <a:gd name="connsiteY0" fmla="*/ 0 h 751546"/>
                  <a:gd name="connsiteX1" fmla="*/ 610724 w 705762"/>
                  <a:gd name="connsiteY1" fmla="*/ 647700 h 751546"/>
                  <a:gd name="connsiteX2" fmla="*/ 258299 w 705762"/>
                  <a:gd name="connsiteY2" fmla="*/ 733425 h 751546"/>
                  <a:gd name="connsiteX3" fmla="*/ 1124 w 705762"/>
                  <a:gd name="connsiteY3" fmla="*/ 514350 h 751546"/>
                  <a:gd name="connsiteX4" fmla="*/ 315449 w 705762"/>
                  <a:gd name="connsiteY4" fmla="*/ 152400 h 751546"/>
                  <a:gd name="connsiteX5" fmla="*/ 591674 w 705762"/>
                  <a:gd name="connsiteY5" fmla="*/ 0 h 751546"/>
                  <a:gd name="connsiteX0" fmla="*/ 591674 w 719146"/>
                  <a:gd name="connsiteY0" fmla="*/ 0 h 751546"/>
                  <a:gd name="connsiteX1" fmla="*/ 610724 w 719146"/>
                  <a:gd name="connsiteY1" fmla="*/ 647700 h 751546"/>
                  <a:gd name="connsiteX2" fmla="*/ 258299 w 719146"/>
                  <a:gd name="connsiteY2" fmla="*/ 733425 h 751546"/>
                  <a:gd name="connsiteX3" fmla="*/ 1124 w 719146"/>
                  <a:gd name="connsiteY3" fmla="*/ 514350 h 751546"/>
                  <a:gd name="connsiteX4" fmla="*/ 315449 w 719146"/>
                  <a:gd name="connsiteY4" fmla="*/ 152400 h 751546"/>
                  <a:gd name="connsiteX5" fmla="*/ 591674 w 719146"/>
                  <a:gd name="connsiteY5" fmla="*/ 0 h 751546"/>
                  <a:gd name="connsiteX0" fmla="*/ 601199 w 723836"/>
                  <a:gd name="connsiteY0" fmla="*/ 0 h 761071"/>
                  <a:gd name="connsiteX1" fmla="*/ 610724 w 723836"/>
                  <a:gd name="connsiteY1" fmla="*/ 657225 h 761071"/>
                  <a:gd name="connsiteX2" fmla="*/ 258299 w 723836"/>
                  <a:gd name="connsiteY2" fmla="*/ 742950 h 761071"/>
                  <a:gd name="connsiteX3" fmla="*/ 1124 w 723836"/>
                  <a:gd name="connsiteY3" fmla="*/ 523875 h 761071"/>
                  <a:gd name="connsiteX4" fmla="*/ 315449 w 723836"/>
                  <a:gd name="connsiteY4" fmla="*/ 161925 h 761071"/>
                  <a:gd name="connsiteX5" fmla="*/ 601199 w 723836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77050 w 799687"/>
                  <a:gd name="connsiteY0" fmla="*/ 0 h 761071"/>
                  <a:gd name="connsiteX1" fmla="*/ 686575 w 799687"/>
                  <a:gd name="connsiteY1" fmla="*/ 657225 h 761071"/>
                  <a:gd name="connsiteX2" fmla="*/ 334150 w 799687"/>
                  <a:gd name="connsiteY2" fmla="*/ 742950 h 761071"/>
                  <a:gd name="connsiteX3" fmla="*/ 775 w 799687"/>
                  <a:gd name="connsiteY3" fmla="*/ 571500 h 761071"/>
                  <a:gd name="connsiteX4" fmla="*/ 391300 w 799687"/>
                  <a:gd name="connsiteY4" fmla="*/ 161925 h 761071"/>
                  <a:gd name="connsiteX5" fmla="*/ 677050 w 799687"/>
                  <a:gd name="connsiteY5" fmla="*/ 0 h 76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687" h="761071">
                    <a:moveTo>
                      <a:pt x="677050" y="0"/>
                    </a:moveTo>
                    <a:cubicBezTo>
                      <a:pt x="845325" y="244475"/>
                      <a:pt x="832625" y="469900"/>
                      <a:pt x="686575" y="657225"/>
                    </a:cubicBezTo>
                    <a:cubicBezTo>
                      <a:pt x="550050" y="781050"/>
                      <a:pt x="404000" y="771525"/>
                      <a:pt x="334150" y="742950"/>
                    </a:cubicBezTo>
                    <a:cubicBezTo>
                      <a:pt x="216675" y="657225"/>
                      <a:pt x="-15100" y="676275"/>
                      <a:pt x="775" y="571500"/>
                    </a:cubicBezTo>
                    <a:cubicBezTo>
                      <a:pt x="410350" y="508000"/>
                      <a:pt x="438925" y="473075"/>
                      <a:pt x="391300" y="161925"/>
                    </a:cubicBezTo>
                    <a:cubicBezTo>
                      <a:pt x="423050" y="25400"/>
                      <a:pt x="531000" y="69850"/>
                      <a:pt x="6770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Freeform 2053">
                <a:extLst>
                  <a:ext uri="{FF2B5EF4-FFF2-40B4-BE49-F238E27FC236}">
                    <a16:creationId xmlns:a16="http://schemas.microsoft.com/office/drawing/2014/main" id="{5D1464C9-8724-46F1-B955-C993BF58AD33}"/>
                  </a:ext>
                </a:extLst>
              </p:cNvPr>
              <p:cNvSpPr/>
              <p:nvPr/>
            </p:nvSpPr>
            <p:spPr>
              <a:xfrm rot="1162786">
                <a:off x="2428607" y="2600095"/>
                <a:ext cx="2029427" cy="1500329"/>
              </a:xfrm>
              <a:custGeom>
                <a:avLst/>
                <a:gdLst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908732 w 1051607"/>
                  <a:gd name="connsiteY0" fmla="*/ 0 h 857250"/>
                  <a:gd name="connsiteX1" fmla="*/ 41957 w 1051607"/>
                  <a:gd name="connsiteY1" fmla="*/ 400050 h 857250"/>
                  <a:gd name="connsiteX2" fmla="*/ 308657 w 1051607"/>
                  <a:gd name="connsiteY2" fmla="*/ 857250 h 857250"/>
                  <a:gd name="connsiteX3" fmla="*/ 861107 w 1051607"/>
                  <a:gd name="connsiteY3" fmla="*/ 542925 h 857250"/>
                  <a:gd name="connsiteX4" fmla="*/ 813482 w 1051607"/>
                  <a:gd name="connsiteY4" fmla="*/ 247650 h 857250"/>
                  <a:gd name="connsiteX5" fmla="*/ 1051607 w 1051607"/>
                  <a:gd name="connsiteY5" fmla="*/ 114300 h 857250"/>
                  <a:gd name="connsiteX6" fmla="*/ 908732 w 1051607"/>
                  <a:gd name="connsiteY6" fmla="*/ 0 h 857250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608"/>
                  <a:gd name="connsiteY0" fmla="*/ 0 h 857562"/>
                  <a:gd name="connsiteX1" fmla="*/ 48350 w 1058608"/>
                  <a:gd name="connsiteY1" fmla="*/ 400050 h 857562"/>
                  <a:gd name="connsiteX2" fmla="*/ 315050 w 1058608"/>
                  <a:gd name="connsiteY2" fmla="*/ 857250 h 857562"/>
                  <a:gd name="connsiteX3" fmla="*/ 867500 w 1058608"/>
                  <a:gd name="connsiteY3" fmla="*/ 542925 h 857562"/>
                  <a:gd name="connsiteX4" fmla="*/ 857975 w 1058608"/>
                  <a:gd name="connsiteY4" fmla="*/ 285750 h 857562"/>
                  <a:gd name="connsiteX5" fmla="*/ 1058000 w 1058608"/>
                  <a:gd name="connsiteY5" fmla="*/ 114300 h 857562"/>
                  <a:gd name="connsiteX6" fmla="*/ 915125 w 1058608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947893"/>
                  <a:gd name="connsiteY0" fmla="*/ 122 h 876734"/>
                  <a:gd name="connsiteX1" fmla="*/ 48350 w 947893"/>
                  <a:gd name="connsiteY1" fmla="*/ 419222 h 876734"/>
                  <a:gd name="connsiteX2" fmla="*/ 315050 w 947893"/>
                  <a:gd name="connsiteY2" fmla="*/ 876422 h 876734"/>
                  <a:gd name="connsiteX3" fmla="*/ 877025 w 947893"/>
                  <a:gd name="connsiteY3" fmla="*/ 381122 h 876734"/>
                  <a:gd name="connsiteX4" fmla="*/ 848450 w 947893"/>
                  <a:gd name="connsiteY4" fmla="*/ 122 h 876734"/>
                  <a:gd name="connsiteX0" fmla="*/ 848450 w 958274"/>
                  <a:gd name="connsiteY0" fmla="*/ 122 h 876734"/>
                  <a:gd name="connsiteX1" fmla="*/ 48350 w 958274"/>
                  <a:gd name="connsiteY1" fmla="*/ 419222 h 876734"/>
                  <a:gd name="connsiteX2" fmla="*/ 315050 w 958274"/>
                  <a:gd name="connsiteY2" fmla="*/ 876422 h 876734"/>
                  <a:gd name="connsiteX3" fmla="*/ 896075 w 958274"/>
                  <a:gd name="connsiteY3" fmla="*/ 381122 h 876734"/>
                  <a:gd name="connsiteX4" fmla="*/ 848450 w 958274"/>
                  <a:gd name="connsiteY4" fmla="*/ 122 h 876734"/>
                  <a:gd name="connsiteX0" fmla="*/ 848450 w 1027683"/>
                  <a:gd name="connsiteY0" fmla="*/ 152 h 876764"/>
                  <a:gd name="connsiteX1" fmla="*/ 48350 w 1027683"/>
                  <a:gd name="connsiteY1" fmla="*/ 419252 h 876764"/>
                  <a:gd name="connsiteX2" fmla="*/ 315050 w 1027683"/>
                  <a:gd name="connsiteY2" fmla="*/ 876452 h 876764"/>
                  <a:gd name="connsiteX3" fmla="*/ 896075 w 1027683"/>
                  <a:gd name="connsiteY3" fmla="*/ 381152 h 876764"/>
                  <a:gd name="connsiteX4" fmla="*/ 848450 w 1027683"/>
                  <a:gd name="connsiteY4" fmla="*/ 152 h 876764"/>
                  <a:gd name="connsiteX0" fmla="*/ 848450 w 1075799"/>
                  <a:gd name="connsiteY0" fmla="*/ 0 h 876612"/>
                  <a:gd name="connsiteX1" fmla="*/ 48350 w 1075799"/>
                  <a:gd name="connsiteY1" fmla="*/ 419100 h 876612"/>
                  <a:gd name="connsiteX2" fmla="*/ 315050 w 1075799"/>
                  <a:gd name="connsiteY2" fmla="*/ 876300 h 876612"/>
                  <a:gd name="connsiteX3" fmla="*/ 896075 w 1075799"/>
                  <a:gd name="connsiteY3" fmla="*/ 381000 h 876612"/>
                  <a:gd name="connsiteX4" fmla="*/ 848450 w 1075799"/>
                  <a:gd name="connsiteY4" fmla="*/ 0 h 876612"/>
                  <a:gd name="connsiteX0" fmla="*/ 810350 w 1059209"/>
                  <a:gd name="connsiteY0" fmla="*/ 0 h 876612"/>
                  <a:gd name="connsiteX1" fmla="*/ 48350 w 1059209"/>
                  <a:gd name="connsiteY1" fmla="*/ 419100 h 876612"/>
                  <a:gd name="connsiteX2" fmla="*/ 315050 w 1059209"/>
                  <a:gd name="connsiteY2" fmla="*/ 876300 h 876612"/>
                  <a:gd name="connsiteX3" fmla="*/ 896075 w 1059209"/>
                  <a:gd name="connsiteY3" fmla="*/ 381000 h 876612"/>
                  <a:gd name="connsiteX4" fmla="*/ 810350 w 1059209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02712 w 1084492"/>
                  <a:gd name="connsiteY0" fmla="*/ 0 h 819571"/>
                  <a:gd name="connsiteX1" fmla="*/ 40712 w 1084492"/>
                  <a:gd name="connsiteY1" fmla="*/ 419100 h 819571"/>
                  <a:gd name="connsiteX2" fmla="*/ 383612 w 1084492"/>
                  <a:gd name="connsiteY2" fmla="*/ 819150 h 819571"/>
                  <a:gd name="connsiteX3" fmla="*/ 888437 w 1084492"/>
                  <a:gd name="connsiteY3" fmla="*/ 381000 h 819571"/>
                  <a:gd name="connsiteX4" fmla="*/ 802712 w 1084492"/>
                  <a:gd name="connsiteY4" fmla="*/ 0 h 819571"/>
                  <a:gd name="connsiteX0" fmla="*/ 751047 w 1032827"/>
                  <a:gd name="connsiteY0" fmla="*/ 0 h 819492"/>
                  <a:gd name="connsiteX1" fmla="*/ 46197 w 1032827"/>
                  <a:gd name="connsiteY1" fmla="*/ 381000 h 819492"/>
                  <a:gd name="connsiteX2" fmla="*/ 331947 w 1032827"/>
                  <a:gd name="connsiteY2" fmla="*/ 819150 h 819492"/>
                  <a:gd name="connsiteX3" fmla="*/ 836772 w 1032827"/>
                  <a:gd name="connsiteY3" fmla="*/ 381000 h 819492"/>
                  <a:gd name="connsiteX4" fmla="*/ 751047 w 1032827"/>
                  <a:gd name="connsiteY4" fmla="*/ 0 h 819492"/>
                  <a:gd name="connsiteX0" fmla="*/ 723268 w 1005048"/>
                  <a:gd name="connsiteY0" fmla="*/ 0 h 819527"/>
                  <a:gd name="connsiteX1" fmla="*/ 18418 w 1005048"/>
                  <a:gd name="connsiteY1" fmla="*/ 381000 h 819527"/>
                  <a:gd name="connsiteX2" fmla="*/ 304168 w 1005048"/>
                  <a:gd name="connsiteY2" fmla="*/ 819150 h 819527"/>
                  <a:gd name="connsiteX3" fmla="*/ 808993 w 1005048"/>
                  <a:gd name="connsiteY3" fmla="*/ 381000 h 819527"/>
                  <a:gd name="connsiteX4" fmla="*/ 723268 w 1005048"/>
                  <a:gd name="connsiteY4" fmla="*/ 0 h 819527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56241 w 1038021"/>
                  <a:gd name="connsiteY0" fmla="*/ 0 h 819150"/>
                  <a:gd name="connsiteX1" fmla="*/ 51391 w 1038021"/>
                  <a:gd name="connsiteY1" fmla="*/ 381000 h 819150"/>
                  <a:gd name="connsiteX2" fmla="*/ 337141 w 1038021"/>
                  <a:gd name="connsiteY2" fmla="*/ 819150 h 819150"/>
                  <a:gd name="connsiteX3" fmla="*/ 841966 w 1038021"/>
                  <a:gd name="connsiteY3" fmla="*/ 381000 h 819150"/>
                  <a:gd name="connsiteX4" fmla="*/ 756241 w 1038021"/>
                  <a:gd name="connsiteY4" fmla="*/ 0 h 819150"/>
                  <a:gd name="connsiteX0" fmla="*/ 756241 w 1038021"/>
                  <a:gd name="connsiteY0" fmla="*/ 127 h 819277"/>
                  <a:gd name="connsiteX1" fmla="*/ 51391 w 1038021"/>
                  <a:gd name="connsiteY1" fmla="*/ 381127 h 819277"/>
                  <a:gd name="connsiteX2" fmla="*/ 337141 w 1038021"/>
                  <a:gd name="connsiteY2" fmla="*/ 819277 h 819277"/>
                  <a:gd name="connsiteX3" fmla="*/ 841966 w 1038021"/>
                  <a:gd name="connsiteY3" fmla="*/ 381127 h 819277"/>
                  <a:gd name="connsiteX4" fmla="*/ 756241 w 1038021"/>
                  <a:gd name="connsiteY4" fmla="*/ 127 h 819277"/>
                  <a:gd name="connsiteX0" fmla="*/ 789773 w 1071553"/>
                  <a:gd name="connsiteY0" fmla="*/ 138 h 819288"/>
                  <a:gd name="connsiteX1" fmla="*/ 46823 w 1071553"/>
                  <a:gd name="connsiteY1" fmla="*/ 362088 h 819288"/>
                  <a:gd name="connsiteX2" fmla="*/ 370673 w 1071553"/>
                  <a:gd name="connsiteY2" fmla="*/ 819288 h 819288"/>
                  <a:gd name="connsiteX3" fmla="*/ 875498 w 1071553"/>
                  <a:gd name="connsiteY3" fmla="*/ 381138 h 819288"/>
                  <a:gd name="connsiteX4" fmla="*/ 789773 w 1071553"/>
                  <a:gd name="connsiteY4" fmla="*/ 138 h 819288"/>
                  <a:gd name="connsiteX0" fmla="*/ 801061 w 1082841"/>
                  <a:gd name="connsiteY0" fmla="*/ 138 h 819288"/>
                  <a:gd name="connsiteX1" fmla="*/ 58111 w 1082841"/>
                  <a:gd name="connsiteY1" fmla="*/ 362088 h 819288"/>
                  <a:gd name="connsiteX2" fmla="*/ 381961 w 1082841"/>
                  <a:gd name="connsiteY2" fmla="*/ 819288 h 819288"/>
                  <a:gd name="connsiteX3" fmla="*/ 886786 w 1082841"/>
                  <a:gd name="connsiteY3" fmla="*/ 381138 h 819288"/>
                  <a:gd name="connsiteX4" fmla="*/ 801061 w 1082841"/>
                  <a:gd name="connsiteY4" fmla="*/ 138 h 819288"/>
                  <a:gd name="connsiteX0" fmla="*/ 801061 w 1089831"/>
                  <a:gd name="connsiteY0" fmla="*/ 138 h 819288"/>
                  <a:gd name="connsiteX1" fmla="*/ 58111 w 1089831"/>
                  <a:gd name="connsiteY1" fmla="*/ 362088 h 819288"/>
                  <a:gd name="connsiteX2" fmla="*/ 381961 w 1089831"/>
                  <a:gd name="connsiteY2" fmla="*/ 819288 h 819288"/>
                  <a:gd name="connsiteX3" fmla="*/ 886786 w 1089831"/>
                  <a:gd name="connsiteY3" fmla="*/ 381138 h 819288"/>
                  <a:gd name="connsiteX4" fmla="*/ 801061 w 1089831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8213" h="819288">
                    <a:moveTo>
                      <a:pt x="801061" y="138"/>
                    </a:moveTo>
                    <a:cubicBezTo>
                      <a:pt x="239086" y="-6212"/>
                      <a:pt x="210511" y="206513"/>
                      <a:pt x="58111" y="362088"/>
                    </a:cubicBezTo>
                    <a:cubicBezTo>
                      <a:pt x="-129214" y="600213"/>
                      <a:pt x="178761" y="781188"/>
                      <a:pt x="381961" y="819288"/>
                    </a:cubicBezTo>
                    <a:cubicBezTo>
                      <a:pt x="607386" y="793888"/>
                      <a:pt x="705811" y="790713"/>
                      <a:pt x="886786" y="381138"/>
                    </a:cubicBezTo>
                    <a:cubicBezTo>
                      <a:pt x="1185236" y="187463"/>
                      <a:pt x="1205874" y="12838"/>
                      <a:pt x="801061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Freeform 2054">
                <a:extLst>
                  <a:ext uri="{FF2B5EF4-FFF2-40B4-BE49-F238E27FC236}">
                    <a16:creationId xmlns:a16="http://schemas.microsoft.com/office/drawing/2014/main" id="{5C1F7A43-5E25-4F05-8EC5-0CA191CDCD45}"/>
                  </a:ext>
                </a:extLst>
              </p:cNvPr>
              <p:cNvSpPr/>
              <p:nvPr/>
            </p:nvSpPr>
            <p:spPr>
              <a:xfrm rot="21372279">
                <a:off x="3719843" y="2757748"/>
                <a:ext cx="1217703" cy="1011680"/>
              </a:xfrm>
              <a:custGeom>
                <a:avLst/>
                <a:gdLst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114690 w 590940"/>
                  <a:gd name="connsiteY0" fmla="*/ 12268 h 498043"/>
                  <a:gd name="connsiteX1" fmla="*/ 590940 w 590940"/>
                  <a:gd name="connsiteY1" fmla="*/ 231343 h 498043"/>
                  <a:gd name="connsiteX2" fmla="*/ 390915 w 590940"/>
                  <a:gd name="connsiteY2" fmla="*/ 498043 h 498043"/>
                  <a:gd name="connsiteX3" fmla="*/ 28965 w 590940"/>
                  <a:gd name="connsiteY3" fmla="*/ 488518 h 498043"/>
                  <a:gd name="connsiteX4" fmla="*/ 114690 w 590940"/>
                  <a:gd name="connsiteY4" fmla="*/ 12268 h 498043"/>
                  <a:gd name="connsiteX0" fmla="*/ 114690 w 590940"/>
                  <a:gd name="connsiteY0" fmla="*/ 12268 h 508833"/>
                  <a:gd name="connsiteX1" fmla="*/ 590940 w 590940"/>
                  <a:gd name="connsiteY1" fmla="*/ 231343 h 508833"/>
                  <a:gd name="connsiteX2" fmla="*/ 390915 w 590940"/>
                  <a:gd name="connsiteY2" fmla="*/ 498043 h 508833"/>
                  <a:gd name="connsiteX3" fmla="*/ 28965 w 590940"/>
                  <a:gd name="connsiteY3" fmla="*/ 488518 h 508833"/>
                  <a:gd name="connsiteX4" fmla="*/ 114690 w 590940"/>
                  <a:gd name="connsiteY4" fmla="*/ 12268 h 508833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9258 h 515287"/>
                  <a:gd name="connsiteX1" fmla="*/ 590940 w 590940"/>
                  <a:gd name="connsiteY1" fmla="*/ 228333 h 515287"/>
                  <a:gd name="connsiteX2" fmla="*/ 390915 w 590940"/>
                  <a:gd name="connsiteY2" fmla="*/ 495033 h 515287"/>
                  <a:gd name="connsiteX3" fmla="*/ 28965 w 590940"/>
                  <a:gd name="connsiteY3" fmla="*/ 485508 h 515287"/>
                  <a:gd name="connsiteX4" fmla="*/ 114690 w 590940"/>
                  <a:gd name="connsiteY4" fmla="*/ 9258 h 515287"/>
                  <a:gd name="connsiteX0" fmla="*/ 114690 w 590940"/>
                  <a:gd name="connsiteY0" fmla="*/ 9258 h 495033"/>
                  <a:gd name="connsiteX1" fmla="*/ 590940 w 590940"/>
                  <a:gd name="connsiteY1" fmla="*/ 228333 h 495033"/>
                  <a:gd name="connsiteX2" fmla="*/ 390915 w 590940"/>
                  <a:gd name="connsiteY2" fmla="*/ 495033 h 495033"/>
                  <a:gd name="connsiteX3" fmla="*/ 28965 w 590940"/>
                  <a:gd name="connsiteY3" fmla="*/ 485508 h 495033"/>
                  <a:gd name="connsiteX4" fmla="*/ 114690 w 590940"/>
                  <a:gd name="connsiteY4" fmla="*/ 9258 h 495033"/>
                  <a:gd name="connsiteX0" fmla="*/ 95473 w 571723"/>
                  <a:gd name="connsiteY0" fmla="*/ 9258 h 495033"/>
                  <a:gd name="connsiteX1" fmla="*/ 571723 w 571723"/>
                  <a:gd name="connsiteY1" fmla="*/ 228333 h 495033"/>
                  <a:gd name="connsiteX2" fmla="*/ 371698 w 571723"/>
                  <a:gd name="connsiteY2" fmla="*/ 495033 h 495033"/>
                  <a:gd name="connsiteX3" fmla="*/ 9748 w 571723"/>
                  <a:gd name="connsiteY3" fmla="*/ 485508 h 495033"/>
                  <a:gd name="connsiteX4" fmla="*/ 95473 w 571723"/>
                  <a:gd name="connsiteY4" fmla="*/ 9258 h 495033"/>
                  <a:gd name="connsiteX0" fmla="*/ 127602 w 603852"/>
                  <a:gd name="connsiteY0" fmla="*/ 9258 h 495033"/>
                  <a:gd name="connsiteX1" fmla="*/ 603852 w 603852"/>
                  <a:gd name="connsiteY1" fmla="*/ 228333 h 495033"/>
                  <a:gd name="connsiteX2" fmla="*/ 403827 w 603852"/>
                  <a:gd name="connsiteY2" fmla="*/ 495033 h 495033"/>
                  <a:gd name="connsiteX3" fmla="*/ 41877 w 603852"/>
                  <a:gd name="connsiteY3" fmla="*/ 485508 h 495033"/>
                  <a:gd name="connsiteX4" fmla="*/ 127602 w 603852"/>
                  <a:gd name="connsiteY4" fmla="*/ 9258 h 495033"/>
                  <a:gd name="connsiteX0" fmla="*/ 128767 w 605017"/>
                  <a:gd name="connsiteY0" fmla="*/ 9258 h 495033"/>
                  <a:gd name="connsiteX1" fmla="*/ 605017 w 605017"/>
                  <a:gd name="connsiteY1" fmla="*/ 228333 h 495033"/>
                  <a:gd name="connsiteX2" fmla="*/ 404992 w 605017"/>
                  <a:gd name="connsiteY2" fmla="*/ 495033 h 495033"/>
                  <a:gd name="connsiteX3" fmla="*/ 43042 w 605017"/>
                  <a:gd name="connsiteY3" fmla="*/ 485508 h 495033"/>
                  <a:gd name="connsiteX4" fmla="*/ 128767 w 605017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45167 w 621417"/>
                  <a:gd name="connsiteY0" fmla="*/ 9258 h 495033"/>
                  <a:gd name="connsiteX1" fmla="*/ 621417 w 621417"/>
                  <a:gd name="connsiteY1" fmla="*/ 228333 h 495033"/>
                  <a:gd name="connsiteX2" fmla="*/ 421392 w 621417"/>
                  <a:gd name="connsiteY2" fmla="*/ 495033 h 495033"/>
                  <a:gd name="connsiteX3" fmla="*/ 59442 w 621417"/>
                  <a:gd name="connsiteY3" fmla="*/ 485508 h 495033"/>
                  <a:gd name="connsiteX4" fmla="*/ 145167 w 621417"/>
                  <a:gd name="connsiteY4" fmla="*/ 9258 h 495033"/>
                  <a:gd name="connsiteX0" fmla="*/ 145167 w 621417"/>
                  <a:gd name="connsiteY0" fmla="*/ 9258 h 509367"/>
                  <a:gd name="connsiteX1" fmla="*/ 621417 w 621417"/>
                  <a:gd name="connsiteY1" fmla="*/ 228333 h 509367"/>
                  <a:gd name="connsiteX2" fmla="*/ 421392 w 621417"/>
                  <a:gd name="connsiteY2" fmla="*/ 495033 h 509367"/>
                  <a:gd name="connsiteX3" fmla="*/ 59442 w 621417"/>
                  <a:gd name="connsiteY3" fmla="*/ 485508 h 509367"/>
                  <a:gd name="connsiteX4" fmla="*/ 145167 w 621417"/>
                  <a:gd name="connsiteY4" fmla="*/ 9258 h 509367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5276"/>
                  <a:gd name="connsiteY0" fmla="*/ 9258 h 505046"/>
                  <a:gd name="connsiteX1" fmla="*/ 621417 w 625276"/>
                  <a:gd name="connsiteY1" fmla="*/ 228333 h 505046"/>
                  <a:gd name="connsiteX2" fmla="*/ 488067 w 625276"/>
                  <a:gd name="connsiteY2" fmla="*/ 504558 h 505046"/>
                  <a:gd name="connsiteX3" fmla="*/ 59442 w 625276"/>
                  <a:gd name="connsiteY3" fmla="*/ 485508 h 505046"/>
                  <a:gd name="connsiteX4" fmla="*/ 145167 w 625276"/>
                  <a:gd name="connsiteY4" fmla="*/ 9258 h 505046"/>
                  <a:gd name="connsiteX0" fmla="*/ 145167 w 625276"/>
                  <a:gd name="connsiteY0" fmla="*/ 9258 h 509439"/>
                  <a:gd name="connsiteX1" fmla="*/ 621417 w 625276"/>
                  <a:gd name="connsiteY1" fmla="*/ 228333 h 509439"/>
                  <a:gd name="connsiteX2" fmla="*/ 488067 w 625276"/>
                  <a:gd name="connsiteY2" fmla="*/ 504558 h 509439"/>
                  <a:gd name="connsiteX3" fmla="*/ 59442 w 625276"/>
                  <a:gd name="connsiteY3" fmla="*/ 485508 h 509439"/>
                  <a:gd name="connsiteX4" fmla="*/ 145167 w 625276"/>
                  <a:gd name="connsiteY4" fmla="*/ 9258 h 509439"/>
                  <a:gd name="connsiteX0" fmla="*/ 145167 w 637261"/>
                  <a:gd name="connsiteY0" fmla="*/ 9258 h 509439"/>
                  <a:gd name="connsiteX1" fmla="*/ 621417 w 637261"/>
                  <a:gd name="connsiteY1" fmla="*/ 228333 h 509439"/>
                  <a:gd name="connsiteX2" fmla="*/ 488067 w 637261"/>
                  <a:gd name="connsiteY2" fmla="*/ 504558 h 509439"/>
                  <a:gd name="connsiteX3" fmla="*/ 59442 w 637261"/>
                  <a:gd name="connsiteY3" fmla="*/ 485508 h 509439"/>
                  <a:gd name="connsiteX4" fmla="*/ 145167 w 637261"/>
                  <a:gd name="connsiteY4" fmla="*/ 9258 h 509439"/>
                  <a:gd name="connsiteX0" fmla="*/ 145167 w 637261"/>
                  <a:gd name="connsiteY0" fmla="*/ 9258 h 548325"/>
                  <a:gd name="connsiteX1" fmla="*/ 621417 w 637261"/>
                  <a:gd name="connsiteY1" fmla="*/ 228333 h 548325"/>
                  <a:gd name="connsiteX2" fmla="*/ 488067 w 637261"/>
                  <a:gd name="connsiteY2" fmla="*/ 504558 h 548325"/>
                  <a:gd name="connsiteX3" fmla="*/ 59442 w 637261"/>
                  <a:gd name="connsiteY3" fmla="*/ 485508 h 548325"/>
                  <a:gd name="connsiteX4" fmla="*/ 145167 w 637261"/>
                  <a:gd name="connsiteY4" fmla="*/ 9258 h 548325"/>
                  <a:gd name="connsiteX0" fmla="*/ 160844 w 652938"/>
                  <a:gd name="connsiteY0" fmla="*/ 9258 h 548325"/>
                  <a:gd name="connsiteX1" fmla="*/ 637094 w 652938"/>
                  <a:gd name="connsiteY1" fmla="*/ 228333 h 548325"/>
                  <a:gd name="connsiteX2" fmla="*/ 503744 w 652938"/>
                  <a:gd name="connsiteY2" fmla="*/ 504558 h 548325"/>
                  <a:gd name="connsiteX3" fmla="*/ 75119 w 652938"/>
                  <a:gd name="connsiteY3" fmla="*/ 485508 h 548325"/>
                  <a:gd name="connsiteX4" fmla="*/ 160844 w 652938"/>
                  <a:gd name="connsiteY4" fmla="*/ 9258 h 548325"/>
                  <a:gd name="connsiteX0" fmla="*/ 261595 w 639389"/>
                  <a:gd name="connsiteY0" fmla="*/ 5718 h 601935"/>
                  <a:gd name="connsiteX1" fmla="*/ 623545 w 639389"/>
                  <a:gd name="connsiteY1" fmla="*/ 281943 h 601935"/>
                  <a:gd name="connsiteX2" fmla="*/ 490195 w 639389"/>
                  <a:gd name="connsiteY2" fmla="*/ 558168 h 601935"/>
                  <a:gd name="connsiteX3" fmla="*/ 61570 w 639389"/>
                  <a:gd name="connsiteY3" fmla="*/ 539118 h 601935"/>
                  <a:gd name="connsiteX4" fmla="*/ 261595 w 639389"/>
                  <a:gd name="connsiteY4" fmla="*/ 5718 h 601935"/>
                  <a:gd name="connsiteX0" fmla="*/ 218968 w 644387"/>
                  <a:gd name="connsiteY0" fmla="*/ 5718 h 601935"/>
                  <a:gd name="connsiteX1" fmla="*/ 628543 w 644387"/>
                  <a:gd name="connsiteY1" fmla="*/ 281943 h 601935"/>
                  <a:gd name="connsiteX2" fmla="*/ 495193 w 644387"/>
                  <a:gd name="connsiteY2" fmla="*/ 558168 h 601935"/>
                  <a:gd name="connsiteX3" fmla="*/ 66568 w 644387"/>
                  <a:gd name="connsiteY3" fmla="*/ 539118 h 601935"/>
                  <a:gd name="connsiteX4" fmla="*/ 218968 w 644387"/>
                  <a:gd name="connsiteY4" fmla="*/ 5718 h 601935"/>
                  <a:gd name="connsiteX0" fmla="*/ 218968 w 644387"/>
                  <a:gd name="connsiteY0" fmla="*/ 0 h 596217"/>
                  <a:gd name="connsiteX1" fmla="*/ 628543 w 644387"/>
                  <a:gd name="connsiteY1" fmla="*/ 276225 h 596217"/>
                  <a:gd name="connsiteX2" fmla="*/ 495193 w 644387"/>
                  <a:gd name="connsiteY2" fmla="*/ 552450 h 596217"/>
                  <a:gd name="connsiteX3" fmla="*/ 66568 w 644387"/>
                  <a:gd name="connsiteY3" fmla="*/ 533400 h 596217"/>
                  <a:gd name="connsiteX4" fmla="*/ 218968 w 644387"/>
                  <a:gd name="connsiteY4" fmla="*/ 0 h 596217"/>
                  <a:gd name="connsiteX0" fmla="*/ 212616 w 638035"/>
                  <a:gd name="connsiteY0" fmla="*/ 0 h 596217"/>
                  <a:gd name="connsiteX1" fmla="*/ 622191 w 638035"/>
                  <a:gd name="connsiteY1" fmla="*/ 276225 h 596217"/>
                  <a:gd name="connsiteX2" fmla="*/ 488841 w 638035"/>
                  <a:gd name="connsiteY2" fmla="*/ 552450 h 596217"/>
                  <a:gd name="connsiteX3" fmla="*/ 60216 w 638035"/>
                  <a:gd name="connsiteY3" fmla="*/ 533400 h 596217"/>
                  <a:gd name="connsiteX4" fmla="*/ 212616 w 638035"/>
                  <a:gd name="connsiteY4" fmla="*/ 0 h 596217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23715"/>
                  <a:gd name="connsiteY0" fmla="*/ 20444 h 616661"/>
                  <a:gd name="connsiteX1" fmla="*/ 427381 w 623715"/>
                  <a:gd name="connsiteY1" fmla="*/ 147574 h 616661"/>
                  <a:gd name="connsiteX2" fmla="*/ 593616 w 623715"/>
                  <a:gd name="connsiteY2" fmla="*/ 306194 h 616661"/>
                  <a:gd name="connsiteX3" fmla="*/ 488841 w 623715"/>
                  <a:gd name="connsiteY3" fmla="*/ 572894 h 616661"/>
                  <a:gd name="connsiteX4" fmla="*/ 60216 w 623715"/>
                  <a:gd name="connsiteY4" fmla="*/ 553844 h 616661"/>
                  <a:gd name="connsiteX5" fmla="*/ 212616 w 623715"/>
                  <a:gd name="connsiteY5" fmla="*/ 20444 h 616661"/>
                  <a:gd name="connsiteX0" fmla="*/ 212616 w 623715"/>
                  <a:gd name="connsiteY0" fmla="*/ 4818 h 601035"/>
                  <a:gd name="connsiteX1" fmla="*/ 593616 w 623715"/>
                  <a:gd name="connsiteY1" fmla="*/ 290568 h 601035"/>
                  <a:gd name="connsiteX2" fmla="*/ 488841 w 623715"/>
                  <a:gd name="connsiteY2" fmla="*/ 557268 h 601035"/>
                  <a:gd name="connsiteX3" fmla="*/ 60216 w 623715"/>
                  <a:gd name="connsiteY3" fmla="*/ 538218 h 601035"/>
                  <a:gd name="connsiteX4" fmla="*/ 212616 w 623715"/>
                  <a:gd name="connsiteY4" fmla="*/ 4818 h 601035"/>
                  <a:gd name="connsiteX0" fmla="*/ 212616 w 623715"/>
                  <a:gd name="connsiteY0" fmla="*/ 6614 h 602831"/>
                  <a:gd name="connsiteX1" fmla="*/ 593616 w 623715"/>
                  <a:gd name="connsiteY1" fmla="*/ 292364 h 602831"/>
                  <a:gd name="connsiteX2" fmla="*/ 488841 w 623715"/>
                  <a:gd name="connsiteY2" fmla="*/ 559064 h 602831"/>
                  <a:gd name="connsiteX3" fmla="*/ 60216 w 623715"/>
                  <a:gd name="connsiteY3" fmla="*/ 540014 h 602831"/>
                  <a:gd name="connsiteX4" fmla="*/ 212616 w 623715"/>
                  <a:gd name="connsiteY4" fmla="*/ 6614 h 602831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60460"/>
                  <a:gd name="connsiteY0" fmla="*/ 0 h 596217"/>
                  <a:gd name="connsiteX1" fmla="*/ 593616 w 660460"/>
                  <a:gd name="connsiteY1" fmla="*/ 285750 h 596217"/>
                  <a:gd name="connsiteX2" fmla="*/ 488841 w 660460"/>
                  <a:gd name="connsiteY2" fmla="*/ 552450 h 596217"/>
                  <a:gd name="connsiteX3" fmla="*/ 60216 w 660460"/>
                  <a:gd name="connsiteY3" fmla="*/ 533400 h 596217"/>
                  <a:gd name="connsiteX4" fmla="*/ 212616 w 660460"/>
                  <a:gd name="connsiteY4" fmla="*/ 0 h 596217"/>
                  <a:gd name="connsiteX0" fmla="*/ 212616 w 656560"/>
                  <a:gd name="connsiteY0" fmla="*/ 0 h 596217"/>
                  <a:gd name="connsiteX1" fmla="*/ 593616 w 656560"/>
                  <a:gd name="connsiteY1" fmla="*/ 285750 h 596217"/>
                  <a:gd name="connsiteX2" fmla="*/ 488841 w 656560"/>
                  <a:gd name="connsiteY2" fmla="*/ 552450 h 596217"/>
                  <a:gd name="connsiteX3" fmla="*/ 60216 w 656560"/>
                  <a:gd name="connsiteY3" fmla="*/ 533400 h 596217"/>
                  <a:gd name="connsiteX4" fmla="*/ 212616 w 656560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60306 w 721697"/>
                  <a:gd name="connsiteY0" fmla="*/ 0 h 612261"/>
                  <a:gd name="connsiteX1" fmla="*/ 669881 w 721697"/>
                  <a:gd name="connsiteY1" fmla="*/ 285750 h 612261"/>
                  <a:gd name="connsiteX2" fmla="*/ 536531 w 721697"/>
                  <a:gd name="connsiteY2" fmla="*/ 552450 h 612261"/>
                  <a:gd name="connsiteX3" fmla="*/ 55697 w 721697"/>
                  <a:gd name="connsiteY3" fmla="*/ 552342 h 612261"/>
                  <a:gd name="connsiteX4" fmla="*/ 260306 w 721697"/>
                  <a:gd name="connsiteY4" fmla="*/ 0 h 612261"/>
                  <a:gd name="connsiteX0" fmla="*/ 260306 w 721697"/>
                  <a:gd name="connsiteY0" fmla="*/ 0 h 559759"/>
                  <a:gd name="connsiteX1" fmla="*/ 669881 w 721697"/>
                  <a:gd name="connsiteY1" fmla="*/ 285750 h 559759"/>
                  <a:gd name="connsiteX2" fmla="*/ 536531 w 721697"/>
                  <a:gd name="connsiteY2" fmla="*/ 552450 h 559759"/>
                  <a:gd name="connsiteX3" fmla="*/ 55697 w 721697"/>
                  <a:gd name="connsiteY3" fmla="*/ 552342 h 559759"/>
                  <a:gd name="connsiteX4" fmla="*/ 260306 w 721697"/>
                  <a:gd name="connsiteY4" fmla="*/ 0 h 559759"/>
                  <a:gd name="connsiteX0" fmla="*/ 231274 w 692665"/>
                  <a:gd name="connsiteY0" fmla="*/ 0 h 552450"/>
                  <a:gd name="connsiteX1" fmla="*/ 640849 w 692665"/>
                  <a:gd name="connsiteY1" fmla="*/ 285750 h 552450"/>
                  <a:gd name="connsiteX2" fmla="*/ 507499 w 692665"/>
                  <a:gd name="connsiteY2" fmla="*/ 552450 h 552450"/>
                  <a:gd name="connsiteX3" fmla="*/ 58355 w 692665"/>
                  <a:gd name="connsiteY3" fmla="*/ 539106 h 552450"/>
                  <a:gd name="connsiteX4" fmla="*/ 231274 w 692665"/>
                  <a:gd name="connsiteY4" fmla="*/ 0 h 552450"/>
                  <a:gd name="connsiteX0" fmla="*/ 203562 w 664953"/>
                  <a:gd name="connsiteY0" fmla="*/ 0 h 552450"/>
                  <a:gd name="connsiteX1" fmla="*/ 613137 w 664953"/>
                  <a:gd name="connsiteY1" fmla="*/ 285750 h 552450"/>
                  <a:gd name="connsiteX2" fmla="*/ 479787 w 664953"/>
                  <a:gd name="connsiteY2" fmla="*/ 552450 h 552450"/>
                  <a:gd name="connsiteX3" fmla="*/ 30643 w 664953"/>
                  <a:gd name="connsiteY3" fmla="*/ 539106 h 552450"/>
                  <a:gd name="connsiteX4" fmla="*/ 203562 w 664953"/>
                  <a:gd name="connsiteY4" fmla="*/ 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953" h="552450">
                    <a:moveTo>
                      <a:pt x="203562" y="0"/>
                    </a:moveTo>
                    <a:cubicBezTo>
                      <a:pt x="473437" y="53975"/>
                      <a:pt x="509950" y="136525"/>
                      <a:pt x="613137" y="285750"/>
                    </a:cubicBezTo>
                    <a:cubicBezTo>
                      <a:pt x="689337" y="460375"/>
                      <a:pt x="708387" y="530225"/>
                      <a:pt x="479787" y="552450"/>
                    </a:cubicBezTo>
                    <a:cubicBezTo>
                      <a:pt x="168637" y="425450"/>
                      <a:pt x="273859" y="583016"/>
                      <a:pt x="30643" y="539106"/>
                    </a:cubicBezTo>
                    <a:cubicBezTo>
                      <a:pt x="-117699" y="224002"/>
                      <a:pt x="327387" y="311150"/>
                      <a:pt x="20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1" name="그룹 5">
            <a:extLst>
              <a:ext uri="{FF2B5EF4-FFF2-40B4-BE49-F238E27FC236}">
                <a16:creationId xmlns:a16="http://schemas.microsoft.com/office/drawing/2014/main" id="{060BE602-1956-4ED4-9973-A1339BB3C27C}"/>
              </a:ext>
            </a:extLst>
          </p:cNvPr>
          <p:cNvGrpSpPr/>
          <p:nvPr/>
        </p:nvGrpSpPr>
        <p:grpSpPr>
          <a:xfrm>
            <a:off x="6568333" y="1877266"/>
            <a:ext cx="2156062" cy="4206297"/>
            <a:chOff x="3539504" y="1812927"/>
            <a:chExt cx="2156062" cy="42062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5531C7-D3EC-4944-9A2C-7B37C5CB7B1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8" name="Trapezoid 27">
                <a:extLst>
                  <a:ext uri="{FF2B5EF4-FFF2-40B4-BE49-F238E27FC236}">
                    <a16:creationId xmlns:a16="http://schemas.microsoft.com/office/drawing/2014/main" id="{80C42998-5F84-4C0C-A1C8-53E60CC163B1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19A6780D-657E-4917-897E-6EED2526FA3C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530D51-C0B5-420E-938E-6CE0A6C7210A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26" name="Round Same Side Corner Rectangle 3">
                <a:extLst>
                  <a:ext uri="{FF2B5EF4-FFF2-40B4-BE49-F238E27FC236}">
                    <a16:creationId xmlns:a16="http://schemas.microsoft.com/office/drawing/2014/main" id="{614BBC35-6498-42FB-87A6-9770537E6B94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51D44A7-C3DB-455F-B64A-BF41E7B0D6FA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E29F69-9E79-46AC-8C8D-13E2E8C945E0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24" name="Round Same Side Corner Rectangle 8">
                <a:extLst>
                  <a:ext uri="{FF2B5EF4-FFF2-40B4-BE49-F238E27FC236}">
                    <a16:creationId xmlns:a16="http://schemas.microsoft.com/office/drawing/2014/main" id="{1E521BAF-1B0A-4F24-BF92-58C1F6F0CB9B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4B4C04B-A867-4477-83B9-723B4600D529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4B74F1-96A4-4402-B464-54EF20957E49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22" name="Round Same Side Corner Rectangle 9">
                <a:extLst>
                  <a:ext uri="{FF2B5EF4-FFF2-40B4-BE49-F238E27FC236}">
                    <a16:creationId xmlns:a16="http://schemas.microsoft.com/office/drawing/2014/main" id="{4BE916C7-2D5F-42B1-9D29-A772A2694EA1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8176EFC-AB60-480E-AC51-EDCD03B9543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833503-65A6-4608-87F3-EDA5DA57ED04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20" name="Round Same Side Corner Rectangle 10">
                <a:extLst>
                  <a:ext uri="{FF2B5EF4-FFF2-40B4-BE49-F238E27FC236}">
                    <a16:creationId xmlns:a16="http://schemas.microsoft.com/office/drawing/2014/main" id="{26D97A9A-A677-4014-8D58-EF154345C557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5D35960-58C3-44EE-AD1F-BDFFCA5A79AE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A1996C1-867D-4F54-BDA1-05BD5B3B967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8" name="Round Same Side Corner Rectangle 11">
                <a:extLst>
                  <a:ext uri="{FF2B5EF4-FFF2-40B4-BE49-F238E27FC236}">
                    <a16:creationId xmlns:a16="http://schemas.microsoft.com/office/drawing/2014/main" id="{F63919C1-49EF-4C04-A23B-17F88B10B111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62A9998-88E2-485F-BC68-9C12ED16FD74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BEAA2B-2E54-4BA5-BFF9-7544AC73C9E8}"/>
              </a:ext>
            </a:extLst>
          </p:cNvPr>
          <p:cNvGrpSpPr/>
          <p:nvPr/>
        </p:nvGrpSpPr>
        <p:grpSpPr>
          <a:xfrm>
            <a:off x="8835117" y="4537690"/>
            <a:ext cx="2712178" cy="1852030"/>
            <a:chOff x="3366914" y="2916559"/>
            <a:chExt cx="2424286" cy="165544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2BC611D-D76B-480A-B930-717963617FCE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3A0EE00-62A2-4AD9-825C-AD244C6D0288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A42765AD-F07A-4D74-861B-292EE8407CDC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">
              <a:extLst>
                <a:ext uri="{FF2B5EF4-FFF2-40B4-BE49-F238E27FC236}">
                  <a16:creationId xmlns:a16="http://schemas.microsoft.com/office/drawing/2014/main" id="{0931E16B-C5C5-48E5-9A70-86AF4E1B6407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10C921E0-943B-4CE4-85E5-6AEB8304F9FA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85EE6F-C329-4BB9-9200-F45957EFC83F}"/>
              </a:ext>
            </a:extLst>
          </p:cNvPr>
          <p:cNvGrpSpPr/>
          <p:nvPr/>
        </p:nvGrpSpPr>
        <p:grpSpPr>
          <a:xfrm>
            <a:off x="21683" y="3914570"/>
            <a:ext cx="6736864" cy="2394145"/>
            <a:chOff x="23859" y="1769166"/>
            <a:chExt cx="12140243" cy="4314397"/>
          </a:xfrm>
        </p:grpSpPr>
        <p:grpSp>
          <p:nvGrpSpPr>
            <p:cNvPr id="36" name="그룹 2">
              <a:extLst>
                <a:ext uri="{FF2B5EF4-FFF2-40B4-BE49-F238E27FC236}">
                  <a16:creationId xmlns:a16="http://schemas.microsoft.com/office/drawing/2014/main" id="{EF154091-CBF2-49DD-BE19-66A1BAD8A26A}"/>
                </a:ext>
              </a:extLst>
            </p:cNvPr>
            <p:cNvGrpSpPr/>
            <p:nvPr/>
          </p:nvGrpSpPr>
          <p:grpSpPr>
            <a:xfrm>
              <a:off x="1377690" y="1887176"/>
              <a:ext cx="2907829" cy="2646352"/>
              <a:chOff x="1832115" y="2011153"/>
              <a:chExt cx="2437375" cy="2218202"/>
            </a:xfrm>
          </p:grpSpPr>
          <p:sp>
            <p:nvSpPr>
              <p:cNvPr id="37" name="Freeform 3">
                <a:extLst>
                  <a:ext uri="{FF2B5EF4-FFF2-40B4-BE49-F238E27FC236}">
                    <a16:creationId xmlns:a16="http://schemas.microsoft.com/office/drawing/2014/main" id="{44737D6C-94E0-495F-91AC-5E1585A6660C}"/>
                  </a:ext>
                </a:extLst>
              </p:cNvPr>
              <p:cNvSpPr/>
              <p:nvPr/>
            </p:nvSpPr>
            <p:spPr>
              <a:xfrm flipH="1">
                <a:off x="3729490" y="2112100"/>
                <a:ext cx="540000" cy="1578376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1578376">
                    <a:moveTo>
                      <a:pt x="540000" y="0"/>
                    </a:moveTo>
                    <a:cubicBezTo>
                      <a:pt x="305128" y="102083"/>
                      <a:pt x="143631" y="277954"/>
                      <a:pt x="51986" y="524081"/>
                    </a:cubicBezTo>
                    <a:cubicBezTo>
                      <a:pt x="-3669" y="715945"/>
                      <a:pt x="3187" y="841300"/>
                      <a:pt x="0" y="942016"/>
                    </a:cubicBezTo>
                    <a:cubicBezTo>
                      <a:pt x="85420" y="1205012"/>
                      <a:pt x="295153" y="1414663"/>
                      <a:pt x="540000" y="1578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CC111411-772E-4C54-8E72-DC795332F2C1}"/>
                  </a:ext>
                </a:extLst>
              </p:cNvPr>
              <p:cNvSpPr/>
              <p:nvPr/>
            </p:nvSpPr>
            <p:spPr>
              <a:xfrm flipH="1">
                <a:off x="3106170" y="2017568"/>
                <a:ext cx="540000" cy="2032721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2032721">
                    <a:moveTo>
                      <a:pt x="540000" y="60"/>
                    </a:moveTo>
                    <a:cubicBezTo>
                      <a:pt x="332971" y="-1431"/>
                      <a:pt x="153076" y="25305"/>
                      <a:pt x="0" y="78580"/>
                    </a:cubicBezTo>
                    <a:lnTo>
                      <a:pt x="0" y="1757310"/>
                    </a:lnTo>
                    <a:cubicBezTo>
                      <a:pt x="178671" y="1871799"/>
                      <a:pt x="370538" y="1961511"/>
                      <a:pt x="540000" y="2032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A7EEB934-9C6C-473E-A873-56A98284D4A2}"/>
                  </a:ext>
                </a:extLst>
              </p:cNvPr>
              <p:cNvSpPr/>
              <p:nvPr/>
            </p:nvSpPr>
            <p:spPr>
              <a:xfrm flipH="1">
                <a:off x="1832115" y="2214874"/>
                <a:ext cx="539941" cy="1957367"/>
              </a:xfrm>
              <a:custGeom>
                <a:avLst/>
                <a:gdLst/>
                <a:ahLst/>
                <a:cxnLst/>
                <a:rect l="l" t="t" r="r" b="b"/>
                <a:pathLst>
                  <a:path w="539941" h="1957367">
                    <a:moveTo>
                      <a:pt x="0" y="0"/>
                    </a:moveTo>
                    <a:lnTo>
                      <a:pt x="0" y="1957367"/>
                    </a:lnTo>
                    <a:cubicBezTo>
                      <a:pt x="111013" y="1899390"/>
                      <a:pt x="184183" y="1786677"/>
                      <a:pt x="269263" y="1706980"/>
                    </a:cubicBezTo>
                    <a:cubicBezTo>
                      <a:pt x="760375" y="1082372"/>
                      <a:pt x="530706" y="35583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Rectangle 28">
                <a:extLst>
                  <a:ext uri="{FF2B5EF4-FFF2-40B4-BE49-F238E27FC236}">
                    <a16:creationId xmlns:a16="http://schemas.microsoft.com/office/drawing/2014/main" id="{7CD64654-7C13-4ADE-BBBD-0BA9439811D9}"/>
                  </a:ext>
                </a:extLst>
              </p:cNvPr>
              <p:cNvSpPr/>
              <p:nvPr/>
            </p:nvSpPr>
            <p:spPr>
              <a:xfrm>
                <a:off x="2480186" y="2011153"/>
                <a:ext cx="540000" cy="2218202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2218202">
                    <a:moveTo>
                      <a:pt x="540000" y="0"/>
                    </a:moveTo>
                    <a:lnTo>
                      <a:pt x="540000" y="2068772"/>
                    </a:lnTo>
                    <a:cubicBezTo>
                      <a:pt x="432608" y="2112203"/>
                      <a:pt x="338222" y="2147505"/>
                      <a:pt x="267202" y="2175874"/>
                    </a:cubicBezTo>
                    <a:cubicBezTo>
                      <a:pt x="158061" y="2219471"/>
                      <a:pt x="71408" y="2227008"/>
                      <a:pt x="0" y="2209324"/>
                    </a:cubicBezTo>
                    <a:lnTo>
                      <a:pt x="0" y="161513"/>
                    </a:lnTo>
                    <a:cubicBezTo>
                      <a:pt x="159787" y="69422"/>
                      <a:pt x="343451" y="12025"/>
                      <a:pt x="540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A35F14D2-4DB9-4FCD-85A6-C036E989565A}"/>
                </a:ext>
              </a:extLst>
            </p:cNvPr>
            <p:cNvSpPr/>
            <p:nvPr/>
          </p:nvSpPr>
          <p:spPr>
            <a:xfrm flipH="1">
              <a:off x="23859" y="1769166"/>
              <a:ext cx="12140243" cy="4314397"/>
            </a:xfrm>
            <a:custGeom>
              <a:avLst/>
              <a:gdLst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453179 w 5493715"/>
                <a:gd name="connsiteY15" fmla="*/ 5313893 h 5325465"/>
                <a:gd name="connsiteX16" fmla="*/ 5493715 w 5493715"/>
                <a:gd name="connsiteY16" fmla="*/ 5069433 h 5325465"/>
                <a:gd name="connsiteX0" fmla="*/ 0 w 5636283"/>
                <a:gd name="connsiteY0" fmla="*/ 5325465 h 5329410"/>
                <a:gd name="connsiteX1" fmla="*/ 0 w 5636283"/>
                <a:gd name="connsiteY1" fmla="*/ 5325465 h 5329410"/>
                <a:gd name="connsiteX2" fmla="*/ 2239524 w 5636283"/>
                <a:gd name="connsiteY2" fmla="*/ 5309946 h 5329410"/>
                <a:gd name="connsiteX3" fmla="*/ 1938528 w 5636283"/>
                <a:gd name="connsiteY3" fmla="*/ 4337913 h 5329410"/>
                <a:gd name="connsiteX4" fmla="*/ 833932 w 5636283"/>
                <a:gd name="connsiteY4" fmla="*/ 4411066 h 5329410"/>
                <a:gd name="connsiteX5" fmla="*/ 694944 w 5636283"/>
                <a:gd name="connsiteY5" fmla="*/ 3745382 h 5329410"/>
                <a:gd name="connsiteX6" fmla="*/ 519379 w 5636283"/>
                <a:gd name="connsiteY6" fmla="*/ 3599078 h 5329410"/>
                <a:gd name="connsiteX7" fmla="*/ 557005 w 5636283"/>
                <a:gd name="connsiteY7" fmla="*/ 3470193 h 5329410"/>
                <a:gd name="connsiteX8" fmla="*/ 456331 w 5636283"/>
                <a:gd name="connsiteY8" fmla="*/ 3362205 h 5329410"/>
                <a:gd name="connsiteX9" fmla="*/ 559793 w 5636283"/>
                <a:gd name="connsiteY9" fmla="*/ 3057428 h 5329410"/>
                <a:gd name="connsiteX10" fmla="*/ 118419 w 5636283"/>
                <a:gd name="connsiteY10" fmla="*/ 2818778 h 5329410"/>
                <a:gd name="connsiteX11" fmla="*/ 665683 w 5636283"/>
                <a:gd name="connsiteY11" fmla="*/ 1975104 h 5329410"/>
                <a:gd name="connsiteX12" fmla="*/ 2633472 w 5636283"/>
                <a:gd name="connsiteY12" fmla="*/ 0 h 5329410"/>
                <a:gd name="connsiteX13" fmla="*/ 4712039 w 5636283"/>
                <a:gd name="connsiteY13" fmla="*/ 2543951 h 5329410"/>
                <a:gd name="connsiteX14" fmla="*/ 4030675 w 5636283"/>
                <a:gd name="connsiteY14" fmla="*/ 3928262 h 5329410"/>
                <a:gd name="connsiteX15" fmla="*/ 4453179 w 5636283"/>
                <a:gd name="connsiteY15" fmla="*/ 5313893 h 5329410"/>
                <a:gd name="connsiteX16" fmla="*/ 5636283 w 5636283"/>
                <a:gd name="connsiteY16" fmla="*/ 5329410 h 5329410"/>
                <a:gd name="connsiteX0" fmla="*/ 0 w 5636283"/>
                <a:gd name="connsiteY0" fmla="*/ 5325465 h 5325465"/>
                <a:gd name="connsiteX1" fmla="*/ 0 w 5636283"/>
                <a:gd name="connsiteY1" fmla="*/ 5325465 h 5325465"/>
                <a:gd name="connsiteX2" fmla="*/ 2239524 w 5636283"/>
                <a:gd name="connsiteY2" fmla="*/ 5309946 h 5325465"/>
                <a:gd name="connsiteX3" fmla="*/ 1938528 w 5636283"/>
                <a:gd name="connsiteY3" fmla="*/ 4337913 h 5325465"/>
                <a:gd name="connsiteX4" fmla="*/ 833932 w 5636283"/>
                <a:gd name="connsiteY4" fmla="*/ 4411066 h 5325465"/>
                <a:gd name="connsiteX5" fmla="*/ 694944 w 5636283"/>
                <a:gd name="connsiteY5" fmla="*/ 3745382 h 5325465"/>
                <a:gd name="connsiteX6" fmla="*/ 519379 w 5636283"/>
                <a:gd name="connsiteY6" fmla="*/ 3599078 h 5325465"/>
                <a:gd name="connsiteX7" fmla="*/ 557005 w 5636283"/>
                <a:gd name="connsiteY7" fmla="*/ 3470193 h 5325465"/>
                <a:gd name="connsiteX8" fmla="*/ 456331 w 5636283"/>
                <a:gd name="connsiteY8" fmla="*/ 3362205 h 5325465"/>
                <a:gd name="connsiteX9" fmla="*/ 559793 w 5636283"/>
                <a:gd name="connsiteY9" fmla="*/ 3057428 h 5325465"/>
                <a:gd name="connsiteX10" fmla="*/ 118419 w 5636283"/>
                <a:gd name="connsiteY10" fmla="*/ 2818778 h 5325465"/>
                <a:gd name="connsiteX11" fmla="*/ 665683 w 5636283"/>
                <a:gd name="connsiteY11" fmla="*/ 1975104 h 5325465"/>
                <a:gd name="connsiteX12" fmla="*/ 2633472 w 5636283"/>
                <a:gd name="connsiteY12" fmla="*/ 0 h 5325465"/>
                <a:gd name="connsiteX13" fmla="*/ 4712039 w 5636283"/>
                <a:gd name="connsiteY13" fmla="*/ 2543951 h 5325465"/>
                <a:gd name="connsiteX14" fmla="*/ 4030675 w 5636283"/>
                <a:gd name="connsiteY14" fmla="*/ 3928262 h 5325465"/>
                <a:gd name="connsiteX15" fmla="*/ 4453179 w 5636283"/>
                <a:gd name="connsiteY15" fmla="*/ 5313893 h 5325465"/>
                <a:gd name="connsiteX16" fmla="*/ 5636283 w 5636283"/>
                <a:gd name="connsiteY16" fmla="*/ 5304251 h 5325465"/>
                <a:gd name="connsiteX0" fmla="*/ 0 w 5644670"/>
                <a:gd name="connsiteY0" fmla="*/ 5325465 h 5337795"/>
                <a:gd name="connsiteX1" fmla="*/ 0 w 5644670"/>
                <a:gd name="connsiteY1" fmla="*/ 5325465 h 5337795"/>
                <a:gd name="connsiteX2" fmla="*/ 2239524 w 5644670"/>
                <a:gd name="connsiteY2" fmla="*/ 5309946 h 5337795"/>
                <a:gd name="connsiteX3" fmla="*/ 1938528 w 5644670"/>
                <a:gd name="connsiteY3" fmla="*/ 4337913 h 5337795"/>
                <a:gd name="connsiteX4" fmla="*/ 833932 w 5644670"/>
                <a:gd name="connsiteY4" fmla="*/ 4411066 h 5337795"/>
                <a:gd name="connsiteX5" fmla="*/ 694944 w 5644670"/>
                <a:gd name="connsiteY5" fmla="*/ 3745382 h 5337795"/>
                <a:gd name="connsiteX6" fmla="*/ 519379 w 5644670"/>
                <a:gd name="connsiteY6" fmla="*/ 3599078 h 5337795"/>
                <a:gd name="connsiteX7" fmla="*/ 557005 w 5644670"/>
                <a:gd name="connsiteY7" fmla="*/ 3470193 h 5337795"/>
                <a:gd name="connsiteX8" fmla="*/ 456331 w 5644670"/>
                <a:gd name="connsiteY8" fmla="*/ 3362205 h 5337795"/>
                <a:gd name="connsiteX9" fmla="*/ 559793 w 5644670"/>
                <a:gd name="connsiteY9" fmla="*/ 3057428 h 5337795"/>
                <a:gd name="connsiteX10" fmla="*/ 118419 w 5644670"/>
                <a:gd name="connsiteY10" fmla="*/ 2818778 h 5337795"/>
                <a:gd name="connsiteX11" fmla="*/ 665683 w 5644670"/>
                <a:gd name="connsiteY11" fmla="*/ 1975104 h 5337795"/>
                <a:gd name="connsiteX12" fmla="*/ 2633472 w 5644670"/>
                <a:gd name="connsiteY12" fmla="*/ 0 h 5337795"/>
                <a:gd name="connsiteX13" fmla="*/ 4712039 w 5644670"/>
                <a:gd name="connsiteY13" fmla="*/ 2543951 h 5337795"/>
                <a:gd name="connsiteX14" fmla="*/ 4030675 w 5644670"/>
                <a:gd name="connsiteY14" fmla="*/ 3928262 h 5337795"/>
                <a:gd name="connsiteX15" fmla="*/ 4453179 w 5644670"/>
                <a:gd name="connsiteY15" fmla="*/ 5313893 h 5337795"/>
                <a:gd name="connsiteX16" fmla="*/ 5644670 w 5644670"/>
                <a:gd name="connsiteY16" fmla="*/ 5337795 h 533779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10073 w 5671515"/>
                <a:gd name="connsiteY0" fmla="*/ 5325465 h 5345610"/>
                <a:gd name="connsiteX1" fmla="*/ 0 w 5671515"/>
                <a:gd name="connsiteY1" fmla="*/ 5345610 h 5345610"/>
                <a:gd name="connsiteX2" fmla="*/ 2249597 w 5671515"/>
                <a:gd name="connsiteY2" fmla="*/ 5309946 h 5345610"/>
                <a:gd name="connsiteX3" fmla="*/ 1948601 w 5671515"/>
                <a:gd name="connsiteY3" fmla="*/ 4337913 h 5345610"/>
                <a:gd name="connsiteX4" fmla="*/ 844005 w 5671515"/>
                <a:gd name="connsiteY4" fmla="*/ 4411066 h 5345610"/>
                <a:gd name="connsiteX5" fmla="*/ 705017 w 5671515"/>
                <a:gd name="connsiteY5" fmla="*/ 3745382 h 5345610"/>
                <a:gd name="connsiteX6" fmla="*/ 529452 w 5671515"/>
                <a:gd name="connsiteY6" fmla="*/ 3599078 h 5345610"/>
                <a:gd name="connsiteX7" fmla="*/ 567078 w 5671515"/>
                <a:gd name="connsiteY7" fmla="*/ 3470193 h 5345610"/>
                <a:gd name="connsiteX8" fmla="*/ 466404 w 5671515"/>
                <a:gd name="connsiteY8" fmla="*/ 3362205 h 5345610"/>
                <a:gd name="connsiteX9" fmla="*/ 569866 w 5671515"/>
                <a:gd name="connsiteY9" fmla="*/ 3057428 h 5345610"/>
                <a:gd name="connsiteX10" fmla="*/ 128492 w 5671515"/>
                <a:gd name="connsiteY10" fmla="*/ 2818778 h 5345610"/>
                <a:gd name="connsiteX11" fmla="*/ 675756 w 5671515"/>
                <a:gd name="connsiteY11" fmla="*/ 1975104 h 5345610"/>
                <a:gd name="connsiteX12" fmla="*/ 2643545 w 5671515"/>
                <a:gd name="connsiteY12" fmla="*/ 0 h 5345610"/>
                <a:gd name="connsiteX13" fmla="*/ 4722112 w 5671515"/>
                <a:gd name="connsiteY13" fmla="*/ 2543951 h 5345610"/>
                <a:gd name="connsiteX14" fmla="*/ 4040748 w 5671515"/>
                <a:gd name="connsiteY14" fmla="*/ 3928262 h 5345610"/>
                <a:gd name="connsiteX15" fmla="*/ 4463252 w 5671515"/>
                <a:gd name="connsiteY15" fmla="*/ 5313893 h 5345610"/>
                <a:gd name="connsiteX16" fmla="*/ 5671515 w 5671515"/>
                <a:gd name="connsiteY16" fmla="*/ 5312636 h 5345610"/>
                <a:gd name="connsiteX0" fmla="*/ 0 w 5661442"/>
                <a:gd name="connsiteY0" fmla="*/ 5325465 h 5325465"/>
                <a:gd name="connsiteX1" fmla="*/ 100731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34477"/>
                <a:gd name="connsiteX1" fmla="*/ 100731 w 5661442"/>
                <a:gd name="connsiteY1" fmla="*/ 5325465 h 5334477"/>
                <a:gd name="connsiteX2" fmla="*/ 2239524 w 5661442"/>
                <a:gd name="connsiteY2" fmla="*/ 5309946 h 5334477"/>
                <a:gd name="connsiteX3" fmla="*/ 1938528 w 5661442"/>
                <a:gd name="connsiteY3" fmla="*/ 4337913 h 5334477"/>
                <a:gd name="connsiteX4" fmla="*/ 833932 w 5661442"/>
                <a:gd name="connsiteY4" fmla="*/ 4411066 h 5334477"/>
                <a:gd name="connsiteX5" fmla="*/ 694944 w 5661442"/>
                <a:gd name="connsiteY5" fmla="*/ 3745382 h 5334477"/>
                <a:gd name="connsiteX6" fmla="*/ 519379 w 5661442"/>
                <a:gd name="connsiteY6" fmla="*/ 3599078 h 5334477"/>
                <a:gd name="connsiteX7" fmla="*/ 557005 w 5661442"/>
                <a:gd name="connsiteY7" fmla="*/ 3470193 h 5334477"/>
                <a:gd name="connsiteX8" fmla="*/ 456331 w 5661442"/>
                <a:gd name="connsiteY8" fmla="*/ 3362205 h 5334477"/>
                <a:gd name="connsiteX9" fmla="*/ 559793 w 5661442"/>
                <a:gd name="connsiteY9" fmla="*/ 3057428 h 5334477"/>
                <a:gd name="connsiteX10" fmla="*/ 118419 w 5661442"/>
                <a:gd name="connsiteY10" fmla="*/ 2818778 h 5334477"/>
                <a:gd name="connsiteX11" fmla="*/ 665683 w 5661442"/>
                <a:gd name="connsiteY11" fmla="*/ 1975104 h 5334477"/>
                <a:gd name="connsiteX12" fmla="*/ 2633472 w 5661442"/>
                <a:gd name="connsiteY12" fmla="*/ 0 h 5334477"/>
                <a:gd name="connsiteX13" fmla="*/ 4712039 w 5661442"/>
                <a:gd name="connsiteY13" fmla="*/ 2543951 h 5334477"/>
                <a:gd name="connsiteX14" fmla="*/ 4030675 w 5661442"/>
                <a:gd name="connsiteY14" fmla="*/ 3928262 h 5334477"/>
                <a:gd name="connsiteX15" fmla="*/ 4453179 w 5661442"/>
                <a:gd name="connsiteY15" fmla="*/ 5313893 h 5334477"/>
                <a:gd name="connsiteX16" fmla="*/ 5661442 w 5661442"/>
                <a:gd name="connsiteY16" fmla="*/ 5312636 h 5334477"/>
                <a:gd name="connsiteX0" fmla="*/ 0 w 5661442"/>
                <a:gd name="connsiteY0" fmla="*/ 5325465 h 5327903"/>
                <a:gd name="connsiteX1" fmla="*/ 70513 w 5661442"/>
                <a:gd name="connsiteY1" fmla="*/ 5315392 h 5327903"/>
                <a:gd name="connsiteX2" fmla="*/ 2239524 w 5661442"/>
                <a:gd name="connsiteY2" fmla="*/ 5309946 h 5327903"/>
                <a:gd name="connsiteX3" fmla="*/ 1938528 w 5661442"/>
                <a:gd name="connsiteY3" fmla="*/ 4337913 h 5327903"/>
                <a:gd name="connsiteX4" fmla="*/ 833932 w 5661442"/>
                <a:gd name="connsiteY4" fmla="*/ 4411066 h 5327903"/>
                <a:gd name="connsiteX5" fmla="*/ 694944 w 5661442"/>
                <a:gd name="connsiteY5" fmla="*/ 3745382 h 5327903"/>
                <a:gd name="connsiteX6" fmla="*/ 519379 w 5661442"/>
                <a:gd name="connsiteY6" fmla="*/ 3599078 h 5327903"/>
                <a:gd name="connsiteX7" fmla="*/ 557005 w 5661442"/>
                <a:gd name="connsiteY7" fmla="*/ 3470193 h 5327903"/>
                <a:gd name="connsiteX8" fmla="*/ 456331 w 5661442"/>
                <a:gd name="connsiteY8" fmla="*/ 3362205 h 5327903"/>
                <a:gd name="connsiteX9" fmla="*/ 559793 w 5661442"/>
                <a:gd name="connsiteY9" fmla="*/ 3057428 h 5327903"/>
                <a:gd name="connsiteX10" fmla="*/ 118419 w 5661442"/>
                <a:gd name="connsiteY10" fmla="*/ 2818778 h 5327903"/>
                <a:gd name="connsiteX11" fmla="*/ 665683 w 5661442"/>
                <a:gd name="connsiteY11" fmla="*/ 1975104 h 5327903"/>
                <a:gd name="connsiteX12" fmla="*/ 2633472 w 5661442"/>
                <a:gd name="connsiteY12" fmla="*/ 0 h 5327903"/>
                <a:gd name="connsiteX13" fmla="*/ 4712039 w 5661442"/>
                <a:gd name="connsiteY13" fmla="*/ 2543951 h 5327903"/>
                <a:gd name="connsiteX14" fmla="*/ 4030675 w 5661442"/>
                <a:gd name="connsiteY14" fmla="*/ 3928262 h 5327903"/>
                <a:gd name="connsiteX15" fmla="*/ 4453179 w 5661442"/>
                <a:gd name="connsiteY15" fmla="*/ 5313893 h 5327903"/>
                <a:gd name="connsiteX16" fmla="*/ 5661442 w 5661442"/>
                <a:gd name="connsiteY16" fmla="*/ 5312636 h 5327903"/>
                <a:gd name="connsiteX0" fmla="*/ 0 w 5661442"/>
                <a:gd name="connsiteY0" fmla="*/ 5325465 h 5342377"/>
                <a:gd name="connsiteX1" fmla="*/ 30220 w 5661442"/>
                <a:gd name="connsiteY1" fmla="*/ 5335538 h 5342377"/>
                <a:gd name="connsiteX2" fmla="*/ 2239524 w 5661442"/>
                <a:gd name="connsiteY2" fmla="*/ 5309946 h 5342377"/>
                <a:gd name="connsiteX3" fmla="*/ 1938528 w 5661442"/>
                <a:gd name="connsiteY3" fmla="*/ 4337913 h 5342377"/>
                <a:gd name="connsiteX4" fmla="*/ 833932 w 5661442"/>
                <a:gd name="connsiteY4" fmla="*/ 4411066 h 5342377"/>
                <a:gd name="connsiteX5" fmla="*/ 694944 w 5661442"/>
                <a:gd name="connsiteY5" fmla="*/ 3745382 h 5342377"/>
                <a:gd name="connsiteX6" fmla="*/ 519379 w 5661442"/>
                <a:gd name="connsiteY6" fmla="*/ 3599078 h 5342377"/>
                <a:gd name="connsiteX7" fmla="*/ 557005 w 5661442"/>
                <a:gd name="connsiteY7" fmla="*/ 3470193 h 5342377"/>
                <a:gd name="connsiteX8" fmla="*/ 456331 w 5661442"/>
                <a:gd name="connsiteY8" fmla="*/ 3362205 h 5342377"/>
                <a:gd name="connsiteX9" fmla="*/ 559793 w 5661442"/>
                <a:gd name="connsiteY9" fmla="*/ 3057428 h 5342377"/>
                <a:gd name="connsiteX10" fmla="*/ 118419 w 5661442"/>
                <a:gd name="connsiteY10" fmla="*/ 2818778 h 5342377"/>
                <a:gd name="connsiteX11" fmla="*/ 665683 w 5661442"/>
                <a:gd name="connsiteY11" fmla="*/ 1975104 h 5342377"/>
                <a:gd name="connsiteX12" fmla="*/ 2633472 w 5661442"/>
                <a:gd name="connsiteY12" fmla="*/ 0 h 5342377"/>
                <a:gd name="connsiteX13" fmla="*/ 4712039 w 5661442"/>
                <a:gd name="connsiteY13" fmla="*/ 2543951 h 5342377"/>
                <a:gd name="connsiteX14" fmla="*/ 4030675 w 5661442"/>
                <a:gd name="connsiteY14" fmla="*/ 3928262 h 5342377"/>
                <a:gd name="connsiteX15" fmla="*/ 4453179 w 5661442"/>
                <a:gd name="connsiteY15" fmla="*/ 5313893 h 5342377"/>
                <a:gd name="connsiteX16" fmla="*/ 5661442 w 5661442"/>
                <a:gd name="connsiteY16" fmla="*/ 5312636 h 5342377"/>
                <a:gd name="connsiteX0" fmla="*/ 0 w 5661442"/>
                <a:gd name="connsiteY0" fmla="*/ 5325465 h 5335538"/>
                <a:gd name="connsiteX1" fmla="*/ 30220 w 5661442"/>
                <a:gd name="connsiteY1" fmla="*/ 5335538 h 5335538"/>
                <a:gd name="connsiteX2" fmla="*/ 2239524 w 5661442"/>
                <a:gd name="connsiteY2" fmla="*/ 5309946 h 5335538"/>
                <a:gd name="connsiteX3" fmla="*/ 1938528 w 5661442"/>
                <a:gd name="connsiteY3" fmla="*/ 4337913 h 5335538"/>
                <a:gd name="connsiteX4" fmla="*/ 833932 w 5661442"/>
                <a:gd name="connsiteY4" fmla="*/ 4411066 h 5335538"/>
                <a:gd name="connsiteX5" fmla="*/ 694944 w 5661442"/>
                <a:gd name="connsiteY5" fmla="*/ 3745382 h 5335538"/>
                <a:gd name="connsiteX6" fmla="*/ 519379 w 5661442"/>
                <a:gd name="connsiteY6" fmla="*/ 3599078 h 5335538"/>
                <a:gd name="connsiteX7" fmla="*/ 557005 w 5661442"/>
                <a:gd name="connsiteY7" fmla="*/ 3470193 h 5335538"/>
                <a:gd name="connsiteX8" fmla="*/ 456331 w 5661442"/>
                <a:gd name="connsiteY8" fmla="*/ 3362205 h 5335538"/>
                <a:gd name="connsiteX9" fmla="*/ 559793 w 5661442"/>
                <a:gd name="connsiteY9" fmla="*/ 3057428 h 5335538"/>
                <a:gd name="connsiteX10" fmla="*/ 118419 w 5661442"/>
                <a:gd name="connsiteY10" fmla="*/ 2818778 h 5335538"/>
                <a:gd name="connsiteX11" fmla="*/ 665683 w 5661442"/>
                <a:gd name="connsiteY11" fmla="*/ 1975104 h 5335538"/>
                <a:gd name="connsiteX12" fmla="*/ 2633472 w 5661442"/>
                <a:gd name="connsiteY12" fmla="*/ 0 h 5335538"/>
                <a:gd name="connsiteX13" fmla="*/ 4712039 w 5661442"/>
                <a:gd name="connsiteY13" fmla="*/ 2543951 h 5335538"/>
                <a:gd name="connsiteX14" fmla="*/ 4030675 w 5661442"/>
                <a:gd name="connsiteY14" fmla="*/ 3928262 h 5335538"/>
                <a:gd name="connsiteX15" fmla="*/ 4453179 w 5661442"/>
                <a:gd name="connsiteY15" fmla="*/ 5313893 h 5335538"/>
                <a:gd name="connsiteX16" fmla="*/ 5661442 w 5661442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885894"/>
                <a:gd name="connsiteY0" fmla="*/ 5325465 h 5772967"/>
                <a:gd name="connsiteX1" fmla="*/ 30220 w 5885894"/>
                <a:gd name="connsiteY1" fmla="*/ 5335538 h 5772967"/>
                <a:gd name="connsiteX2" fmla="*/ 2239524 w 5885894"/>
                <a:gd name="connsiteY2" fmla="*/ 5309946 h 5772967"/>
                <a:gd name="connsiteX3" fmla="*/ 1938528 w 5885894"/>
                <a:gd name="connsiteY3" fmla="*/ 4337913 h 5772967"/>
                <a:gd name="connsiteX4" fmla="*/ 833932 w 5885894"/>
                <a:gd name="connsiteY4" fmla="*/ 4411066 h 5772967"/>
                <a:gd name="connsiteX5" fmla="*/ 694944 w 5885894"/>
                <a:gd name="connsiteY5" fmla="*/ 3745382 h 5772967"/>
                <a:gd name="connsiteX6" fmla="*/ 519379 w 5885894"/>
                <a:gd name="connsiteY6" fmla="*/ 3599078 h 5772967"/>
                <a:gd name="connsiteX7" fmla="*/ 557005 w 5885894"/>
                <a:gd name="connsiteY7" fmla="*/ 3470193 h 5772967"/>
                <a:gd name="connsiteX8" fmla="*/ 456331 w 5885894"/>
                <a:gd name="connsiteY8" fmla="*/ 3362205 h 5772967"/>
                <a:gd name="connsiteX9" fmla="*/ 559793 w 5885894"/>
                <a:gd name="connsiteY9" fmla="*/ 3057428 h 5772967"/>
                <a:gd name="connsiteX10" fmla="*/ 118419 w 5885894"/>
                <a:gd name="connsiteY10" fmla="*/ 2818778 h 5772967"/>
                <a:gd name="connsiteX11" fmla="*/ 665683 w 5885894"/>
                <a:gd name="connsiteY11" fmla="*/ 1975104 h 5772967"/>
                <a:gd name="connsiteX12" fmla="*/ 2633472 w 5885894"/>
                <a:gd name="connsiteY12" fmla="*/ 0 h 5772967"/>
                <a:gd name="connsiteX13" fmla="*/ 4712039 w 5885894"/>
                <a:gd name="connsiteY13" fmla="*/ 2543951 h 5772967"/>
                <a:gd name="connsiteX14" fmla="*/ 4030675 w 5885894"/>
                <a:gd name="connsiteY14" fmla="*/ 3928262 h 5772967"/>
                <a:gd name="connsiteX15" fmla="*/ 4453179 w 5885894"/>
                <a:gd name="connsiteY15" fmla="*/ 5313893 h 5772967"/>
                <a:gd name="connsiteX16" fmla="*/ 5885894 w 5885894"/>
                <a:gd name="connsiteY16" fmla="*/ 5772967 h 5772967"/>
                <a:gd name="connsiteX0" fmla="*/ 0 w 5828353"/>
                <a:gd name="connsiteY0" fmla="*/ 5325465 h 5588834"/>
                <a:gd name="connsiteX1" fmla="*/ 30220 w 5828353"/>
                <a:gd name="connsiteY1" fmla="*/ 5335538 h 5588834"/>
                <a:gd name="connsiteX2" fmla="*/ 2239524 w 5828353"/>
                <a:gd name="connsiteY2" fmla="*/ 5309946 h 5588834"/>
                <a:gd name="connsiteX3" fmla="*/ 1938528 w 5828353"/>
                <a:gd name="connsiteY3" fmla="*/ 4337913 h 5588834"/>
                <a:gd name="connsiteX4" fmla="*/ 833932 w 5828353"/>
                <a:gd name="connsiteY4" fmla="*/ 4411066 h 5588834"/>
                <a:gd name="connsiteX5" fmla="*/ 694944 w 5828353"/>
                <a:gd name="connsiteY5" fmla="*/ 3745382 h 5588834"/>
                <a:gd name="connsiteX6" fmla="*/ 519379 w 5828353"/>
                <a:gd name="connsiteY6" fmla="*/ 3599078 h 5588834"/>
                <a:gd name="connsiteX7" fmla="*/ 557005 w 5828353"/>
                <a:gd name="connsiteY7" fmla="*/ 3470193 h 5588834"/>
                <a:gd name="connsiteX8" fmla="*/ 456331 w 5828353"/>
                <a:gd name="connsiteY8" fmla="*/ 3362205 h 5588834"/>
                <a:gd name="connsiteX9" fmla="*/ 559793 w 5828353"/>
                <a:gd name="connsiteY9" fmla="*/ 3057428 h 5588834"/>
                <a:gd name="connsiteX10" fmla="*/ 118419 w 5828353"/>
                <a:gd name="connsiteY10" fmla="*/ 2818778 h 5588834"/>
                <a:gd name="connsiteX11" fmla="*/ 665683 w 5828353"/>
                <a:gd name="connsiteY11" fmla="*/ 1975104 h 5588834"/>
                <a:gd name="connsiteX12" fmla="*/ 2633472 w 5828353"/>
                <a:gd name="connsiteY12" fmla="*/ 0 h 5588834"/>
                <a:gd name="connsiteX13" fmla="*/ 4712039 w 5828353"/>
                <a:gd name="connsiteY13" fmla="*/ 2543951 h 5588834"/>
                <a:gd name="connsiteX14" fmla="*/ 4030675 w 5828353"/>
                <a:gd name="connsiteY14" fmla="*/ 3928262 h 5588834"/>
                <a:gd name="connsiteX15" fmla="*/ 4453179 w 5828353"/>
                <a:gd name="connsiteY15" fmla="*/ 5313893 h 5588834"/>
                <a:gd name="connsiteX16" fmla="*/ 5828353 w 5828353"/>
                <a:gd name="connsiteY16" fmla="*/ 5588834 h 5588834"/>
                <a:gd name="connsiteX0" fmla="*/ 0 w 5828353"/>
                <a:gd name="connsiteY0" fmla="*/ 5325465 h 5588835"/>
                <a:gd name="connsiteX1" fmla="*/ 30220 w 5828353"/>
                <a:gd name="connsiteY1" fmla="*/ 5335538 h 5588835"/>
                <a:gd name="connsiteX2" fmla="*/ 2239524 w 5828353"/>
                <a:gd name="connsiteY2" fmla="*/ 5309946 h 5588835"/>
                <a:gd name="connsiteX3" fmla="*/ 1938528 w 5828353"/>
                <a:gd name="connsiteY3" fmla="*/ 4337913 h 5588835"/>
                <a:gd name="connsiteX4" fmla="*/ 833932 w 5828353"/>
                <a:gd name="connsiteY4" fmla="*/ 4411066 h 5588835"/>
                <a:gd name="connsiteX5" fmla="*/ 694944 w 5828353"/>
                <a:gd name="connsiteY5" fmla="*/ 3745382 h 5588835"/>
                <a:gd name="connsiteX6" fmla="*/ 519379 w 5828353"/>
                <a:gd name="connsiteY6" fmla="*/ 3599078 h 5588835"/>
                <a:gd name="connsiteX7" fmla="*/ 557005 w 5828353"/>
                <a:gd name="connsiteY7" fmla="*/ 3470193 h 5588835"/>
                <a:gd name="connsiteX8" fmla="*/ 456331 w 5828353"/>
                <a:gd name="connsiteY8" fmla="*/ 3362205 h 5588835"/>
                <a:gd name="connsiteX9" fmla="*/ 559793 w 5828353"/>
                <a:gd name="connsiteY9" fmla="*/ 3057428 h 5588835"/>
                <a:gd name="connsiteX10" fmla="*/ 118419 w 5828353"/>
                <a:gd name="connsiteY10" fmla="*/ 2818778 h 5588835"/>
                <a:gd name="connsiteX11" fmla="*/ 665683 w 5828353"/>
                <a:gd name="connsiteY11" fmla="*/ 1975104 h 5588835"/>
                <a:gd name="connsiteX12" fmla="*/ 2633472 w 5828353"/>
                <a:gd name="connsiteY12" fmla="*/ 0 h 5588835"/>
                <a:gd name="connsiteX13" fmla="*/ 4712039 w 5828353"/>
                <a:gd name="connsiteY13" fmla="*/ 2543951 h 5588835"/>
                <a:gd name="connsiteX14" fmla="*/ 4030675 w 5828353"/>
                <a:gd name="connsiteY14" fmla="*/ 3928262 h 5588835"/>
                <a:gd name="connsiteX15" fmla="*/ 4510720 w 5828353"/>
                <a:gd name="connsiteY15" fmla="*/ 5544059 h 5588835"/>
                <a:gd name="connsiteX16" fmla="*/ 5828353 w 5828353"/>
                <a:gd name="connsiteY16" fmla="*/ 5588834 h 5588835"/>
                <a:gd name="connsiteX0" fmla="*/ 0 w 5828353"/>
                <a:gd name="connsiteY0" fmla="*/ 5325465 h 5554309"/>
                <a:gd name="connsiteX1" fmla="*/ 30220 w 5828353"/>
                <a:gd name="connsiteY1" fmla="*/ 5335538 h 5554309"/>
                <a:gd name="connsiteX2" fmla="*/ 2239524 w 5828353"/>
                <a:gd name="connsiteY2" fmla="*/ 5309946 h 5554309"/>
                <a:gd name="connsiteX3" fmla="*/ 1938528 w 5828353"/>
                <a:gd name="connsiteY3" fmla="*/ 4337913 h 5554309"/>
                <a:gd name="connsiteX4" fmla="*/ 833932 w 5828353"/>
                <a:gd name="connsiteY4" fmla="*/ 4411066 h 5554309"/>
                <a:gd name="connsiteX5" fmla="*/ 694944 w 5828353"/>
                <a:gd name="connsiteY5" fmla="*/ 3745382 h 5554309"/>
                <a:gd name="connsiteX6" fmla="*/ 519379 w 5828353"/>
                <a:gd name="connsiteY6" fmla="*/ 3599078 h 5554309"/>
                <a:gd name="connsiteX7" fmla="*/ 557005 w 5828353"/>
                <a:gd name="connsiteY7" fmla="*/ 3470193 h 5554309"/>
                <a:gd name="connsiteX8" fmla="*/ 456331 w 5828353"/>
                <a:gd name="connsiteY8" fmla="*/ 3362205 h 5554309"/>
                <a:gd name="connsiteX9" fmla="*/ 559793 w 5828353"/>
                <a:gd name="connsiteY9" fmla="*/ 3057428 h 5554309"/>
                <a:gd name="connsiteX10" fmla="*/ 118419 w 5828353"/>
                <a:gd name="connsiteY10" fmla="*/ 2818778 h 5554309"/>
                <a:gd name="connsiteX11" fmla="*/ 665683 w 5828353"/>
                <a:gd name="connsiteY11" fmla="*/ 1975104 h 5554309"/>
                <a:gd name="connsiteX12" fmla="*/ 2633472 w 5828353"/>
                <a:gd name="connsiteY12" fmla="*/ 0 h 5554309"/>
                <a:gd name="connsiteX13" fmla="*/ 4712039 w 5828353"/>
                <a:gd name="connsiteY13" fmla="*/ 2543951 h 5554309"/>
                <a:gd name="connsiteX14" fmla="*/ 4030675 w 5828353"/>
                <a:gd name="connsiteY14" fmla="*/ 3928262 h 5554309"/>
                <a:gd name="connsiteX15" fmla="*/ 4510720 w 5828353"/>
                <a:gd name="connsiteY15" fmla="*/ 5544059 h 5554309"/>
                <a:gd name="connsiteX16" fmla="*/ 5828353 w 5828353"/>
                <a:gd name="connsiteY16" fmla="*/ 5554309 h 5554309"/>
                <a:gd name="connsiteX0" fmla="*/ 280503 w 6108856"/>
                <a:gd name="connsiteY0" fmla="*/ 5325465 h 5554309"/>
                <a:gd name="connsiteX1" fmla="*/ 0 w 6108856"/>
                <a:gd name="connsiteY1" fmla="*/ 5554196 h 5554309"/>
                <a:gd name="connsiteX2" fmla="*/ 2520027 w 6108856"/>
                <a:gd name="connsiteY2" fmla="*/ 5309946 h 5554309"/>
                <a:gd name="connsiteX3" fmla="*/ 2219031 w 6108856"/>
                <a:gd name="connsiteY3" fmla="*/ 4337913 h 5554309"/>
                <a:gd name="connsiteX4" fmla="*/ 1114435 w 6108856"/>
                <a:gd name="connsiteY4" fmla="*/ 4411066 h 5554309"/>
                <a:gd name="connsiteX5" fmla="*/ 975447 w 6108856"/>
                <a:gd name="connsiteY5" fmla="*/ 3745382 h 5554309"/>
                <a:gd name="connsiteX6" fmla="*/ 799882 w 6108856"/>
                <a:gd name="connsiteY6" fmla="*/ 3599078 h 5554309"/>
                <a:gd name="connsiteX7" fmla="*/ 837508 w 6108856"/>
                <a:gd name="connsiteY7" fmla="*/ 3470193 h 5554309"/>
                <a:gd name="connsiteX8" fmla="*/ 736834 w 6108856"/>
                <a:gd name="connsiteY8" fmla="*/ 3362205 h 5554309"/>
                <a:gd name="connsiteX9" fmla="*/ 840296 w 6108856"/>
                <a:gd name="connsiteY9" fmla="*/ 3057428 h 5554309"/>
                <a:gd name="connsiteX10" fmla="*/ 398922 w 6108856"/>
                <a:gd name="connsiteY10" fmla="*/ 2818778 h 5554309"/>
                <a:gd name="connsiteX11" fmla="*/ 946186 w 6108856"/>
                <a:gd name="connsiteY11" fmla="*/ 1975104 h 5554309"/>
                <a:gd name="connsiteX12" fmla="*/ 2913975 w 6108856"/>
                <a:gd name="connsiteY12" fmla="*/ 0 h 5554309"/>
                <a:gd name="connsiteX13" fmla="*/ 4992542 w 6108856"/>
                <a:gd name="connsiteY13" fmla="*/ 2543951 h 5554309"/>
                <a:gd name="connsiteX14" fmla="*/ 4311178 w 6108856"/>
                <a:gd name="connsiteY14" fmla="*/ 3928262 h 5554309"/>
                <a:gd name="connsiteX15" fmla="*/ 4791223 w 6108856"/>
                <a:gd name="connsiteY15" fmla="*/ 5544059 h 5554309"/>
                <a:gd name="connsiteX16" fmla="*/ 6108856 w 6108856"/>
                <a:gd name="connsiteY16" fmla="*/ 5554309 h 5554309"/>
                <a:gd name="connsiteX0" fmla="*/ 0 w 6108856"/>
                <a:gd name="connsiteY0" fmla="*/ 5554196 h 5554309"/>
                <a:gd name="connsiteX1" fmla="*/ 2520027 w 6108856"/>
                <a:gd name="connsiteY1" fmla="*/ 5309946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12139186"/>
                <a:gd name="connsiteY0" fmla="*/ 5531179 h 5554309"/>
                <a:gd name="connsiteX1" fmla="*/ 8619407 w 12139186"/>
                <a:gd name="connsiteY1" fmla="*/ 5540112 h 5554309"/>
                <a:gd name="connsiteX2" fmla="*/ 8249361 w 12139186"/>
                <a:gd name="connsiteY2" fmla="*/ 4337913 h 5554309"/>
                <a:gd name="connsiteX3" fmla="*/ 7144765 w 12139186"/>
                <a:gd name="connsiteY3" fmla="*/ 4411066 h 5554309"/>
                <a:gd name="connsiteX4" fmla="*/ 7005777 w 12139186"/>
                <a:gd name="connsiteY4" fmla="*/ 3745382 h 5554309"/>
                <a:gd name="connsiteX5" fmla="*/ 6830212 w 12139186"/>
                <a:gd name="connsiteY5" fmla="*/ 3599078 h 5554309"/>
                <a:gd name="connsiteX6" fmla="*/ 6867838 w 12139186"/>
                <a:gd name="connsiteY6" fmla="*/ 3470193 h 5554309"/>
                <a:gd name="connsiteX7" fmla="*/ 6767164 w 12139186"/>
                <a:gd name="connsiteY7" fmla="*/ 3362205 h 5554309"/>
                <a:gd name="connsiteX8" fmla="*/ 6870626 w 12139186"/>
                <a:gd name="connsiteY8" fmla="*/ 3057428 h 5554309"/>
                <a:gd name="connsiteX9" fmla="*/ 6429252 w 12139186"/>
                <a:gd name="connsiteY9" fmla="*/ 2818778 h 5554309"/>
                <a:gd name="connsiteX10" fmla="*/ 6976516 w 12139186"/>
                <a:gd name="connsiteY10" fmla="*/ 1975104 h 5554309"/>
                <a:gd name="connsiteX11" fmla="*/ 8944305 w 12139186"/>
                <a:gd name="connsiteY11" fmla="*/ 0 h 5554309"/>
                <a:gd name="connsiteX12" fmla="*/ 11022872 w 12139186"/>
                <a:gd name="connsiteY12" fmla="*/ 2543951 h 5554309"/>
                <a:gd name="connsiteX13" fmla="*/ 10341508 w 12139186"/>
                <a:gd name="connsiteY13" fmla="*/ 3928262 h 5554309"/>
                <a:gd name="connsiteX14" fmla="*/ 10821553 w 12139186"/>
                <a:gd name="connsiteY14" fmla="*/ 5544059 h 5554309"/>
                <a:gd name="connsiteX15" fmla="*/ 12139186 w 12139186"/>
                <a:gd name="connsiteY15" fmla="*/ 5554309 h 5554309"/>
                <a:gd name="connsiteX0" fmla="*/ 0 w 15025640"/>
                <a:gd name="connsiteY0" fmla="*/ 5531179 h 5554309"/>
                <a:gd name="connsiteX1" fmla="*/ 11505861 w 15025640"/>
                <a:gd name="connsiteY1" fmla="*/ 5540112 h 5554309"/>
                <a:gd name="connsiteX2" fmla="*/ 11135815 w 15025640"/>
                <a:gd name="connsiteY2" fmla="*/ 4337913 h 5554309"/>
                <a:gd name="connsiteX3" fmla="*/ 10031219 w 15025640"/>
                <a:gd name="connsiteY3" fmla="*/ 4411066 h 5554309"/>
                <a:gd name="connsiteX4" fmla="*/ 9892231 w 15025640"/>
                <a:gd name="connsiteY4" fmla="*/ 3745382 h 5554309"/>
                <a:gd name="connsiteX5" fmla="*/ 9716666 w 15025640"/>
                <a:gd name="connsiteY5" fmla="*/ 3599078 h 5554309"/>
                <a:gd name="connsiteX6" fmla="*/ 9754292 w 15025640"/>
                <a:gd name="connsiteY6" fmla="*/ 3470193 h 5554309"/>
                <a:gd name="connsiteX7" fmla="*/ 9653618 w 15025640"/>
                <a:gd name="connsiteY7" fmla="*/ 3362205 h 5554309"/>
                <a:gd name="connsiteX8" fmla="*/ 9757080 w 15025640"/>
                <a:gd name="connsiteY8" fmla="*/ 3057428 h 5554309"/>
                <a:gd name="connsiteX9" fmla="*/ 9315706 w 15025640"/>
                <a:gd name="connsiteY9" fmla="*/ 2818778 h 5554309"/>
                <a:gd name="connsiteX10" fmla="*/ 9862970 w 15025640"/>
                <a:gd name="connsiteY10" fmla="*/ 1975104 h 5554309"/>
                <a:gd name="connsiteX11" fmla="*/ 11830759 w 15025640"/>
                <a:gd name="connsiteY11" fmla="*/ 0 h 5554309"/>
                <a:gd name="connsiteX12" fmla="*/ 13909326 w 15025640"/>
                <a:gd name="connsiteY12" fmla="*/ 2543951 h 5554309"/>
                <a:gd name="connsiteX13" fmla="*/ 13227962 w 15025640"/>
                <a:gd name="connsiteY13" fmla="*/ 3928262 h 5554309"/>
                <a:gd name="connsiteX14" fmla="*/ 13708007 w 15025640"/>
                <a:gd name="connsiteY14" fmla="*/ 5544059 h 5554309"/>
                <a:gd name="connsiteX15" fmla="*/ 15025640 w 15025640"/>
                <a:gd name="connsiteY15" fmla="*/ 5554309 h 5554309"/>
                <a:gd name="connsiteX0" fmla="*/ 0 w 15600376"/>
                <a:gd name="connsiteY0" fmla="*/ 5531179 h 5544058"/>
                <a:gd name="connsiteX1" fmla="*/ 11505861 w 15600376"/>
                <a:gd name="connsiteY1" fmla="*/ 5540112 h 5544058"/>
                <a:gd name="connsiteX2" fmla="*/ 11135815 w 15600376"/>
                <a:gd name="connsiteY2" fmla="*/ 4337913 h 5544058"/>
                <a:gd name="connsiteX3" fmla="*/ 10031219 w 15600376"/>
                <a:gd name="connsiteY3" fmla="*/ 4411066 h 5544058"/>
                <a:gd name="connsiteX4" fmla="*/ 9892231 w 15600376"/>
                <a:gd name="connsiteY4" fmla="*/ 3745382 h 5544058"/>
                <a:gd name="connsiteX5" fmla="*/ 9716666 w 15600376"/>
                <a:gd name="connsiteY5" fmla="*/ 3599078 h 5544058"/>
                <a:gd name="connsiteX6" fmla="*/ 9754292 w 15600376"/>
                <a:gd name="connsiteY6" fmla="*/ 3470193 h 5544058"/>
                <a:gd name="connsiteX7" fmla="*/ 9653618 w 15600376"/>
                <a:gd name="connsiteY7" fmla="*/ 3362205 h 5544058"/>
                <a:gd name="connsiteX8" fmla="*/ 9757080 w 15600376"/>
                <a:gd name="connsiteY8" fmla="*/ 3057428 h 5544058"/>
                <a:gd name="connsiteX9" fmla="*/ 9315706 w 15600376"/>
                <a:gd name="connsiteY9" fmla="*/ 2818778 h 5544058"/>
                <a:gd name="connsiteX10" fmla="*/ 9862970 w 15600376"/>
                <a:gd name="connsiteY10" fmla="*/ 1975104 h 5544058"/>
                <a:gd name="connsiteX11" fmla="*/ 11830759 w 15600376"/>
                <a:gd name="connsiteY11" fmla="*/ 0 h 5544058"/>
                <a:gd name="connsiteX12" fmla="*/ 13909326 w 15600376"/>
                <a:gd name="connsiteY12" fmla="*/ 2543951 h 5544058"/>
                <a:gd name="connsiteX13" fmla="*/ 13227962 w 15600376"/>
                <a:gd name="connsiteY13" fmla="*/ 3928262 h 5544058"/>
                <a:gd name="connsiteX14" fmla="*/ 13708007 w 15600376"/>
                <a:gd name="connsiteY14" fmla="*/ 5544059 h 5544058"/>
                <a:gd name="connsiteX15" fmla="*/ 15600376 w 15600376"/>
                <a:gd name="connsiteY15" fmla="*/ 5541537 h 55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0376" h="5544058">
                  <a:moveTo>
                    <a:pt x="0" y="5531179"/>
                  </a:moveTo>
                  <a:lnTo>
                    <a:pt x="11505861" y="5540112"/>
                  </a:lnTo>
                  <a:cubicBezTo>
                    <a:pt x="11441871" y="5232873"/>
                    <a:pt x="11357709" y="4564685"/>
                    <a:pt x="11135815" y="4337913"/>
                  </a:cubicBezTo>
                  <a:cubicBezTo>
                    <a:pt x="11038279" y="4218431"/>
                    <a:pt x="10333581" y="4625644"/>
                    <a:pt x="10031219" y="4411066"/>
                  </a:cubicBezTo>
                  <a:cubicBezTo>
                    <a:pt x="9709350" y="4162349"/>
                    <a:pt x="9965383" y="3833165"/>
                    <a:pt x="9892231" y="3745382"/>
                  </a:cubicBezTo>
                  <a:cubicBezTo>
                    <a:pt x="9833709" y="3696614"/>
                    <a:pt x="9730609" y="3646108"/>
                    <a:pt x="9716666" y="3599078"/>
                  </a:cubicBezTo>
                  <a:cubicBezTo>
                    <a:pt x="9697521" y="3557625"/>
                    <a:pt x="9723643" y="3507120"/>
                    <a:pt x="9754292" y="3470193"/>
                  </a:cubicBezTo>
                  <a:lnTo>
                    <a:pt x="9653618" y="3362205"/>
                  </a:lnTo>
                  <a:cubicBezTo>
                    <a:pt x="9611152" y="3284755"/>
                    <a:pt x="9727119" y="3157511"/>
                    <a:pt x="9757080" y="3057428"/>
                  </a:cubicBezTo>
                  <a:cubicBezTo>
                    <a:pt x="9609955" y="2977878"/>
                    <a:pt x="9372296" y="2939068"/>
                    <a:pt x="9315706" y="2818778"/>
                  </a:cubicBezTo>
                  <a:cubicBezTo>
                    <a:pt x="9267263" y="2691462"/>
                    <a:pt x="9798244" y="2374024"/>
                    <a:pt x="9862970" y="1975104"/>
                  </a:cubicBezTo>
                  <a:cubicBezTo>
                    <a:pt x="9812729" y="266534"/>
                    <a:pt x="11229150" y="11046"/>
                    <a:pt x="11830759" y="0"/>
                  </a:cubicBezTo>
                  <a:cubicBezTo>
                    <a:pt x="12813325" y="-24"/>
                    <a:pt x="14393422" y="647274"/>
                    <a:pt x="13909326" y="2543951"/>
                  </a:cubicBezTo>
                  <a:cubicBezTo>
                    <a:pt x="13722946" y="3037075"/>
                    <a:pt x="13158606" y="3622783"/>
                    <a:pt x="13227962" y="3928262"/>
                  </a:cubicBezTo>
                  <a:cubicBezTo>
                    <a:pt x="13299038" y="4327448"/>
                    <a:pt x="13600717" y="5185614"/>
                    <a:pt x="13708007" y="5544059"/>
                  </a:cubicBezTo>
                  <a:lnTo>
                    <a:pt x="15600376" y="5541537"/>
                  </a:lnTo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B1988523-D946-44B2-9803-AF4246D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0">
            <a:extLst>
              <a:ext uri="{FF2B5EF4-FFF2-40B4-BE49-F238E27FC236}">
                <a16:creationId xmlns:a16="http://schemas.microsoft.com/office/drawing/2014/main" id="{544E37FA-1DDB-49CB-95DD-D9E649173BE5}"/>
              </a:ext>
            </a:extLst>
          </p:cNvPr>
          <p:cNvSpPr/>
          <p:nvPr/>
        </p:nvSpPr>
        <p:spPr>
          <a:xfrm>
            <a:off x="520613" y="3568316"/>
            <a:ext cx="4773695" cy="2957202"/>
          </a:xfrm>
          <a:custGeom>
            <a:avLst/>
            <a:gdLst/>
            <a:ahLst/>
            <a:cxnLst/>
            <a:rect l="l" t="t" r="r" b="b"/>
            <a:pathLst>
              <a:path w="4104456" h="2943944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5" name="그룹 9">
            <a:extLst>
              <a:ext uri="{FF2B5EF4-FFF2-40B4-BE49-F238E27FC236}">
                <a16:creationId xmlns:a16="http://schemas.microsoft.com/office/drawing/2014/main" id="{1D48F2FC-E270-4013-A74A-08CAA1134450}"/>
              </a:ext>
            </a:extLst>
          </p:cNvPr>
          <p:cNvGrpSpPr/>
          <p:nvPr/>
        </p:nvGrpSpPr>
        <p:grpSpPr>
          <a:xfrm>
            <a:off x="897842" y="2704762"/>
            <a:ext cx="658800" cy="3738394"/>
            <a:chOff x="1335587" y="2195524"/>
            <a:chExt cx="658800" cy="3738394"/>
          </a:xfrm>
        </p:grpSpPr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id="{4E90B6CA-0D28-423B-8E6D-A7EF4056F9D7}"/>
                </a:ext>
              </a:extLst>
            </p:cNvPr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avLst/>
              <a:gdLst/>
              <a:ahLst/>
              <a:cxnLst/>
              <a:rect l="l" t="t" r="r" b="b"/>
              <a:pathLst>
                <a:path w="657242" h="3438428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75">
              <a:extLst>
                <a:ext uri="{FF2B5EF4-FFF2-40B4-BE49-F238E27FC236}">
                  <a16:creationId xmlns:a16="http://schemas.microsoft.com/office/drawing/2014/main" id="{FE7A60F6-B8DE-4DED-830C-C9C8FA9B8C93}"/>
                </a:ext>
              </a:extLst>
            </p:cNvPr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Same Side Corner Rectangle 50">
              <a:extLst>
                <a:ext uri="{FF2B5EF4-FFF2-40B4-BE49-F238E27FC236}">
                  <a16:creationId xmlns:a16="http://schemas.microsoft.com/office/drawing/2014/main" id="{20F5981A-E1BA-4CE6-BCE6-6751E93D727F}"/>
                </a:ext>
              </a:extLst>
            </p:cNvPr>
            <p:cNvSpPr/>
            <p:nvPr/>
          </p:nvSpPr>
          <p:spPr>
            <a:xfrm>
              <a:off x="1335587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:a16="http://schemas.microsoft.com/office/drawing/2014/main" id="{49A07197-E5D9-4EF7-B94D-0353D795CF96}"/>
              </a:ext>
            </a:extLst>
          </p:cNvPr>
          <p:cNvGrpSpPr/>
          <p:nvPr/>
        </p:nvGrpSpPr>
        <p:grpSpPr>
          <a:xfrm>
            <a:off x="3135711" y="2704762"/>
            <a:ext cx="658800" cy="3738394"/>
            <a:chOff x="3573456" y="2195524"/>
            <a:chExt cx="658800" cy="3738394"/>
          </a:xfrm>
        </p:grpSpPr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8E228F8D-FD4F-47E2-8FFE-904043D6A8C9}"/>
                </a:ext>
              </a:extLst>
            </p:cNvPr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ed Rectangle 73">
              <a:extLst>
                <a:ext uri="{FF2B5EF4-FFF2-40B4-BE49-F238E27FC236}">
                  <a16:creationId xmlns:a16="http://schemas.microsoft.com/office/drawing/2014/main" id="{771F2451-2ED4-44B0-A977-B0D633F26742}"/>
                </a:ext>
              </a:extLst>
            </p:cNvPr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ound Same Side Corner Rectangle 54">
              <a:extLst>
                <a:ext uri="{FF2B5EF4-FFF2-40B4-BE49-F238E27FC236}">
                  <a16:creationId xmlns:a16="http://schemas.microsoft.com/office/drawing/2014/main" id="{21574C28-F78F-44C2-BA03-1A32CB0A1286}"/>
                </a:ext>
              </a:extLst>
            </p:cNvPr>
            <p:cNvSpPr/>
            <p:nvPr/>
          </p:nvSpPr>
          <p:spPr>
            <a:xfrm>
              <a:off x="357345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1D0F1619-B325-4049-8F78-CC5B60E1EEEA}"/>
              </a:ext>
            </a:extLst>
          </p:cNvPr>
          <p:cNvGrpSpPr/>
          <p:nvPr/>
        </p:nvGrpSpPr>
        <p:grpSpPr>
          <a:xfrm>
            <a:off x="4255721" y="2704762"/>
            <a:ext cx="658800" cy="3738394"/>
            <a:chOff x="4693466" y="2195524"/>
            <a:chExt cx="658800" cy="3738394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49B8D6BC-A83F-4DBB-8D90-2C11E0916F6B}"/>
                </a:ext>
              </a:extLst>
            </p:cNvPr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ed Rectangle 82">
              <a:extLst>
                <a:ext uri="{FF2B5EF4-FFF2-40B4-BE49-F238E27FC236}">
                  <a16:creationId xmlns:a16="http://schemas.microsoft.com/office/drawing/2014/main" id="{0ECCF313-0398-412B-962A-A4B4D966DE5E}"/>
                </a:ext>
              </a:extLst>
            </p:cNvPr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 Same Side Corner Rectangle 55">
              <a:extLst>
                <a:ext uri="{FF2B5EF4-FFF2-40B4-BE49-F238E27FC236}">
                  <a16:creationId xmlns:a16="http://schemas.microsoft.com/office/drawing/2014/main" id="{11E61298-1A1C-4B82-9FEF-8EE60F117070}"/>
                </a:ext>
              </a:extLst>
            </p:cNvPr>
            <p:cNvSpPr/>
            <p:nvPr/>
          </p:nvSpPr>
          <p:spPr>
            <a:xfrm>
              <a:off x="469346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" name="그룹 8">
            <a:extLst>
              <a:ext uri="{FF2B5EF4-FFF2-40B4-BE49-F238E27FC236}">
                <a16:creationId xmlns:a16="http://schemas.microsoft.com/office/drawing/2014/main" id="{56B5DBF1-831B-4DB6-8A47-8D41F01216CA}"/>
              </a:ext>
            </a:extLst>
          </p:cNvPr>
          <p:cNvGrpSpPr/>
          <p:nvPr/>
        </p:nvGrpSpPr>
        <p:grpSpPr>
          <a:xfrm>
            <a:off x="2024685" y="2704764"/>
            <a:ext cx="658800" cy="3738393"/>
            <a:chOff x="2462430" y="2195525"/>
            <a:chExt cx="658800" cy="373839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4BF7779E-9735-45DC-B646-24C50FDE3D60}"/>
                </a:ext>
              </a:extLst>
            </p:cNvPr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ed Rectangle 58">
              <a:extLst>
                <a:ext uri="{FF2B5EF4-FFF2-40B4-BE49-F238E27FC236}">
                  <a16:creationId xmlns:a16="http://schemas.microsoft.com/office/drawing/2014/main" id="{4C2A4EDE-7AB7-4AD5-935D-076CA86BBA82}"/>
                </a:ext>
              </a:extLst>
            </p:cNvPr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ound Same Side Corner Rectangle 57">
              <a:extLst>
                <a:ext uri="{FF2B5EF4-FFF2-40B4-BE49-F238E27FC236}">
                  <a16:creationId xmlns:a16="http://schemas.microsoft.com/office/drawing/2014/main" id="{F06B2374-C70C-4E31-85F8-6522A353E795}"/>
                </a:ext>
              </a:extLst>
            </p:cNvPr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aphicFrame>
        <p:nvGraphicFramePr>
          <p:cNvPr id="21" name="차트 5">
            <a:extLst>
              <a:ext uri="{FF2B5EF4-FFF2-40B4-BE49-F238E27FC236}">
                <a16:creationId xmlns:a16="http://schemas.microsoft.com/office/drawing/2014/main" id="{08E3986C-9D35-45B3-9272-1DDA7C9E0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897514"/>
              </p:ext>
            </p:extLst>
          </p:nvPr>
        </p:nvGraphicFramePr>
        <p:xfrm>
          <a:off x="520613" y="3221078"/>
          <a:ext cx="4773695" cy="2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5" name="자유형 34">
            <a:extLst>
              <a:ext uri="{FF2B5EF4-FFF2-40B4-BE49-F238E27FC236}">
                <a16:creationId xmlns:a16="http://schemas.microsoft.com/office/drawing/2014/main" id="{42F1B4C5-ADEC-42E7-AC4C-663617411EED}"/>
              </a:ext>
            </a:extLst>
          </p:cNvPr>
          <p:cNvSpPr/>
          <p:nvPr/>
        </p:nvSpPr>
        <p:spPr>
          <a:xfrm>
            <a:off x="3614008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6" name="자유형 35">
            <a:extLst>
              <a:ext uri="{FF2B5EF4-FFF2-40B4-BE49-F238E27FC236}">
                <a16:creationId xmlns:a16="http://schemas.microsoft.com/office/drawing/2014/main" id="{4086025B-6CFF-41DC-A4A9-29797D27761F}"/>
              </a:ext>
            </a:extLst>
          </p:cNvPr>
          <p:cNvSpPr/>
          <p:nvPr/>
        </p:nvSpPr>
        <p:spPr>
          <a:xfrm flipH="1">
            <a:off x="6427771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7" name="자유형 38">
            <a:extLst>
              <a:ext uri="{FF2B5EF4-FFF2-40B4-BE49-F238E27FC236}">
                <a16:creationId xmlns:a16="http://schemas.microsoft.com/office/drawing/2014/main" id="{95FFCD42-8948-4E96-88CF-3874834724A7}"/>
              </a:ext>
            </a:extLst>
          </p:cNvPr>
          <p:cNvSpPr/>
          <p:nvPr/>
        </p:nvSpPr>
        <p:spPr>
          <a:xfrm>
            <a:off x="3614008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8" name="자유형 39">
            <a:extLst>
              <a:ext uri="{FF2B5EF4-FFF2-40B4-BE49-F238E27FC236}">
                <a16:creationId xmlns:a16="http://schemas.microsoft.com/office/drawing/2014/main" id="{01356586-E491-4D99-9DC7-674733EC0FFA}"/>
              </a:ext>
            </a:extLst>
          </p:cNvPr>
          <p:cNvSpPr/>
          <p:nvPr/>
        </p:nvSpPr>
        <p:spPr>
          <a:xfrm flipH="1">
            <a:off x="6427771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53" name="자유형 29">
            <a:extLst>
              <a:ext uri="{FF2B5EF4-FFF2-40B4-BE49-F238E27FC236}">
                <a16:creationId xmlns:a16="http://schemas.microsoft.com/office/drawing/2014/main" id="{BB2CF374-F6C9-4057-9D0F-E5331F6045DE}"/>
              </a:ext>
            </a:extLst>
          </p:cNvPr>
          <p:cNvSpPr/>
          <p:nvPr/>
        </p:nvSpPr>
        <p:spPr>
          <a:xfrm>
            <a:off x="1517438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자유형 30">
            <a:extLst>
              <a:ext uri="{FF2B5EF4-FFF2-40B4-BE49-F238E27FC236}">
                <a16:creationId xmlns:a16="http://schemas.microsoft.com/office/drawing/2014/main" id="{6AF0B39B-B591-4506-A117-5EA50ECE0419}"/>
              </a:ext>
            </a:extLst>
          </p:cNvPr>
          <p:cNvSpPr/>
          <p:nvPr/>
        </p:nvSpPr>
        <p:spPr>
          <a:xfrm flipH="1">
            <a:off x="9054562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자유형 31">
            <a:extLst>
              <a:ext uri="{FF2B5EF4-FFF2-40B4-BE49-F238E27FC236}">
                <a16:creationId xmlns:a16="http://schemas.microsoft.com/office/drawing/2014/main" id="{C159AEB4-6C18-4894-81A0-E09C38544F0B}"/>
              </a:ext>
            </a:extLst>
          </p:cNvPr>
          <p:cNvSpPr/>
          <p:nvPr/>
        </p:nvSpPr>
        <p:spPr>
          <a:xfrm flipV="1">
            <a:off x="1517438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자유형 32">
            <a:extLst>
              <a:ext uri="{FF2B5EF4-FFF2-40B4-BE49-F238E27FC236}">
                <a16:creationId xmlns:a16="http://schemas.microsoft.com/office/drawing/2014/main" id="{787D709A-5985-4F7B-BA52-79ECF6CBFF4C}"/>
              </a:ext>
            </a:extLst>
          </p:cNvPr>
          <p:cNvSpPr/>
          <p:nvPr/>
        </p:nvSpPr>
        <p:spPr>
          <a:xfrm flipH="1" flipV="1">
            <a:off x="9054562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7" name="직선 연결선 48">
            <a:extLst>
              <a:ext uri="{FF2B5EF4-FFF2-40B4-BE49-F238E27FC236}">
                <a16:creationId xmlns:a16="http://schemas.microsoft.com/office/drawing/2014/main" id="{207C4776-4C7C-42CA-B784-686F65D3DD40}"/>
              </a:ext>
            </a:extLst>
          </p:cNvPr>
          <p:cNvCxnSpPr/>
          <p:nvPr/>
        </p:nvCxnSpPr>
        <p:spPr>
          <a:xfrm flipH="1">
            <a:off x="6089159" y="2180456"/>
            <a:ext cx="6843" cy="63010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직사각형 1">
            <a:extLst>
              <a:ext uri="{FF2B5EF4-FFF2-40B4-BE49-F238E27FC236}">
                <a16:creationId xmlns:a16="http://schemas.microsoft.com/office/drawing/2014/main" id="{4E4101EA-EAF2-4ED1-83D6-5989405547A6}"/>
              </a:ext>
            </a:extLst>
          </p:cNvPr>
          <p:cNvSpPr/>
          <p:nvPr/>
        </p:nvSpPr>
        <p:spPr>
          <a:xfrm>
            <a:off x="5305154" y="1762116"/>
            <a:ext cx="1581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dirty="0">
                <a:solidFill>
                  <a:schemeClr val="accent5"/>
                </a:solidFill>
              </a:rPr>
              <a:t>NAME</a:t>
            </a:r>
          </a:p>
          <a:p>
            <a:pPr algn="ctr"/>
            <a:r>
              <a:rPr lang="en-US" altLang="ko-KR" sz="2700" dirty="0">
                <a:solidFill>
                  <a:schemeClr val="accent5"/>
                </a:solidFill>
              </a:rPr>
              <a:t>HERE</a:t>
            </a:r>
            <a:endParaRPr lang="ko-KR" altLang="en-US" sz="2700" dirty="0">
              <a:solidFill>
                <a:schemeClr val="accent5"/>
              </a:solidFill>
            </a:endParaRPr>
          </a:p>
        </p:txBody>
      </p:sp>
      <p:grpSp>
        <p:nvGrpSpPr>
          <p:cNvPr id="59" name="그룹 28">
            <a:extLst>
              <a:ext uri="{FF2B5EF4-FFF2-40B4-BE49-F238E27FC236}">
                <a16:creationId xmlns:a16="http://schemas.microsoft.com/office/drawing/2014/main" id="{3A898349-A580-4B15-AFE6-60021C1111FA}"/>
              </a:ext>
            </a:extLst>
          </p:cNvPr>
          <p:cNvGrpSpPr/>
          <p:nvPr/>
        </p:nvGrpSpPr>
        <p:grpSpPr>
          <a:xfrm>
            <a:off x="882489" y="2334553"/>
            <a:ext cx="1800000" cy="1047746"/>
            <a:chOff x="1005145" y="4295053"/>
            <a:chExt cx="2088000" cy="1047746"/>
          </a:xfrm>
        </p:grpSpPr>
        <p:sp>
          <p:nvSpPr>
            <p:cNvPr id="60" name="Text Placeholder 17">
              <a:extLst>
                <a:ext uri="{FF2B5EF4-FFF2-40B4-BE49-F238E27FC236}">
                  <a16:creationId xmlns:a16="http://schemas.microsoft.com/office/drawing/2014/main" id="{65D3BF0A-F785-45A4-9B17-8750909EAAD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accent1"/>
                  </a:solidFill>
                </a:rPr>
                <a:t>HR HEAD</a:t>
              </a:r>
            </a:p>
          </p:txBody>
        </p:sp>
        <p:sp>
          <p:nvSpPr>
            <p:cNvPr id="61" name="Text Placeholder 18">
              <a:extLst>
                <a:ext uri="{FF2B5EF4-FFF2-40B4-BE49-F238E27FC236}">
                  <a16:creationId xmlns:a16="http://schemas.microsoft.com/office/drawing/2014/main" id="{5A2A56CE-2EB5-463E-9C7A-2F5909E21FC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C3370FD-1A7D-4972-BE95-361294758612}"/>
                </a:ext>
              </a:extLst>
            </p:cNvPr>
            <p:cNvSpPr txBox="1"/>
            <p:nvPr userDrawn="1"/>
          </p:nvSpPr>
          <p:spPr>
            <a:xfrm>
              <a:off x="1005145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그룹 32">
            <a:extLst>
              <a:ext uri="{FF2B5EF4-FFF2-40B4-BE49-F238E27FC236}">
                <a16:creationId xmlns:a16="http://schemas.microsoft.com/office/drawing/2014/main" id="{145E190B-7B86-49E0-A0FB-423753529FF0}"/>
              </a:ext>
            </a:extLst>
          </p:cNvPr>
          <p:cNvGrpSpPr/>
          <p:nvPr/>
        </p:nvGrpSpPr>
        <p:grpSpPr>
          <a:xfrm>
            <a:off x="882489" y="4520421"/>
            <a:ext cx="1800000" cy="1047746"/>
            <a:chOff x="3699181" y="4295053"/>
            <a:chExt cx="2088000" cy="1047746"/>
          </a:xfrm>
        </p:grpSpPr>
        <p:sp>
          <p:nvSpPr>
            <p:cNvPr id="64" name="Text Placeholder 17">
              <a:extLst>
                <a:ext uri="{FF2B5EF4-FFF2-40B4-BE49-F238E27FC236}">
                  <a16:creationId xmlns:a16="http://schemas.microsoft.com/office/drawing/2014/main" id="{55576821-C8B7-40AD-AB40-E32C1EF3907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accent4"/>
                  </a:solidFill>
                </a:rPr>
                <a:t>PRODUCTION</a:t>
              </a:r>
            </a:p>
          </p:txBody>
        </p:sp>
        <p:sp>
          <p:nvSpPr>
            <p:cNvPr id="65" name="Text Placeholder 18">
              <a:extLst>
                <a:ext uri="{FF2B5EF4-FFF2-40B4-BE49-F238E27FC236}">
                  <a16:creationId xmlns:a16="http://schemas.microsoft.com/office/drawing/2014/main" id="{08D5C1BA-D641-48B7-A445-1A2B4A692CC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5C1478D-A438-43F1-9225-42B06D9FEFB7}"/>
                </a:ext>
              </a:extLst>
            </p:cNvPr>
            <p:cNvSpPr txBox="1"/>
            <p:nvPr userDrawn="1"/>
          </p:nvSpPr>
          <p:spPr>
            <a:xfrm>
              <a:off x="3699181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7" name="그룹 36">
            <a:extLst>
              <a:ext uri="{FF2B5EF4-FFF2-40B4-BE49-F238E27FC236}">
                <a16:creationId xmlns:a16="http://schemas.microsoft.com/office/drawing/2014/main" id="{59DFFFD7-3070-4D3B-9818-FC00E0903437}"/>
              </a:ext>
            </a:extLst>
          </p:cNvPr>
          <p:cNvGrpSpPr/>
          <p:nvPr/>
        </p:nvGrpSpPr>
        <p:grpSpPr>
          <a:xfrm>
            <a:off x="9526341" y="2334553"/>
            <a:ext cx="1800000" cy="1047746"/>
            <a:chOff x="6412268" y="4295053"/>
            <a:chExt cx="2088000" cy="1047746"/>
          </a:xfrm>
        </p:grpSpPr>
        <p:sp>
          <p:nvSpPr>
            <p:cNvPr id="68" name="Text Placeholder 17">
              <a:extLst>
                <a:ext uri="{FF2B5EF4-FFF2-40B4-BE49-F238E27FC236}">
                  <a16:creationId xmlns:a16="http://schemas.microsoft.com/office/drawing/2014/main" id="{B7C76EEA-D693-4F64-8781-D05F2A505BD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chemeClr val="accent2"/>
                  </a:solidFill>
                </a:rPr>
                <a:t>MARKETING</a:t>
              </a:r>
            </a:p>
          </p:txBody>
        </p:sp>
        <p:sp>
          <p:nvSpPr>
            <p:cNvPr id="69" name="Text Placeholder 18">
              <a:extLst>
                <a:ext uri="{FF2B5EF4-FFF2-40B4-BE49-F238E27FC236}">
                  <a16:creationId xmlns:a16="http://schemas.microsoft.com/office/drawing/2014/main" id="{1EEB11C9-C09A-44DC-A66B-D5B3390CA36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BFDF18D-0AA3-4499-9CA8-205C36AFBD25}"/>
                </a:ext>
              </a:extLst>
            </p:cNvPr>
            <p:cNvSpPr txBox="1"/>
            <p:nvPr userDrawn="1"/>
          </p:nvSpPr>
          <p:spPr>
            <a:xfrm>
              <a:off x="6412268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1" name="그룹 51">
            <a:extLst>
              <a:ext uri="{FF2B5EF4-FFF2-40B4-BE49-F238E27FC236}">
                <a16:creationId xmlns:a16="http://schemas.microsoft.com/office/drawing/2014/main" id="{A1B7156E-4AF2-44BC-A7B1-E512208312FF}"/>
              </a:ext>
            </a:extLst>
          </p:cNvPr>
          <p:cNvGrpSpPr/>
          <p:nvPr/>
        </p:nvGrpSpPr>
        <p:grpSpPr>
          <a:xfrm>
            <a:off x="9526341" y="4520421"/>
            <a:ext cx="1800000" cy="1047746"/>
            <a:chOff x="9116563" y="4295053"/>
            <a:chExt cx="2088000" cy="1047746"/>
          </a:xfrm>
        </p:grpSpPr>
        <p:sp>
          <p:nvSpPr>
            <p:cNvPr id="72" name="Text Placeholder 17">
              <a:extLst>
                <a:ext uri="{FF2B5EF4-FFF2-40B4-BE49-F238E27FC236}">
                  <a16:creationId xmlns:a16="http://schemas.microsoft.com/office/drawing/2014/main" id="{663D4F09-7FFC-4E9C-BC06-F9A2FD7D372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chemeClr val="accent3"/>
                  </a:solidFill>
                </a:rPr>
                <a:t>SOCIAL MEDIA</a:t>
              </a:r>
            </a:p>
          </p:txBody>
        </p:sp>
        <p:sp>
          <p:nvSpPr>
            <p:cNvPr id="73" name="Text Placeholder 18">
              <a:extLst>
                <a:ext uri="{FF2B5EF4-FFF2-40B4-BE49-F238E27FC236}">
                  <a16:creationId xmlns:a16="http://schemas.microsoft.com/office/drawing/2014/main" id="{4533794E-D213-4DE6-92A1-804BDF994BB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NAME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21173EA-CE01-4562-A8C6-B41636845B0E}"/>
                </a:ext>
              </a:extLst>
            </p:cNvPr>
            <p:cNvSpPr txBox="1"/>
            <p:nvPr userDrawn="1"/>
          </p:nvSpPr>
          <p:spPr>
            <a:xfrm>
              <a:off x="9116563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5FA1F3-CC43-4DDA-9E8F-644F8C5EFE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346F5B-1431-47BB-90CB-C9657FF0BA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D1FD7A-C610-43FC-86A0-FAB5003A68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02ACDFA-1EF2-4EF2-8362-A3AE118A2D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4502BBA-92F7-48BE-B68E-3B453A8DEF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33D566FE-97A7-4360-B3B0-A9335C9709D1}"/>
              </a:ext>
            </a:extLst>
          </p:cNvPr>
          <p:cNvSpPr/>
          <p:nvPr/>
        </p:nvSpPr>
        <p:spPr>
          <a:xfrm>
            <a:off x="4219718" y="2434188"/>
            <a:ext cx="3752564" cy="3234968"/>
          </a:xfrm>
          <a:prstGeom prst="hexagon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56898A-DB74-49B1-9D9E-3D019E020C9C}"/>
              </a:ext>
            </a:extLst>
          </p:cNvPr>
          <p:cNvSpPr/>
          <p:nvPr/>
        </p:nvSpPr>
        <p:spPr>
          <a:xfrm>
            <a:off x="6207404" y="2023299"/>
            <a:ext cx="2285556" cy="3333102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5467296-BBCD-4DE4-9257-0C2B41A25F39}"/>
              </a:ext>
            </a:extLst>
          </p:cNvPr>
          <p:cNvSpPr/>
          <p:nvPr/>
        </p:nvSpPr>
        <p:spPr>
          <a:xfrm>
            <a:off x="4556265" y="1644948"/>
            <a:ext cx="1902436" cy="3785256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D1CEC5-161C-4410-9D78-EAC35F158058}"/>
              </a:ext>
            </a:extLst>
          </p:cNvPr>
          <p:cNvGrpSpPr/>
          <p:nvPr/>
        </p:nvGrpSpPr>
        <p:grpSpPr>
          <a:xfrm>
            <a:off x="1263764" y="3537576"/>
            <a:ext cx="3059771" cy="2764802"/>
            <a:chOff x="1395848" y="3256486"/>
            <a:chExt cx="2688688" cy="27648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16DB97-5611-4229-85B1-4D54736DA3F8}"/>
                </a:ext>
              </a:extLst>
            </p:cNvPr>
            <p:cNvSpPr txBox="1"/>
            <p:nvPr/>
          </p:nvSpPr>
          <p:spPr>
            <a:xfrm>
              <a:off x="1395848" y="3510825"/>
              <a:ext cx="268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C9E8AA-DF11-4B79-940F-477396C009EF}"/>
                </a:ext>
              </a:extLst>
            </p:cNvPr>
            <p:cNvSpPr txBox="1"/>
            <p:nvPr/>
          </p:nvSpPr>
          <p:spPr>
            <a:xfrm>
              <a:off x="1395848" y="3256486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5E1484-AF51-40EC-BCDA-5A7D733EB7A8}"/>
                </a:ext>
              </a:extLst>
            </p:cNvPr>
            <p:cNvSpPr txBox="1"/>
            <p:nvPr/>
          </p:nvSpPr>
          <p:spPr>
            <a:xfrm>
              <a:off x="1395848" y="5190291"/>
              <a:ext cx="2688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DDE3AB-B975-4EB4-A575-96264AACADFB}"/>
                </a:ext>
              </a:extLst>
            </p:cNvPr>
            <p:cNvSpPr txBox="1"/>
            <p:nvPr/>
          </p:nvSpPr>
          <p:spPr>
            <a:xfrm>
              <a:off x="1395848" y="4921423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8FBC6C-2F39-4DF4-9A2A-3C33248FC19B}"/>
              </a:ext>
            </a:extLst>
          </p:cNvPr>
          <p:cNvGrpSpPr/>
          <p:nvPr/>
        </p:nvGrpSpPr>
        <p:grpSpPr>
          <a:xfrm>
            <a:off x="7868466" y="3537576"/>
            <a:ext cx="3059771" cy="2764802"/>
            <a:chOff x="1395848" y="3256486"/>
            <a:chExt cx="2952327" cy="27648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D1744A-4EE3-424E-88F9-121E443CB795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CFFF7A-61C9-4951-AA05-B8D6E82E9BC7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A95815-387F-4F4B-A967-134B0530B327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6D007E-A440-4D43-A545-7B627E2C0181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B9B734F6-F4EA-4160-A7C8-427D37609046}"/>
              </a:ext>
            </a:extLst>
          </p:cNvPr>
          <p:cNvSpPr/>
          <p:nvPr/>
        </p:nvSpPr>
        <p:spPr>
          <a:xfrm>
            <a:off x="587843" y="3598140"/>
            <a:ext cx="504529" cy="3875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E4D5CC7-52D0-4BF8-AECA-A7D977784E88}"/>
              </a:ext>
            </a:extLst>
          </p:cNvPr>
          <p:cNvSpPr/>
          <p:nvPr/>
        </p:nvSpPr>
        <p:spPr>
          <a:xfrm>
            <a:off x="11069028" y="3574213"/>
            <a:ext cx="504529" cy="43540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51CE02-DDD4-46F6-ADC1-6A9B76D59ADB}"/>
              </a:ext>
            </a:extLst>
          </p:cNvPr>
          <p:cNvSpPr txBox="1"/>
          <p:nvPr/>
        </p:nvSpPr>
        <p:spPr>
          <a:xfrm>
            <a:off x="663555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3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A30CFD-FD70-48A1-B651-13BF16107963}"/>
              </a:ext>
            </a:extLst>
          </p:cNvPr>
          <p:cNvSpPr txBox="1"/>
          <p:nvPr/>
        </p:nvSpPr>
        <p:spPr>
          <a:xfrm>
            <a:off x="7661312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9360262-1DC1-466D-A3F7-94F9CE2051F5}"/>
              </a:ext>
            </a:extLst>
          </p:cNvPr>
          <p:cNvSpPr/>
          <p:nvPr/>
        </p:nvSpPr>
        <p:spPr>
          <a:xfrm flipH="1">
            <a:off x="1289868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E95D62-A30A-427C-ADE2-D8BF5285671D}"/>
              </a:ext>
            </a:extLst>
          </p:cNvPr>
          <p:cNvSpPr>
            <a:spLocks noChangeAspect="1"/>
          </p:cNvSpPr>
          <p:nvPr/>
        </p:nvSpPr>
        <p:spPr>
          <a:xfrm>
            <a:off x="836439" y="3386772"/>
            <a:ext cx="690390" cy="1828800"/>
          </a:xfrm>
          <a:custGeom>
            <a:avLst/>
            <a:gdLst>
              <a:gd name="connsiteX0" fmla="*/ 591978 w 895350"/>
              <a:gd name="connsiteY0" fmla="*/ 2353151 h 2371725"/>
              <a:gd name="connsiteX1" fmla="*/ 591978 w 895350"/>
              <a:gd name="connsiteY1" fmla="*/ 535781 h 2371725"/>
              <a:gd name="connsiteX2" fmla="*/ 321469 w 895350"/>
              <a:gd name="connsiteY2" fmla="*/ 731996 h 2371725"/>
              <a:gd name="connsiteX3" fmla="*/ 21431 w 895350"/>
              <a:gd name="connsiteY3" fmla="*/ 879634 h 2371725"/>
              <a:gd name="connsiteX4" fmla="*/ 21431 w 895350"/>
              <a:gd name="connsiteY4" fmla="*/ 604361 h 2371725"/>
              <a:gd name="connsiteX5" fmla="*/ 439578 w 895350"/>
              <a:gd name="connsiteY5" fmla="*/ 331946 h 2371725"/>
              <a:gd name="connsiteX6" fmla="*/ 692944 w 895350"/>
              <a:gd name="connsiteY6" fmla="*/ 21431 h 2371725"/>
              <a:gd name="connsiteX7" fmla="*/ 876776 w 895350"/>
              <a:gd name="connsiteY7" fmla="*/ 21431 h 2371725"/>
              <a:gd name="connsiteX8" fmla="*/ 876776 w 895350"/>
              <a:gd name="connsiteY8" fmla="*/ 2353151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350" h="2371725">
                <a:moveTo>
                  <a:pt x="591978" y="2353151"/>
                </a:moveTo>
                <a:lnTo>
                  <a:pt x="591978" y="535781"/>
                </a:lnTo>
                <a:cubicBezTo>
                  <a:pt x="523399" y="601504"/>
                  <a:pt x="432911" y="667226"/>
                  <a:pt x="321469" y="731996"/>
                </a:cubicBezTo>
                <a:cubicBezTo>
                  <a:pt x="210026" y="797719"/>
                  <a:pt x="110014" y="846296"/>
                  <a:pt x="21431" y="879634"/>
                </a:cubicBezTo>
                <a:lnTo>
                  <a:pt x="21431" y="604361"/>
                </a:lnTo>
                <a:cubicBezTo>
                  <a:pt x="180499" y="529114"/>
                  <a:pt x="320516" y="438626"/>
                  <a:pt x="439578" y="331946"/>
                </a:cubicBezTo>
                <a:cubicBezTo>
                  <a:pt x="558641" y="225266"/>
                  <a:pt x="643414" y="121444"/>
                  <a:pt x="692944" y="21431"/>
                </a:cubicBezTo>
                <a:lnTo>
                  <a:pt x="876776" y="21431"/>
                </a:lnTo>
                <a:lnTo>
                  <a:pt x="876776" y="2353151"/>
                </a:ln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B0F5A06-6C06-498F-B1C8-46FDDDB7A22D}"/>
              </a:ext>
            </a:extLst>
          </p:cNvPr>
          <p:cNvSpPr/>
          <p:nvPr/>
        </p:nvSpPr>
        <p:spPr>
          <a:xfrm flipH="1">
            <a:off x="5038471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A283505-C588-498C-BB93-2E735E046CDA}"/>
              </a:ext>
            </a:extLst>
          </p:cNvPr>
          <p:cNvSpPr/>
          <p:nvPr/>
        </p:nvSpPr>
        <p:spPr>
          <a:xfrm flipH="1">
            <a:off x="8787074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E65259-5825-4247-A346-C24D49C1B0E7}"/>
              </a:ext>
            </a:extLst>
          </p:cNvPr>
          <p:cNvSpPr>
            <a:spLocks noChangeAspect="1"/>
          </p:cNvSpPr>
          <p:nvPr/>
        </p:nvSpPr>
        <p:spPr>
          <a:xfrm>
            <a:off x="4144635" y="3470938"/>
            <a:ext cx="1160657" cy="1744634"/>
          </a:xfrm>
          <a:custGeom>
            <a:avLst/>
            <a:gdLst>
              <a:gd name="connsiteX0" fmla="*/ 1181320 w 1514475"/>
              <a:gd name="connsiteY0" fmla="*/ 2250758 h 2276475"/>
              <a:gd name="connsiteX1" fmla="*/ 28795 w 1514475"/>
              <a:gd name="connsiteY1" fmla="*/ 2250758 h 2276475"/>
              <a:gd name="connsiteX2" fmla="*/ 60227 w 1514475"/>
              <a:gd name="connsiteY2" fmla="*/ 2062163 h 2276475"/>
              <a:gd name="connsiteX3" fmla="*/ 239297 w 1514475"/>
              <a:gd name="connsiteY3" fmla="*/ 1767840 h 2276475"/>
              <a:gd name="connsiteX4" fmla="*/ 595532 w 1514475"/>
              <a:gd name="connsiteY4" fmla="*/ 1432560 h 2276475"/>
              <a:gd name="connsiteX5" fmla="*/ 1083212 w 1514475"/>
              <a:gd name="connsiteY5" fmla="*/ 962978 h 2276475"/>
              <a:gd name="connsiteX6" fmla="*/ 1209895 w 1514475"/>
              <a:gd name="connsiteY6" fmla="*/ 636270 h 2276475"/>
              <a:gd name="connsiteX7" fmla="*/ 1094642 w 1514475"/>
              <a:gd name="connsiteY7" fmla="*/ 363855 h 2276475"/>
              <a:gd name="connsiteX8" fmla="*/ 793652 w 1514475"/>
              <a:gd name="connsiteY8" fmla="*/ 252413 h 2276475"/>
              <a:gd name="connsiteX9" fmla="*/ 479327 w 1514475"/>
              <a:gd name="connsiteY9" fmla="*/ 370522 h 2276475"/>
              <a:gd name="connsiteX10" fmla="*/ 360265 w 1514475"/>
              <a:gd name="connsiteY10" fmla="*/ 697230 h 2276475"/>
              <a:gd name="connsiteX11" fmla="*/ 81182 w 1514475"/>
              <a:gd name="connsiteY11" fmla="*/ 668655 h 2276475"/>
              <a:gd name="connsiteX12" fmla="*/ 297400 w 1514475"/>
              <a:gd name="connsiteY12" fmla="*/ 192405 h 2276475"/>
              <a:gd name="connsiteX13" fmla="*/ 800320 w 1514475"/>
              <a:gd name="connsiteY13" fmla="*/ 28575 h 2276475"/>
              <a:gd name="connsiteX14" fmla="*/ 1305145 w 1514475"/>
              <a:gd name="connsiteY14" fmla="*/ 205740 h 2276475"/>
              <a:gd name="connsiteX15" fmla="*/ 1490882 w 1514475"/>
              <a:gd name="connsiteY15" fmla="*/ 643890 h 2276475"/>
              <a:gd name="connsiteX16" fmla="*/ 1436590 w 1514475"/>
              <a:gd name="connsiteY16" fmla="*/ 904875 h 2276475"/>
              <a:gd name="connsiteX17" fmla="*/ 1255615 w 1514475"/>
              <a:gd name="connsiteY17" fmla="*/ 1175385 h 2276475"/>
              <a:gd name="connsiteX18" fmla="*/ 836515 w 1514475"/>
              <a:gd name="connsiteY18" fmla="*/ 1564957 h 2276475"/>
              <a:gd name="connsiteX19" fmla="*/ 522190 w 1514475"/>
              <a:gd name="connsiteY19" fmla="*/ 1844040 h 2276475"/>
              <a:gd name="connsiteX20" fmla="*/ 406937 w 1514475"/>
              <a:gd name="connsiteY20" fmla="*/ 1991678 h 2276475"/>
              <a:gd name="connsiteX21" fmla="*/ 1493740 w 1514475"/>
              <a:gd name="connsiteY21" fmla="*/ 1991678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4475" h="2276475">
                <a:moveTo>
                  <a:pt x="1181320" y="2250758"/>
                </a:moveTo>
                <a:lnTo>
                  <a:pt x="28795" y="2250758"/>
                </a:lnTo>
                <a:cubicBezTo>
                  <a:pt x="26890" y="2185035"/>
                  <a:pt x="37367" y="2122170"/>
                  <a:pt x="60227" y="2062163"/>
                </a:cubicBezTo>
                <a:cubicBezTo>
                  <a:pt x="97375" y="1962150"/>
                  <a:pt x="157382" y="1864043"/>
                  <a:pt x="239297" y="1767840"/>
                </a:cubicBezTo>
                <a:cubicBezTo>
                  <a:pt x="321212" y="1670685"/>
                  <a:pt x="440275" y="1559243"/>
                  <a:pt x="595532" y="1432560"/>
                </a:cubicBezTo>
                <a:cubicBezTo>
                  <a:pt x="836515" y="1235393"/>
                  <a:pt x="999392" y="1079182"/>
                  <a:pt x="1083212" y="962978"/>
                </a:cubicBezTo>
                <a:cubicBezTo>
                  <a:pt x="1167985" y="847725"/>
                  <a:pt x="1209895" y="738188"/>
                  <a:pt x="1209895" y="636270"/>
                </a:cubicBezTo>
                <a:cubicBezTo>
                  <a:pt x="1209895" y="528638"/>
                  <a:pt x="1171795" y="437197"/>
                  <a:pt x="1094642" y="363855"/>
                </a:cubicBezTo>
                <a:cubicBezTo>
                  <a:pt x="1017490" y="289560"/>
                  <a:pt x="917477" y="252413"/>
                  <a:pt x="793652" y="252413"/>
                </a:cubicBezTo>
                <a:cubicBezTo>
                  <a:pt x="663160" y="252413"/>
                  <a:pt x="558385" y="291465"/>
                  <a:pt x="479327" y="370522"/>
                </a:cubicBezTo>
                <a:cubicBezTo>
                  <a:pt x="400270" y="449580"/>
                  <a:pt x="361217" y="558165"/>
                  <a:pt x="360265" y="697230"/>
                </a:cubicBezTo>
                <a:lnTo>
                  <a:pt x="81182" y="668655"/>
                </a:lnTo>
                <a:cubicBezTo>
                  <a:pt x="100232" y="460057"/>
                  <a:pt x="172622" y="300990"/>
                  <a:pt x="297400" y="192405"/>
                </a:cubicBezTo>
                <a:cubicBezTo>
                  <a:pt x="422177" y="82867"/>
                  <a:pt x="589817" y="28575"/>
                  <a:pt x="800320" y="28575"/>
                </a:cubicBezTo>
                <a:cubicBezTo>
                  <a:pt x="1012727" y="28575"/>
                  <a:pt x="1181320" y="87630"/>
                  <a:pt x="1305145" y="205740"/>
                </a:cubicBezTo>
                <a:cubicBezTo>
                  <a:pt x="1428970" y="323850"/>
                  <a:pt x="1490882" y="469582"/>
                  <a:pt x="1490882" y="643890"/>
                </a:cubicBezTo>
                <a:cubicBezTo>
                  <a:pt x="1490882" y="732472"/>
                  <a:pt x="1472785" y="820103"/>
                  <a:pt x="1436590" y="904875"/>
                </a:cubicBezTo>
                <a:cubicBezTo>
                  <a:pt x="1400395" y="990600"/>
                  <a:pt x="1340387" y="1081088"/>
                  <a:pt x="1255615" y="1175385"/>
                </a:cubicBezTo>
                <a:cubicBezTo>
                  <a:pt x="1171795" y="1269682"/>
                  <a:pt x="1031777" y="1400175"/>
                  <a:pt x="836515" y="1564957"/>
                </a:cubicBezTo>
                <a:cubicBezTo>
                  <a:pt x="673637" y="1702118"/>
                  <a:pt x="568862" y="1794510"/>
                  <a:pt x="522190" y="1844040"/>
                </a:cubicBezTo>
                <a:cubicBezTo>
                  <a:pt x="475517" y="1892618"/>
                  <a:pt x="437417" y="1942148"/>
                  <a:pt x="406937" y="1991678"/>
                </a:cubicBezTo>
                <a:lnTo>
                  <a:pt x="1493740" y="1991678"/>
                </a:ln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5B1C689-1735-4278-9C9C-CFE52C505399}"/>
              </a:ext>
            </a:extLst>
          </p:cNvPr>
          <p:cNvSpPr>
            <a:spLocks noChangeAspect="1"/>
          </p:cNvSpPr>
          <p:nvPr/>
        </p:nvSpPr>
        <p:spPr>
          <a:xfrm>
            <a:off x="8076393" y="3415801"/>
            <a:ext cx="1141791" cy="1792023"/>
          </a:xfrm>
          <a:custGeom>
            <a:avLst/>
            <a:gdLst>
              <a:gd name="connsiteX0" fmla="*/ 573405 w 1171575"/>
              <a:gd name="connsiteY0" fmla="*/ 1779270 h 1800225"/>
              <a:gd name="connsiteX1" fmla="*/ 199073 w 1171575"/>
              <a:gd name="connsiteY1" fmla="*/ 1644968 h 1800225"/>
              <a:gd name="connsiteX2" fmla="*/ 28575 w 1171575"/>
              <a:gd name="connsiteY2" fmla="*/ 1296352 h 1800225"/>
              <a:gd name="connsiteX3" fmla="*/ 239078 w 1171575"/>
              <a:gd name="connsiteY3" fmla="*/ 1268730 h 1800225"/>
              <a:gd name="connsiteX4" fmla="*/ 362903 w 1171575"/>
              <a:gd name="connsiteY4" fmla="*/ 1526858 h 1800225"/>
              <a:gd name="connsiteX5" fmla="*/ 575310 w 1171575"/>
              <a:gd name="connsiteY5" fmla="*/ 1605915 h 1800225"/>
              <a:gd name="connsiteX6" fmla="*/ 825818 w 1171575"/>
              <a:gd name="connsiteY6" fmla="*/ 1503045 h 1800225"/>
              <a:gd name="connsiteX7" fmla="*/ 927735 w 1171575"/>
              <a:gd name="connsiteY7" fmla="*/ 1247775 h 1800225"/>
              <a:gd name="connsiteX8" fmla="*/ 833438 w 1171575"/>
              <a:gd name="connsiteY8" fmla="*/ 1008698 h 1800225"/>
              <a:gd name="connsiteX9" fmla="*/ 592455 w 1171575"/>
              <a:gd name="connsiteY9" fmla="*/ 914400 h 1800225"/>
              <a:gd name="connsiteX10" fmla="*/ 443865 w 1171575"/>
              <a:gd name="connsiteY10" fmla="*/ 938213 h 1800225"/>
              <a:gd name="connsiteX11" fmla="*/ 467678 w 1171575"/>
              <a:gd name="connsiteY11" fmla="*/ 753427 h 1800225"/>
              <a:gd name="connsiteX12" fmla="*/ 501968 w 1171575"/>
              <a:gd name="connsiteY12" fmla="*/ 755333 h 1800225"/>
              <a:gd name="connsiteX13" fmla="*/ 743903 w 1171575"/>
              <a:gd name="connsiteY13" fmla="*/ 684848 h 1800225"/>
              <a:gd name="connsiteX14" fmla="*/ 851535 w 1171575"/>
              <a:gd name="connsiteY14" fmla="*/ 468630 h 1800225"/>
              <a:gd name="connsiteX15" fmla="*/ 773430 w 1171575"/>
              <a:gd name="connsiteY15" fmla="*/ 277178 h 1800225"/>
              <a:gd name="connsiteX16" fmla="*/ 571500 w 1171575"/>
              <a:gd name="connsiteY16" fmla="*/ 200978 h 1800225"/>
              <a:gd name="connsiteX17" fmla="*/ 366713 w 1171575"/>
              <a:gd name="connsiteY17" fmla="*/ 278130 h 1800225"/>
              <a:gd name="connsiteX18" fmla="*/ 261938 w 1171575"/>
              <a:gd name="connsiteY18" fmla="*/ 509588 h 1800225"/>
              <a:gd name="connsiteX19" fmla="*/ 51435 w 1171575"/>
              <a:gd name="connsiteY19" fmla="*/ 472440 h 1800225"/>
              <a:gd name="connsiteX20" fmla="*/ 226695 w 1171575"/>
              <a:gd name="connsiteY20" fmla="*/ 144780 h 1800225"/>
              <a:gd name="connsiteX21" fmla="*/ 566738 w 1171575"/>
              <a:gd name="connsiteY21" fmla="*/ 28575 h 1800225"/>
              <a:gd name="connsiteX22" fmla="*/ 824865 w 1171575"/>
              <a:gd name="connsiteY22" fmla="*/ 88583 h 1800225"/>
              <a:gd name="connsiteX23" fmla="*/ 1005840 w 1171575"/>
              <a:gd name="connsiteY23" fmla="*/ 252413 h 1800225"/>
              <a:gd name="connsiteX24" fmla="*/ 1068705 w 1171575"/>
              <a:gd name="connsiteY24" fmla="*/ 473392 h 1800225"/>
              <a:gd name="connsiteX25" fmla="*/ 1008698 w 1171575"/>
              <a:gd name="connsiteY25" fmla="*/ 675323 h 1800225"/>
              <a:gd name="connsiteX26" fmla="*/ 832485 w 1171575"/>
              <a:gd name="connsiteY26" fmla="*/ 820102 h 1800225"/>
              <a:gd name="connsiteX27" fmla="*/ 1068705 w 1171575"/>
              <a:gd name="connsiteY27" fmla="*/ 965835 h 1800225"/>
              <a:gd name="connsiteX28" fmla="*/ 1152525 w 1171575"/>
              <a:gd name="connsiteY28" fmla="*/ 1242060 h 1800225"/>
              <a:gd name="connsiteX0" fmla="*/ 544830 w 1123950"/>
              <a:gd name="connsiteY0" fmla="*/ 1750695 h 1764308"/>
              <a:gd name="connsiteX1" fmla="*/ 555718 w 1123950"/>
              <a:gd name="connsiteY1" fmla="*/ 1755285 h 1764308"/>
              <a:gd name="connsiteX2" fmla="*/ 170498 w 1123950"/>
              <a:gd name="connsiteY2" fmla="*/ 1616393 h 1764308"/>
              <a:gd name="connsiteX3" fmla="*/ 0 w 1123950"/>
              <a:gd name="connsiteY3" fmla="*/ 1267777 h 1764308"/>
              <a:gd name="connsiteX4" fmla="*/ 210503 w 1123950"/>
              <a:gd name="connsiteY4" fmla="*/ 1240155 h 1764308"/>
              <a:gd name="connsiteX5" fmla="*/ 334328 w 1123950"/>
              <a:gd name="connsiteY5" fmla="*/ 1498283 h 1764308"/>
              <a:gd name="connsiteX6" fmla="*/ 546735 w 1123950"/>
              <a:gd name="connsiteY6" fmla="*/ 1577340 h 1764308"/>
              <a:gd name="connsiteX7" fmla="*/ 797243 w 1123950"/>
              <a:gd name="connsiteY7" fmla="*/ 1474470 h 1764308"/>
              <a:gd name="connsiteX8" fmla="*/ 899160 w 1123950"/>
              <a:gd name="connsiteY8" fmla="*/ 1219200 h 1764308"/>
              <a:gd name="connsiteX9" fmla="*/ 804863 w 1123950"/>
              <a:gd name="connsiteY9" fmla="*/ 980123 h 1764308"/>
              <a:gd name="connsiteX10" fmla="*/ 563880 w 1123950"/>
              <a:gd name="connsiteY10" fmla="*/ 885825 h 1764308"/>
              <a:gd name="connsiteX11" fmla="*/ 415290 w 1123950"/>
              <a:gd name="connsiteY11" fmla="*/ 909638 h 1764308"/>
              <a:gd name="connsiteX12" fmla="*/ 439103 w 1123950"/>
              <a:gd name="connsiteY12" fmla="*/ 724852 h 1764308"/>
              <a:gd name="connsiteX13" fmla="*/ 473393 w 1123950"/>
              <a:gd name="connsiteY13" fmla="*/ 726758 h 1764308"/>
              <a:gd name="connsiteX14" fmla="*/ 715328 w 1123950"/>
              <a:gd name="connsiteY14" fmla="*/ 656273 h 1764308"/>
              <a:gd name="connsiteX15" fmla="*/ 822960 w 1123950"/>
              <a:gd name="connsiteY15" fmla="*/ 440055 h 1764308"/>
              <a:gd name="connsiteX16" fmla="*/ 744855 w 1123950"/>
              <a:gd name="connsiteY16" fmla="*/ 248603 h 1764308"/>
              <a:gd name="connsiteX17" fmla="*/ 542925 w 1123950"/>
              <a:gd name="connsiteY17" fmla="*/ 172403 h 1764308"/>
              <a:gd name="connsiteX18" fmla="*/ 338138 w 1123950"/>
              <a:gd name="connsiteY18" fmla="*/ 249555 h 1764308"/>
              <a:gd name="connsiteX19" fmla="*/ 233363 w 1123950"/>
              <a:gd name="connsiteY19" fmla="*/ 481013 h 1764308"/>
              <a:gd name="connsiteX20" fmla="*/ 22860 w 1123950"/>
              <a:gd name="connsiteY20" fmla="*/ 443865 h 1764308"/>
              <a:gd name="connsiteX21" fmla="*/ 198120 w 1123950"/>
              <a:gd name="connsiteY21" fmla="*/ 116205 h 1764308"/>
              <a:gd name="connsiteX22" fmla="*/ 538163 w 1123950"/>
              <a:gd name="connsiteY22" fmla="*/ 0 h 1764308"/>
              <a:gd name="connsiteX23" fmla="*/ 796290 w 1123950"/>
              <a:gd name="connsiteY23" fmla="*/ 60008 h 1764308"/>
              <a:gd name="connsiteX24" fmla="*/ 977265 w 1123950"/>
              <a:gd name="connsiteY24" fmla="*/ 223838 h 1764308"/>
              <a:gd name="connsiteX25" fmla="*/ 1040130 w 1123950"/>
              <a:gd name="connsiteY25" fmla="*/ 444817 h 1764308"/>
              <a:gd name="connsiteX26" fmla="*/ 980123 w 1123950"/>
              <a:gd name="connsiteY26" fmla="*/ 646748 h 1764308"/>
              <a:gd name="connsiteX27" fmla="*/ 803910 w 1123950"/>
              <a:gd name="connsiteY27" fmla="*/ 791527 h 1764308"/>
              <a:gd name="connsiteX28" fmla="*/ 1040130 w 1123950"/>
              <a:gd name="connsiteY28" fmla="*/ 937260 h 1764308"/>
              <a:gd name="connsiteX29" fmla="*/ 1123950 w 1123950"/>
              <a:gd name="connsiteY29" fmla="*/ 1213485 h 1764308"/>
              <a:gd name="connsiteX0" fmla="*/ 707957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2887"/>
              <a:gd name="connsiteX1" fmla="*/ 555718 w 1123950"/>
              <a:gd name="connsiteY1" fmla="*/ 1755285 h 1762887"/>
              <a:gd name="connsiteX2" fmla="*/ 170498 w 1123950"/>
              <a:gd name="connsiteY2" fmla="*/ 1616393 h 1762887"/>
              <a:gd name="connsiteX3" fmla="*/ 0 w 1123950"/>
              <a:gd name="connsiteY3" fmla="*/ 1267777 h 1762887"/>
              <a:gd name="connsiteX4" fmla="*/ 210503 w 1123950"/>
              <a:gd name="connsiteY4" fmla="*/ 1240155 h 1762887"/>
              <a:gd name="connsiteX5" fmla="*/ 334328 w 1123950"/>
              <a:gd name="connsiteY5" fmla="*/ 1498283 h 1762887"/>
              <a:gd name="connsiteX6" fmla="*/ 546735 w 1123950"/>
              <a:gd name="connsiteY6" fmla="*/ 1577340 h 1762887"/>
              <a:gd name="connsiteX7" fmla="*/ 797243 w 1123950"/>
              <a:gd name="connsiteY7" fmla="*/ 1474470 h 1762887"/>
              <a:gd name="connsiteX8" fmla="*/ 899160 w 1123950"/>
              <a:gd name="connsiteY8" fmla="*/ 1219200 h 1762887"/>
              <a:gd name="connsiteX9" fmla="*/ 804863 w 1123950"/>
              <a:gd name="connsiteY9" fmla="*/ 980123 h 1762887"/>
              <a:gd name="connsiteX10" fmla="*/ 563880 w 1123950"/>
              <a:gd name="connsiteY10" fmla="*/ 885825 h 1762887"/>
              <a:gd name="connsiteX11" fmla="*/ 415290 w 1123950"/>
              <a:gd name="connsiteY11" fmla="*/ 909638 h 1762887"/>
              <a:gd name="connsiteX12" fmla="*/ 439103 w 1123950"/>
              <a:gd name="connsiteY12" fmla="*/ 724852 h 1762887"/>
              <a:gd name="connsiteX13" fmla="*/ 473393 w 1123950"/>
              <a:gd name="connsiteY13" fmla="*/ 726758 h 1762887"/>
              <a:gd name="connsiteX14" fmla="*/ 715328 w 1123950"/>
              <a:gd name="connsiteY14" fmla="*/ 656273 h 1762887"/>
              <a:gd name="connsiteX15" fmla="*/ 822960 w 1123950"/>
              <a:gd name="connsiteY15" fmla="*/ 440055 h 1762887"/>
              <a:gd name="connsiteX16" fmla="*/ 744855 w 1123950"/>
              <a:gd name="connsiteY16" fmla="*/ 248603 h 1762887"/>
              <a:gd name="connsiteX17" fmla="*/ 542925 w 1123950"/>
              <a:gd name="connsiteY17" fmla="*/ 172403 h 1762887"/>
              <a:gd name="connsiteX18" fmla="*/ 338138 w 1123950"/>
              <a:gd name="connsiteY18" fmla="*/ 249555 h 1762887"/>
              <a:gd name="connsiteX19" fmla="*/ 233363 w 1123950"/>
              <a:gd name="connsiteY19" fmla="*/ 481013 h 1762887"/>
              <a:gd name="connsiteX20" fmla="*/ 22860 w 1123950"/>
              <a:gd name="connsiteY20" fmla="*/ 443865 h 1762887"/>
              <a:gd name="connsiteX21" fmla="*/ 198120 w 1123950"/>
              <a:gd name="connsiteY21" fmla="*/ 116205 h 1762887"/>
              <a:gd name="connsiteX22" fmla="*/ 538163 w 1123950"/>
              <a:gd name="connsiteY22" fmla="*/ 0 h 1762887"/>
              <a:gd name="connsiteX23" fmla="*/ 796290 w 1123950"/>
              <a:gd name="connsiteY23" fmla="*/ 60008 h 1762887"/>
              <a:gd name="connsiteX24" fmla="*/ 977265 w 1123950"/>
              <a:gd name="connsiteY24" fmla="*/ 223838 h 1762887"/>
              <a:gd name="connsiteX25" fmla="*/ 1040130 w 1123950"/>
              <a:gd name="connsiteY25" fmla="*/ 444817 h 1762887"/>
              <a:gd name="connsiteX26" fmla="*/ 980123 w 1123950"/>
              <a:gd name="connsiteY26" fmla="*/ 646748 h 1762887"/>
              <a:gd name="connsiteX27" fmla="*/ 803910 w 1123950"/>
              <a:gd name="connsiteY27" fmla="*/ 791527 h 1762887"/>
              <a:gd name="connsiteX28" fmla="*/ 1040130 w 1123950"/>
              <a:gd name="connsiteY28" fmla="*/ 937260 h 1762887"/>
              <a:gd name="connsiteX29" fmla="*/ 1123950 w 1123950"/>
              <a:gd name="connsiteY29" fmla="*/ 1213485 h 1762887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3950" h="1764023">
                <a:moveTo>
                  <a:pt x="696305" y="1759433"/>
                </a:moveTo>
                <a:cubicBezTo>
                  <a:pt x="698120" y="1760198"/>
                  <a:pt x="641412" y="1763104"/>
                  <a:pt x="558631" y="1764023"/>
                </a:cubicBezTo>
                <a:cubicBezTo>
                  <a:pt x="470025" y="1762030"/>
                  <a:pt x="289820" y="1736970"/>
                  <a:pt x="170498" y="1616393"/>
                </a:cubicBezTo>
                <a:cubicBezTo>
                  <a:pt x="51176" y="1495816"/>
                  <a:pt x="14288" y="1410652"/>
                  <a:pt x="0" y="1267777"/>
                </a:cubicBezTo>
                <a:lnTo>
                  <a:pt x="210503" y="1240155"/>
                </a:lnTo>
                <a:cubicBezTo>
                  <a:pt x="234315" y="1359218"/>
                  <a:pt x="276225" y="1444943"/>
                  <a:pt x="334328" y="1498283"/>
                </a:cubicBezTo>
                <a:cubicBezTo>
                  <a:pt x="392430" y="1550670"/>
                  <a:pt x="462915" y="1577340"/>
                  <a:pt x="546735" y="1577340"/>
                </a:cubicBezTo>
                <a:cubicBezTo>
                  <a:pt x="645795" y="1577340"/>
                  <a:pt x="729615" y="1543050"/>
                  <a:pt x="797243" y="1474470"/>
                </a:cubicBezTo>
                <a:cubicBezTo>
                  <a:pt x="865823" y="1405890"/>
                  <a:pt x="899160" y="1321118"/>
                  <a:pt x="899160" y="1219200"/>
                </a:cubicBezTo>
                <a:cubicBezTo>
                  <a:pt x="899160" y="1122998"/>
                  <a:pt x="867728" y="1042988"/>
                  <a:pt x="804863" y="980123"/>
                </a:cubicBezTo>
                <a:cubicBezTo>
                  <a:pt x="741998" y="917258"/>
                  <a:pt x="661035" y="885825"/>
                  <a:pt x="563880" y="885825"/>
                </a:cubicBezTo>
                <a:cubicBezTo>
                  <a:pt x="523875" y="885825"/>
                  <a:pt x="474345" y="893445"/>
                  <a:pt x="415290" y="909638"/>
                </a:cubicBezTo>
                <a:lnTo>
                  <a:pt x="439103" y="724852"/>
                </a:lnTo>
                <a:cubicBezTo>
                  <a:pt x="453390" y="726758"/>
                  <a:pt x="464820" y="726758"/>
                  <a:pt x="473393" y="726758"/>
                </a:cubicBezTo>
                <a:cubicBezTo>
                  <a:pt x="562928" y="726758"/>
                  <a:pt x="643890" y="702945"/>
                  <a:pt x="715328" y="656273"/>
                </a:cubicBezTo>
                <a:cubicBezTo>
                  <a:pt x="786765" y="609600"/>
                  <a:pt x="822960" y="537210"/>
                  <a:pt x="822960" y="440055"/>
                </a:cubicBezTo>
                <a:cubicBezTo>
                  <a:pt x="822960" y="362903"/>
                  <a:pt x="797243" y="299085"/>
                  <a:pt x="744855" y="248603"/>
                </a:cubicBezTo>
                <a:cubicBezTo>
                  <a:pt x="692468" y="198120"/>
                  <a:pt x="624840" y="172403"/>
                  <a:pt x="542925" y="172403"/>
                </a:cubicBezTo>
                <a:cubicBezTo>
                  <a:pt x="461010" y="172403"/>
                  <a:pt x="392430" y="198120"/>
                  <a:pt x="338138" y="249555"/>
                </a:cubicBezTo>
                <a:cubicBezTo>
                  <a:pt x="283845" y="300990"/>
                  <a:pt x="248603" y="378142"/>
                  <a:pt x="233363" y="481013"/>
                </a:cubicBezTo>
                <a:lnTo>
                  <a:pt x="22860" y="443865"/>
                </a:lnTo>
                <a:cubicBezTo>
                  <a:pt x="48578" y="302895"/>
                  <a:pt x="106680" y="193358"/>
                  <a:pt x="198120" y="116205"/>
                </a:cubicBezTo>
                <a:cubicBezTo>
                  <a:pt x="289560" y="39053"/>
                  <a:pt x="402908" y="0"/>
                  <a:pt x="538163" y="0"/>
                </a:cubicBezTo>
                <a:cubicBezTo>
                  <a:pt x="631508" y="0"/>
                  <a:pt x="718185" y="20003"/>
                  <a:pt x="796290" y="60008"/>
                </a:cubicBezTo>
                <a:cubicBezTo>
                  <a:pt x="875348" y="100013"/>
                  <a:pt x="935355" y="155258"/>
                  <a:pt x="977265" y="223838"/>
                </a:cubicBezTo>
                <a:cubicBezTo>
                  <a:pt x="1019175" y="293370"/>
                  <a:pt x="1040130" y="366713"/>
                  <a:pt x="1040130" y="444817"/>
                </a:cubicBezTo>
                <a:cubicBezTo>
                  <a:pt x="1040130" y="519113"/>
                  <a:pt x="1020128" y="586740"/>
                  <a:pt x="980123" y="646748"/>
                </a:cubicBezTo>
                <a:cubicBezTo>
                  <a:pt x="940118" y="707708"/>
                  <a:pt x="881063" y="756285"/>
                  <a:pt x="803910" y="791527"/>
                </a:cubicBezTo>
                <a:cubicBezTo>
                  <a:pt x="904875" y="815340"/>
                  <a:pt x="983933" y="863918"/>
                  <a:pt x="1040130" y="937260"/>
                </a:cubicBezTo>
                <a:cubicBezTo>
                  <a:pt x="1096328" y="1010602"/>
                  <a:pt x="1123950" y="1102995"/>
                  <a:pt x="1123950" y="121348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A9F913-DCD2-49D8-8A02-0CCE90C10CA6}"/>
              </a:ext>
            </a:extLst>
          </p:cNvPr>
          <p:cNvGrpSpPr/>
          <p:nvPr/>
        </p:nvGrpSpPr>
        <p:grpSpPr>
          <a:xfrm>
            <a:off x="5575344" y="2342173"/>
            <a:ext cx="1441527" cy="2800768"/>
            <a:chOff x="852873" y="3067505"/>
            <a:chExt cx="1441527" cy="28007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55B33F-7381-4C4E-9D56-141606A512AA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183FD6-B31A-4C6E-836A-5C89528FED5B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EFEB25-7844-4565-8049-7C0018C81B9A}"/>
              </a:ext>
            </a:extLst>
          </p:cNvPr>
          <p:cNvGrpSpPr/>
          <p:nvPr/>
        </p:nvGrpSpPr>
        <p:grpSpPr>
          <a:xfrm>
            <a:off x="9339394" y="2342173"/>
            <a:ext cx="1441527" cy="2800768"/>
            <a:chOff x="852873" y="3067505"/>
            <a:chExt cx="1441527" cy="280076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3D9DA1-9D91-4722-81C7-248EF5D966B8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CD2252-1F04-4FC7-89E7-104EE53A5EB1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id="{63A8D9E0-95BF-4B81-97B2-EC2C21BE0A1F}"/>
              </a:ext>
            </a:extLst>
          </p:cNvPr>
          <p:cNvGrpSpPr/>
          <p:nvPr/>
        </p:nvGrpSpPr>
        <p:grpSpPr>
          <a:xfrm>
            <a:off x="1811293" y="2342173"/>
            <a:ext cx="1441527" cy="2800768"/>
            <a:chOff x="852873" y="3067505"/>
            <a:chExt cx="1441527" cy="28007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27FF8D-2057-4AD5-935C-DF7C93126C4B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380983-90B2-401A-8805-8C251BAB8E80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13E34C-7D84-452E-942F-43E02DDB7E98}"/>
              </a:ext>
            </a:extLst>
          </p:cNvPr>
          <p:cNvGrpSpPr/>
          <p:nvPr/>
        </p:nvGrpSpPr>
        <p:grpSpPr>
          <a:xfrm>
            <a:off x="909576" y="3061450"/>
            <a:ext cx="3732743" cy="3366496"/>
            <a:chOff x="1880404" y="2899140"/>
            <a:chExt cx="3732743" cy="3366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CB399DF-EF23-4B92-A563-C8556BAD33FD}"/>
                </a:ext>
              </a:extLst>
            </p:cNvPr>
            <p:cNvSpPr txBox="1"/>
            <p:nvPr/>
          </p:nvSpPr>
          <p:spPr>
            <a:xfrm>
              <a:off x="1880404" y="289914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FD68CCF-B9F6-47B5-B2D7-9205DE81E02B}"/>
                </a:ext>
              </a:extLst>
            </p:cNvPr>
            <p:cNvSpPr txBox="1"/>
            <p:nvPr/>
          </p:nvSpPr>
          <p:spPr>
            <a:xfrm>
              <a:off x="1880404" y="531116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642A73-44E1-4786-AD2B-FD6D6338F61E}"/>
                </a:ext>
              </a:extLst>
            </p:cNvPr>
            <p:cNvSpPr txBox="1"/>
            <p:nvPr/>
          </p:nvSpPr>
          <p:spPr>
            <a:xfrm>
              <a:off x="1880404" y="410515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714FAA-4B94-484A-815C-878D3D782A1A}"/>
                </a:ext>
              </a:extLst>
            </p:cNvPr>
            <p:cNvSpPr txBox="1"/>
            <p:nvPr/>
          </p:nvSpPr>
          <p:spPr>
            <a:xfrm>
              <a:off x="2686706" y="321307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AF2F12-4838-4289-97E8-6A7B62A2D3B7}"/>
                </a:ext>
              </a:extLst>
            </p:cNvPr>
            <p:cNvSpPr txBox="1"/>
            <p:nvPr/>
          </p:nvSpPr>
          <p:spPr>
            <a:xfrm>
              <a:off x="2686706" y="441618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0AE63D-B381-4065-9B99-AA4788FA35ED}"/>
                </a:ext>
              </a:extLst>
            </p:cNvPr>
            <p:cNvSpPr txBox="1"/>
            <p:nvPr/>
          </p:nvSpPr>
          <p:spPr>
            <a:xfrm>
              <a:off x="2686706" y="5619305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ound Same Side Corner Rectangle 11">
            <a:extLst>
              <a:ext uri="{FF2B5EF4-FFF2-40B4-BE49-F238E27FC236}">
                <a16:creationId xmlns:a16="http://schemas.microsoft.com/office/drawing/2014/main" id="{40D33B61-410B-4130-B71B-14C950214318}"/>
              </a:ext>
            </a:extLst>
          </p:cNvPr>
          <p:cNvSpPr/>
          <p:nvPr/>
        </p:nvSpPr>
        <p:spPr>
          <a:xfrm rot="9900000">
            <a:off x="1132335" y="5942973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985C36D2-6776-4300-9CA9-FEB96B9327DE}"/>
              </a:ext>
            </a:extLst>
          </p:cNvPr>
          <p:cNvSpPr/>
          <p:nvPr/>
        </p:nvSpPr>
        <p:spPr>
          <a:xfrm>
            <a:off x="1110756" y="4710108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C50BEA8D-7116-41B5-B8FC-01FFBCDBEA36}"/>
              </a:ext>
            </a:extLst>
          </p:cNvPr>
          <p:cNvSpPr>
            <a:spLocks noChangeAspect="1"/>
          </p:cNvSpPr>
          <p:nvPr/>
        </p:nvSpPr>
        <p:spPr>
          <a:xfrm>
            <a:off x="1090647" y="3488879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C0FEA6-5AC1-45E3-86B3-0CE02EC8A829}"/>
              </a:ext>
            </a:extLst>
          </p:cNvPr>
          <p:cNvSpPr txBox="1"/>
          <p:nvPr/>
        </p:nvSpPr>
        <p:spPr>
          <a:xfrm>
            <a:off x="1090647" y="730476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CA099-6EEB-41EC-8DFF-777C2FCCFFAE}"/>
              </a:ext>
            </a:extLst>
          </p:cNvPr>
          <p:cNvSpPr txBox="1"/>
          <p:nvPr/>
        </p:nvSpPr>
        <p:spPr>
          <a:xfrm>
            <a:off x="1090647" y="328051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661BA8-D688-4CD2-9CA9-1AD08C3A0407}"/>
              </a:ext>
            </a:extLst>
          </p:cNvPr>
          <p:cNvSpPr txBox="1"/>
          <p:nvPr/>
        </p:nvSpPr>
        <p:spPr>
          <a:xfrm>
            <a:off x="2420124" y="1138919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>
            <a:extLst>
              <a:ext uri="{FF2B5EF4-FFF2-40B4-BE49-F238E27FC236}">
                <a16:creationId xmlns:a16="http://schemas.microsoft.com/office/drawing/2014/main" id="{FF60CE38-81C0-41D7-BBE7-670DC7879733}"/>
              </a:ext>
            </a:extLst>
          </p:cNvPr>
          <p:cNvSpPr/>
          <p:nvPr/>
        </p:nvSpPr>
        <p:spPr>
          <a:xfrm>
            <a:off x="743413" y="936804"/>
            <a:ext cx="5482289" cy="5482289"/>
          </a:xfrm>
          <a:prstGeom prst="ellipse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AAF6868F-FFAA-4BCA-A15B-6C409E50A50D}"/>
              </a:ext>
            </a:extLst>
          </p:cNvPr>
          <p:cNvSpPr/>
          <p:nvPr/>
        </p:nvSpPr>
        <p:spPr>
          <a:xfrm>
            <a:off x="1832108" y="2398616"/>
            <a:ext cx="3373925" cy="3753953"/>
          </a:xfrm>
          <a:custGeom>
            <a:avLst/>
            <a:gdLst>
              <a:gd name="connsiteX0" fmla="*/ 1972711 w 3595513"/>
              <a:gd name="connsiteY0" fmla="*/ 0 h 4000500"/>
              <a:gd name="connsiteX1" fmla="*/ 3052846 w 3595513"/>
              <a:gd name="connsiteY1" fmla="*/ 395288 h 4000500"/>
              <a:gd name="connsiteX2" fmla="*/ 3368123 w 3595513"/>
              <a:gd name="connsiteY2" fmla="*/ 793433 h 4000500"/>
              <a:gd name="connsiteX3" fmla="*/ 3531001 w 3595513"/>
              <a:gd name="connsiteY3" fmla="*/ 2205990 h 4000500"/>
              <a:gd name="connsiteX4" fmla="*/ 2865203 w 3595513"/>
              <a:gd name="connsiteY4" fmla="*/ 3291840 h 4000500"/>
              <a:gd name="connsiteX5" fmla="*/ 2754713 w 3595513"/>
              <a:gd name="connsiteY5" fmla="*/ 3672840 h 4000500"/>
              <a:gd name="connsiteX6" fmla="*/ 2754713 w 3595513"/>
              <a:gd name="connsiteY6" fmla="*/ 4000500 h 4000500"/>
              <a:gd name="connsiteX7" fmla="*/ 2753761 w 3595513"/>
              <a:gd name="connsiteY7" fmla="*/ 4000500 h 4000500"/>
              <a:gd name="connsiteX8" fmla="*/ 1152608 w 3595513"/>
              <a:gd name="connsiteY8" fmla="*/ 4000500 h 4000500"/>
              <a:gd name="connsiteX9" fmla="*/ 1147846 w 3595513"/>
              <a:gd name="connsiteY9" fmla="*/ 3704273 h 4000500"/>
              <a:gd name="connsiteX10" fmla="*/ 968776 w 3595513"/>
              <a:gd name="connsiteY10" fmla="*/ 3565208 h 4000500"/>
              <a:gd name="connsiteX11" fmla="*/ 637306 w 3595513"/>
              <a:gd name="connsiteY11" fmla="*/ 3560445 h 4000500"/>
              <a:gd name="connsiteX12" fmla="*/ 333458 w 3595513"/>
              <a:gd name="connsiteY12" fmla="*/ 3259455 h 4000500"/>
              <a:gd name="connsiteX13" fmla="*/ 333458 w 3595513"/>
              <a:gd name="connsiteY13" fmla="*/ 3257550 h 4000500"/>
              <a:gd name="connsiteX14" fmla="*/ 302978 w 3595513"/>
              <a:gd name="connsiteY14" fmla="*/ 3059430 h 4000500"/>
              <a:gd name="connsiteX15" fmla="*/ 232493 w 3595513"/>
              <a:gd name="connsiteY15" fmla="*/ 2976563 h 4000500"/>
              <a:gd name="connsiteX16" fmla="*/ 222968 w 3595513"/>
              <a:gd name="connsiteY16" fmla="*/ 2823210 h 4000500"/>
              <a:gd name="connsiteX17" fmla="*/ 216301 w 3595513"/>
              <a:gd name="connsiteY17" fmla="*/ 2808923 h 4000500"/>
              <a:gd name="connsiteX18" fmla="*/ 209633 w 3595513"/>
              <a:gd name="connsiteY18" fmla="*/ 2644140 h 4000500"/>
              <a:gd name="connsiteX19" fmla="*/ 14371 w 3595513"/>
              <a:gd name="connsiteY19" fmla="*/ 2391728 h 4000500"/>
              <a:gd name="connsiteX20" fmla="*/ 44851 w 3595513"/>
              <a:gd name="connsiteY20" fmla="*/ 2198370 h 4000500"/>
              <a:gd name="connsiteX21" fmla="*/ 51518 w 3595513"/>
              <a:gd name="connsiteY21" fmla="*/ 2191703 h 4000500"/>
              <a:gd name="connsiteX22" fmla="*/ 58186 w 3595513"/>
              <a:gd name="connsiteY22" fmla="*/ 2186940 h 4000500"/>
              <a:gd name="connsiteX23" fmla="*/ 274403 w 3595513"/>
              <a:gd name="connsiteY23" fmla="*/ 1864043 h 4000500"/>
              <a:gd name="connsiteX24" fmla="*/ 274403 w 3595513"/>
              <a:gd name="connsiteY24" fmla="*/ 1859280 h 4000500"/>
              <a:gd name="connsiteX25" fmla="*/ 274403 w 3595513"/>
              <a:gd name="connsiteY25" fmla="*/ 1854518 h 4000500"/>
              <a:gd name="connsiteX26" fmla="*/ 258211 w 3595513"/>
              <a:gd name="connsiteY26" fmla="*/ 1696403 h 4000500"/>
              <a:gd name="connsiteX27" fmla="*/ 202013 w 3595513"/>
              <a:gd name="connsiteY27" fmla="*/ 1345883 h 4000500"/>
              <a:gd name="connsiteX28" fmla="*/ 416326 w 3595513"/>
              <a:gd name="connsiteY28" fmla="*/ 683895 h 4000500"/>
              <a:gd name="connsiteX29" fmla="*/ 418231 w 3595513"/>
              <a:gd name="connsiteY29" fmla="*/ 681990 h 4000500"/>
              <a:gd name="connsiteX30" fmla="*/ 1774591 w 3595513"/>
              <a:gd name="connsiteY30" fmla="*/ 9525 h 4000500"/>
              <a:gd name="connsiteX31" fmla="*/ 1972711 w 3595513"/>
              <a:gd name="connsiteY31" fmla="*/ 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95513" h="4000500">
                <a:moveTo>
                  <a:pt x="1972711" y="0"/>
                </a:moveTo>
                <a:cubicBezTo>
                  <a:pt x="2500396" y="0"/>
                  <a:pt x="2850916" y="214313"/>
                  <a:pt x="3052846" y="395288"/>
                </a:cubicBezTo>
                <a:cubicBezTo>
                  <a:pt x="3262396" y="581025"/>
                  <a:pt x="3356693" y="767715"/>
                  <a:pt x="3368123" y="793433"/>
                </a:cubicBezTo>
                <a:cubicBezTo>
                  <a:pt x="3740551" y="1466850"/>
                  <a:pt x="3547193" y="2156460"/>
                  <a:pt x="3531001" y="2205990"/>
                </a:cubicBezTo>
                <a:cubicBezTo>
                  <a:pt x="3396698" y="2752725"/>
                  <a:pt x="2930926" y="3228023"/>
                  <a:pt x="2865203" y="3291840"/>
                </a:cubicBezTo>
                <a:cubicBezTo>
                  <a:pt x="2770906" y="3449955"/>
                  <a:pt x="2754713" y="3654743"/>
                  <a:pt x="2754713" y="3672840"/>
                </a:cubicBezTo>
                <a:lnTo>
                  <a:pt x="2754713" y="4000500"/>
                </a:lnTo>
                <a:lnTo>
                  <a:pt x="2753761" y="4000500"/>
                </a:lnTo>
                <a:cubicBezTo>
                  <a:pt x="1152608" y="4000500"/>
                  <a:pt x="1152608" y="4000500"/>
                  <a:pt x="1152608" y="4000500"/>
                </a:cubicBezTo>
                <a:cubicBezTo>
                  <a:pt x="1147846" y="3704273"/>
                  <a:pt x="1147846" y="3704273"/>
                  <a:pt x="1147846" y="3704273"/>
                </a:cubicBezTo>
                <a:cubicBezTo>
                  <a:pt x="1119271" y="3635693"/>
                  <a:pt x="1037356" y="3565208"/>
                  <a:pt x="968776" y="3565208"/>
                </a:cubicBezTo>
                <a:cubicBezTo>
                  <a:pt x="637306" y="3560445"/>
                  <a:pt x="637306" y="3560445"/>
                  <a:pt x="637306" y="3560445"/>
                </a:cubicBezTo>
                <a:cubicBezTo>
                  <a:pt x="397276" y="3544253"/>
                  <a:pt x="333458" y="3355658"/>
                  <a:pt x="333458" y="3259455"/>
                </a:cubicBezTo>
                <a:cubicBezTo>
                  <a:pt x="333458" y="3257550"/>
                  <a:pt x="333458" y="3257550"/>
                  <a:pt x="333458" y="3257550"/>
                </a:cubicBezTo>
                <a:cubicBezTo>
                  <a:pt x="335363" y="3147060"/>
                  <a:pt x="312503" y="3083243"/>
                  <a:pt x="302978" y="3059430"/>
                </a:cubicBezTo>
                <a:cubicBezTo>
                  <a:pt x="264878" y="3030855"/>
                  <a:pt x="242018" y="2995613"/>
                  <a:pt x="232493" y="2976563"/>
                </a:cubicBezTo>
                <a:cubicBezTo>
                  <a:pt x="194393" y="2931795"/>
                  <a:pt x="199156" y="2872740"/>
                  <a:pt x="222968" y="2823210"/>
                </a:cubicBezTo>
                <a:cubicBezTo>
                  <a:pt x="221063" y="2818448"/>
                  <a:pt x="218206" y="2813685"/>
                  <a:pt x="216301" y="2808923"/>
                </a:cubicBezTo>
                <a:cubicBezTo>
                  <a:pt x="174391" y="2754630"/>
                  <a:pt x="181058" y="2690813"/>
                  <a:pt x="209633" y="2644140"/>
                </a:cubicBezTo>
                <a:cubicBezTo>
                  <a:pt x="65806" y="2589848"/>
                  <a:pt x="23896" y="2432685"/>
                  <a:pt x="14371" y="2391728"/>
                </a:cubicBezTo>
                <a:cubicBezTo>
                  <a:pt x="-20872" y="2302193"/>
                  <a:pt x="16276" y="2228850"/>
                  <a:pt x="44851" y="2198370"/>
                </a:cubicBezTo>
                <a:cubicBezTo>
                  <a:pt x="51518" y="2191703"/>
                  <a:pt x="51518" y="2191703"/>
                  <a:pt x="51518" y="2191703"/>
                </a:cubicBezTo>
                <a:cubicBezTo>
                  <a:pt x="58186" y="2186940"/>
                  <a:pt x="58186" y="2186940"/>
                  <a:pt x="58186" y="2186940"/>
                </a:cubicBezTo>
                <a:cubicBezTo>
                  <a:pt x="272498" y="2057400"/>
                  <a:pt x="274403" y="1873568"/>
                  <a:pt x="274403" y="1864043"/>
                </a:cubicBezTo>
                <a:cubicBezTo>
                  <a:pt x="274403" y="1859280"/>
                  <a:pt x="274403" y="1859280"/>
                  <a:pt x="274403" y="1859280"/>
                </a:cubicBezTo>
                <a:cubicBezTo>
                  <a:pt x="274403" y="1854518"/>
                  <a:pt x="274403" y="1854518"/>
                  <a:pt x="274403" y="1854518"/>
                </a:cubicBezTo>
                <a:cubicBezTo>
                  <a:pt x="279166" y="1816418"/>
                  <a:pt x="267736" y="1739265"/>
                  <a:pt x="258211" y="1696403"/>
                </a:cubicBezTo>
                <a:cubicBezTo>
                  <a:pt x="206776" y="1578293"/>
                  <a:pt x="202013" y="1368743"/>
                  <a:pt x="202013" y="1345883"/>
                </a:cubicBezTo>
                <a:cubicBezTo>
                  <a:pt x="192488" y="1004888"/>
                  <a:pt x="406801" y="696278"/>
                  <a:pt x="416326" y="683895"/>
                </a:cubicBezTo>
                <a:cubicBezTo>
                  <a:pt x="418231" y="681990"/>
                  <a:pt x="418231" y="681990"/>
                  <a:pt x="418231" y="681990"/>
                </a:cubicBezTo>
                <a:cubicBezTo>
                  <a:pt x="933533" y="30480"/>
                  <a:pt x="1710773" y="9525"/>
                  <a:pt x="1774591" y="9525"/>
                </a:cubicBezTo>
                <a:cubicBezTo>
                  <a:pt x="1840313" y="2858"/>
                  <a:pt x="1906036" y="0"/>
                  <a:pt x="1972711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FE34EFF-6D5B-4226-855F-1CB74F9D51F1}"/>
              </a:ext>
            </a:extLst>
          </p:cNvPr>
          <p:cNvSpPr/>
          <p:nvPr/>
        </p:nvSpPr>
        <p:spPr>
          <a:xfrm>
            <a:off x="2467980" y="2075356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Right Triangle 13">
            <a:extLst>
              <a:ext uri="{FF2B5EF4-FFF2-40B4-BE49-F238E27FC236}">
                <a16:creationId xmlns:a16="http://schemas.microsoft.com/office/drawing/2014/main" id="{333B6E42-D4C5-4CE2-B195-4C57F80F93F6}"/>
              </a:ext>
            </a:extLst>
          </p:cNvPr>
          <p:cNvSpPr/>
          <p:nvPr/>
        </p:nvSpPr>
        <p:spPr>
          <a:xfrm>
            <a:off x="2431990" y="1527446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888432" h="3921971">
                <a:moveTo>
                  <a:pt x="3379043" y="3254688"/>
                </a:moveTo>
                <a:lnTo>
                  <a:pt x="3379043" y="3462328"/>
                </a:lnTo>
                <a:lnTo>
                  <a:pt x="3628183" y="3462328"/>
                </a:lnTo>
                <a:lnTo>
                  <a:pt x="3628183" y="3254688"/>
                </a:lnTo>
                <a:close/>
                <a:moveTo>
                  <a:pt x="2945132" y="3254688"/>
                </a:moveTo>
                <a:lnTo>
                  <a:pt x="2945132" y="3462328"/>
                </a:lnTo>
                <a:lnTo>
                  <a:pt x="3194272" y="3462328"/>
                </a:lnTo>
                <a:lnTo>
                  <a:pt x="3194272" y="3254688"/>
                </a:lnTo>
                <a:close/>
                <a:moveTo>
                  <a:pt x="2514947" y="3254688"/>
                </a:moveTo>
                <a:lnTo>
                  <a:pt x="2514947" y="3462328"/>
                </a:lnTo>
                <a:lnTo>
                  <a:pt x="2764087" y="3462328"/>
                </a:lnTo>
                <a:lnTo>
                  <a:pt x="2764087" y="3254688"/>
                </a:lnTo>
                <a:close/>
                <a:moveTo>
                  <a:pt x="3379043" y="2864535"/>
                </a:moveTo>
                <a:lnTo>
                  <a:pt x="3379043" y="3072175"/>
                </a:lnTo>
                <a:lnTo>
                  <a:pt x="3628183" y="3072175"/>
                </a:lnTo>
                <a:lnTo>
                  <a:pt x="3628183" y="2864535"/>
                </a:lnTo>
                <a:close/>
                <a:moveTo>
                  <a:pt x="2945132" y="2864535"/>
                </a:moveTo>
                <a:lnTo>
                  <a:pt x="2945132" y="3072175"/>
                </a:lnTo>
                <a:lnTo>
                  <a:pt x="3194272" y="3072175"/>
                </a:lnTo>
                <a:lnTo>
                  <a:pt x="3194272" y="2864535"/>
                </a:lnTo>
                <a:close/>
                <a:moveTo>
                  <a:pt x="2514947" y="2864535"/>
                </a:moveTo>
                <a:lnTo>
                  <a:pt x="2514947" y="3072175"/>
                </a:lnTo>
                <a:lnTo>
                  <a:pt x="2764087" y="3072175"/>
                </a:lnTo>
                <a:lnTo>
                  <a:pt x="2764087" y="2864535"/>
                </a:lnTo>
                <a:close/>
                <a:moveTo>
                  <a:pt x="1945832" y="2577619"/>
                </a:moveTo>
                <a:lnTo>
                  <a:pt x="1945832" y="2937659"/>
                </a:lnTo>
                <a:lnTo>
                  <a:pt x="2124754" y="2937659"/>
                </a:lnTo>
                <a:lnTo>
                  <a:pt x="2124754" y="2577619"/>
                </a:lnTo>
                <a:close/>
                <a:moveTo>
                  <a:pt x="1531681" y="2577619"/>
                </a:moveTo>
                <a:lnTo>
                  <a:pt x="1531681" y="2937659"/>
                </a:lnTo>
                <a:lnTo>
                  <a:pt x="1710603" y="2937659"/>
                </a:lnTo>
                <a:lnTo>
                  <a:pt x="1710603" y="2577619"/>
                </a:lnTo>
                <a:close/>
                <a:moveTo>
                  <a:pt x="1117528" y="2577619"/>
                </a:moveTo>
                <a:lnTo>
                  <a:pt x="1117528" y="2937659"/>
                </a:lnTo>
                <a:lnTo>
                  <a:pt x="1296450" y="2937659"/>
                </a:lnTo>
                <a:lnTo>
                  <a:pt x="1296450" y="2577619"/>
                </a:lnTo>
                <a:close/>
                <a:moveTo>
                  <a:pt x="703375" y="2577619"/>
                </a:moveTo>
                <a:lnTo>
                  <a:pt x="703375" y="2937659"/>
                </a:lnTo>
                <a:lnTo>
                  <a:pt x="882297" y="2937659"/>
                </a:lnTo>
                <a:lnTo>
                  <a:pt x="882297" y="2577619"/>
                </a:lnTo>
                <a:close/>
                <a:moveTo>
                  <a:pt x="289222" y="2577619"/>
                </a:moveTo>
                <a:lnTo>
                  <a:pt x="289222" y="2937659"/>
                </a:lnTo>
                <a:lnTo>
                  <a:pt x="468144" y="2937659"/>
                </a:lnTo>
                <a:lnTo>
                  <a:pt x="468144" y="2577619"/>
                </a:lnTo>
                <a:close/>
                <a:moveTo>
                  <a:pt x="3379043" y="2474382"/>
                </a:moveTo>
                <a:lnTo>
                  <a:pt x="3379043" y="2682022"/>
                </a:lnTo>
                <a:lnTo>
                  <a:pt x="3628183" y="2682022"/>
                </a:lnTo>
                <a:lnTo>
                  <a:pt x="3628183" y="2474382"/>
                </a:lnTo>
                <a:close/>
                <a:moveTo>
                  <a:pt x="2945132" y="2474382"/>
                </a:moveTo>
                <a:lnTo>
                  <a:pt x="2945132" y="2682022"/>
                </a:lnTo>
                <a:lnTo>
                  <a:pt x="3194272" y="2682022"/>
                </a:lnTo>
                <a:lnTo>
                  <a:pt x="3194272" y="2474382"/>
                </a:lnTo>
                <a:close/>
                <a:moveTo>
                  <a:pt x="2514947" y="2474382"/>
                </a:moveTo>
                <a:lnTo>
                  <a:pt x="2514947" y="2682022"/>
                </a:lnTo>
                <a:lnTo>
                  <a:pt x="2764087" y="2682022"/>
                </a:lnTo>
                <a:lnTo>
                  <a:pt x="2764087" y="2474382"/>
                </a:lnTo>
                <a:close/>
                <a:moveTo>
                  <a:pt x="3379043" y="2084229"/>
                </a:moveTo>
                <a:lnTo>
                  <a:pt x="3379043" y="2291869"/>
                </a:lnTo>
                <a:lnTo>
                  <a:pt x="3628183" y="2291869"/>
                </a:lnTo>
                <a:lnTo>
                  <a:pt x="3628183" y="2084229"/>
                </a:lnTo>
                <a:close/>
                <a:moveTo>
                  <a:pt x="2945132" y="2084229"/>
                </a:moveTo>
                <a:lnTo>
                  <a:pt x="2945132" y="2291869"/>
                </a:lnTo>
                <a:lnTo>
                  <a:pt x="3194272" y="2291869"/>
                </a:lnTo>
                <a:lnTo>
                  <a:pt x="3194272" y="2084229"/>
                </a:lnTo>
                <a:close/>
                <a:moveTo>
                  <a:pt x="2514947" y="2084229"/>
                </a:moveTo>
                <a:lnTo>
                  <a:pt x="2514947" y="2291869"/>
                </a:lnTo>
                <a:lnTo>
                  <a:pt x="2764087" y="2291869"/>
                </a:lnTo>
                <a:lnTo>
                  <a:pt x="2764087" y="2084229"/>
                </a:lnTo>
                <a:close/>
                <a:moveTo>
                  <a:pt x="2124144" y="1714020"/>
                </a:moveTo>
                <a:lnTo>
                  <a:pt x="2124144" y="2164020"/>
                </a:lnTo>
                <a:lnTo>
                  <a:pt x="1296144" y="2164020"/>
                </a:lnTo>
                <a:close/>
                <a:moveTo>
                  <a:pt x="197090" y="609603"/>
                </a:moveTo>
                <a:lnTo>
                  <a:pt x="525322" y="609603"/>
                </a:lnTo>
                <a:lnTo>
                  <a:pt x="584058" y="2101023"/>
                </a:lnTo>
                <a:lnTo>
                  <a:pt x="1296144" y="1714020"/>
                </a:lnTo>
                <a:lnTo>
                  <a:pt x="1296144" y="2164020"/>
                </a:lnTo>
                <a:lnTo>
                  <a:pt x="586539" y="2164020"/>
                </a:lnTo>
                <a:lnTo>
                  <a:pt x="590547" y="2265787"/>
                </a:lnTo>
                <a:lnTo>
                  <a:pt x="2232248" y="2265787"/>
                </a:lnTo>
                <a:lnTo>
                  <a:pt x="2232248" y="1954513"/>
                </a:lnTo>
                <a:lnTo>
                  <a:pt x="2232248" y="1054513"/>
                </a:lnTo>
                <a:lnTo>
                  <a:pt x="3888248" y="1954513"/>
                </a:lnTo>
                <a:lnTo>
                  <a:pt x="3888432" y="1954513"/>
                </a:lnTo>
                <a:lnTo>
                  <a:pt x="3888432" y="3921971"/>
                </a:lnTo>
                <a:lnTo>
                  <a:pt x="2304256" y="3921971"/>
                </a:lnTo>
                <a:lnTo>
                  <a:pt x="2232248" y="3921971"/>
                </a:lnTo>
                <a:lnTo>
                  <a:pt x="772857" y="3921971"/>
                </a:lnTo>
                <a:lnTo>
                  <a:pt x="772857" y="3290059"/>
                </a:lnTo>
                <a:lnTo>
                  <a:pt x="361206" y="3290059"/>
                </a:lnTo>
                <a:lnTo>
                  <a:pt x="361206" y="3921971"/>
                </a:lnTo>
                <a:lnTo>
                  <a:pt x="0" y="3921971"/>
                </a:lnTo>
                <a:lnTo>
                  <a:pt x="0" y="2265787"/>
                </a:lnTo>
                <a:lnTo>
                  <a:pt x="131865" y="2265787"/>
                </a:lnTo>
                <a:close/>
                <a:moveTo>
                  <a:pt x="929888" y="0"/>
                </a:moveTo>
                <a:cubicBezTo>
                  <a:pt x="1019595" y="0"/>
                  <a:pt x="1124659" y="30463"/>
                  <a:pt x="1166726" y="102575"/>
                </a:cubicBezTo>
                <a:cubicBezTo>
                  <a:pt x="1212070" y="48192"/>
                  <a:pt x="1255094" y="19511"/>
                  <a:pt x="1304210" y="14210"/>
                </a:cubicBezTo>
                <a:cubicBezTo>
                  <a:pt x="1353326" y="8909"/>
                  <a:pt x="1418945" y="35057"/>
                  <a:pt x="1461423" y="70767"/>
                </a:cubicBezTo>
                <a:cubicBezTo>
                  <a:pt x="1500648" y="39845"/>
                  <a:pt x="1550404" y="23049"/>
                  <a:pt x="1604082" y="23049"/>
                </a:cubicBezTo>
                <a:cubicBezTo>
                  <a:pt x="1692530" y="23049"/>
                  <a:pt x="1770327" y="68651"/>
                  <a:pt x="1814928" y="137833"/>
                </a:cubicBezTo>
                <a:cubicBezTo>
                  <a:pt x="1859765" y="69447"/>
                  <a:pt x="1937139" y="24416"/>
                  <a:pt x="2025031" y="24416"/>
                </a:cubicBezTo>
                <a:cubicBezTo>
                  <a:pt x="2135143" y="24416"/>
                  <a:pt x="2228747" y="95092"/>
                  <a:pt x="2261925" y="193913"/>
                </a:cubicBezTo>
                <a:cubicBezTo>
                  <a:pt x="2262329" y="193791"/>
                  <a:pt x="2262735" y="193790"/>
                  <a:pt x="2263140" y="193790"/>
                </a:cubicBezTo>
                <a:cubicBezTo>
                  <a:pt x="2402209" y="193790"/>
                  <a:pt x="2514947" y="306528"/>
                  <a:pt x="2514947" y="445597"/>
                </a:cubicBezTo>
                <a:cubicBezTo>
                  <a:pt x="2514947" y="584666"/>
                  <a:pt x="2402209" y="697404"/>
                  <a:pt x="2263140" y="697404"/>
                </a:cubicBezTo>
                <a:cubicBezTo>
                  <a:pt x="2176391" y="697404"/>
                  <a:pt x="2099888" y="653537"/>
                  <a:pt x="2054640" y="586750"/>
                </a:cubicBezTo>
                <a:cubicBezTo>
                  <a:pt x="2010395" y="653762"/>
                  <a:pt x="1934062" y="697404"/>
                  <a:pt x="1847535" y="697404"/>
                </a:cubicBezTo>
                <a:cubicBezTo>
                  <a:pt x="1789311" y="697404"/>
                  <a:pt x="1735702" y="677642"/>
                  <a:pt x="1693695" y="643630"/>
                </a:cubicBezTo>
                <a:cubicBezTo>
                  <a:pt x="1651689" y="677642"/>
                  <a:pt x="1598080" y="697404"/>
                  <a:pt x="1539855" y="697404"/>
                </a:cubicBezTo>
                <a:cubicBezTo>
                  <a:pt x="1441551" y="697404"/>
                  <a:pt x="1356403" y="641072"/>
                  <a:pt x="1315888" y="558445"/>
                </a:cubicBezTo>
                <a:cubicBezTo>
                  <a:pt x="1272229" y="598661"/>
                  <a:pt x="1206400" y="634839"/>
                  <a:pt x="1149712" y="622576"/>
                </a:cubicBezTo>
                <a:cubicBezTo>
                  <a:pt x="1096483" y="611061"/>
                  <a:pt x="1025744" y="572014"/>
                  <a:pt x="984978" y="498638"/>
                </a:cubicBezTo>
                <a:cubicBezTo>
                  <a:pt x="959504" y="574665"/>
                  <a:pt x="887516" y="629050"/>
                  <a:pt x="802824" y="629050"/>
                </a:cubicBezTo>
                <a:cubicBezTo>
                  <a:pt x="724492" y="629050"/>
                  <a:pt x="657026" y="582526"/>
                  <a:pt x="627413" y="515210"/>
                </a:cubicBezTo>
                <a:cubicBezTo>
                  <a:pt x="584988" y="553591"/>
                  <a:pt x="527392" y="574026"/>
                  <a:pt x="479717" y="567162"/>
                </a:cubicBezTo>
                <a:cubicBezTo>
                  <a:pt x="439788" y="561414"/>
                  <a:pt x="406466" y="547383"/>
                  <a:pt x="379767" y="527160"/>
                </a:cubicBezTo>
                <a:cubicBezTo>
                  <a:pt x="310874" y="498171"/>
                  <a:pt x="262300" y="430445"/>
                  <a:pt x="261518" y="351249"/>
                </a:cubicBezTo>
                <a:cubicBezTo>
                  <a:pt x="261425" y="351089"/>
                  <a:pt x="261381" y="350918"/>
                  <a:pt x="261338" y="350746"/>
                </a:cubicBezTo>
                <a:cubicBezTo>
                  <a:pt x="228153" y="316942"/>
                  <a:pt x="208360" y="270473"/>
                  <a:pt x="208360" y="219381"/>
                </a:cubicBezTo>
                <a:cubicBezTo>
                  <a:pt x="208360" y="112466"/>
                  <a:pt x="295031" y="25795"/>
                  <a:pt x="401946" y="25795"/>
                </a:cubicBezTo>
                <a:cubicBezTo>
                  <a:pt x="425158" y="25795"/>
                  <a:pt x="447416" y="29880"/>
                  <a:pt x="467791" y="38056"/>
                </a:cubicBezTo>
                <a:cubicBezTo>
                  <a:pt x="585794" y="17893"/>
                  <a:pt x="696162" y="87852"/>
                  <a:pt x="737322" y="124235"/>
                </a:cubicBezTo>
                <a:cubicBezTo>
                  <a:pt x="782627" y="68126"/>
                  <a:pt x="852143" y="0"/>
                  <a:pt x="929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0D46678F-0077-4D59-83FC-41D4AA5999D6}"/>
              </a:ext>
            </a:extLst>
          </p:cNvPr>
          <p:cNvSpPr>
            <a:spLocks noChangeAspect="1"/>
          </p:cNvSpPr>
          <p:nvPr/>
        </p:nvSpPr>
        <p:spPr>
          <a:xfrm rot="18900000">
            <a:off x="5259701" y="2405087"/>
            <a:ext cx="347830" cy="274021"/>
          </a:xfrm>
          <a:custGeom>
            <a:avLst/>
            <a:gdLst/>
            <a:ahLst/>
            <a:cxnLst/>
            <a:rect l="l" t="t" r="r" b="b"/>
            <a:pathLst>
              <a:path w="3805825" h="2998234">
                <a:moveTo>
                  <a:pt x="571963" y="2092124"/>
                </a:moveTo>
                <a:lnTo>
                  <a:pt x="465390" y="2092124"/>
                </a:lnTo>
                <a:lnTo>
                  <a:pt x="571963" y="2198697"/>
                </a:lnTo>
                <a:close/>
                <a:moveTo>
                  <a:pt x="571962" y="1939097"/>
                </a:moveTo>
                <a:lnTo>
                  <a:pt x="465390" y="2045669"/>
                </a:lnTo>
                <a:lnTo>
                  <a:pt x="571962" y="2045669"/>
                </a:lnTo>
                <a:close/>
                <a:moveTo>
                  <a:pt x="724990" y="2092124"/>
                </a:moveTo>
                <a:lnTo>
                  <a:pt x="618417" y="2092124"/>
                </a:lnTo>
                <a:lnTo>
                  <a:pt x="618418" y="2198697"/>
                </a:lnTo>
                <a:close/>
                <a:moveTo>
                  <a:pt x="618418" y="1939104"/>
                </a:moveTo>
                <a:lnTo>
                  <a:pt x="618417" y="2045669"/>
                </a:lnTo>
                <a:lnTo>
                  <a:pt x="724982" y="2045669"/>
                </a:lnTo>
                <a:close/>
                <a:moveTo>
                  <a:pt x="760612" y="1901643"/>
                </a:moveTo>
                <a:lnTo>
                  <a:pt x="654047" y="1901643"/>
                </a:lnTo>
                <a:lnTo>
                  <a:pt x="760612" y="2008208"/>
                </a:lnTo>
                <a:close/>
                <a:moveTo>
                  <a:pt x="760612" y="1748616"/>
                </a:moveTo>
                <a:lnTo>
                  <a:pt x="654040" y="1855188"/>
                </a:lnTo>
                <a:lnTo>
                  <a:pt x="760612" y="1855188"/>
                </a:lnTo>
                <a:close/>
                <a:moveTo>
                  <a:pt x="913640" y="1901643"/>
                </a:moveTo>
                <a:lnTo>
                  <a:pt x="807067" y="1901643"/>
                </a:lnTo>
                <a:lnTo>
                  <a:pt x="807067" y="2008216"/>
                </a:lnTo>
                <a:close/>
                <a:moveTo>
                  <a:pt x="807067" y="1748615"/>
                </a:moveTo>
                <a:lnTo>
                  <a:pt x="807067" y="1855188"/>
                </a:lnTo>
                <a:lnTo>
                  <a:pt x="913640" y="1855188"/>
                </a:lnTo>
                <a:close/>
                <a:moveTo>
                  <a:pt x="953368" y="1708887"/>
                </a:moveTo>
                <a:lnTo>
                  <a:pt x="846796" y="1708887"/>
                </a:lnTo>
                <a:lnTo>
                  <a:pt x="953368" y="1815459"/>
                </a:lnTo>
                <a:close/>
                <a:moveTo>
                  <a:pt x="953368" y="1555860"/>
                </a:moveTo>
                <a:lnTo>
                  <a:pt x="846796" y="1662432"/>
                </a:lnTo>
                <a:lnTo>
                  <a:pt x="953368" y="1662432"/>
                </a:lnTo>
                <a:close/>
                <a:moveTo>
                  <a:pt x="1106396" y="1708887"/>
                </a:moveTo>
                <a:lnTo>
                  <a:pt x="999823" y="1708887"/>
                </a:lnTo>
                <a:lnTo>
                  <a:pt x="999823" y="1815460"/>
                </a:lnTo>
                <a:close/>
                <a:moveTo>
                  <a:pt x="999823" y="1555860"/>
                </a:moveTo>
                <a:lnTo>
                  <a:pt x="999823" y="1662432"/>
                </a:lnTo>
                <a:lnTo>
                  <a:pt x="1106396" y="1662432"/>
                </a:lnTo>
                <a:close/>
                <a:moveTo>
                  <a:pt x="1144754" y="1514764"/>
                </a:moveTo>
                <a:lnTo>
                  <a:pt x="1038182" y="1514764"/>
                </a:lnTo>
                <a:lnTo>
                  <a:pt x="1144754" y="1621337"/>
                </a:lnTo>
                <a:close/>
                <a:moveTo>
                  <a:pt x="1144754" y="1361737"/>
                </a:moveTo>
                <a:lnTo>
                  <a:pt x="1038182" y="1468309"/>
                </a:lnTo>
                <a:lnTo>
                  <a:pt x="1144754" y="1468309"/>
                </a:lnTo>
                <a:close/>
                <a:moveTo>
                  <a:pt x="1297782" y="1514764"/>
                </a:moveTo>
                <a:lnTo>
                  <a:pt x="1191209" y="1514764"/>
                </a:lnTo>
                <a:lnTo>
                  <a:pt x="1191209" y="1621337"/>
                </a:lnTo>
                <a:close/>
                <a:moveTo>
                  <a:pt x="1191209" y="1361737"/>
                </a:moveTo>
                <a:lnTo>
                  <a:pt x="1191209" y="1468309"/>
                </a:lnTo>
                <a:lnTo>
                  <a:pt x="1297782" y="1468309"/>
                </a:lnTo>
                <a:close/>
                <a:moveTo>
                  <a:pt x="1335838" y="1323681"/>
                </a:moveTo>
                <a:lnTo>
                  <a:pt x="1229266" y="1323681"/>
                </a:lnTo>
                <a:lnTo>
                  <a:pt x="1335838" y="1430253"/>
                </a:lnTo>
                <a:close/>
                <a:moveTo>
                  <a:pt x="1335838" y="1170654"/>
                </a:moveTo>
                <a:lnTo>
                  <a:pt x="1229266" y="1277226"/>
                </a:lnTo>
                <a:lnTo>
                  <a:pt x="1335838" y="1277226"/>
                </a:lnTo>
                <a:close/>
                <a:moveTo>
                  <a:pt x="1488865" y="1323681"/>
                </a:moveTo>
                <a:lnTo>
                  <a:pt x="1382293" y="1323681"/>
                </a:lnTo>
                <a:lnTo>
                  <a:pt x="1382293" y="1430253"/>
                </a:lnTo>
                <a:close/>
                <a:moveTo>
                  <a:pt x="1382293" y="1170653"/>
                </a:moveTo>
                <a:lnTo>
                  <a:pt x="1382293" y="1277226"/>
                </a:lnTo>
                <a:lnTo>
                  <a:pt x="1488865" y="1277226"/>
                </a:lnTo>
                <a:close/>
                <a:moveTo>
                  <a:pt x="2914702" y="2523007"/>
                </a:moveTo>
                <a:cubicBezTo>
                  <a:pt x="2900642" y="2508947"/>
                  <a:pt x="2877845" y="2508947"/>
                  <a:pt x="2863784" y="2523007"/>
                </a:cubicBezTo>
                <a:cubicBezTo>
                  <a:pt x="2849724" y="2537067"/>
                  <a:pt x="2849724" y="2559864"/>
                  <a:pt x="2863784" y="2573924"/>
                </a:cubicBezTo>
                <a:cubicBezTo>
                  <a:pt x="2877845" y="2587985"/>
                  <a:pt x="2900642" y="2587985"/>
                  <a:pt x="2914702" y="2573924"/>
                </a:cubicBezTo>
                <a:cubicBezTo>
                  <a:pt x="2928762" y="2559864"/>
                  <a:pt x="2928762" y="2537067"/>
                  <a:pt x="2914702" y="2523007"/>
                </a:cubicBezTo>
                <a:close/>
                <a:moveTo>
                  <a:pt x="1526922" y="1132597"/>
                </a:moveTo>
                <a:lnTo>
                  <a:pt x="1420350" y="1132596"/>
                </a:lnTo>
                <a:lnTo>
                  <a:pt x="1526922" y="1239169"/>
                </a:lnTo>
                <a:close/>
                <a:moveTo>
                  <a:pt x="1526922" y="979569"/>
                </a:moveTo>
                <a:lnTo>
                  <a:pt x="1420350" y="1086141"/>
                </a:lnTo>
                <a:lnTo>
                  <a:pt x="1526922" y="1086142"/>
                </a:lnTo>
                <a:close/>
                <a:moveTo>
                  <a:pt x="1679950" y="1132597"/>
                </a:moveTo>
                <a:lnTo>
                  <a:pt x="1573377" y="1132597"/>
                </a:lnTo>
                <a:lnTo>
                  <a:pt x="1573377" y="1239169"/>
                </a:lnTo>
                <a:close/>
                <a:moveTo>
                  <a:pt x="1573377" y="979569"/>
                </a:moveTo>
                <a:lnTo>
                  <a:pt x="1573377" y="1086142"/>
                </a:lnTo>
                <a:lnTo>
                  <a:pt x="1679950" y="1086142"/>
                </a:lnTo>
                <a:close/>
                <a:moveTo>
                  <a:pt x="1718007" y="941512"/>
                </a:moveTo>
                <a:lnTo>
                  <a:pt x="1611434" y="941512"/>
                </a:lnTo>
                <a:lnTo>
                  <a:pt x="1718007" y="1048085"/>
                </a:lnTo>
                <a:close/>
                <a:moveTo>
                  <a:pt x="1718006" y="788485"/>
                </a:moveTo>
                <a:lnTo>
                  <a:pt x="1611434" y="895057"/>
                </a:lnTo>
                <a:lnTo>
                  <a:pt x="1718006" y="895057"/>
                </a:lnTo>
                <a:close/>
                <a:moveTo>
                  <a:pt x="1871034" y="941512"/>
                </a:moveTo>
                <a:lnTo>
                  <a:pt x="1764461" y="941512"/>
                </a:lnTo>
                <a:lnTo>
                  <a:pt x="1764462" y="1048085"/>
                </a:lnTo>
                <a:close/>
                <a:moveTo>
                  <a:pt x="1764461" y="788485"/>
                </a:moveTo>
                <a:lnTo>
                  <a:pt x="1764462" y="895057"/>
                </a:lnTo>
                <a:lnTo>
                  <a:pt x="1871034" y="895057"/>
                </a:lnTo>
                <a:close/>
                <a:moveTo>
                  <a:pt x="3382381" y="1946466"/>
                </a:moveTo>
                <a:lnTo>
                  <a:pt x="2893361" y="2435486"/>
                </a:lnTo>
                <a:lnTo>
                  <a:pt x="2933988" y="2428503"/>
                </a:lnTo>
                <a:lnTo>
                  <a:pt x="3009207" y="2503722"/>
                </a:lnTo>
                <a:lnTo>
                  <a:pt x="3003173" y="2538827"/>
                </a:lnTo>
                <a:lnTo>
                  <a:pt x="3488958" y="2053042"/>
                </a:lnTo>
                <a:lnTo>
                  <a:pt x="3388629" y="1952714"/>
                </a:lnTo>
                <a:close/>
                <a:moveTo>
                  <a:pt x="2405874" y="794872"/>
                </a:moveTo>
                <a:lnTo>
                  <a:pt x="2299301" y="794872"/>
                </a:lnTo>
                <a:lnTo>
                  <a:pt x="2405874" y="901444"/>
                </a:lnTo>
                <a:close/>
                <a:moveTo>
                  <a:pt x="2789111" y="1176277"/>
                </a:moveTo>
                <a:lnTo>
                  <a:pt x="2682538" y="1176278"/>
                </a:lnTo>
                <a:lnTo>
                  <a:pt x="2789111" y="1282850"/>
                </a:lnTo>
                <a:close/>
                <a:moveTo>
                  <a:pt x="2596355" y="983521"/>
                </a:moveTo>
                <a:lnTo>
                  <a:pt x="2489782" y="983522"/>
                </a:lnTo>
                <a:lnTo>
                  <a:pt x="2596355" y="1090094"/>
                </a:lnTo>
                <a:close/>
                <a:moveTo>
                  <a:pt x="3174317" y="1558747"/>
                </a:moveTo>
                <a:lnTo>
                  <a:pt x="3067745" y="1558747"/>
                </a:lnTo>
                <a:lnTo>
                  <a:pt x="3174317" y="1665320"/>
                </a:lnTo>
                <a:close/>
                <a:moveTo>
                  <a:pt x="2983234" y="1367664"/>
                </a:moveTo>
                <a:lnTo>
                  <a:pt x="2876661" y="1367664"/>
                </a:lnTo>
                <a:lnTo>
                  <a:pt x="2983234" y="1474236"/>
                </a:lnTo>
                <a:close/>
                <a:moveTo>
                  <a:pt x="3556486" y="1940915"/>
                </a:moveTo>
                <a:lnTo>
                  <a:pt x="3449914" y="1940915"/>
                </a:lnTo>
                <a:lnTo>
                  <a:pt x="3556487" y="2047488"/>
                </a:lnTo>
                <a:close/>
                <a:moveTo>
                  <a:pt x="3365402" y="1749831"/>
                </a:moveTo>
                <a:lnTo>
                  <a:pt x="3258830" y="1749831"/>
                </a:lnTo>
                <a:lnTo>
                  <a:pt x="3365402" y="1856404"/>
                </a:lnTo>
                <a:close/>
                <a:moveTo>
                  <a:pt x="3761426" y="2144804"/>
                </a:moveTo>
                <a:lnTo>
                  <a:pt x="3654853" y="2144804"/>
                </a:lnTo>
                <a:lnTo>
                  <a:pt x="3761426" y="2251377"/>
                </a:lnTo>
                <a:close/>
                <a:moveTo>
                  <a:pt x="2405874" y="657532"/>
                </a:moveTo>
                <a:lnTo>
                  <a:pt x="2314989" y="748417"/>
                </a:lnTo>
                <a:lnTo>
                  <a:pt x="2405874" y="748417"/>
                </a:lnTo>
                <a:close/>
                <a:moveTo>
                  <a:pt x="2558894" y="794872"/>
                </a:moveTo>
                <a:lnTo>
                  <a:pt x="2452329" y="794872"/>
                </a:lnTo>
                <a:lnTo>
                  <a:pt x="2452329" y="901437"/>
                </a:lnTo>
                <a:close/>
                <a:moveTo>
                  <a:pt x="2596355" y="830501"/>
                </a:moveTo>
                <a:lnTo>
                  <a:pt x="2489790" y="937067"/>
                </a:lnTo>
                <a:lnTo>
                  <a:pt x="2596355" y="937067"/>
                </a:lnTo>
                <a:close/>
                <a:moveTo>
                  <a:pt x="2942138" y="1176278"/>
                </a:moveTo>
                <a:lnTo>
                  <a:pt x="2835566" y="1176277"/>
                </a:lnTo>
                <a:lnTo>
                  <a:pt x="2835566" y="1282850"/>
                </a:lnTo>
                <a:close/>
                <a:moveTo>
                  <a:pt x="2789111" y="1023250"/>
                </a:moveTo>
                <a:lnTo>
                  <a:pt x="2682538" y="1129823"/>
                </a:lnTo>
                <a:lnTo>
                  <a:pt x="2789111" y="1129823"/>
                </a:lnTo>
                <a:close/>
                <a:moveTo>
                  <a:pt x="2749382" y="983521"/>
                </a:moveTo>
                <a:lnTo>
                  <a:pt x="2642810" y="983522"/>
                </a:lnTo>
                <a:lnTo>
                  <a:pt x="2642810" y="1090094"/>
                </a:lnTo>
                <a:close/>
                <a:moveTo>
                  <a:pt x="3327345" y="1558747"/>
                </a:moveTo>
                <a:lnTo>
                  <a:pt x="3220772" y="1558747"/>
                </a:lnTo>
                <a:lnTo>
                  <a:pt x="3220772" y="1665320"/>
                </a:lnTo>
                <a:close/>
                <a:moveTo>
                  <a:pt x="3174317" y="1405720"/>
                </a:moveTo>
                <a:lnTo>
                  <a:pt x="3067745" y="1512292"/>
                </a:lnTo>
                <a:lnTo>
                  <a:pt x="3174317" y="1512292"/>
                </a:lnTo>
                <a:close/>
                <a:moveTo>
                  <a:pt x="3136261" y="1367664"/>
                </a:moveTo>
                <a:lnTo>
                  <a:pt x="3029688" y="1367664"/>
                </a:lnTo>
                <a:lnTo>
                  <a:pt x="3029689" y="1474236"/>
                </a:lnTo>
                <a:close/>
                <a:moveTo>
                  <a:pt x="2983234" y="1214636"/>
                </a:moveTo>
                <a:lnTo>
                  <a:pt x="2876661" y="1321209"/>
                </a:lnTo>
                <a:lnTo>
                  <a:pt x="2983234" y="1321209"/>
                </a:lnTo>
                <a:close/>
                <a:moveTo>
                  <a:pt x="3709514" y="1940915"/>
                </a:moveTo>
                <a:lnTo>
                  <a:pt x="3602941" y="1940915"/>
                </a:lnTo>
                <a:lnTo>
                  <a:pt x="3602942" y="2047488"/>
                </a:lnTo>
                <a:close/>
                <a:moveTo>
                  <a:pt x="3556487" y="1787888"/>
                </a:moveTo>
                <a:lnTo>
                  <a:pt x="3449914" y="1894460"/>
                </a:lnTo>
                <a:lnTo>
                  <a:pt x="3556486" y="1894460"/>
                </a:lnTo>
                <a:close/>
                <a:moveTo>
                  <a:pt x="3518430" y="1749831"/>
                </a:moveTo>
                <a:lnTo>
                  <a:pt x="3411857" y="1749831"/>
                </a:lnTo>
                <a:lnTo>
                  <a:pt x="3411857" y="1856403"/>
                </a:lnTo>
                <a:close/>
                <a:moveTo>
                  <a:pt x="3365402" y="1596803"/>
                </a:moveTo>
                <a:lnTo>
                  <a:pt x="3258830" y="1703376"/>
                </a:lnTo>
                <a:lnTo>
                  <a:pt x="3365402" y="1703376"/>
                </a:lnTo>
                <a:close/>
                <a:moveTo>
                  <a:pt x="3761426" y="1991777"/>
                </a:moveTo>
                <a:lnTo>
                  <a:pt x="3654853" y="2098349"/>
                </a:lnTo>
                <a:lnTo>
                  <a:pt x="3761426" y="2098349"/>
                </a:lnTo>
                <a:close/>
                <a:moveTo>
                  <a:pt x="2452329" y="641845"/>
                </a:moveTo>
                <a:lnTo>
                  <a:pt x="2452329" y="748417"/>
                </a:lnTo>
                <a:lnTo>
                  <a:pt x="2558901" y="748417"/>
                </a:lnTo>
                <a:close/>
                <a:moveTo>
                  <a:pt x="2835566" y="1023250"/>
                </a:moveTo>
                <a:lnTo>
                  <a:pt x="2835566" y="1129822"/>
                </a:lnTo>
                <a:lnTo>
                  <a:pt x="2942138" y="1129822"/>
                </a:lnTo>
                <a:close/>
                <a:moveTo>
                  <a:pt x="2642810" y="830494"/>
                </a:moveTo>
                <a:lnTo>
                  <a:pt x="2642810" y="937066"/>
                </a:lnTo>
                <a:lnTo>
                  <a:pt x="2749382" y="937066"/>
                </a:lnTo>
                <a:close/>
                <a:moveTo>
                  <a:pt x="3220772" y="1405720"/>
                </a:moveTo>
                <a:lnTo>
                  <a:pt x="3220772" y="1512292"/>
                </a:lnTo>
                <a:lnTo>
                  <a:pt x="3327344" y="1512292"/>
                </a:lnTo>
                <a:close/>
                <a:moveTo>
                  <a:pt x="3029688" y="1214636"/>
                </a:moveTo>
                <a:lnTo>
                  <a:pt x="3029688" y="1321209"/>
                </a:lnTo>
                <a:lnTo>
                  <a:pt x="3136261" y="1321209"/>
                </a:lnTo>
                <a:close/>
                <a:moveTo>
                  <a:pt x="3602941" y="1787888"/>
                </a:moveTo>
                <a:lnTo>
                  <a:pt x="3602941" y="1894460"/>
                </a:lnTo>
                <a:lnTo>
                  <a:pt x="3709514" y="1894460"/>
                </a:lnTo>
                <a:close/>
                <a:moveTo>
                  <a:pt x="3411857" y="1596803"/>
                </a:moveTo>
                <a:lnTo>
                  <a:pt x="3411857" y="1703376"/>
                </a:lnTo>
                <a:lnTo>
                  <a:pt x="3518429" y="1703376"/>
                </a:lnTo>
                <a:close/>
                <a:moveTo>
                  <a:pt x="2353083" y="150965"/>
                </a:moveTo>
                <a:lnTo>
                  <a:pt x="2025288" y="132265"/>
                </a:lnTo>
                <a:lnTo>
                  <a:pt x="2071608" y="178585"/>
                </a:lnTo>
                <a:lnTo>
                  <a:pt x="2093619" y="156574"/>
                </a:lnTo>
                <a:lnTo>
                  <a:pt x="2220546" y="283501"/>
                </a:lnTo>
                <a:close/>
                <a:moveTo>
                  <a:pt x="2523312" y="286240"/>
                </a:moveTo>
                <a:lnTo>
                  <a:pt x="2373298" y="436253"/>
                </a:lnTo>
                <a:lnTo>
                  <a:pt x="2500225" y="563180"/>
                </a:lnTo>
                <a:lnTo>
                  <a:pt x="2473487" y="589919"/>
                </a:lnTo>
                <a:lnTo>
                  <a:pt x="2618667" y="735099"/>
                </a:lnTo>
                <a:lnTo>
                  <a:pt x="2619582" y="734183"/>
                </a:lnTo>
                <a:lnTo>
                  <a:pt x="2812338" y="926939"/>
                </a:lnTo>
                <a:lnTo>
                  <a:pt x="2845693" y="960294"/>
                </a:lnTo>
                <a:lnTo>
                  <a:pt x="3005093" y="1119693"/>
                </a:lnTo>
                <a:lnTo>
                  <a:pt x="3006461" y="1118325"/>
                </a:lnTo>
                <a:lnTo>
                  <a:pt x="3197545" y="1309409"/>
                </a:lnTo>
                <a:lnTo>
                  <a:pt x="3232572" y="1344436"/>
                </a:lnTo>
                <a:lnTo>
                  <a:pt x="3246403" y="1358267"/>
                </a:lnTo>
                <a:close/>
                <a:moveTo>
                  <a:pt x="2523816" y="30335"/>
                </a:moveTo>
                <a:lnTo>
                  <a:pt x="2626629" y="133149"/>
                </a:lnTo>
                <a:lnTo>
                  <a:pt x="2552082" y="207696"/>
                </a:lnTo>
                <a:lnTo>
                  <a:pt x="2576968" y="232583"/>
                </a:lnTo>
                <a:lnTo>
                  <a:pt x="2575182" y="234369"/>
                </a:lnTo>
                <a:lnTo>
                  <a:pt x="3513251" y="1625113"/>
                </a:lnTo>
                <a:lnTo>
                  <a:pt x="3579714" y="1691577"/>
                </a:lnTo>
                <a:lnTo>
                  <a:pt x="3614741" y="1726603"/>
                </a:lnTo>
                <a:lnTo>
                  <a:pt x="3784128" y="1895991"/>
                </a:lnTo>
                <a:lnTo>
                  <a:pt x="3784653" y="1895466"/>
                </a:lnTo>
                <a:lnTo>
                  <a:pt x="3802957" y="1913770"/>
                </a:lnTo>
                <a:lnTo>
                  <a:pt x="3802957" y="1914820"/>
                </a:lnTo>
                <a:lnTo>
                  <a:pt x="3805825" y="1917687"/>
                </a:lnTo>
                <a:lnTo>
                  <a:pt x="3802957" y="1920555"/>
                </a:lnTo>
                <a:lnTo>
                  <a:pt x="3802957" y="2329384"/>
                </a:lnTo>
                <a:lnTo>
                  <a:pt x="3784653" y="2347688"/>
                </a:lnTo>
                <a:lnTo>
                  <a:pt x="3580239" y="2143274"/>
                </a:lnTo>
                <a:lnTo>
                  <a:pt x="3579714" y="2143798"/>
                </a:lnTo>
                <a:lnTo>
                  <a:pt x="3514414" y="2078498"/>
                </a:lnTo>
                <a:lnTo>
                  <a:pt x="2992605" y="2600306"/>
                </a:lnTo>
                <a:lnTo>
                  <a:pt x="2990741" y="2611151"/>
                </a:lnTo>
                <a:lnTo>
                  <a:pt x="2771416" y="2767764"/>
                </a:lnTo>
                <a:lnTo>
                  <a:pt x="2746140" y="2742487"/>
                </a:lnTo>
                <a:lnTo>
                  <a:pt x="2670170" y="2818456"/>
                </a:lnTo>
                <a:lnTo>
                  <a:pt x="2651401" y="2799687"/>
                </a:lnTo>
                <a:cubicBezTo>
                  <a:pt x="2625528" y="2785735"/>
                  <a:pt x="2592950" y="2788926"/>
                  <a:pt x="2569612" y="2809139"/>
                </a:cubicBezTo>
                <a:cubicBezTo>
                  <a:pt x="2540180" y="2834630"/>
                  <a:pt x="2535445" y="2878528"/>
                  <a:pt x="2558763" y="2909709"/>
                </a:cubicBezTo>
                <a:cubicBezTo>
                  <a:pt x="2580225" y="2939886"/>
                  <a:pt x="2602221" y="2944074"/>
                  <a:pt x="2698387" y="2956528"/>
                </a:cubicBezTo>
                <a:cubicBezTo>
                  <a:pt x="2612716" y="3019512"/>
                  <a:pt x="2549084" y="3004923"/>
                  <a:pt x="2499317" y="2954166"/>
                </a:cubicBezTo>
                <a:cubicBezTo>
                  <a:pt x="2449549" y="2903408"/>
                  <a:pt x="2462151" y="2804007"/>
                  <a:pt x="2521014" y="2753027"/>
                </a:cubicBezTo>
                <a:cubicBezTo>
                  <a:pt x="2561003" y="2718393"/>
                  <a:pt x="2614554" y="2708748"/>
                  <a:pt x="2661444" y="2725347"/>
                </a:cubicBezTo>
                <a:lnTo>
                  <a:pt x="2695222" y="2691569"/>
                </a:lnTo>
                <a:lnTo>
                  <a:pt x="2669947" y="2666294"/>
                </a:lnTo>
                <a:lnTo>
                  <a:pt x="2810390" y="2469612"/>
                </a:lnTo>
                <a:lnTo>
                  <a:pt x="2809356" y="2468579"/>
                </a:lnTo>
                <a:lnTo>
                  <a:pt x="2815551" y="2462385"/>
                </a:lnTo>
                <a:lnTo>
                  <a:pt x="2826559" y="2446968"/>
                </a:lnTo>
                <a:lnTo>
                  <a:pt x="2831882" y="2446053"/>
                </a:lnTo>
                <a:lnTo>
                  <a:pt x="3356925" y="1921010"/>
                </a:lnTo>
                <a:lnTo>
                  <a:pt x="3353603" y="1917688"/>
                </a:lnTo>
                <a:lnTo>
                  <a:pt x="3197545" y="1761630"/>
                </a:lnTo>
                <a:lnTo>
                  <a:pt x="3197544" y="1761631"/>
                </a:lnTo>
                <a:lnTo>
                  <a:pt x="3006461" y="1570547"/>
                </a:lnTo>
                <a:lnTo>
                  <a:pt x="2971434" y="1535520"/>
                </a:lnTo>
                <a:lnTo>
                  <a:pt x="2813706" y="1377793"/>
                </a:lnTo>
                <a:lnTo>
                  <a:pt x="2812338" y="1379161"/>
                </a:lnTo>
                <a:lnTo>
                  <a:pt x="2619582" y="1186405"/>
                </a:lnTo>
                <a:lnTo>
                  <a:pt x="2586227" y="1153050"/>
                </a:lnTo>
                <a:lnTo>
                  <a:pt x="2430017" y="996839"/>
                </a:lnTo>
                <a:lnTo>
                  <a:pt x="2429101" y="997755"/>
                </a:lnTo>
                <a:lnTo>
                  <a:pt x="2247376" y="816030"/>
                </a:lnTo>
                <a:lnTo>
                  <a:pt x="2194721" y="868684"/>
                </a:lnTo>
                <a:lnTo>
                  <a:pt x="2169629" y="843592"/>
                </a:lnTo>
                <a:lnTo>
                  <a:pt x="2012511" y="1000710"/>
                </a:lnTo>
                <a:lnTo>
                  <a:pt x="1948715" y="936915"/>
                </a:lnTo>
                <a:lnTo>
                  <a:pt x="1776261" y="1109369"/>
                </a:lnTo>
                <a:lnTo>
                  <a:pt x="1741234" y="1144396"/>
                </a:lnTo>
                <a:lnTo>
                  <a:pt x="1585176" y="1300453"/>
                </a:lnTo>
                <a:lnTo>
                  <a:pt x="1550150" y="1335480"/>
                </a:lnTo>
                <a:lnTo>
                  <a:pt x="1394093" y="1491537"/>
                </a:lnTo>
                <a:lnTo>
                  <a:pt x="1359065" y="1526564"/>
                </a:lnTo>
                <a:lnTo>
                  <a:pt x="1201338" y="1684291"/>
                </a:lnTo>
                <a:lnTo>
                  <a:pt x="1202706" y="1685660"/>
                </a:lnTo>
                <a:lnTo>
                  <a:pt x="1009951" y="1878416"/>
                </a:lnTo>
                <a:lnTo>
                  <a:pt x="976596" y="1911771"/>
                </a:lnTo>
                <a:lnTo>
                  <a:pt x="820385" y="2067981"/>
                </a:lnTo>
                <a:lnTo>
                  <a:pt x="821301" y="2068897"/>
                </a:lnTo>
                <a:lnTo>
                  <a:pt x="612116" y="2278081"/>
                </a:lnTo>
                <a:lnTo>
                  <a:pt x="673628" y="2339593"/>
                </a:lnTo>
                <a:lnTo>
                  <a:pt x="567426" y="2445795"/>
                </a:lnTo>
                <a:lnTo>
                  <a:pt x="672230" y="2550598"/>
                </a:lnTo>
                <a:lnTo>
                  <a:pt x="566028" y="2656800"/>
                </a:lnTo>
                <a:lnTo>
                  <a:pt x="0" y="2090772"/>
                </a:lnTo>
                <a:lnTo>
                  <a:pt x="106202" y="1984570"/>
                </a:lnTo>
                <a:lnTo>
                  <a:pt x="211005" y="2089373"/>
                </a:lnTo>
                <a:lnTo>
                  <a:pt x="317206" y="1983171"/>
                </a:lnTo>
                <a:lnTo>
                  <a:pt x="386005" y="2051970"/>
                </a:lnTo>
                <a:lnTo>
                  <a:pt x="558644" y="1879331"/>
                </a:lnTo>
                <a:lnTo>
                  <a:pt x="557729" y="1878415"/>
                </a:lnTo>
                <a:lnTo>
                  <a:pt x="750485" y="1685660"/>
                </a:lnTo>
                <a:lnTo>
                  <a:pt x="783839" y="1652305"/>
                </a:lnTo>
                <a:lnTo>
                  <a:pt x="943239" y="1492905"/>
                </a:lnTo>
                <a:lnTo>
                  <a:pt x="941871" y="1491537"/>
                </a:lnTo>
                <a:lnTo>
                  <a:pt x="1132954" y="1300453"/>
                </a:lnTo>
                <a:lnTo>
                  <a:pt x="1167982" y="1265426"/>
                </a:lnTo>
                <a:lnTo>
                  <a:pt x="1324039" y="1109369"/>
                </a:lnTo>
                <a:lnTo>
                  <a:pt x="1359065" y="1074342"/>
                </a:lnTo>
                <a:lnTo>
                  <a:pt x="1515123" y="918285"/>
                </a:lnTo>
                <a:lnTo>
                  <a:pt x="1550150" y="883258"/>
                </a:lnTo>
                <a:lnTo>
                  <a:pt x="1722604" y="710804"/>
                </a:lnTo>
                <a:lnTo>
                  <a:pt x="1656089" y="644289"/>
                </a:lnTo>
                <a:lnTo>
                  <a:pt x="1813208" y="487170"/>
                </a:lnTo>
                <a:lnTo>
                  <a:pt x="1788115" y="462078"/>
                </a:lnTo>
                <a:lnTo>
                  <a:pt x="1817021" y="433172"/>
                </a:lnTo>
                <a:lnTo>
                  <a:pt x="1638436" y="254587"/>
                </a:lnTo>
                <a:lnTo>
                  <a:pt x="1893022" y="0"/>
                </a:lnTo>
                <a:lnTo>
                  <a:pt x="1948799" y="55777"/>
                </a:lnTo>
                <a:lnTo>
                  <a:pt x="2421315" y="82732"/>
                </a:lnTo>
                <a:lnTo>
                  <a:pt x="2424216" y="79831"/>
                </a:lnTo>
                <a:lnTo>
                  <a:pt x="2449269" y="1048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832ADFA3-926D-4CC2-A81B-8EE4FFF45E95}"/>
              </a:ext>
            </a:extLst>
          </p:cNvPr>
          <p:cNvSpPr>
            <a:spLocks noChangeAspect="1"/>
          </p:cNvSpPr>
          <p:nvPr/>
        </p:nvSpPr>
        <p:spPr>
          <a:xfrm>
            <a:off x="2132976" y="2206373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0CDFF802-485A-4C29-807F-BE3CB622D4CD}"/>
              </a:ext>
            </a:extLst>
          </p:cNvPr>
          <p:cNvSpPr/>
          <p:nvPr/>
        </p:nvSpPr>
        <p:spPr>
          <a:xfrm rot="18918221">
            <a:off x="2794041" y="1813839"/>
            <a:ext cx="266610" cy="438869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Isosceles Triangle 15">
            <a:extLst>
              <a:ext uri="{FF2B5EF4-FFF2-40B4-BE49-F238E27FC236}">
                <a16:creationId xmlns:a16="http://schemas.microsoft.com/office/drawing/2014/main" id="{1F0B127E-BAE3-4E96-A6B8-2E1D6C53BB7C}"/>
              </a:ext>
            </a:extLst>
          </p:cNvPr>
          <p:cNvSpPr/>
          <p:nvPr/>
        </p:nvSpPr>
        <p:spPr>
          <a:xfrm rot="2700000">
            <a:off x="1047942" y="2342625"/>
            <a:ext cx="325314" cy="388490"/>
          </a:xfrm>
          <a:custGeom>
            <a:avLst/>
            <a:gdLst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4379"/>
              <a:gd name="connsiteY0" fmla="*/ 0 h 2717137"/>
              <a:gd name="connsiteX1" fmla="*/ 1297521 w 2274379"/>
              <a:gd name="connsiteY1" fmla="*/ 278058 h 2717137"/>
              <a:gd name="connsiteX2" fmla="*/ 1297521 w 2274379"/>
              <a:gd name="connsiteY2" fmla="*/ 1136177 h 2717137"/>
              <a:gd name="connsiteX3" fmla="*/ 2243605 w 2274379"/>
              <a:gd name="connsiteY3" fmla="*/ 1859882 h 2717137"/>
              <a:gd name="connsiteX4" fmla="*/ 2273082 w 2274379"/>
              <a:gd name="connsiteY4" fmla="*/ 2022587 h 2717137"/>
              <a:gd name="connsiteX5" fmla="*/ 1297521 w 2274379"/>
              <a:gd name="connsiteY5" fmla="*/ 1619844 h 2717137"/>
              <a:gd name="connsiteX6" fmla="*/ 1297521 w 2274379"/>
              <a:gd name="connsiteY6" fmla="*/ 1921812 h 2717137"/>
              <a:gd name="connsiteX7" fmla="*/ 1298247 w 2274379"/>
              <a:gd name="connsiteY7" fmla="*/ 1921812 h 2717137"/>
              <a:gd name="connsiteX8" fmla="*/ 1220288 w 2274379"/>
              <a:gd name="connsiteY8" fmla="*/ 2268335 h 2717137"/>
              <a:gd name="connsiteX9" fmla="*/ 1622045 w 2274379"/>
              <a:gd name="connsiteY9" fmla="*/ 2444341 h 2717137"/>
              <a:gd name="connsiteX10" fmla="*/ 1683005 w 2274379"/>
              <a:gd name="connsiteY10" fmla="*/ 2717137 h 2717137"/>
              <a:gd name="connsiteX11" fmla="*/ 1138503 w 2274379"/>
              <a:gd name="connsiteY11" fmla="*/ 2509111 h 2717137"/>
              <a:gd name="connsiteX12" fmla="*/ 594001 w 2274379"/>
              <a:gd name="connsiteY12" fmla="*/ 2717137 h 2717137"/>
              <a:gd name="connsiteX13" fmla="*/ 643531 w 2274379"/>
              <a:gd name="connsiteY13" fmla="*/ 2451961 h 2717137"/>
              <a:gd name="connsiteX14" fmla="*/ 1052704 w 2274379"/>
              <a:gd name="connsiteY14" fmla="*/ 2270546 h 2717137"/>
              <a:gd name="connsiteX15" fmla="*/ 974247 w 2274379"/>
              <a:gd name="connsiteY15" fmla="*/ 1921812 h 2717137"/>
              <a:gd name="connsiteX16" fmla="*/ 974974 w 2274379"/>
              <a:gd name="connsiteY16" fmla="*/ 1921812 h 2717137"/>
              <a:gd name="connsiteX17" fmla="*/ 974974 w 2274379"/>
              <a:gd name="connsiteY17" fmla="*/ 1620087 h 2717137"/>
              <a:gd name="connsiteX18" fmla="*/ 0 w 2274379"/>
              <a:gd name="connsiteY18" fmla="*/ 2022587 h 2717137"/>
              <a:gd name="connsiteX19" fmla="*/ 48527 w 2274379"/>
              <a:gd name="connsiteY19" fmla="*/ 1856072 h 2717137"/>
              <a:gd name="connsiteX20" fmla="*/ 974974 w 2274379"/>
              <a:gd name="connsiteY20" fmla="*/ 1136848 h 2717137"/>
              <a:gd name="connsiteX21" fmla="*/ 974974 w 2274379"/>
              <a:gd name="connsiteY21" fmla="*/ 278058 h 2717137"/>
              <a:gd name="connsiteX22" fmla="*/ 1136248 w 2274379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75272" h="2717137">
                <a:moveTo>
                  <a:pt x="1136248" y="0"/>
                </a:moveTo>
                <a:cubicBezTo>
                  <a:pt x="1209824" y="92686"/>
                  <a:pt x="1256150" y="148214"/>
                  <a:pt x="1297521" y="278058"/>
                </a:cubicBezTo>
                <a:lnTo>
                  <a:pt x="1297521" y="1136177"/>
                </a:lnTo>
                <a:lnTo>
                  <a:pt x="2243605" y="1859882"/>
                </a:lnTo>
                <a:cubicBezTo>
                  <a:pt x="2268294" y="1919072"/>
                  <a:pt x="2280597" y="1951012"/>
                  <a:pt x="2273082" y="2022587"/>
                </a:cubicBezTo>
                <a:lnTo>
                  <a:pt x="1297521" y="1619844"/>
                </a:lnTo>
                <a:lnTo>
                  <a:pt x="1297521" y="1921812"/>
                </a:lnTo>
                <a:lnTo>
                  <a:pt x="1298247" y="1921812"/>
                </a:lnTo>
                <a:cubicBezTo>
                  <a:pt x="1272261" y="2037320"/>
                  <a:pt x="1273523" y="2135486"/>
                  <a:pt x="1220288" y="2268335"/>
                </a:cubicBezTo>
                <a:lnTo>
                  <a:pt x="1622045" y="2444341"/>
                </a:lnTo>
                <a:lnTo>
                  <a:pt x="1683005" y="2717137"/>
                </a:lnTo>
                <a:cubicBezTo>
                  <a:pt x="1508936" y="2640364"/>
                  <a:pt x="1332391" y="2561112"/>
                  <a:pt x="1138503" y="2509111"/>
                </a:cubicBezTo>
                <a:cubicBezTo>
                  <a:pt x="924798" y="2551203"/>
                  <a:pt x="777979" y="2630455"/>
                  <a:pt x="594001" y="2717137"/>
                </a:cubicBezTo>
                <a:lnTo>
                  <a:pt x="643531" y="2451961"/>
                </a:lnTo>
                <a:lnTo>
                  <a:pt x="1052704" y="2270546"/>
                </a:lnTo>
                <a:cubicBezTo>
                  <a:pt x="1001780" y="2159255"/>
                  <a:pt x="1000399" y="2038057"/>
                  <a:pt x="974247" y="1921812"/>
                </a:cubicBezTo>
                <a:lnTo>
                  <a:pt x="974974" y="1921812"/>
                </a:lnTo>
                <a:lnTo>
                  <a:pt x="974974" y="1620087"/>
                </a:lnTo>
                <a:lnTo>
                  <a:pt x="0" y="2022587"/>
                </a:lnTo>
                <a:cubicBezTo>
                  <a:pt x="6266" y="1947265"/>
                  <a:pt x="17488" y="1916531"/>
                  <a:pt x="48527" y="1856072"/>
                </a:cubicBezTo>
                <a:lnTo>
                  <a:pt x="974974" y="1136848"/>
                </a:lnTo>
                <a:lnTo>
                  <a:pt x="974974" y="278058"/>
                </a:lnTo>
                <a:cubicBezTo>
                  <a:pt x="1006436" y="163077"/>
                  <a:pt x="1057717" y="102595"/>
                  <a:pt x="11362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23551">
            <a:extLst>
              <a:ext uri="{FF2B5EF4-FFF2-40B4-BE49-F238E27FC236}">
                <a16:creationId xmlns:a16="http://schemas.microsoft.com/office/drawing/2014/main" id="{83CC2625-913F-4001-A738-51DBB21F8464}"/>
              </a:ext>
            </a:extLst>
          </p:cNvPr>
          <p:cNvSpPr>
            <a:spLocks noChangeAspect="1"/>
          </p:cNvSpPr>
          <p:nvPr/>
        </p:nvSpPr>
        <p:spPr>
          <a:xfrm>
            <a:off x="3539503" y="1604344"/>
            <a:ext cx="413246" cy="217218"/>
          </a:xfrm>
          <a:custGeom>
            <a:avLst/>
            <a:gdLst/>
            <a:ahLst/>
            <a:cxnLst/>
            <a:rect l="l" t="t" r="r" b="b"/>
            <a:pathLst>
              <a:path w="3888432" h="1556502">
                <a:moveTo>
                  <a:pt x="1020793" y="1148393"/>
                </a:moveTo>
                <a:cubicBezTo>
                  <a:pt x="1088601" y="1148393"/>
                  <a:pt x="1143569" y="1203362"/>
                  <a:pt x="1143569" y="1271170"/>
                </a:cubicBezTo>
                <a:cubicBezTo>
                  <a:pt x="1143569" y="1338977"/>
                  <a:pt x="1088601" y="1393946"/>
                  <a:pt x="1020793" y="1393946"/>
                </a:cubicBezTo>
                <a:cubicBezTo>
                  <a:pt x="952985" y="1393946"/>
                  <a:pt x="898016" y="1338977"/>
                  <a:pt x="898016" y="1271170"/>
                </a:cubicBezTo>
                <a:cubicBezTo>
                  <a:pt x="898016" y="1203362"/>
                  <a:pt x="952985" y="1148393"/>
                  <a:pt x="1020793" y="1148393"/>
                </a:cubicBezTo>
                <a:close/>
                <a:moveTo>
                  <a:pt x="2976975" y="1148393"/>
                </a:moveTo>
                <a:cubicBezTo>
                  <a:pt x="3044783" y="1148393"/>
                  <a:pt x="3099752" y="1203362"/>
                  <a:pt x="3099752" y="1271170"/>
                </a:cubicBezTo>
                <a:cubicBezTo>
                  <a:pt x="3099752" y="1338978"/>
                  <a:pt x="3044783" y="1393946"/>
                  <a:pt x="2976975" y="1393946"/>
                </a:cubicBezTo>
                <a:cubicBezTo>
                  <a:pt x="2909167" y="1393946"/>
                  <a:pt x="2854198" y="1338978"/>
                  <a:pt x="2854198" y="1271170"/>
                </a:cubicBezTo>
                <a:cubicBezTo>
                  <a:pt x="2854198" y="1203362"/>
                  <a:pt x="2909167" y="1148393"/>
                  <a:pt x="2976975" y="1148393"/>
                </a:cubicBezTo>
                <a:close/>
                <a:moveTo>
                  <a:pt x="2971358" y="981192"/>
                </a:moveTo>
                <a:cubicBezTo>
                  <a:pt x="2812490" y="981192"/>
                  <a:pt x="2683702" y="1109979"/>
                  <a:pt x="2683702" y="1268847"/>
                </a:cubicBezTo>
                <a:cubicBezTo>
                  <a:pt x="2683702" y="1427715"/>
                  <a:pt x="2812490" y="1556502"/>
                  <a:pt x="2971358" y="1556502"/>
                </a:cubicBezTo>
                <a:cubicBezTo>
                  <a:pt x="3130226" y="1556502"/>
                  <a:pt x="3259013" y="1427715"/>
                  <a:pt x="3259013" y="1268847"/>
                </a:cubicBezTo>
                <a:cubicBezTo>
                  <a:pt x="3259013" y="1109979"/>
                  <a:pt x="3130226" y="981192"/>
                  <a:pt x="2971358" y="981192"/>
                </a:cubicBezTo>
                <a:close/>
                <a:moveTo>
                  <a:pt x="1015175" y="981191"/>
                </a:moveTo>
                <a:cubicBezTo>
                  <a:pt x="856308" y="981191"/>
                  <a:pt x="727520" y="1109979"/>
                  <a:pt x="727520" y="1268847"/>
                </a:cubicBezTo>
                <a:cubicBezTo>
                  <a:pt x="727520" y="1427715"/>
                  <a:pt x="856308" y="1556502"/>
                  <a:pt x="1015175" y="1556502"/>
                </a:cubicBezTo>
                <a:cubicBezTo>
                  <a:pt x="1174043" y="1556502"/>
                  <a:pt x="1302831" y="1427715"/>
                  <a:pt x="1302831" y="1268847"/>
                </a:cubicBezTo>
                <a:cubicBezTo>
                  <a:pt x="1302831" y="1109979"/>
                  <a:pt x="1174043" y="981191"/>
                  <a:pt x="1015175" y="981191"/>
                </a:cubicBezTo>
                <a:close/>
                <a:moveTo>
                  <a:pt x="2078038" y="174262"/>
                </a:moveTo>
                <a:lnTo>
                  <a:pt x="2078038" y="503839"/>
                </a:lnTo>
                <a:lnTo>
                  <a:pt x="1360941" y="503839"/>
                </a:lnTo>
                <a:lnTo>
                  <a:pt x="1717210" y="174262"/>
                </a:lnTo>
                <a:close/>
                <a:moveTo>
                  <a:pt x="2605475" y="174262"/>
                </a:moveTo>
                <a:lnTo>
                  <a:pt x="2961744" y="503839"/>
                </a:lnTo>
                <a:lnTo>
                  <a:pt x="2233507" y="503839"/>
                </a:lnTo>
                <a:lnTo>
                  <a:pt x="2233507" y="174262"/>
                </a:lnTo>
                <a:close/>
                <a:moveTo>
                  <a:pt x="2636232" y="0"/>
                </a:moveTo>
                <a:lnTo>
                  <a:pt x="1656145" y="0"/>
                </a:lnTo>
                <a:lnTo>
                  <a:pt x="1063172" y="515033"/>
                </a:lnTo>
                <a:lnTo>
                  <a:pt x="406409" y="515033"/>
                </a:lnTo>
                <a:cubicBezTo>
                  <a:pt x="249014" y="515033"/>
                  <a:pt x="121419" y="642628"/>
                  <a:pt x="121419" y="800023"/>
                </a:cubicBezTo>
                <a:lnTo>
                  <a:pt x="121419" y="889271"/>
                </a:lnTo>
                <a:cubicBezTo>
                  <a:pt x="121419" y="909592"/>
                  <a:pt x="123545" y="929417"/>
                  <a:pt x="127765" y="948497"/>
                </a:cubicBezTo>
                <a:cubicBezTo>
                  <a:pt x="54389" y="961341"/>
                  <a:pt x="0" y="1026124"/>
                  <a:pt x="0" y="1103610"/>
                </a:cubicBezTo>
                <a:lnTo>
                  <a:pt x="0" y="1109160"/>
                </a:lnTo>
                <a:cubicBezTo>
                  <a:pt x="0" y="1198648"/>
                  <a:pt x="72543" y="1271192"/>
                  <a:pt x="162031" y="1271192"/>
                </a:cubicBezTo>
                <a:lnTo>
                  <a:pt x="218719" y="1271192"/>
                </a:lnTo>
                <a:lnTo>
                  <a:pt x="218719" y="1274779"/>
                </a:lnTo>
                <a:lnTo>
                  <a:pt x="509289" y="1274779"/>
                </a:lnTo>
                <a:lnTo>
                  <a:pt x="509289" y="1273860"/>
                </a:lnTo>
                <a:lnTo>
                  <a:pt x="642206" y="1273860"/>
                </a:lnTo>
                <a:lnTo>
                  <a:pt x="641487" y="1266729"/>
                </a:lnTo>
                <a:cubicBezTo>
                  <a:pt x="641487" y="1188532"/>
                  <a:pt x="665232" y="1115881"/>
                  <a:pt x="705924" y="1055606"/>
                </a:cubicBezTo>
                <a:lnTo>
                  <a:pt x="706310" y="1055063"/>
                </a:lnTo>
                <a:lnTo>
                  <a:pt x="747091" y="1005636"/>
                </a:lnTo>
                <a:lnTo>
                  <a:pt x="758703" y="994078"/>
                </a:lnTo>
                <a:lnTo>
                  <a:pt x="793327" y="965510"/>
                </a:lnTo>
                <a:lnTo>
                  <a:pt x="819302" y="947229"/>
                </a:lnTo>
                <a:lnTo>
                  <a:pt x="840004" y="935993"/>
                </a:lnTo>
                <a:cubicBezTo>
                  <a:pt x="891959" y="907399"/>
                  <a:pt x="951737" y="891735"/>
                  <a:pt x="1015174" y="891735"/>
                </a:cubicBezTo>
                <a:cubicBezTo>
                  <a:pt x="1084098" y="891735"/>
                  <a:pt x="1148704" y="910225"/>
                  <a:pt x="1204246" y="942564"/>
                </a:cubicBezTo>
                <a:cubicBezTo>
                  <a:pt x="1149428" y="908365"/>
                  <a:pt x="1084703" y="889259"/>
                  <a:pt x="1015546" y="889127"/>
                </a:cubicBezTo>
                <a:cubicBezTo>
                  <a:pt x="1016856" y="888736"/>
                  <a:pt x="1018171" y="888729"/>
                  <a:pt x="1019487" y="888729"/>
                </a:cubicBezTo>
                <a:cubicBezTo>
                  <a:pt x="1228251" y="888729"/>
                  <a:pt x="1397487" y="1057965"/>
                  <a:pt x="1397487" y="1266729"/>
                </a:cubicBezTo>
                <a:cubicBezTo>
                  <a:pt x="1397487" y="1269424"/>
                  <a:pt x="1397459" y="1272113"/>
                  <a:pt x="1396675" y="1274779"/>
                </a:cubicBezTo>
                <a:lnTo>
                  <a:pt x="1485322" y="1274779"/>
                </a:lnTo>
                <a:lnTo>
                  <a:pt x="1485322" y="1271192"/>
                </a:lnTo>
                <a:lnTo>
                  <a:pt x="2594483" y="1271192"/>
                </a:lnTo>
                <a:cubicBezTo>
                  <a:pt x="2594248" y="1270411"/>
                  <a:pt x="2594246" y="1269629"/>
                  <a:pt x="2594246" y="1268846"/>
                </a:cubicBezTo>
                <a:cubicBezTo>
                  <a:pt x="2594246" y="1060573"/>
                  <a:pt x="2763083" y="891735"/>
                  <a:pt x="2971356" y="891735"/>
                </a:cubicBezTo>
                <a:cubicBezTo>
                  <a:pt x="3179630" y="891735"/>
                  <a:pt x="3348467" y="1060573"/>
                  <a:pt x="3348467" y="1268846"/>
                </a:cubicBezTo>
                <a:lnTo>
                  <a:pt x="3348230" y="1271192"/>
                </a:lnTo>
                <a:lnTo>
                  <a:pt x="3726400" y="1271192"/>
                </a:lnTo>
                <a:cubicBezTo>
                  <a:pt x="3815888" y="1271192"/>
                  <a:pt x="3888432" y="1198648"/>
                  <a:pt x="3888432" y="1109160"/>
                </a:cubicBezTo>
                <a:lnTo>
                  <a:pt x="3888432" y="1103610"/>
                </a:lnTo>
                <a:cubicBezTo>
                  <a:pt x="3888432" y="1035369"/>
                  <a:pt x="3846247" y="976982"/>
                  <a:pt x="3786305" y="953672"/>
                </a:cubicBezTo>
                <a:cubicBezTo>
                  <a:pt x="3791719" y="933075"/>
                  <a:pt x="3794257" y="911469"/>
                  <a:pt x="3794257" y="889271"/>
                </a:cubicBezTo>
                <a:lnTo>
                  <a:pt x="3794257" y="800023"/>
                </a:lnTo>
                <a:cubicBezTo>
                  <a:pt x="3794257" y="642628"/>
                  <a:pt x="3666662" y="515033"/>
                  <a:pt x="3509267" y="515033"/>
                </a:cubicBezTo>
                <a:lnTo>
                  <a:pt x="3229205" y="5150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Rectangle 23554">
            <a:extLst>
              <a:ext uri="{FF2B5EF4-FFF2-40B4-BE49-F238E27FC236}">
                <a16:creationId xmlns:a16="http://schemas.microsoft.com/office/drawing/2014/main" id="{FD59A94E-67B3-41AA-99C3-6B0B20911945}"/>
              </a:ext>
            </a:extLst>
          </p:cNvPr>
          <p:cNvSpPr>
            <a:spLocks noChangeAspect="1"/>
          </p:cNvSpPr>
          <p:nvPr/>
        </p:nvSpPr>
        <p:spPr>
          <a:xfrm flipH="1">
            <a:off x="990547" y="3669660"/>
            <a:ext cx="356871" cy="303202"/>
          </a:xfrm>
          <a:custGeom>
            <a:avLst/>
            <a:gdLst/>
            <a:ahLst/>
            <a:cxnLst/>
            <a:rect l="l" t="t" r="r" b="b"/>
            <a:pathLst>
              <a:path w="3960441" h="3364818">
                <a:moveTo>
                  <a:pt x="1333915" y="2579977"/>
                </a:moveTo>
                <a:cubicBezTo>
                  <a:pt x="1328835" y="2579977"/>
                  <a:pt x="1324717" y="2584094"/>
                  <a:pt x="1324717" y="2589174"/>
                </a:cubicBezTo>
                <a:lnTo>
                  <a:pt x="1324717" y="2625964"/>
                </a:lnTo>
                <a:cubicBezTo>
                  <a:pt x="1324717" y="2631044"/>
                  <a:pt x="1328835" y="2635161"/>
                  <a:pt x="1333915" y="2635161"/>
                </a:cubicBezTo>
                <a:lnTo>
                  <a:pt x="2639943" y="2635161"/>
                </a:lnTo>
                <a:cubicBezTo>
                  <a:pt x="2645023" y="2635161"/>
                  <a:pt x="2649141" y="2631044"/>
                  <a:pt x="2649141" y="2625964"/>
                </a:cubicBezTo>
                <a:lnTo>
                  <a:pt x="2649141" y="2589174"/>
                </a:lnTo>
                <a:cubicBezTo>
                  <a:pt x="2649141" y="2584094"/>
                  <a:pt x="2645023" y="2579977"/>
                  <a:pt x="2639943" y="2579977"/>
                </a:cubicBezTo>
                <a:close/>
                <a:moveTo>
                  <a:pt x="1333915" y="2420180"/>
                </a:moveTo>
                <a:cubicBezTo>
                  <a:pt x="1328835" y="2420180"/>
                  <a:pt x="1324717" y="2424297"/>
                  <a:pt x="1324717" y="2429377"/>
                </a:cubicBezTo>
                <a:lnTo>
                  <a:pt x="1324717" y="2466167"/>
                </a:lnTo>
                <a:cubicBezTo>
                  <a:pt x="1324717" y="2471247"/>
                  <a:pt x="1328835" y="2475364"/>
                  <a:pt x="1333915" y="2475364"/>
                </a:cubicBezTo>
                <a:lnTo>
                  <a:pt x="2639943" y="2475364"/>
                </a:lnTo>
                <a:cubicBezTo>
                  <a:pt x="2645023" y="2475364"/>
                  <a:pt x="2649141" y="2471247"/>
                  <a:pt x="2649141" y="2466167"/>
                </a:cubicBezTo>
                <a:lnTo>
                  <a:pt x="2649141" y="2429377"/>
                </a:lnTo>
                <a:cubicBezTo>
                  <a:pt x="2649141" y="2424297"/>
                  <a:pt x="2645023" y="2420180"/>
                  <a:pt x="2639943" y="2420180"/>
                </a:cubicBezTo>
                <a:close/>
                <a:moveTo>
                  <a:pt x="1333915" y="2260382"/>
                </a:moveTo>
                <a:cubicBezTo>
                  <a:pt x="1328835" y="2260382"/>
                  <a:pt x="1324717" y="2264499"/>
                  <a:pt x="1324717" y="2269579"/>
                </a:cubicBezTo>
                <a:lnTo>
                  <a:pt x="1324717" y="2306368"/>
                </a:lnTo>
                <a:cubicBezTo>
                  <a:pt x="1324717" y="2311448"/>
                  <a:pt x="1328835" y="2315566"/>
                  <a:pt x="1333915" y="2315566"/>
                </a:cubicBezTo>
                <a:lnTo>
                  <a:pt x="2639943" y="2315566"/>
                </a:lnTo>
                <a:cubicBezTo>
                  <a:pt x="2645023" y="2315566"/>
                  <a:pt x="2649141" y="2311448"/>
                  <a:pt x="2649141" y="2306368"/>
                </a:cubicBezTo>
                <a:lnTo>
                  <a:pt x="2649141" y="2269579"/>
                </a:lnTo>
                <a:cubicBezTo>
                  <a:pt x="2649141" y="2264499"/>
                  <a:pt x="2645023" y="2260382"/>
                  <a:pt x="2639943" y="2260382"/>
                </a:cubicBezTo>
                <a:close/>
                <a:moveTo>
                  <a:pt x="3126189" y="2223642"/>
                </a:moveTo>
                <a:cubicBezTo>
                  <a:pt x="3006895" y="2223642"/>
                  <a:pt x="2910189" y="2320348"/>
                  <a:pt x="2910189" y="2439642"/>
                </a:cubicBezTo>
                <a:cubicBezTo>
                  <a:pt x="2910189" y="2558936"/>
                  <a:pt x="3006895" y="2655642"/>
                  <a:pt x="3126189" y="2655642"/>
                </a:cubicBezTo>
                <a:cubicBezTo>
                  <a:pt x="3245483" y="2655642"/>
                  <a:pt x="3342189" y="2558936"/>
                  <a:pt x="3342189" y="2439642"/>
                </a:cubicBezTo>
                <a:cubicBezTo>
                  <a:pt x="3342189" y="2320348"/>
                  <a:pt x="3245483" y="2223642"/>
                  <a:pt x="3126189" y="2223642"/>
                </a:cubicBezTo>
                <a:close/>
                <a:moveTo>
                  <a:pt x="859578" y="2218523"/>
                </a:moveTo>
                <a:cubicBezTo>
                  <a:pt x="744527" y="2218523"/>
                  <a:pt x="651259" y="2311790"/>
                  <a:pt x="651259" y="2426842"/>
                </a:cubicBezTo>
                <a:cubicBezTo>
                  <a:pt x="651259" y="2541893"/>
                  <a:pt x="744527" y="2635161"/>
                  <a:pt x="859578" y="2635161"/>
                </a:cubicBezTo>
                <a:cubicBezTo>
                  <a:pt x="974630" y="2635161"/>
                  <a:pt x="1067897" y="2541893"/>
                  <a:pt x="1067897" y="2426842"/>
                </a:cubicBezTo>
                <a:cubicBezTo>
                  <a:pt x="1067897" y="2311790"/>
                  <a:pt x="974630" y="2218523"/>
                  <a:pt x="859578" y="2218523"/>
                </a:cubicBezTo>
                <a:close/>
                <a:moveTo>
                  <a:pt x="1871701" y="635200"/>
                </a:moveTo>
                <a:cubicBezTo>
                  <a:pt x="1381458" y="644736"/>
                  <a:pt x="1018694" y="716473"/>
                  <a:pt x="980424" y="801248"/>
                </a:cubicBezTo>
                <a:lnTo>
                  <a:pt x="979954" y="801248"/>
                </a:lnTo>
                <a:lnTo>
                  <a:pt x="977292" y="811895"/>
                </a:lnTo>
                <a:cubicBezTo>
                  <a:pt x="976157" y="813296"/>
                  <a:pt x="976066" y="814820"/>
                  <a:pt x="976180" y="816347"/>
                </a:cubicBezTo>
                <a:lnTo>
                  <a:pt x="795977" y="1537155"/>
                </a:lnTo>
                <a:lnTo>
                  <a:pt x="3168603" y="1537155"/>
                </a:lnTo>
                <a:lnTo>
                  <a:pt x="2984626" y="801248"/>
                </a:lnTo>
                <a:lnTo>
                  <a:pt x="2976093" y="801248"/>
                </a:lnTo>
                <a:cubicBezTo>
                  <a:pt x="2937858" y="717165"/>
                  <a:pt x="2580113" y="645145"/>
                  <a:pt x="2088410" y="635267"/>
                </a:cubicBezTo>
                <a:cubicBezTo>
                  <a:pt x="2016399" y="633822"/>
                  <a:pt x="1943738" y="633799"/>
                  <a:pt x="1871701" y="635200"/>
                </a:cubicBezTo>
                <a:close/>
                <a:moveTo>
                  <a:pt x="1462979" y="0"/>
                </a:moveTo>
                <a:lnTo>
                  <a:pt x="2510732" y="0"/>
                </a:lnTo>
                <a:cubicBezTo>
                  <a:pt x="2553905" y="0"/>
                  <a:pt x="2588903" y="34997"/>
                  <a:pt x="2588903" y="78170"/>
                </a:cubicBezTo>
                <a:lnTo>
                  <a:pt x="2588903" y="433797"/>
                </a:lnTo>
                <a:cubicBezTo>
                  <a:pt x="3038017" y="475961"/>
                  <a:pt x="3324934" y="564368"/>
                  <a:pt x="3312039" y="659853"/>
                </a:cubicBezTo>
                <a:lnTo>
                  <a:pt x="3314035" y="659853"/>
                </a:lnTo>
                <a:lnTo>
                  <a:pt x="3516885" y="1471251"/>
                </a:lnTo>
                <a:cubicBezTo>
                  <a:pt x="3530074" y="1447322"/>
                  <a:pt x="3549491" y="1432519"/>
                  <a:pt x="3571039" y="1432519"/>
                </a:cubicBezTo>
                <a:lnTo>
                  <a:pt x="3885785" y="1432519"/>
                </a:lnTo>
                <a:cubicBezTo>
                  <a:pt x="3927012" y="1432519"/>
                  <a:pt x="3960441" y="1486709"/>
                  <a:pt x="3960441" y="1553561"/>
                </a:cubicBezTo>
                <a:cubicBezTo>
                  <a:pt x="3960441" y="1620415"/>
                  <a:pt x="3927012" y="1674603"/>
                  <a:pt x="3885785" y="1674603"/>
                </a:cubicBezTo>
                <a:lnTo>
                  <a:pt x="3571039" y="1674603"/>
                </a:lnTo>
                <a:lnTo>
                  <a:pt x="3567428" y="1673421"/>
                </a:lnTo>
                <a:lnTo>
                  <a:pt x="3568671" y="1678393"/>
                </a:lnTo>
                <a:cubicBezTo>
                  <a:pt x="3672942" y="1773136"/>
                  <a:pt x="3737544" y="1910038"/>
                  <a:pt x="3737544" y="2062028"/>
                </a:cubicBezTo>
                <a:lnTo>
                  <a:pt x="3737544" y="2413961"/>
                </a:lnTo>
                <a:cubicBezTo>
                  <a:pt x="3737544" y="2629713"/>
                  <a:pt x="3607370" y="2815060"/>
                  <a:pt x="3420381" y="2892817"/>
                </a:cubicBezTo>
                <a:lnTo>
                  <a:pt x="3420381" y="3209197"/>
                </a:lnTo>
                <a:cubicBezTo>
                  <a:pt x="3420381" y="3295143"/>
                  <a:pt x="3350708" y="3364816"/>
                  <a:pt x="3264762" y="3364816"/>
                </a:cubicBezTo>
                <a:lnTo>
                  <a:pt x="2999936" y="3364816"/>
                </a:lnTo>
                <a:cubicBezTo>
                  <a:pt x="2913990" y="3364816"/>
                  <a:pt x="2844317" y="3295143"/>
                  <a:pt x="2844317" y="3209197"/>
                </a:cubicBezTo>
                <a:lnTo>
                  <a:pt x="2844317" y="2907616"/>
                </a:lnTo>
                <a:lnTo>
                  <a:pt x="1116125" y="2907616"/>
                </a:lnTo>
                <a:lnTo>
                  <a:pt x="1116125" y="3209199"/>
                </a:lnTo>
                <a:cubicBezTo>
                  <a:pt x="1116125" y="3295145"/>
                  <a:pt x="1046452" y="3364818"/>
                  <a:pt x="960506" y="3364818"/>
                </a:cubicBezTo>
                <a:lnTo>
                  <a:pt x="695680" y="3364818"/>
                </a:lnTo>
                <a:cubicBezTo>
                  <a:pt x="609734" y="3364818"/>
                  <a:pt x="540061" y="3295145"/>
                  <a:pt x="540061" y="3209199"/>
                </a:cubicBezTo>
                <a:lnTo>
                  <a:pt x="540061" y="2888789"/>
                </a:lnTo>
                <a:cubicBezTo>
                  <a:pt x="360356" y="2806419"/>
                  <a:pt x="236167" y="2624693"/>
                  <a:pt x="236167" y="2413961"/>
                </a:cubicBezTo>
                <a:lnTo>
                  <a:pt x="236167" y="2062028"/>
                </a:lnTo>
                <a:cubicBezTo>
                  <a:pt x="236167" y="1910038"/>
                  <a:pt x="300770" y="1773136"/>
                  <a:pt x="405042" y="1678393"/>
                </a:cubicBezTo>
                <a:lnTo>
                  <a:pt x="407467" y="1668691"/>
                </a:lnTo>
                <a:cubicBezTo>
                  <a:pt x="402272" y="1673244"/>
                  <a:pt x="395935" y="1674603"/>
                  <a:pt x="389402" y="1674603"/>
                </a:cubicBezTo>
                <a:lnTo>
                  <a:pt x="74658" y="1674603"/>
                </a:lnTo>
                <a:cubicBezTo>
                  <a:pt x="33429" y="1674603"/>
                  <a:pt x="0" y="1620415"/>
                  <a:pt x="0" y="1553561"/>
                </a:cubicBezTo>
                <a:cubicBezTo>
                  <a:pt x="0" y="1486709"/>
                  <a:pt x="33429" y="1432519"/>
                  <a:pt x="74658" y="1432519"/>
                </a:cubicBezTo>
                <a:lnTo>
                  <a:pt x="389402" y="1432519"/>
                </a:lnTo>
                <a:cubicBezTo>
                  <a:pt x="416427" y="1432519"/>
                  <a:pt x="440099" y="1455801"/>
                  <a:pt x="451844" y="1491180"/>
                </a:cubicBezTo>
                <a:lnTo>
                  <a:pt x="659676" y="659853"/>
                </a:lnTo>
                <a:lnTo>
                  <a:pt x="666048" y="659853"/>
                </a:lnTo>
                <a:cubicBezTo>
                  <a:pt x="653344" y="564084"/>
                  <a:pt x="940380" y="476400"/>
                  <a:pt x="1384809" y="434090"/>
                </a:cubicBezTo>
                <a:lnTo>
                  <a:pt x="1384809" y="78170"/>
                </a:lnTo>
                <a:cubicBezTo>
                  <a:pt x="1384809" y="34997"/>
                  <a:pt x="1419806" y="0"/>
                  <a:pt x="1462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5F85DA63-D283-4D55-8453-10FE2BE354F8}"/>
              </a:ext>
            </a:extLst>
          </p:cNvPr>
          <p:cNvSpPr>
            <a:spLocks noChangeAspect="1"/>
          </p:cNvSpPr>
          <p:nvPr/>
        </p:nvSpPr>
        <p:spPr>
          <a:xfrm flipH="1">
            <a:off x="5434288" y="3187459"/>
            <a:ext cx="278980" cy="278988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971207" y="829857"/>
                </a:moveTo>
                <a:cubicBezTo>
                  <a:pt x="870305" y="829857"/>
                  <a:pt x="788507" y="911655"/>
                  <a:pt x="788507" y="1012557"/>
                </a:cubicBezTo>
                <a:lnTo>
                  <a:pt x="788507" y="1926037"/>
                </a:lnTo>
                <a:lnTo>
                  <a:pt x="3156387" y="1926037"/>
                </a:lnTo>
                <a:lnTo>
                  <a:pt x="3156387" y="1012557"/>
                </a:lnTo>
                <a:cubicBezTo>
                  <a:pt x="3156387" y="911655"/>
                  <a:pt x="3074589" y="829857"/>
                  <a:pt x="2973687" y="829857"/>
                </a:cubicBezTo>
                <a:close/>
                <a:moveTo>
                  <a:pt x="1090121" y="237323"/>
                </a:moveTo>
                <a:cubicBezTo>
                  <a:pt x="1000767" y="237323"/>
                  <a:pt x="928331" y="309759"/>
                  <a:pt x="928331" y="399113"/>
                </a:cubicBezTo>
                <a:cubicBezTo>
                  <a:pt x="928331" y="488467"/>
                  <a:pt x="1000767" y="560903"/>
                  <a:pt x="1090121" y="560903"/>
                </a:cubicBezTo>
                <a:lnTo>
                  <a:pt x="2854773" y="560903"/>
                </a:lnTo>
                <a:cubicBezTo>
                  <a:pt x="2944127" y="560903"/>
                  <a:pt x="3016563" y="488467"/>
                  <a:pt x="3016563" y="399113"/>
                </a:cubicBezTo>
                <a:cubicBezTo>
                  <a:pt x="3016563" y="309759"/>
                  <a:pt x="2944127" y="237323"/>
                  <a:pt x="2854773" y="237323"/>
                </a:cubicBezTo>
                <a:close/>
                <a:moveTo>
                  <a:pt x="754613" y="0"/>
                </a:moveTo>
                <a:lnTo>
                  <a:pt x="1184466" y="0"/>
                </a:lnTo>
                <a:lnTo>
                  <a:pt x="2753503" y="0"/>
                </a:lnTo>
                <a:lnTo>
                  <a:pt x="3190281" y="0"/>
                </a:lnTo>
                <a:cubicBezTo>
                  <a:pt x="3392606" y="0"/>
                  <a:pt x="3556623" y="164017"/>
                  <a:pt x="3556623" y="366342"/>
                </a:cubicBezTo>
                <a:lnTo>
                  <a:pt x="3556623" y="2083289"/>
                </a:lnTo>
                <a:cubicBezTo>
                  <a:pt x="3623269" y="2093308"/>
                  <a:pt x="3680196" y="213227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59935" y="2129570"/>
                  <a:pt x="319242" y="2090441"/>
                  <a:pt x="388271" y="2082340"/>
                </a:cubicBezTo>
                <a:lnTo>
                  <a:pt x="388271" y="366342"/>
                </a:lnTo>
                <a:cubicBezTo>
                  <a:pt x="388271" y="164017"/>
                  <a:pt x="552288" y="0"/>
                  <a:pt x="7546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8ADF80C3-1867-439D-B18C-584FB58ECCD5}"/>
              </a:ext>
            </a:extLst>
          </p:cNvPr>
          <p:cNvSpPr>
            <a:spLocks/>
          </p:cNvSpPr>
          <p:nvPr/>
        </p:nvSpPr>
        <p:spPr>
          <a:xfrm>
            <a:off x="3792820" y="1921285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Isosceles Triangle 3">
            <a:extLst>
              <a:ext uri="{FF2B5EF4-FFF2-40B4-BE49-F238E27FC236}">
                <a16:creationId xmlns:a16="http://schemas.microsoft.com/office/drawing/2014/main" id="{183AAA12-24BC-476F-A3EF-66A84BD8EC38}"/>
              </a:ext>
            </a:extLst>
          </p:cNvPr>
          <p:cNvSpPr>
            <a:spLocks noChangeAspect="1"/>
          </p:cNvSpPr>
          <p:nvPr/>
        </p:nvSpPr>
        <p:spPr>
          <a:xfrm>
            <a:off x="2912580" y="992448"/>
            <a:ext cx="273763" cy="274021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Parallelogram 16">
            <a:extLst>
              <a:ext uri="{FF2B5EF4-FFF2-40B4-BE49-F238E27FC236}">
                <a16:creationId xmlns:a16="http://schemas.microsoft.com/office/drawing/2014/main" id="{18E16099-A8B0-45FF-A70B-4B08B5AAD615}"/>
              </a:ext>
            </a:extLst>
          </p:cNvPr>
          <p:cNvSpPr>
            <a:spLocks noChangeAspect="1"/>
          </p:cNvSpPr>
          <p:nvPr/>
        </p:nvSpPr>
        <p:spPr>
          <a:xfrm>
            <a:off x="5288852" y="4944107"/>
            <a:ext cx="316863" cy="284490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3A989944-BD14-4E13-90B5-1F397DE992ED}"/>
              </a:ext>
            </a:extLst>
          </p:cNvPr>
          <p:cNvSpPr>
            <a:spLocks/>
          </p:cNvSpPr>
          <p:nvPr/>
        </p:nvSpPr>
        <p:spPr>
          <a:xfrm>
            <a:off x="1437938" y="1687425"/>
            <a:ext cx="413246" cy="330597"/>
          </a:xfrm>
          <a:custGeom>
            <a:avLst/>
            <a:gdLst/>
            <a:ahLst/>
            <a:cxnLst/>
            <a:rect l="l" t="t" r="r" b="b"/>
            <a:pathLst>
              <a:path w="3964058" h="2401366">
                <a:moveTo>
                  <a:pt x="0" y="2185342"/>
                </a:moveTo>
                <a:lnTo>
                  <a:pt x="3964058" y="2185342"/>
                </a:lnTo>
                <a:lnTo>
                  <a:pt x="3964058" y="2401366"/>
                </a:lnTo>
                <a:lnTo>
                  <a:pt x="0" y="2401366"/>
                </a:lnTo>
                <a:close/>
                <a:moveTo>
                  <a:pt x="3366634" y="90453"/>
                </a:moveTo>
                <a:lnTo>
                  <a:pt x="3202377" y="155489"/>
                </a:lnTo>
                <a:lnTo>
                  <a:pt x="3241038" y="189472"/>
                </a:lnTo>
                <a:lnTo>
                  <a:pt x="3405296" y="124437"/>
                </a:lnTo>
                <a:close/>
                <a:moveTo>
                  <a:pt x="3670744" y="384"/>
                </a:moveTo>
                <a:cubicBezTo>
                  <a:pt x="3794484" y="2958"/>
                  <a:pt x="3900638" y="18267"/>
                  <a:pt x="3916429" y="40853"/>
                </a:cubicBezTo>
                <a:cubicBezTo>
                  <a:pt x="4006811" y="254939"/>
                  <a:pt x="3180239" y="539375"/>
                  <a:pt x="2656892" y="780145"/>
                </a:cubicBezTo>
                <a:lnTo>
                  <a:pt x="2287010" y="1217115"/>
                </a:lnTo>
                <a:lnTo>
                  <a:pt x="1812675" y="1059655"/>
                </a:lnTo>
                <a:cubicBezTo>
                  <a:pt x="1363417" y="1215884"/>
                  <a:pt x="1069413" y="1350282"/>
                  <a:pt x="479459" y="1460419"/>
                </a:cubicBezTo>
                <a:cubicBezTo>
                  <a:pt x="514059" y="1427544"/>
                  <a:pt x="497717" y="1409222"/>
                  <a:pt x="505635" y="1393328"/>
                </a:cubicBezTo>
                <a:cubicBezTo>
                  <a:pt x="352375" y="1237485"/>
                  <a:pt x="184559" y="1096199"/>
                  <a:pt x="9468" y="923375"/>
                </a:cubicBezTo>
                <a:cubicBezTo>
                  <a:pt x="172142" y="842599"/>
                  <a:pt x="354222" y="880689"/>
                  <a:pt x="667296" y="1112842"/>
                </a:cubicBezTo>
                <a:cubicBezTo>
                  <a:pt x="958235" y="1051014"/>
                  <a:pt x="1184590" y="920979"/>
                  <a:pt x="1379107" y="831375"/>
                </a:cubicBezTo>
                <a:lnTo>
                  <a:pt x="742785" y="342341"/>
                </a:lnTo>
                <a:lnTo>
                  <a:pt x="1019074" y="236619"/>
                </a:lnTo>
                <a:lnTo>
                  <a:pt x="2335346" y="437418"/>
                </a:lnTo>
                <a:lnTo>
                  <a:pt x="3319535" y="36327"/>
                </a:lnTo>
                <a:cubicBezTo>
                  <a:pt x="3405675" y="7972"/>
                  <a:pt x="3547003" y="-2190"/>
                  <a:pt x="3670744" y="3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BEEDE253-F9B5-4F9D-B851-585833DBD99C}"/>
              </a:ext>
            </a:extLst>
          </p:cNvPr>
          <p:cNvSpPr>
            <a:spLocks/>
          </p:cNvSpPr>
          <p:nvPr/>
        </p:nvSpPr>
        <p:spPr>
          <a:xfrm>
            <a:off x="4615614" y="2118033"/>
            <a:ext cx="320246" cy="320246"/>
          </a:xfrm>
          <a:custGeom>
            <a:avLst/>
            <a:gdLst/>
            <a:ahLst/>
            <a:cxnLst/>
            <a:rect l="l" t="t" r="r" b="b"/>
            <a:pathLst>
              <a:path w="3964058" h="2918304">
                <a:moveTo>
                  <a:pt x="0" y="2702280"/>
                </a:moveTo>
                <a:lnTo>
                  <a:pt x="3964058" y="2702280"/>
                </a:lnTo>
                <a:lnTo>
                  <a:pt x="3964058" y="2918304"/>
                </a:lnTo>
                <a:lnTo>
                  <a:pt x="0" y="2918304"/>
                </a:lnTo>
                <a:close/>
                <a:moveTo>
                  <a:pt x="3246747" y="1714751"/>
                </a:moveTo>
                <a:lnTo>
                  <a:pt x="3250054" y="1766118"/>
                </a:lnTo>
                <a:lnTo>
                  <a:pt x="3412189" y="1836280"/>
                </a:lnTo>
                <a:lnTo>
                  <a:pt x="3408881" y="1784911"/>
                </a:lnTo>
                <a:close/>
                <a:moveTo>
                  <a:pt x="446042" y="0"/>
                </a:moveTo>
                <a:cubicBezTo>
                  <a:pt x="618186" y="57911"/>
                  <a:pt x="720003" y="213595"/>
                  <a:pt x="777223" y="599128"/>
                </a:cubicBezTo>
                <a:cubicBezTo>
                  <a:pt x="1026666" y="761134"/>
                  <a:pt x="1278673" y="829243"/>
                  <a:pt x="1479576" y="903428"/>
                </a:cubicBezTo>
                <a:lnTo>
                  <a:pt x="1375428" y="107681"/>
                </a:lnTo>
                <a:lnTo>
                  <a:pt x="1645551" y="228290"/>
                </a:lnTo>
                <a:lnTo>
                  <a:pt x="2434309" y="1301021"/>
                </a:lnTo>
                <a:lnTo>
                  <a:pt x="3413850" y="1713334"/>
                </a:lnTo>
                <a:cubicBezTo>
                  <a:pt x="3494810" y="1754194"/>
                  <a:pt x="3601930" y="1846942"/>
                  <a:pt x="3687608" y="1936260"/>
                </a:cubicBezTo>
                <a:cubicBezTo>
                  <a:pt x="3773285" y="2025578"/>
                  <a:pt x="3837521" y="2111465"/>
                  <a:pt x="3832717" y="2138602"/>
                </a:cubicBezTo>
                <a:cubicBezTo>
                  <a:pt x="3745245" y="2353893"/>
                  <a:pt x="2959644" y="1970545"/>
                  <a:pt x="2419332" y="1770733"/>
                </a:cubicBezTo>
                <a:lnTo>
                  <a:pt x="1848801" y="1818171"/>
                </a:lnTo>
                <a:lnTo>
                  <a:pt x="1624737" y="1371425"/>
                </a:lnTo>
                <a:cubicBezTo>
                  <a:pt x="1196592" y="1164222"/>
                  <a:pt x="893667" y="1051363"/>
                  <a:pt x="398628" y="712081"/>
                </a:cubicBezTo>
                <a:cubicBezTo>
                  <a:pt x="446340" y="713302"/>
                  <a:pt x="447739" y="688791"/>
                  <a:pt x="464577" y="683150"/>
                </a:cubicBezTo>
                <a:cubicBezTo>
                  <a:pt x="466403" y="464581"/>
                  <a:pt x="447644" y="246014"/>
                  <a:pt x="4460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9" name="Trapezoid 2">
            <a:extLst>
              <a:ext uri="{FF2B5EF4-FFF2-40B4-BE49-F238E27FC236}">
                <a16:creationId xmlns:a16="http://schemas.microsoft.com/office/drawing/2014/main" id="{245B93B4-1DBA-41E4-8F47-2D1E7D3F2915}"/>
              </a:ext>
            </a:extLst>
          </p:cNvPr>
          <p:cNvSpPr>
            <a:spLocks noChangeAspect="1"/>
          </p:cNvSpPr>
          <p:nvPr/>
        </p:nvSpPr>
        <p:spPr>
          <a:xfrm>
            <a:off x="5673799" y="2769498"/>
            <a:ext cx="266083" cy="329430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Pie 2">
            <a:extLst>
              <a:ext uri="{FF2B5EF4-FFF2-40B4-BE49-F238E27FC236}">
                <a16:creationId xmlns:a16="http://schemas.microsoft.com/office/drawing/2014/main" id="{6496D44A-6E81-4299-B5FF-50CDA9195019}"/>
              </a:ext>
            </a:extLst>
          </p:cNvPr>
          <p:cNvSpPr>
            <a:spLocks noChangeAspect="1"/>
          </p:cNvSpPr>
          <p:nvPr/>
        </p:nvSpPr>
        <p:spPr>
          <a:xfrm>
            <a:off x="1701627" y="2124656"/>
            <a:ext cx="312121" cy="306896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78FE5F1-6212-40DA-B1A8-FD53F470AF7A}"/>
              </a:ext>
            </a:extLst>
          </p:cNvPr>
          <p:cNvSpPr/>
          <p:nvPr/>
        </p:nvSpPr>
        <p:spPr>
          <a:xfrm>
            <a:off x="1084006" y="4235649"/>
            <a:ext cx="239935" cy="245971"/>
          </a:xfrm>
          <a:custGeom>
            <a:avLst/>
            <a:gdLst/>
            <a:ahLst/>
            <a:cxnLst/>
            <a:rect l="l" t="t" r="r" b="b"/>
            <a:pathLst>
              <a:path w="3888432" h="3986242">
                <a:moveTo>
                  <a:pt x="1060704" y="2277639"/>
                </a:moveTo>
                <a:lnTo>
                  <a:pt x="1060704" y="3485989"/>
                </a:lnTo>
                <a:lnTo>
                  <a:pt x="520704" y="3485989"/>
                </a:lnTo>
                <a:lnTo>
                  <a:pt x="520704" y="2578397"/>
                </a:lnTo>
                <a:close/>
                <a:moveTo>
                  <a:pt x="1767636" y="1883906"/>
                </a:moveTo>
                <a:lnTo>
                  <a:pt x="1767636" y="3485989"/>
                </a:lnTo>
                <a:lnTo>
                  <a:pt x="1227636" y="3485989"/>
                </a:lnTo>
                <a:lnTo>
                  <a:pt x="1227636" y="2184664"/>
                </a:lnTo>
                <a:close/>
                <a:moveTo>
                  <a:pt x="2474568" y="1490174"/>
                </a:moveTo>
                <a:lnTo>
                  <a:pt x="2474568" y="3485989"/>
                </a:lnTo>
                <a:lnTo>
                  <a:pt x="1934568" y="3485989"/>
                </a:lnTo>
                <a:lnTo>
                  <a:pt x="1934568" y="1790932"/>
                </a:lnTo>
                <a:close/>
                <a:moveTo>
                  <a:pt x="3181500" y="1096441"/>
                </a:moveTo>
                <a:lnTo>
                  <a:pt x="3181500" y="3485989"/>
                </a:lnTo>
                <a:lnTo>
                  <a:pt x="2641500" y="3485989"/>
                </a:lnTo>
                <a:lnTo>
                  <a:pt x="2641500" y="1397199"/>
                </a:lnTo>
                <a:close/>
                <a:moveTo>
                  <a:pt x="3888432" y="702709"/>
                </a:moveTo>
                <a:lnTo>
                  <a:pt x="3888432" y="3485989"/>
                </a:lnTo>
                <a:lnTo>
                  <a:pt x="3348432" y="3485989"/>
                </a:lnTo>
                <a:lnTo>
                  <a:pt x="3348432" y="1003467"/>
                </a:lnTo>
                <a:close/>
                <a:moveTo>
                  <a:pt x="0" y="1427"/>
                </a:moveTo>
                <a:lnTo>
                  <a:pt x="360000" y="1427"/>
                </a:lnTo>
                <a:lnTo>
                  <a:pt x="360000" y="3626242"/>
                </a:lnTo>
                <a:lnTo>
                  <a:pt x="3888432" y="3626242"/>
                </a:lnTo>
                <a:lnTo>
                  <a:pt x="3888432" y="3986242"/>
                </a:lnTo>
                <a:lnTo>
                  <a:pt x="0" y="3986242"/>
                </a:lnTo>
                <a:lnTo>
                  <a:pt x="0" y="3889859"/>
                </a:lnTo>
                <a:lnTo>
                  <a:pt x="0" y="3626242"/>
                </a:lnTo>
                <a:close/>
                <a:moveTo>
                  <a:pt x="3116446" y="0"/>
                </a:moveTo>
                <a:lnTo>
                  <a:pt x="3874383" y="16355"/>
                </a:lnTo>
                <a:lnTo>
                  <a:pt x="3507531" y="679701"/>
                </a:lnTo>
                <a:lnTo>
                  <a:pt x="3394003" y="482392"/>
                </a:lnTo>
                <a:lnTo>
                  <a:pt x="568716" y="2113573"/>
                </a:lnTo>
                <a:lnTo>
                  <a:pt x="388716" y="1801804"/>
                </a:lnTo>
                <a:lnTo>
                  <a:pt x="3214465" y="1703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FB7BF892-8044-4BEA-9439-42A57FF68335}"/>
              </a:ext>
            </a:extLst>
          </p:cNvPr>
          <p:cNvSpPr>
            <a:spLocks noChangeAspect="1"/>
          </p:cNvSpPr>
          <p:nvPr/>
        </p:nvSpPr>
        <p:spPr>
          <a:xfrm>
            <a:off x="4751182" y="1723189"/>
            <a:ext cx="249227" cy="254070"/>
          </a:xfrm>
          <a:custGeom>
            <a:avLst/>
            <a:gdLst/>
            <a:ahLst/>
            <a:cxnLst/>
            <a:rect l="l" t="t" r="r" b="b"/>
            <a:pathLst>
              <a:path w="3908866" h="3984815">
                <a:moveTo>
                  <a:pt x="3299723" y="2249687"/>
                </a:move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close/>
                <a:moveTo>
                  <a:pt x="2592791" y="1855954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close/>
                <a:moveTo>
                  <a:pt x="1885859" y="1462222"/>
                </a:moveTo>
                <a:lnTo>
                  <a:pt x="2425859" y="1762980"/>
                </a:lnTo>
                <a:lnTo>
                  <a:pt x="2425859" y="3458037"/>
                </a:lnTo>
                <a:lnTo>
                  <a:pt x="1885859" y="3458037"/>
                </a:lnTo>
                <a:close/>
                <a:moveTo>
                  <a:pt x="1178927" y="1068489"/>
                </a:moveTo>
                <a:lnTo>
                  <a:pt x="1718927" y="136924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1011995" y="975515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756196" y="9210"/>
                </a:moveTo>
                <a:lnTo>
                  <a:pt x="3466058" y="1521082"/>
                </a:lnTo>
                <a:lnTo>
                  <a:pt x="3562058" y="1349580"/>
                </a:lnTo>
                <a:lnTo>
                  <a:pt x="3908866" y="1993248"/>
                </a:lnTo>
                <a:lnTo>
                  <a:pt x="3179028" y="2033852"/>
                </a:lnTo>
                <a:lnTo>
                  <a:pt x="3290216" y="1835216"/>
                </a:lnTo>
                <a:lnTo>
                  <a:pt x="580798" y="323591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1B56D73A-F74F-490C-B3A2-91EE98B2D7A3}"/>
              </a:ext>
            </a:extLst>
          </p:cNvPr>
          <p:cNvSpPr/>
          <p:nvPr/>
        </p:nvSpPr>
        <p:spPr>
          <a:xfrm>
            <a:off x="3638553" y="1246550"/>
            <a:ext cx="250131" cy="256331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A5E8D466-CC64-444F-9B40-1A37FCD01C69}"/>
              </a:ext>
            </a:extLst>
          </p:cNvPr>
          <p:cNvSpPr>
            <a:spLocks noChangeAspect="1"/>
          </p:cNvSpPr>
          <p:nvPr/>
        </p:nvSpPr>
        <p:spPr>
          <a:xfrm>
            <a:off x="1881615" y="2587423"/>
            <a:ext cx="348897" cy="247399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00AC4C59-A077-4373-A880-03865E08D802}"/>
              </a:ext>
            </a:extLst>
          </p:cNvPr>
          <p:cNvSpPr>
            <a:spLocks noChangeAspect="1"/>
          </p:cNvSpPr>
          <p:nvPr/>
        </p:nvSpPr>
        <p:spPr>
          <a:xfrm>
            <a:off x="5371910" y="2117966"/>
            <a:ext cx="245204" cy="245022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8950DD0-7926-4C49-B629-B8AE3AB0B1D8}"/>
              </a:ext>
            </a:extLst>
          </p:cNvPr>
          <p:cNvSpPr>
            <a:spLocks noChangeAspect="1"/>
          </p:cNvSpPr>
          <p:nvPr/>
        </p:nvSpPr>
        <p:spPr>
          <a:xfrm>
            <a:off x="5454038" y="2712659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808BB162-34DD-44E4-B276-0BEA31F62310}"/>
              </a:ext>
            </a:extLst>
          </p:cNvPr>
          <p:cNvSpPr>
            <a:spLocks noChangeAspect="1"/>
          </p:cNvSpPr>
          <p:nvPr/>
        </p:nvSpPr>
        <p:spPr>
          <a:xfrm>
            <a:off x="5544597" y="4040152"/>
            <a:ext cx="220067" cy="348897"/>
          </a:xfrm>
          <a:custGeom>
            <a:avLst/>
            <a:gdLst/>
            <a:ahLst/>
            <a:cxnLst/>
            <a:rect l="l" t="t" r="r" b="b"/>
            <a:pathLst>
              <a:path w="2448272" h="3881510">
                <a:moveTo>
                  <a:pt x="543085" y="3318905"/>
                </a:moveTo>
                <a:cubicBezTo>
                  <a:pt x="520356" y="3318905"/>
                  <a:pt x="501931" y="3337330"/>
                  <a:pt x="501931" y="3360059"/>
                </a:cubicBezTo>
                <a:lnTo>
                  <a:pt x="501931" y="3385751"/>
                </a:lnTo>
                <a:cubicBezTo>
                  <a:pt x="501931" y="3408480"/>
                  <a:pt x="520356" y="3426905"/>
                  <a:pt x="543085" y="3426905"/>
                </a:cubicBezTo>
                <a:lnTo>
                  <a:pt x="1900777" y="3426905"/>
                </a:lnTo>
                <a:cubicBezTo>
                  <a:pt x="1923506" y="3426905"/>
                  <a:pt x="1941931" y="3408480"/>
                  <a:pt x="1941931" y="3385751"/>
                </a:cubicBezTo>
                <a:lnTo>
                  <a:pt x="1941931" y="3360059"/>
                </a:lnTo>
                <a:cubicBezTo>
                  <a:pt x="1941931" y="3337330"/>
                  <a:pt x="1923506" y="3318905"/>
                  <a:pt x="1900777" y="3318905"/>
                </a:cubicBezTo>
                <a:close/>
                <a:moveTo>
                  <a:pt x="543085" y="3058505"/>
                </a:moveTo>
                <a:cubicBezTo>
                  <a:pt x="520356" y="3058505"/>
                  <a:pt x="501931" y="3076930"/>
                  <a:pt x="501931" y="3099659"/>
                </a:cubicBezTo>
                <a:lnTo>
                  <a:pt x="501931" y="3125351"/>
                </a:lnTo>
                <a:cubicBezTo>
                  <a:pt x="501931" y="3148080"/>
                  <a:pt x="520356" y="3166505"/>
                  <a:pt x="543085" y="3166505"/>
                </a:cubicBezTo>
                <a:lnTo>
                  <a:pt x="1900777" y="3166505"/>
                </a:lnTo>
                <a:cubicBezTo>
                  <a:pt x="1923506" y="3166505"/>
                  <a:pt x="1941931" y="3148080"/>
                  <a:pt x="1941931" y="3125351"/>
                </a:cubicBezTo>
                <a:lnTo>
                  <a:pt x="1941931" y="3099659"/>
                </a:lnTo>
                <a:cubicBezTo>
                  <a:pt x="1941931" y="3076930"/>
                  <a:pt x="1923506" y="3058505"/>
                  <a:pt x="1900777" y="3058505"/>
                </a:cubicBezTo>
                <a:close/>
                <a:moveTo>
                  <a:pt x="543085" y="2798105"/>
                </a:moveTo>
                <a:cubicBezTo>
                  <a:pt x="520356" y="2798105"/>
                  <a:pt x="501931" y="2816530"/>
                  <a:pt x="501931" y="2839259"/>
                </a:cubicBezTo>
                <a:lnTo>
                  <a:pt x="501931" y="2864951"/>
                </a:lnTo>
                <a:cubicBezTo>
                  <a:pt x="501931" y="2887680"/>
                  <a:pt x="520356" y="2906105"/>
                  <a:pt x="543085" y="2906105"/>
                </a:cubicBezTo>
                <a:lnTo>
                  <a:pt x="1900777" y="2906105"/>
                </a:lnTo>
                <a:cubicBezTo>
                  <a:pt x="1923506" y="2906105"/>
                  <a:pt x="1941931" y="2887680"/>
                  <a:pt x="1941931" y="2864951"/>
                </a:cubicBezTo>
                <a:lnTo>
                  <a:pt x="1941931" y="2839259"/>
                </a:lnTo>
                <a:cubicBezTo>
                  <a:pt x="1941931" y="2816530"/>
                  <a:pt x="1923506" y="2798105"/>
                  <a:pt x="1900777" y="2798105"/>
                </a:cubicBezTo>
                <a:close/>
                <a:moveTo>
                  <a:pt x="543085" y="2537705"/>
                </a:moveTo>
                <a:cubicBezTo>
                  <a:pt x="520356" y="2537705"/>
                  <a:pt x="501931" y="2556130"/>
                  <a:pt x="501931" y="2578859"/>
                </a:cubicBezTo>
                <a:lnTo>
                  <a:pt x="501931" y="2604551"/>
                </a:lnTo>
                <a:cubicBezTo>
                  <a:pt x="501931" y="2627280"/>
                  <a:pt x="520356" y="2645705"/>
                  <a:pt x="543085" y="2645705"/>
                </a:cubicBezTo>
                <a:lnTo>
                  <a:pt x="1900777" y="2645705"/>
                </a:lnTo>
                <a:cubicBezTo>
                  <a:pt x="1923506" y="2645705"/>
                  <a:pt x="1941931" y="2627280"/>
                  <a:pt x="1941931" y="2604551"/>
                </a:cubicBezTo>
                <a:lnTo>
                  <a:pt x="1941931" y="2578859"/>
                </a:lnTo>
                <a:cubicBezTo>
                  <a:pt x="1941931" y="2556130"/>
                  <a:pt x="1923506" y="2537705"/>
                  <a:pt x="1900777" y="2537705"/>
                </a:cubicBezTo>
                <a:close/>
                <a:moveTo>
                  <a:pt x="1407963" y="1741759"/>
                </a:moveTo>
                <a:lnTo>
                  <a:pt x="1648053" y="1843688"/>
                </a:lnTo>
                <a:lnTo>
                  <a:pt x="1645107" y="1848987"/>
                </a:lnTo>
                <a:lnTo>
                  <a:pt x="1652185" y="1848987"/>
                </a:lnTo>
                <a:lnTo>
                  <a:pt x="1734988" y="2200120"/>
                </a:lnTo>
                <a:lnTo>
                  <a:pt x="1162614" y="2200120"/>
                </a:lnTo>
                <a:lnTo>
                  <a:pt x="1208622" y="1885046"/>
                </a:lnTo>
                <a:lnTo>
                  <a:pt x="1201960" y="1885046"/>
                </a:lnTo>
                <a:lnTo>
                  <a:pt x="1181260" y="1814733"/>
                </a:lnTo>
                <a:lnTo>
                  <a:pt x="1235452" y="1771276"/>
                </a:lnTo>
                <a:lnTo>
                  <a:pt x="1289644" y="1814733"/>
                </a:lnTo>
                <a:lnTo>
                  <a:pt x="1268945" y="1885046"/>
                </a:lnTo>
                <a:lnTo>
                  <a:pt x="1259625" y="1885046"/>
                </a:lnTo>
                <a:lnTo>
                  <a:pt x="1305086" y="2196367"/>
                </a:lnTo>
                <a:lnTo>
                  <a:pt x="1318623" y="2137060"/>
                </a:lnTo>
                <a:lnTo>
                  <a:pt x="1317360" y="2137060"/>
                </a:lnTo>
                <a:close/>
                <a:moveTo>
                  <a:pt x="1044150" y="1737444"/>
                </a:moveTo>
                <a:lnTo>
                  <a:pt x="1144370" y="2137060"/>
                </a:lnTo>
                <a:lnTo>
                  <a:pt x="1142987" y="2137060"/>
                </a:lnTo>
                <a:lnTo>
                  <a:pt x="1158737" y="2200120"/>
                </a:lnTo>
                <a:lnTo>
                  <a:pt x="969555" y="2200120"/>
                </a:lnTo>
                <a:lnTo>
                  <a:pt x="969555" y="2205317"/>
                </a:lnTo>
                <a:lnTo>
                  <a:pt x="801444" y="2205317"/>
                </a:lnTo>
                <a:lnTo>
                  <a:pt x="801444" y="2200120"/>
                </a:lnTo>
                <a:lnTo>
                  <a:pt x="708875" y="2200120"/>
                </a:lnTo>
                <a:lnTo>
                  <a:pt x="791678" y="1848987"/>
                </a:lnTo>
                <a:lnTo>
                  <a:pt x="796841" y="1848987"/>
                </a:lnTo>
                <a:lnTo>
                  <a:pt x="793895" y="1843688"/>
                </a:lnTo>
                <a:close/>
                <a:moveTo>
                  <a:pt x="1418147" y="1592214"/>
                </a:moveTo>
                <a:lnTo>
                  <a:pt x="1417993" y="1592480"/>
                </a:lnTo>
                <a:lnTo>
                  <a:pt x="1417532" y="1592480"/>
                </a:lnTo>
                <a:close/>
                <a:moveTo>
                  <a:pt x="1175822" y="1169553"/>
                </a:moveTo>
                <a:lnTo>
                  <a:pt x="1284798" y="1169553"/>
                </a:lnTo>
                <a:cubicBezTo>
                  <a:pt x="1357903" y="1169553"/>
                  <a:pt x="1418253" y="1224159"/>
                  <a:pt x="1426606" y="1294895"/>
                </a:cubicBezTo>
                <a:lnTo>
                  <a:pt x="1428452" y="1294895"/>
                </a:lnTo>
                <a:lnTo>
                  <a:pt x="1428452" y="1313203"/>
                </a:lnTo>
                <a:lnTo>
                  <a:pt x="1428452" y="1373838"/>
                </a:lnTo>
                <a:cubicBezTo>
                  <a:pt x="1455007" y="1380394"/>
                  <a:pt x="1475468" y="1402726"/>
                  <a:pt x="1479456" y="1431026"/>
                </a:cubicBezTo>
                <a:cubicBezTo>
                  <a:pt x="1484416" y="1466221"/>
                  <a:pt x="1462341" y="1499586"/>
                  <a:pt x="1428010" y="1508785"/>
                </a:cubicBezTo>
                <a:lnTo>
                  <a:pt x="1427342" y="1504048"/>
                </a:lnTo>
                <a:lnTo>
                  <a:pt x="1423287" y="1530397"/>
                </a:lnTo>
                <a:cubicBezTo>
                  <a:pt x="1423194" y="1625698"/>
                  <a:pt x="1345902" y="1702920"/>
                  <a:pt x="1250574" y="1702920"/>
                </a:cubicBezTo>
                <a:lnTo>
                  <a:pt x="1212759" y="1702920"/>
                </a:lnTo>
                <a:cubicBezTo>
                  <a:pt x="1124641" y="1702920"/>
                  <a:pt x="1051933" y="1636936"/>
                  <a:pt x="1042181" y="1551580"/>
                </a:cubicBezTo>
                <a:cubicBezTo>
                  <a:pt x="1036298" y="1535297"/>
                  <a:pt x="1033353" y="1517836"/>
                  <a:pt x="1032845" y="1499760"/>
                </a:cubicBezTo>
                <a:cubicBezTo>
                  <a:pt x="1009566" y="1485946"/>
                  <a:pt x="996357" y="1459067"/>
                  <a:pt x="1000309" y="1431026"/>
                </a:cubicBezTo>
                <a:cubicBezTo>
                  <a:pt x="1003240" y="1410221"/>
                  <a:pt x="1015076" y="1392641"/>
                  <a:pt x="1032167" y="1382743"/>
                </a:cubicBezTo>
                <a:lnTo>
                  <a:pt x="1032167" y="1313207"/>
                </a:lnTo>
                <a:lnTo>
                  <a:pt x="1032167" y="1294895"/>
                </a:lnTo>
                <a:lnTo>
                  <a:pt x="1034013" y="1294895"/>
                </a:lnTo>
                <a:cubicBezTo>
                  <a:pt x="1042367" y="1224159"/>
                  <a:pt x="1102717" y="1169553"/>
                  <a:pt x="1175822" y="1169553"/>
                </a:cubicBezTo>
                <a:close/>
                <a:moveTo>
                  <a:pt x="537855" y="927758"/>
                </a:moveTo>
                <a:lnTo>
                  <a:pt x="537855" y="2309705"/>
                </a:lnTo>
                <a:lnTo>
                  <a:pt x="1906007" y="2309705"/>
                </a:lnTo>
                <a:lnTo>
                  <a:pt x="1906007" y="927758"/>
                </a:lnTo>
                <a:close/>
                <a:moveTo>
                  <a:pt x="408053" y="253635"/>
                </a:moveTo>
                <a:lnTo>
                  <a:pt x="899721" y="253635"/>
                </a:lnTo>
                <a:lnTo>
                  <a:pt x="899721" y="441670"/>
                </a:lnTo>
                <a:cubicBezTo>
                  <a:pt x="847459" y="456941"/>
                  <a:pt x="810090" y="505588"/>
                  <a:pt x="810090" y="562964"/>
                </a:cubicBezTo>
                <a:lnTo>
                  <a:pt x="810090" y="608858"/>
                </a:lnTo>
                <a:cubicBezTo>
                  <a:pt x="810090" y="680271"/>
                  <a:pt x="867981" y="738162"/>
                  <a:pt x="939394" y="738162"/>
                </a:cubicBezTo>
                <a:lnTo>
                  <a:pt x="1508878" y="738162"/>
                </a:lnTo>
                <a:cubicBezTo>
                  <a:pt x="1580291" y="738162"/>
                  <a:pt x="1638182" y="680271"/>
                  <a:pt x="1638182" y="608858"/>
                </a:cubicBezTo>
                <a:lnTo>
                  <a:pt x="1638182" y="562964"/>
                </a:lnTo>
                <a:cubicBezTo>
                  <a:pt x="1638182" y="492319"/>
                  <a:pt x="1581530" y="434907"/>
                  <a:pt x="1511170" y="434123"/>
                </a:cubicBezTo>
                <a:lnTo>
                  <a:pt x="1511170" y="253635"/>
                </a:lnTo>
                <a:lnTo>
                  <a:pt x="2040219" y="253635"/>
                </a:lnTo>
                <a:cubicBezTo>
                  <a:pt x="2265580" y="253635"/>
                  <a:pt x="2448272" y="436327"/>
                  <a:pt x="2448272" y="661688"/>
                </a:cubicBezTo>
                <a:lnTo>
                  <a:pt x="2448272" y="3473457"/>
                </a:lnTo>
                <a:cubicBezTo>
                  <a:pt x="2448272" y="3698818"/>
                  <a:pt x="2265580" y="3881510"/>
                  <a:pt x="2040219" y="3881510"/>
                </a:cubicBezTo>
                <a:lnTo>
                  <a:pt x="408053" y="3881510"/>
                </a:lnTo>
                <a:cubicBezTo>
                  <a:pt x="182692" y="3881510"/>
                  <a:pt x="0" y="3698818"/>
                  <a:pt x="0" y="3473457"/>
                </a:cubicBezTo>
                <a:lnTo>
                  <a:pt x="0" y="661688"/>
                </a:lnTo>
                <a:cubicBezTo>
                  <a:pt x="0" y="436327"/>
                  <a:pt x="182692" y="253635"/>
                  <a:pt x="408053" y="253635"/>
                </a:cubicBezTo>
                <a:close/>
                <a:moveTo>
                  <a:pt x="1008112" y="0"/>
                </a:moveTo>
                <a:lnTo>
                  <a:pt x="1431181" y="0"/>
                </a:lnTo>
                <a:lnTo>
                  <a:pt x="1431181" y="593489"/>
                </a:lnTo>
                <a:lnTo>
                  <a:pt x="1008112" y="5934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F3868E19-6218-4BA1-B69A-C2531AF32318}"/>
              </a:ext>
            </a:extLst>
          </p:cNvPr>
          <p:cNvSpPr>
            <a:spLocks noChangeAspect="1"/>
          </p:cNvSpPr>
          <p:nvPr/>
        </p:nvSpPr>
        <p:spPr>
          <a:xfrm>
            <a:off x="1263490" y="4719876"/>
            <a:ext cx="348897" cy="245520"/>
          </a:xfrm>
          <a:custGeom>
            <a:avLst/>
            <a:gdLst/>
            <a:ahLst/>
            <a:cxnLst/>
            <a:rect l="l" t="t" r="r" b="b"/>
            <a:pathLst>
              <a:path w="3888432" h="2736304">
                <a:moveTo>
                  <a:pt x="1324542" y="1693069"/>
                </a:moveTo>
                <a:lnTo>
                  <a:pt x="1371242" y="1693069"/>
                </a:lnTo>
                <a:cubicBezTo>
                  <a:pt x="1385857" y="1693069"/>
                  <a:pt x="1397704" y="1704917"/>
                  <a:pt x="1397704" y="1719531"/>
                </a:cubicBezTo>
                <a:lnTo>
                  <a:pt x="1397704" y="1766231"/>
                </a:lnTo>
                <a:cubicBezTo>
                  <a:pt x="1397704" y="1780846"/>
                  <a:pt x="1385857" y="1792693"/>
                  <a:pt x="1371242" y="1792693"/>
                </a:cubicBezTo>
                <a:lnTo>
                  <a:pt x="1324542" y="1792693"/>
                </a:lnTo>
                <a:cubicBezTo>
                  <a:pt x="1309928" y="1792693"/>
                  <a:pt x="1298080" y="1780846"/>
                  <a:pt x="1298080" y="1766231"/>
                </a:cubicBezTo>
                <a:lnTo>
                  <a:pt x="1298080" y="1719531"/>
                </a:lnTo>
                <a:cubicBezTo>
                  <a:pt x="1298080" y="1704917"/>
                  <a:pt x="1309928" y="1693069"/>
                  <a:pt x="1324542" y="1693069"/>
                </a:cubicBezTo>
                <a:close/>
                <a:moveTo>
                  <a:pt x="1174792" y="1693069"/>
                </a:moveTo>
                <a:lnTo>
                  <a:pt x="1221492" y="1693069"/>
                </a:lnTo>
                <a:cubicBezTo>
                  <a:pt x="1236107" y="1693069"/>
                  <a:pt x="1247954" y="1704917"/>
                  <a:pt x="1247954" y="1719531"/>
                </a:cubicBezTo>
                <a:lnTo>
                  <a:pt x="1247954" y="1766231"/>
                </a:lnTo>
                <a:cubicBezTo>
                  <a:pt x="1247954" y="1780846"/>
                  <a:pt x="1236107" y="1792693"/>
                  <a:pt x="1221492" y="1792693"/>
                </a:cubicBezTo>
                <a:lnTo>
                  <a:pt x="1174792" y="1792693"/>
                </a:lnTo>
                <a:cubicBezTo>
                  <a:pt x="1160178" y="1792693"/>
                  <a:pt x="1148330" y="1780846"/>
                  <a:pt x="1148330" y="1766231"/>
                </a:cubicBezTo>
                <a:lnTo>
                  <a:pt x="1148330" y="1719531"/>
                </a:lnTo>
                <a:cubicBezTo>
                  <a:pt x="1148330" y="1704917"/>
                  <a:pt x="1160178" y="1693069"/>
                  <a:pt x="1174792" y="1693069"/>
                </a:cubicBezTo>
                <a:close/>
                <a:moveTo>
                  <a:pt x="1025670" y="1693069"/>
                </a:moveTo>
                <a:lnTo>
                  <a:pt x="1072369" y="1693069"/>
                </a:lnTo>
                <a:cubicBezTo>
                  <a:pt x="1086984" y="1693069"/>
                  <a:pt x="1098832" y="1704917"/>
                  <a:pt x="1098832" y="1719531"/>
                </a:cubicBezTo>
                <a:lnTo>
                  <a:pt x="1098832" y="1766231"/>
                </a:lnTo>
                <a:cubicBezTo>
                  <a:pt x="1098832" y="1780846"/>
                  <a:pt x="1086984" y="1792693"/>
                  <a:pt x="1072369" y="1792693"/>
                </a:cubicBezTo>
                <a:lnTo>
                  <a:pt x="1025670" y="1792693"/>
                </a:lnTo>
                <a:cubicBezTo>
                  <a:pt x="1011055" y="1792693"/>
                  <a:pt x="999207" y="1780846"/>
                  <a:pt x="999207" y="1766231"/>
                </a:cubicBezTo>
                <a:lnTo>
                  <a:pt x="999207" y="1719531"/>
                </a:lnTo>
                <a:cubicBezTo>
                  <a:pt x="999207" y="1704917"/>
                  <a:pt x="1011055" y="1693069"/>
                  <a:pt x="1025670" y="1693069"/>
                </a:cubicBezTo>
                <a:close/>
                <a:moveTo>
                  <a:pt x="2538530" y="1609316"/>
                </a:moveTo>
                <a:lnTo>
                  <a:pt x="2133002" y="1939195"/>
                </a:lnTo>
                <a:lnTo>
                  <a:pt x="3272021" y="1939195"/>
                </a:lnTo>
                <a:lnTo>
                  <a:pt x="2866494" y="1609316"/>
                </a:lnTo>
                <a:close/>
                <a:moveTo>
                  <a:pt x="1324542" y="1547147"/>
                </a:moveTo>
                <a:lnTo>
                  <a:pt x="1371242" y="1547147"/>
                </a:lnTo>
                <a:cubicBezTo>
                  <a:pt x="1385857" y="1547147"/>
                  <a:pt x="1397704" y="1558995"/>
                  <a:pt x="1397704" y="1573609"/>
                </a:cubicBezTo>
                <a:lnTo>
                  <a:pt x="1397704" y="1620309"/>
                </a:lnTo>
                <a:cubicBezTo>
                  <a:pt x="1397704" y="1634924"/>
                  <a:pt x="1385857" y="1646771"/>
                  <a:pt x="1371242" y="1646771"/>
                </a:cubicBezTo>
                <a:lnTo>
                  <a:pt x="1324542" y="1646771"/>
                </a:lnTo>
                <a:cubicBezTo>
                  <a:pt x="1309928" y="1646771"/>
                  <a:pt x="1298080" y="1634924"/>
                  <a:pt x="1298080" y="1620309"/>
                </a:cubicBezTo>
                <a:lnTo>
                  <a:pt x="1298080" y="1573609"/>
                </a:lnTo>
                <a:cubicBezTo>
                  <a:pt x="1298080" y="1558995"/>
                  <a:pt x="1309928" y="1547147"/>
                  <a:pt x="1324542" y="1547147"/>
                </a:cubicBezTo>
                <a:close/>
                <a:moveTo>
                  <a:pt x="1174792" y="1547147"/>
                </a:moveTo>
                <a:lnTo>
                  <a:pt x="1221492" y="1547147"/>
                </a:lnTo>
                <a:cubicBezTo>
                  <a:pt x="1236107" y="1547147"/>
                  <a:pt x="1247954" y="1558995"/>
                  <a:pt x="1247954" y="1573609"/>
                </a:cubicBezTo>
                <a:lnTo>
                  <a:pt x="1247954" y="1620309"/>
                </a:lnTo>
                <a:cubicBezTo>
                  <a:pt x="1247954" y="1634924"/>
                  <a:pt x="1236107" y="1646771"/>
                  <a:pt x="1221492" y="1646771"/>
                </a:cubicBezTo>
                <a:lnTo>
                  <a:pt x="1174792" y="1646771"/>
                </a:lnTo>
                <a:cubicBezTo>
                  <a:pt x="1160178" y="1646771"/>
                  <a:pt x="1148330" y="1634924"/>
                  <a:pt x="1148330" y="1620309"/>
                </a:cubicBezTo>
                <a:lnTo>
                  <a:pt x="1148330" y="1573609"/>
                </a:lnTo>
                <a:cubicBezTo>
                  <a:pt x="1148330" y="1558995"/>
                  <a:pt x="1160178" y="1547147"/>
                  <a:pt x="1174792" y="1547147"/>
                </a:cubicBezTo>
                <a:close/>
                <a:moveTo>
                  <a:pt x="1025670" y="1547147"/>
                </a:moveTo>
                <a:lnTo>
                  <a:pt x="1072369" y="1547147"/>
                </a:lnTo>
                <a:cubicBezTo>
                  <a:pt x="1086984" y="1547147"/>
                  <a:pt x="1098832" y="1558995"/>
                  <a:pt x="1098832" y="1573609"/>
                </a:cubicBezTo>
                <a:lnTo>
                  <a:pt x="1098832" y="1620309"/>
                </a:lnTo>
                <a:cubicBezTo>
                  <a:pt x="1098832" y="1634924"/>
                  <a:pt x="1086984" y="1646771"/>
                  <a:pt x="1072369" y="1646771"/>
                </a:cubicBezTo>
                <a:lnTo>
                  <a:pt x="1025670" y="1646771"/>
                </a:lnTo>
                <a:cubicBezTo>
                  <a:pt x="1011055" y="1646771"/>
                  <a:pt x="999207" y="1634924"/>
                  <a:pt x="999207" y="1620309"/>
                </a:cubicBezTo>
                <a:lnTo>
                  <a:pt x="999207" y="1573609"/>
                </a:lnTo>
                <a:cubicBezTo>
                  <a:pt x="999207" y="1558995"/>
                  <a:pt x="1011055" y="1547147"/>
                  <a:pt x="1025670" y="1547147"/>
                </a:cubicBezTo>
                <a:close/>
                <a:moveTo>
                  <a:pt x="2504665" y="1505875"/>
                </a:moveTo>
                <a:cubicBezTo>
                  <a:pt x="2501347" y="1505875"/>
                  <a:pt x="2498657" y="1508565"/>
                  <a:pt x="2498657" y="1511883"/>
                </a:cubicBezTo>
                <a:lnTo>
                  <a:pt x="2498657" y="1535912"/>
                </a:lnTo>
                <a:cubicBezTo>
                  <a:pt x="2498657" y="1539230"/>
                  <a:pt x="2501347" y="1541920"/>
                  <a:pt x="2504665" y="1541920"/>
                </a:cubicBezTo>
                <a:lnTo>
                  <a:pt x="2893211" y="1541920"/>
                </a:lnTo>
                <a:cubicBezTo>
                  <a:pt x="2896529" y="1541920"/>
                  <a:pt x="2899219" y="1539230"/>
                  <a:pt x="2899219" y="1535912"/>
                </a:cubicBezTo>
                <a:lnTo>
                  <a:pt x="2899219" y="1511883"/>
                </a:lnTo>
                <a:cubicBezTo>
                  <a:pt x="2899219" y="1508565"/>
                  <a:pt x="2896529" y="1505875"/>
                  <a:pt x="2893211" y="1505875"/>
                </a:cubicBezTo>
                <a:close/>
                <a:moveTo>
                  <a:pt x="2504665" y="1422733"/>
                </a:moveTo>
                <a:cubicBezTo>
                  <a:pt x="2501347" y="1422733"/>
                  <a:pt x="2498657" y="1425422"/>
                  <a:pt x="2498657" y="1428740"/>
                </a:cubicBezTo>
                <a:lnTo>
                  <a:pt x="2498657" y="1452770"/>
                </a:lnTo>
                <a:cubicBezTo>
                  <a:pt x="2498657" y="1456088"/>
                  <a:pt x="2501347" y="1458777"/>
                  <a:pt x="2504665" y="1458777"/>
                </a:cubicBezTo>
                <a:lnTo>
                  <a:pt x="2893211" y="1458777"/>
                </a:lnTo>
                <a:cubicBezTo>
                  <a:pt x="2896529" y="1458777"/>
                  <a:pt x="2899219" y="1456088"/>
                  <a:pt x="2899219" y="1452770"/>
                </a:cubicBezTo>
                <a:lnTo>
                  <a:pt x="2899219" y="1428740"/>
                </a:lnTo>
                <a:cubicBezTo>
                  <a:pt x="2899219" y="1425422"/>
                  <a:pt x="2896529" y="1422733"/>
                  <a:pt x="2893211" y="1422733"/>
                </a:cubicBezTo>
                <a:close/>
                <a:moveTo>
                  <a:pt x="1324542" y="1401225"/>
                </a:moveTo>
                <a:lnTo>
                  <a:pt x="1371242" y="1401225"/>
                </a:lnTo>
                <a:cubicBezTo>
                  <a:pt x="1385857" y="1401225"/>
                  <a:pt x="1397704" y="1413073"/>
                  <a:pt x="1397704" y="1427687"/>
                </a:cubicBezTo>
                <a:lnTo>
                  <a:pt x="1397704" y="1474387"/>
                </a:lnTo>
                <a:cubicBezTo>
                  <a:pt x="1397704" y="1489001"/>
                  <a:pt x="1385857" y="1500849"/>
                  <a:pt x="1371242" y="1500849"/>
                </a:cubicBezTo>
                <a:lnTo>
                  <a:pt x="1324542" y="1500849"/>
                </a:lnTo>
                <a:cubicBezTo>
                  <a:pt x="1309928" y="1500849"/>
                  <a:pt x="1298080" y="1489001"/>
                  <a:pt x="1298080" y="1474387"/>
                </a:cubicBezTo>
                <a:lnTo>
                  <a:pt x="1298080" y="1427687"/>
                </a:lnTo>
                <a:cubicBezTo>
                  <a:pt x="1298080" y="1413073"/>
                  <a:pt x="1309928" y="1401225"/>
                  <a:pt x="1324542" y="1401225"/>
                </a:cubicBezTo>
                <a:close/>
                <a:moveTo>
                  <a:pt x="1174792" y="1401225"/>
                </a:moveTo>
                <a:lnTo>
                  <a:pt x="1221492" y="1401225"/>
                </a:lnTo>
                <a:cubicBezTo>
                  <a:pt x="1236107" y="1401225"/>
                  <a:pt x="1247954" y="1413073"/>
                  <a:pt x="1247954" y="1427687"/>
                </a:cubicBezTo>
                <a:lnTo>
                  <a:pt x="1247954" y="1474387"/>
                </a:lnTo>
                <a:cubicBezTo>
                  <a:pt x="1247954" y="1489001"/>
                  <a:pt x="1236107" y="1500849"/>
                  <a:pt x="1221492" y="1500849"/>
                </a:cubicBezTo>
                <a:lnTo>
                  <a:pt x="1174792" y="1500849"/>
                </a:lnTo>
                <a:cubicBezTo>
                  <a:pt x="1160178" y="1500849"/>
                  <a:pt x="1148330" y="1489001"/>
                  <a:pt x="1148330" y="1474387"/>
                </a:cubicBezTo>
                <a:lnTo>
                  <a:pt x="1148330" y="1427687"/>
                </a:lnTo>
                <a:cubicBezTo>
                  <a:pt x="1148330" y="1413073"/>
                  <a:pt x="1160178" y="1401225"/>
                  <a:pt x="1174792" y="1401225"/>
                </a:cubicBezTo>
                <a:close/>
                <a:moveTo>
                  <a:pt x="1025670" y="1401225"/>
                </a:moveTo>
                <a:lnTo>
                  <a:pt x="1072369" y="1401225"/>
                </a:lnTo>
                <a:cubicBezTo>
                  <a:pt x="1086984" y="1401225"/>
                  <a:pt x="1098832" y="1413073"/>
                  <a:pt x="1098832" y="1427687"/>
                </a:cubicBezTo>
                <a:lnTo>
                  <a:pt x="1098832" y="1474387"/>
                </a:lnTo>
                <a:cubicBezTo>
                  <a:pt x="1098832" y="1489001"/>
                  <a:pt x="1086984" y="1500849"/>
                  <a:pt x="1072369" y="1500849"/>
                </a:cubicBezTo>
                <a:lnTo>
                  <a:pt x="1025670" y="1500849"/>
                </a:lnTo>
                <a:cubicBezTo>
                  <a:pt x="1011055" y="1500849"/>
                  <a:pt x="999207" y="1489001"/>
                  <a:pt x="999207" y="1474387"/>
                </a:cubicBezTo>
                <a:lnTo>
                  <a:pt x="999207" y="1427687"/>
                </a:lnTo>
                <a:cubicBezTo>
                  <a:pt x="999207" y="1413073"/>
                  <a:pt x="1011055" y="1401225"/>
                  <a:pt x="1025670" y="1401225"/>
                </a:cubicBezTo>
                <a:close/>
                <a:moveTo>
                  <a:pt x="2504665" y="1339590"/>
                </a:moveTo>
                <a:cubicBezTo>
                  <a:pt x="2501347" y="1339590"/>
                  <a:pt x="2498657" y="1342280"/>
                  <a:pt x="2498657" y="1345598"/>
                </a:cubicBezTo>
                <a:lnTo>
                  <a:pt x="2498657" y="1369628"/>
                </a:lnTo>
                <a:cubicBezTo>
                  <a:pt x="2498657" y="1372945"/>
                  <a:pt x="2501347" y="1375635"/>
                  <a:pt x="2504665" y="1375635"/>
                </a:cubicBezTo>
                <a:lnTo>
                  <a:pt x="2893211" y="1375635"/>
                </a:lnTo>
                <a:cubicBezTo>
                  <a:pt x="2896529" y="1375635"/>
                  <a:pt x="2899219" y="1372945"/>
                  <a:pt x="2899219" y="1369628"/>
                </a:cubicBezTo>
                <a:lnTo>
                  <a:pt x="2899219" y="1345598"/>
                </a:lnTo>
                <a:cubicBezTo>
                  <a:pt x="2899219" y="1342280"/>
                  <a:pt x="2896529" y="1339590"/>
                  <a:pt x="2893211" y="1339590"/>
                </a:cubicBezTo>
                <a:close/>
                <a:moveTo>
                  <a:pt x="2088232" y="1285358"/>
                </a:moveTo>
                <a:lnTo>
                  <a:pt x="2088232" y="1938513"/>
                </a:lnTo>
                <a:lnTo>
                  <a:pt x="2504773" y="1611936"/>
                </a:lnTo>
                <a:close/>
                <a:moveTo>
                  <a:pt x="3314199" y="1280118"/>
                </a:moveTo>
                <a:lnTo>
                  <a:pt x="2897658" y="1608841"/>
                </a:lnTo>
                <a:lnTo>
                  <a:pt x="3314199" y="1937564"/>
                </a:lnTo>
                <a:close/>
                <a:moveTo>
                  <a:pt x="1527230" y="1221901"/>
                </a:moveTo>
                <a:cubicBezTo>
                  <a:pt x="1521727" y="1221901"/>
                  <a:pt x="1517267" y="1226362"/>
                  <a:pt x="1517267" y="1231864"/>
                </a:cubicBezTo>
                <a:lnTo>
                  <a:pt x="1517267" y="1271713"/>
                </a:lnTo>
                <a:cubicBezTo>
                  <a:pt x="1517267" y="1277215"/>
                  <a:pt x="1521727" y="1281676"/>
                  <a:pt x="1527230" y="1281676"/>
                </a:cubicBezTo>
                <a:lnTo>
                  <a:pt x="1732319" y="1281676"/>
                </a:lnTo>
                <a:cubicBezTo>
                  <a:pt x="1737821" y="1281676"/>
                  <a:pt x="1742281" y="1277215"/>
                  <a:pt x="1742281" y="1271713"/>
                </a:cubicBezTo>
                <a:lnTo>
                  <a:pt x="1742281" y="1231864"/>
                </a:lnTo>
                <a:cubicBezTo>
                  <a:pt x="1742281" y="1226362"/>
                  <a:pt x="1737821" y="1221901"/>
                  <a:pt x="1732319" y="1221901"/>
                </a:cubicBezTo>
                <a:close/>
                <a:moveTo>
                  <a:pt x="666834" y="1221901"/>
                </a:moveTo>
                <a:cubicBezTo>
                  <a:pt x="661332" y="1221901"/>
                  <a:pt x="656871" y="1226362"/>
                  <a:pt x="656871" y="1231864"/>
                </a:cubicBezTo>
                <a:lnTo>
                  <a:pt x="656871" y="1271713"/>
                </a:lnTo>
                <a:cubicBezTo>
                  <a:pt x="656871" y="1277215"/>
                  <a:pt x="661332" y="1281676"/>
                  <a:pt x="666834" y="1281676"/>
                </a:cubicBezTo>
                <a:lnTo>
                  <a:pt x="871923" y="1281676"/>
                </a:lnTo>
                <a:cubicBezTo>
                  <a:pt x="877425" y="1281676"/>
                  <a:pt x="881885" y="1277215"/>
                  <a:pt x="881885" y="1271713"/>
                </a:cubicBezTo>
                <a:lnTo>
                  <a:pt x="881885" y="1231864"/>
                </a:lnTo>
                <a:cubicBezTo>
                  <a:pt x="881885" y="1226362"/>
                  <a:pt x="877425" y="1221901"/>
                  <a:pt x="871923" y="1221901"/>
                </a:cubicBezTo>
                <a:close/>
                <a:moveTo>
                  <a:pt x="1052149" y="1111644"/>
                </a:moveTo>
                <a:cubicBezTo>
                  <a:pt x="1044919" y="1111644"/>
                  <a:pt x="1039057" y="1117506"/>
                  <a:pt x="1039057" y="1124736"/>
                </a:cubicBezTo>
                <a:lnTo>
                  <a:pt x="1039057" y="1168203"/>
                </a:lnTo>
                <a:lnTo>
                  <a:pt x="1009466" y="1168203"/>
                </a:lnTo>
                <a:cubicBezTo>
                  <a:pt x="969193" y="1174775"/>
                  <a:pt x="956437" y="1243393"/>
                  <a:pt x="940007" y="1277093"/>
                </a:cubicBezTo>
                <a:cubicBezTo>
                  <a:pt x="776268" y="1309492"/>
                  <a:pt x="775043" y="1328679"/>
                  <a:pt x="736793" y="1421744"/>
                </a:cubicBezTo>
                <a:lnTo>
                  <a:pt x="648072" y="1812480"/>
                </a:lnTo>
                <a:cubicBezTo>
                  <a:pt x="648072" y="1882463"/>
                  <a:pt x="704805" y="1939195"/>
                  <a:pt x="774788" y="1939195"/>
                </a:cubicBezTo>
                <a:lnTo>
                  <a:pt x="1183772" y="1939195"/>
                </a:lnTo>
                <a:lnTo>
                  <a:pt x="1198456" y="1939195"/>
                </a:lnTo>
                <a:lnTo>
                  <a:pt x="1607440" y="1939195"/>
                </a:lnTo>
                <a:cubicBezTo>
                  <a:pt x="1677423" y="1939195"/>
                  <a:pt x="1734156" y="1882463"/>
                  <a:pt x="1734156" y="1812480"/>
                </a:cubicBezTo>
                <a:lnTo>
                  <a:pt x="1645435" y="1421744"/>
                </a:lnTo>
                <a:cubicBezTo>
                  <a:pt x="1607185" y="1328679"/>
                  <a:pt x="1605960" y="1309492"/>
                  <a:pt x="1442221" y="1277093"/>
                </a:cubicBezTo>
                <a:cubicBezTo>
                  <a:pt x="1425791" y="1243393"/>
                  <a:pt x="1413035" y="1174775"/>
                  <a:pt x="1372762" y="1168203"/>
                </a:cubicBezTo>
                <a:lnTo>
                  <a:pt x="1357854" y="1168203"/>
                </a:lnTo>
                <a:lnTo>
                  <a:pt x="1357854" y="1124736"/>
                </a:lnTo>
                <a:cubicBezTo>
                  <a:pt x="1357854" y="1117506"/>
                  <a:pt x="1351993" y="1111644"/>
                  <a:pt x="1344762" y="1111644"/>
                </a:cubicBezTo>
                <a:lnTo>
                  <a:pt x="1268702" y="1111644"/>
                </a:lnTo>
                <a:cubicBezTo>
                  <a:pt x="1261471" y="1111644"/>
                  <a:pt x="1255610" y="1117506"/>
                  <a:pt x="1255610" y="1124736"/>
                </a:cubicBezTo>
                <a:lnTo>
                  <a:pt x="1255610" y="1168203"/>
                </a:lnTo>
                <a:lnTo>
                  <a:pt x="1198456" y="1168203"/>
                </a:lnTo>
                <a:lnTo>
                  <a:pt x="1183772" y="1168203"/>
                </a:lnTo>
                <a:lnTo>
                  <a:pt x="1141302" y="1168203"/>
                </a:lnTo>
                <a:lnTo>
                  <a:pt x="1141302" y="1124736"/>
                </a:lnTo>
                <a:cubicBezTo>
                  <a:pt x="1141302" y="1117506"/>
                  <a:pt x="1135440" y="1111644"/>
                  <a:pt x="1128210" y="1111644"/>
                </a:cubicBezTo>
                <a:close/>
                <a:moveTo>
                  <a:pt x="2705133" y="840243"/>
                </a:moveTo>
                <a:lnTo>
                  <a:pt x="2088233" y="1255464"/>
                </a:lnTo>
                <a:lnTo>
                  <a:pt x="2299068" y="1414858"/>
                </a:lnTo>
                <a:lnTo>
                  <a:pt x="2299068" y="1228076"/>
                </a:lnTo>
                <a:lnTo>
                  <a:pt x="3108494" y="1228076"/>
                </a:lnTo>
                <a:lnTo>
                  <a:pt x="3108494" y="1416902"/>
                </a:lnTo>
                <a:lnTo>
                  <a:pt x="3322033" y="1255464"/>
                </a:lnTo>
                <a:lnTo>
                  <a:pt x="3322033" y="1255464"/>
                </a:lnTo>
                <a:close/>
                <a:moveTo>
                  <a:pt x="1195706" y="835207"/>
                </a:moveTo>
                <a:lnTo>
                  <a:pt x="1195706" y="835221"/>
                </a:lnTo>
                <a:cubicBezTo>
                  <a:pt x="866618" y="834160"/>
                  <a:pt x="692194" y="969423"/>
                  <a:pt x="665970" y="1132153"/>
                </a:cubicBezTo>
                <a:cubicBezTo>
                  <a:pt x="665970" y="1145595"/>
                  <a:pt x="659622" y="1181725"/>
                  <a:pt x="663418" y="1194550"/>
                </a:cubicBezTo>
                <a:lnTo>
                  <a:pt x="878440" y="1194550"/>
                </a:lnTo>
                <a:cubicBezTo>
                  <a:pt x="887485" y="1007425"/>
                  <a:pt x="1085027" y="1006045"/>
                  <a:pt x="1195706" y="1007712"/>
                </a:cubicBezTo>
                <a:lnTo>
                  <a:pt x="1195706" y="1007714"/>
                </a:lnTo>
                <a:cubicBezTo>
                  <a:pt x="1195809" y="1007712"/>
                  <a:pt x="1195911" y="1007710"/>
                  <a:pt x="1196014" y="1007712"/>
                </a:cubicBezTo>
                <a:lnTo>
                  <a:pt x="1196322" y="1007714"/>
                </a:lnTo>
                <a:lnTo>
                  <a:pt x="1196322" y="1007712"/>
                </a:lnTo>
                <a:cubicBezTo>
                  <a:pt x="1307001" y="1006045"/>
                  <a:pt x="1504542" y="1007425"/>
                  <a:pt x="1513587" y="1194550"/>
                </a:cubicBezTo>
                <a:lnTo>
                  <a:pt x="1728609" y="1194550"/>
                </a:lnTo>
                <a:cubicBezTo>
                  <a:pt x="1732405" y="1181725"/>
                  <a:pt x="1726057" y="1145595"/>
                  <a:pt x="1726057" y="1132153"/>
                </a:cubicBezTo>
                <a:cubicBezTo>
                  <a:pt x="1699834" y="969423"/>
                  <a:pt x="1525410" y="834160"/>
                  <a:pt x="1196322" y="835221"/>
                </a:cubicBezTo>
                <a:lnTo>
                  <a:pt x="1196322" y="835207"/>
                </a:lnTo>
                <a:cubicBezTo>
                  <a:pt x="1196219" y="835207"/>
                  <a:pt x="1196117" y="835206"/>
                  <a:pt x="1196014" y="835214"/>
                </a:cubicBezTo>
                <a:close/>
                <a:moveTo>
                  <a:pt x="713043" y="263029"/>
                </a:moveTo>
                <a:lnTo>
                  <a:pt x="3158596" y="263029"/>
                </a:lnTo>
                <a:cubicBezTo>
                  <a:pt x="3365555" y="263029"/>
                  <a:pt x="3533328" y="430802"/>
                  <a:pt x="3533328" y="637761"/>
                </a:cubicBezTo>
                <a:lnTo>
                  <a:pt x="3533328" y="2136642"/>
                </a:lnTo>
                <a:cubicBezTo>
                  <a:pt x="3533328" y="2343601"/>
                  <a:pt x="3365555" y="2511374"/>
                  <a:pt x="3158596" y="2511374"/>
                </a:cubicBezTo>
                <a:lnTo>
                  <a:pt x="713043" y="2511374"/>
                </a:lnTo>
                <a:cubicBezTo>
                  <a:pt x="506084" y="2511374"/>
                  <a:pt x="338311" y="2343601"/>
                  <a:pt x="338311" y="2136642"/>
                </a:cubicBezTo>
                <a:lnTo>
                  <a:pt x="338311" y="637761"/>
                </a:lnTo>
                <a:cubicBezTo>
                  <a:pt x="338311" y="430802"/>
                  <a:pt x="506084" y="263029"/>
                  <a:pt x="713043" y="263029"/>
                </a:cubicBezTo>
                <a:close/>
                <a:moveTo>
                  <a:pt x="593824" y="142875"/>
                </a:moveTo>
                <a:cubicBezTo>
                  <a:pt x="365814" y="142875"/>
                  <a:pt x="180975" y="327714"/>
                  <a:pt x="180975" y="555724"/>
                </a:cubicBezTo>
                <a:lnTo>
                  <a:pt x="180975" y="2207068"/>
                </a:lnTo>
                <a:cubicBezTo>
                  <a:pt x="180975" y="2435078"/>
                  <a:pt x="365814" y="2619917"/>
                  <a:pt x="593824" y="2619917"/>
                </a:cubicBezTo>
                <a:lnTo>
                  <a:pt x="3288134" y="2619917"/>
                </a:lnTo>
                <a:cubicBezTo>
                  <a:pt x="3516144" y="2619917"/>
                  <a:pt x="3700983" y="2435078"/>
                  <a:pt x="3700983" y="2207068"/>
                </a:cubicBezTo>
                <a:lnTo>
                  <a:pt x="3700983" y="555724"/>
                </a:lnTo>
                <a:cubicBezTo>
                  <a:pt x="3700983" y="327714"/>
                  <a:pt x="3516144" y="142875"/>
                  <a:pt x="3288134" y="142875"/>
                </a:cubicBezTo>
                <a:close/>
                <a:moveTo>
                  <a:pt x="456060" y="0"/>
                </a:moveTo>
                <a:lnTo>
                  <a:pt x="3432372" y="0"/>
                </a:lnTo>
                <a:cubicBezTo>
                  <a:pt x="3684247" y="0"/>
                  <a:pt x="3888432" y="204185"/>
                  <a:pt x="3888432" y="456060"/>
                </a:cubicBezTo>
                <a:lnTo>
                  <a:pt x="3888432" y="2280244"/>
                </a:lnTo>
                <a:cubicBezTo>
                  <a:pt x="3888432" y="2532119"/>
                  <a:pt x="3684247" y="2736304"/>
                  <a:pt x="3432372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Donut 21">
            <a:extLst>
              <a:ext uri="{FF2B5EF4-FFF2-40B4-BE49-F238E27FC236}">
                <a16:creationId xmlns:a16="http://schemas.microsoft.com/office/drawing/2014/main" id="{B64C54AE-84BB-4382-B0A6-C6DDEE405934}"/>
              </a:ext>
            </a:extLst>
          </p:cNvPr>
          <p:cNvSpPr>
            <a:spLocks/>
          </p:cNvSpPr>
          <p:nvPr/>
        </p:nvSpPr>
        <p:spPr>
          <a:xfrm>
            <a:off x="5237021" y="4459583"/>
            <a:ext cx="249227" cy="249227"/>
          </a:xfrm>
          <a:custGeom>
            <a:avLst/>
            <a:gdLst/>
            <a:ahLst/>
            <a:cxnLst/>
            <a:rect l="l" t="t" r="r" b="b"/>
            <a:pathLst>
              <a:path w="3934148" h="3956624">
                <a:moveTo>
                  <a:pt x="3047194" y="2259765"/>
                </a:moveTo>
                <a:cubicBezTo>
                  <a:pt x="2802268" y="2259765"/>
                  <a:pt x="2603717" y="2540344"/>
                  <a:pt x="2603717" y="2886456"/>
                </a:cubicBezTo>
                <a:cubicBezTo>
                  <a:pt x="2603717" y="3232568"/>
                  <a:pt x="2802268" y="3513147"/>
                  <a:pt x="3047194" y="3513147"/>
                </a:cubicBezTo>
                <a:cubicBezTo>
                  <a:pt x="3292120" y="3513147"/>
                  <a:pt x="3490671" y="3232568"/>
                  <a:pt x="3490671" y="2886456"/>
                </a:cubicBezTo>
                <a:cubicBezTo>
                  <a:pt x="3490671" y="2540344"/>
                  <a:pt x="3292120" y="2259765"/>
                  <a:pt x="3047194" y="2259765"/>
                </a:cubicBezTo>
                <a:close/>
                <a:moveTo>
                  <a:pt x="3047194" y="1816288"/>
                </a:moveTo>
                <a:cubicBezTo>
                  <a:pt x="3537045" y="1816288"/>
                  <a:pt x="3934148" y="2295419"/>
                  <a:pt x="3934148" y="2886456"/>
                </a:cubicBezTo>
                <a:cubicBezTo>
                  <a:pt x="3934148" y="3477493"/>
                  <a:pt x="3537045" y="3956624"/>
                  <a:pt x="3047194" y="3956624"/>
                </a:cubicBezTo>
                <a:cubicBezTo>
                  <a:pt x="2557343" y="3956624"/>
                  <a:pt x="2160240" y="3477493"/>
                  <a:pt x="2160240" y="2886456"/>
                </a:cubicBezTo>
                <a:cubicBezTo>
                  <a:pt x="2160240" y="2295419"/>
                  <a:pt x="2557343" y="1816288"/>
                  <a:pt x="3047194" y="1816288"/>
                </a:cubicBezTo>
                <a:close/>
                <a:moveTo>
                  <a:pt x="886954" y="443477"/>
                </a:moveTo>
                <a:cubicBezTo>
                  <a:pt x="642028" y="443477"/>
                  <a:pt x="443477" y="724056"/>
                  <a:pt x="443477" y="1070168"/>
                </a:cubicBezTo>
                <a:cubicBezTo>
                  <a:pt x="443477" y="1416280"/>
                  <a:pt x="642028" y="1696859"/>
                  <a:pt x="886954" y="1696859"/>
                </a:cubicBezTo>
                <a:cubicBezTo>
                  <a:pt x="1131880" y="1696859"/>
                  <a:pt x="1330431" y="1416280"/>
                  <a:pt x="1330431" y="1070168"/>
                </a:cubicBezTo>
                <a:cubicBezTo>
                  <a:pt x="1330431" y="724056"/>
                  <a:pt x="1131880" y="443477"/>
                  <a:pt x="886954" y="443477"/>
                </a:cubicBezTo>
                <a:close/>
                <a:moveTo>
                  <a:pt x="2992326" y="5291"/>
                </a:moveTo>
                <a:lnTo>
                  <a:pt x="3531059" y="5291"/>
                </a:lnTo>
                <a:lnTo>
                  <a:pt x="896107" y="3919534"/>
                </a:lnTo>
                <a:lnTo>
                  <a:pt x="357374" y="3919534"/>
                </a:lnTo>
                <a:close/>
                <a:moveTo>
                  <a:pt x="886954" y="0"/>
                </a:moveTo>
                <a:cubicBezTo>
                  <a:pt x="1376805" y="0"/>
                  <a:pt x="1773908" y="479131"/>
                  <a:pt x="1773908" y="1070168"/>
                </a:cubicBezTo>
                <a:cubicBezTo>
                  <a:pt x="1773908" y="1661205"/>
                  <a:pt x="1376805" y="2140336"/>
                  <a:pt x="886954" y="2140336"/>
                </a:cubicBezTo>
                <a:cubicBezTo>
                  <a:pt x="397103" y="2140336"/>
                  <a:pt x="0" y="1661205"/>
                  <a:pt x="0" y="1070168"/>
                </a:cubicBezTo>
                <a:cubicBezTo>
                  <a:pt x="0" y="479131"/>
                  <a:pt x="397103" y="0"/>
                  <a:pt x="8869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ound Same Side Corner Rectangle 20">
            <a:extLst>
              <a:ext uri="{FF2B5EF4-FFF2-40B4-BE49-F238E27FC236}">
                <a16:creationId xmlns:a16="http://schemas.microsoft.com/office/drawing/2014/main" id="{7040DCD6-F382-47E5-A007-7CBF79844003}"/>
              </a:ext>
            </a:extLst>
          </p:cNvPr>
          <p:cNvSpPr>
            <a:spLocks noChangeAspect="1"/>
          </p:cNvSpPr>
          <p:nvPr/>
        </p:nvSpPr>
        <p:spPr>
          <a:xfrm>
            <a:off x="1426714" y="3317601"/>
            <a:ext cx="325577" cy="348895"/>
          </a:xfrm>
          <a:custGeom>
            <a:avLst/>
            <a:gdLst/>
            <a:ahLst/>
            <a:cxnLst/>
            <a:rect l="l" t="t" r="r" b="b"/>
            <a:pathLst>
              <a:path w="3693941" h="3958524">
                <a:moveTo>
                  <a:pt x="1259659" y="1763929"/>
                </a:moveTo>
                <a:lnTo>
                  <a:pt x="1093043" y="1930546"/>
                </a:lnTo>
                <a:lnTo>
                  <a:pt x="1097397" y="2187994"/>
                </a:lnTo>
                <a:lnTo>
                  <a:pt x="1266879" y="2190860"/>
                </a:lnTo>
                <a:close/>
                <a:moveTo>
                  <a:pt x="1949135" y="1602992"/>
                </a:moveTo>
                <a:lnTo>
                  <a:pt x="1831095" y="1721032"/>
                </a:lnTo>
                <a:lnTo>
                  <a:pt x="1780848" y="1670785"/>
                </a:lnTo>
                <a:lnTo>
                  <a:pt x="1789784" y="2199254"/>
                </a:lnTo>
                <a:lnTo>
                  <a:pt x="1959266" y="2202120"/>
                </a:lnTo>
                <a:close/>
                <a:moveTo>
                  <a:pt x="1486555" y="1537034"/>
                </a:moveTo>
                <a:lnTo>
                  <a:pt x="1319938" y="1703650"/>
                </a:lnTo>
                <a:lnTo>
                  <a:pt x="1328203" y="2192344"/>
                </a:lnTo>
                <a:lnTo>
                  <a:pt x="1497685" y="2195210"/>
                </a:lnTo>
                <a:close/>
                <a:moveTo>
                  <a:pt x="1555241" y="1445177"/>
                </a:moveTo>
                <a:lnTo>
                  <a:pt x="1546449" y="1453969"/>
                </a:lnTo>
                <a:lnTo>
                  <a:pt x="1558993" y="2195799"/>
                </a:lnTo>
                <a:lnTo>
                  <a:pt x="1728476" y="2198665"/>
                </a:lnTo>
                <a:lnTo>
                  <a:pt x="1718495" y="1608431"/>
                </a:lnTo>
                <a:close/>
                <a:moveTo>
                  <a:pt x="2176261" y="1389700"/>
                </a:moveTo>
                <a:lnTo>
                  <a:pt x="2009815" y="1566435"/>
                </a:lnTo>
                <a:lnTo>
                  <a:pt x="2020575" y="2202709"/>
                </a:lnTo>
                <a:lnTo>
                  <a:pt x="2190057" y="2205575"/>
                </a:lnTo>
                <a:close/>
                <a:moveTo>
                  <a:pt x="2359564" y="1195064"/>
                </a:moveTo>
                <a:lnTo>
                  <a:pt x="2236479" y="1325759"/>
                </a:lnTo>
                <a:lnTo>
                  <a:pt x="2251397" y="2207956"/>
                </a:lnTo>
                <a:lnTo>
                  <a:pt x="2420879" y="2210822"/>
                </a:lnTo>
                <a:lnTo>
                  <a:pt x="2404462" y="1239962"/>
                </a:lnTo>
                <a:close/>
                <a:moveTo>
                  <a:pt x="2155383" y="876720"/>
                </a:moveTo>
                <a:lnTo>
                  <a:pt x="2212254" y="933591"/>
                </a:lnTo>
                <a:lnTo>
                  <a:pt x="1826009" y="1319836"/>
                </a:lnTo>
                <a:lnTo>
                  <a:pt x="1563397" y="1057223"/>
                </a:lnTo>
                <a:lnTo>
                  <a:pt x="1560389" y="1060231"/>
                </a:lnTo>
                <a:lnTo>
                  <a:pt x="1557198" y="1057040"/>
                </a:lnTo>
                <a:lnTo>
                  <a:pt x="1092172" y="1522067"/>
                </a:lnTo>
                <a:lnTo>
                  <a:pt x="1091115" y="1816522"/>
                </a:lnTo>
                <a:lnTo>
                  <a:pt x="1091395" y="1816802"/>
                </a:lnTo>
                <a:lnTo>
                  <a:pt x="1565094" y="1343103"/>
                </a:lnTo>
                <a:lnTo>
                  <a:pt x="1829645" y="1607654"/>
                </a:lnTo>
                <a:lnTo>
                  <a:pt x="1971736" y="1465563"/>
                </a:lnTo>
                <a:lnTo>
                  <a:pt x="1971389" y="1465216"/>
                </a:lnTo>
                <a:lnTo>
                  <a:pt x="2357634" y="1078971"/>
                </a:lnTo>
                <a:lnTo>
                  <a:pt x="2414505" y="1135842"/>
                </a:lnTo>
                <a:lnTo>
                  <a:pt x="2411278" y="879947"/>
                </a:lnTo>
                <a:close/>
                <a:moveTo>
                  <a:pt x="2527403" y="872992"/>
                </a:moveTo>
                <a:cubicBezTo>
                  <a:pt x="2497077" y="872479"/>
                  <a:pt x="2472908" y="896648"/>
                  <a:pt x="2473421" y="926974"/>
                </a:cubicBezTo>
                <a:lnTo>
                  <a:pt x="2496340" y="2282330"/>
                </a:lnTo>
                <a:lnTo>
                  <a:pt x="1148248" y="2259534"/>
                </a:lnTo>
                <a:cubicBezTo>
                  <a:pt x="1117921" y="2259021"/>
                  <a:pt x="1093753" y="2283189"/>
                  <a:pt x="1094266" y="2313516"/>
                </a:cubicBezTo>
                <a:cubicBezTo>
                  <a:pt x="1094778" y="2343843"/>
                  <a:pt x="1119778" y="2368843"/>
                  <a:pt x="1150105" y="2369356"/>
                </a:cubicBezTo>
                <a:lnTo>
                  <a:pt x="2498197" y="2392152"/>
                </a:lnTo>
                <a:lnTo>
                  <a:pt x="2608020" y="2394009"/>
                </a:lnTo>
                <a:lnTo>
                  <a:pt x="2606162" y="2284187"/>
                </a:lnTo>
                <a:lnTo>
                  <a:pt x="2583243" y="928832"/>
                </a:lnTo>
                <a:cubicBezTo>
                  <a:pt x="2582730" y="898505"/>
                  <a:pt x="2557730" y="873505"/>
                  <a:pt x="2527403" y="872992"/>
                </a:cubicBezTo>
                <a:close/>
                <a:moveTo>
                  <a:pt x="1814377" y="0"/>
                </a:moveTo>
                <a:lnTo>
                  <a:pt x="1927791" y="0"/>
                </a:lnTo>
                <a:cubicBezTo>
                  <a:pt x="2022725" y="0"/>
                  <a:pt x="2099684" y="76959"/>
                  <a:pt x="2099684" y="171893"/>
                </a:cubicBezTo>
                <a:lnTo>
                  <a:pt x="2099684" y="220828"/>
                </a:lnTo>
                <a:lnTo>
                  <a:pt x="3593525" y="220828"/>
                </a:lnTo>
                <a:cubicBezTo>
                  <a:pt x="3636470" y="220828"/>
                  <a:pt x="3671284" y="255642"/>
                  <a:pt x="3671284" y="298587"/>
                </a:cubicBezTo>
                <a:lnTo>
                  <a:pt x="3671284" y="436388"/>
                </a:lnTo>
                <a:cubicBezTo>
                  <a:pt x="3671284" y="479333"/>
                  <a:pt x="3636470" y="514147"/>
                  <a:pt x="3593525" y="514147"/>
                </a:cubicBezTo>
                <a:lnTo>
                  <a:pt x="2099684" y="514147"/>
                </a:lnTo>
                <a:lnTo>
                  <a:pt x="2099684" y="584283"/>
                </a:lnTo>
                <a:lnTo>
                  <a:pt x="3485177" y="584283"/>
                </a:lnTo>
                <a:lnTo>
                  <a:pt x="3485177" y="2592297"/>
                </a:lnTo>
                <a:lnTo>
                  <a:pt x="2099684" y="2592297"/>
                </a:lnTo>
                <a:lnTo>
                  <a:pt x="2099684" y="2648596"/>
                </a:lnTo>
                <a:lnTo>
                  <a:pt x="3522641" y="2648596"/>
                </a:lnTo>
                <a:cubicBezTo>
                  <a:pt x="3565586" y="2648596"/>
                  <a:pt x="3600400" y="2683410"/>
                  <a:pt x="3600400" y="2726355"/>
                </a:cubicBezTo>
                <a:lnTo>
                  <a:pt x="3600400" y="2864156"/>
                </a:lnTo>
                <a:cubicBezTo>
                  <a:pt x="3600400" y="2907101"/>
                  <a:pt x="3565586" y="2941915"/>
                  <a:pt x="3522641" y="2941915"/>
                </a:cubicBezTo>
                <a:lnTo>
                  <a:pt x="2832113" y="2941915"/>
                </a:lnTo>
                <a:lnTo>
                  <a:pt x="3693941" y="3958522"/>
                </a:lnTo>
                <a:lnTo>
                  <a:pt x="3372650" y="3958522"/>
                </a:lnTo>
                <a:lnTo>
                  <a:pt x="2510822" y="2941915"/>
                </a:lnTo>
                <a:lnTo>
                  <a:pt x="1183121" y="2941915"/>
                </a:lnTo>
                <a:lnTo>
                  <a:pt x="321291" y="3958524"/>
                </a:lnTo>
                <a:lnTo>
                  <a:pt x="0" y="3958524"/>
                </a:lnTo>
                <a:lnTo>
                  <a:pt x="861830" y="2941915"/>
                </a:lnTo>
                <a:lnTo>
                  <a:pt x="77759" y="2941915"/>
                </a:lnTo>
                <a:cubicBezTo>
                  <a:pt x="34814" y="2941915"/>
                  <a:pt x="0" y="2907101"/>
                  <a:pt x="0" y="2864156"/>
                </a:cubicBezTo>
                <a:lnTo>
                  <a:pt x="0" y="2726355"/>
                </a:lnTo>
                <a:cubicBezTo>
                  <a:pt x="0" y="2683410"/>
                  <a:pt x="34814" y="2648596"/>
                  <a:pt x="77759" y="2648596"/>
                </a:cubicBezTo>
                <a:lnTo>
                  <a:pt x="1642484" y="2648596"/>
                </a:lnTo>
                <a:lnTo>
                  <a:pt x="1642484" y="2592297"/>
                </a:lnTo>
                <a:lnTo>
                  <a:pt x="100801" y="2592297"/>
                </a:lnTo>
                <a:lnTo>
                  <a:pt x="100801" y="584283"/>
                </a:lnTo>
                <a:lnTo>
                  <a:pt x="1642484" y="584283"/>
                </a:lnTo>
                <a:lnTo>
                  <a:pt x="1642484" y="514147"/>
                </a:lnTo>
                <a:lnTo>
                  <a:pt x="148643" y="514147"/>
                </a:lnTo>
                <a:cubicBezTo>
                  <a:pt x="105698" y="514147"/>
                  <a:pt x="70884" y="479333"/>
                  <a:pt x="70884" y="436388"/>
                </a:cubicBezTo>
                <a:lnTo>
                  <a:pt x="70884" y="298587"/>
                </a:lnTo>
                <a:cubicBezTo>
                  <a:pt x="70884" y="255642"/>
                  <a:pt x="105698" y="220828"/>
                  <a:pt x="148643" y="220828"/>
                </a:cubicBezTo>
                <a:lnTo>
                  <a:pt x="1642484" y="220828"/>
                </a:lnTo>
                <a:lnTo>
                  <a:pt x="1642484" y="171893"/>
                </a:lnTo>
                <a:cubicBezTo>
                  <a:pt x="1642484" y="76959"/>
                  <a:pt x="1719443" y="0"/>
                  <a:pt x="18143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3">
            <a:extLst>
              <a:ext uri="{FF2B5EF4-FFF2-40B4-BE49-F238E27FC236}">
                <a16:creationId xmlns:a16="http://schemas.microsoft.com/office/drawing/2014/main" id="{383159BD-4D42-4175-856E-F66EC3A0F276}"/>
              </a:ext>
            </a:extLst>
          </p:cNvPr>
          <p:cNvSpPr>
            <a:spLocks noChangeAspect="1"/>
          </p:cNvSpPr>
          <p:nvPr/>
        </p:nvSpPr>
        <p:spPr>
          <a:xfrm rot="10800000">
            <a:off x="1053454" y="2799490"/>
            <a:ext cx="243847" cy="245204"/>
          </a:xfrm>
          <a:custGeom>
            <a:avLst/>
            <a:gdLst/>
            <a:ahLst/>
            <a:cxnLst/>
            <a:rect l="l" t="t" r="r" b="b"/>
            <a:pathLst>
              <a:path w="3935149" h="3957041">
                <a:moveTo>
                  <a:pt x="2899653" y="531993"/>
                </a:moveTo>
                <a:lnTo>
                  <a:pt x="2899653" y="423993"/>
                </a:lnTo>
                <a:lnTo>
                  <a:pt x="271653" y="423993"/>
                </a:lnTo>
                <a:lnTo>
                  <a:pt x="271653" y="531993"/>
                </a:lnTo>
                <a:close/>
                <a:moveTo>
                  <a:pt x="2899653" y="893649"/>
                </a:moveTo>
                <a:lnTo>
                  <a:pt x="2899653" y="785649"/>
                </a:lnTo>
                <a:lnTo>
                  <a:pt x="271653" y="785649"/>
                </a:lnTo>
                <a:lnTo>
                  <a:pt x="271653" y="893649"/>
                </a:lnTo>
                <a:close/>
                <a:moveTo>
                  <a:pt x="2899653" y="1255303"/>
                </a:moveTo>
                <a:lnTo>
                  <a:pt x="2899653" y="1147303"/>
                </a:lnTo>
                <a:lnTo>
                  <a:pt x="271653" y="1147303"/>
                </a:lnTo>
                <a:lnTo>
                  <a:pt x="271653" y="1255303"/>
                </a:lnTo>
                <a:close/>
                <a:moveTo>
                  <a:pt x="2899653" y="1616957"/>
                </a:moveTo>
                <a:lnTo>
                  <a:pt x="2899653" y="1508957"/>
                </a:lnTo>
                <a:lnTo>
                  <a:pt x="271653" y="1508957"/>
                </a:lnTo>
                <a:lnTo>
                  <a:pt x="271653" y="1616957"/>
                </a:lnTo>
                <a:close/>
                <a:moveTo>
                  <a:pt x="1315653" y="1999083"/>
                </a:moveTo>
                <a:lnTo>
                  <a:pt x="1315653" y="1891083"/>
                </a:lnTo>
                <a:lnTo>
                  <a:pt x="271653" y="1891083"/>
                </a:lnTo>
                <a:lnTo>
                  <a:pt x="271653" y="1999083"/>
                </a:lnTo>
                <a:close/>
                <a:moveTo>
                  <a:pt x="1315653" y="2360737"/>
                </a:moveTo>
                <a:lnTo>
                  <a:pt x="1315653" y="2252737"/>
                </a:lnTo>
                <a:lnTo>
                  <a:pt x="271653" y="2252737"/>
                </a:lnTo>
                <a:lnTo>
                  <a:pt x="271653" y="2360737"/>
                </a:lnTo>
                <a:close/>
                <a:moveTo>
                  <a:pt x="1315653" y="2722391"/>
                </a:moveTo>
                <a:lnTo>
                  <a:pt x="1315653" y="2614391"/>
                </a:lnTo>
                <a:lnTo>
                  <a:pt x="271653" y="2614391"/>
                </a:lnTo>
                <a:lnTo>
                  <a:pt x="271653" y="2722391"/>
                </a:lnTo>
                <a:close/>
                <a:moveTo>
                  <a:pt x="2900162" y="2797568"/>
                </a:moveTo>
                <a:lnTo>
                  <a:pt x="2900162" y="1844447"/>
                </a:lnTo>
                <a:lnTo>
                  <a:pt x="1629979" y="1844447"/>
                </a:lnTo>
                <a:lnTo>
                  <a:pt x="1629979" y="2797568"/>
                </a:lnTo>
                <a:close/>
                <a:moveTo>
                  <a:pt x="3810581" y="2815737"/>
                </a:moveTo>
                <a:lnTo>
                  <a:pt x="3810581" y="306661"/>
                </a:lnTo>
                <a:cubicBezTo>
                  <a:pt x="3810581" y="280746"/>
                  <a:pt x="3789572" y="259737"/>
                  <a:pt x="3763657" y="259737"/>
                </a:cubicBezTo>
                <a:cubicBezTo>
                  <a:pt x="3737742" y="259737"/>
                  <a:pt x="3716733" y="280746"/>
                  <a:pt x="3716733" y="306661"/>
                </a:cubicBezTo>
                <a:lnTo>
                  <a:pt x="3716733" y="2815737"/>
                </a:lnTo>
                <a:close/>
                <a:moveTo>
                  <a:pt x="3598887" y="2979130"/>
                </a:moveTo>
                <a:lnTo>
                  <a:pt x="3598887" y="218054"/>
                </a:lnTo>
                <a:cubicBezTo>
                  <a:pt x="3598887" y="192139"/>
                  <a:pt x="3577878" y="171130"/>
                  <a:pt x="3551963" y="171130"/>
                </a:cubicBezTo>
                <a:cubicBezTo>
                  <a:pt x="3526048" y="171130"/>
                  <a:pt x="3505039" y="192139"/>
                  <a:pt x="3505039" y="218054"/>
                </a:cubicBezTo>
                <a:lnTo>
                  <a:pt x="3505039" y="2979130"/>
                </a:lnTo>
                <a:close/>
                <a:moveTo>
                  <a:pt x="3355251" y="3231428"/>
                </a:moveTo>
                <a:lnTo>
                  <a:pt x="3355251" y="182352"/>
                </a:lnTo>
                <a:cubicBezTo>
                  <a:pt x="3355251" y="156437"/>
                  <a:pt x="3334242" y="135428"/>
                  <a:pt x="3308327" y="135428"/>
                </a:cubicBezTo>
                <a:cubicBezTo>
                  <a:pt x="3282412" y="135428"/>
                  <a:pt x="3261403" y="156437"/>
                  <a:pt x="3261403" y="182352"/>
                </a:cubicBezTo>
                <a:lnTo>
                  <a:pt x="3261403" y="3231428"/>
                </a:lnTo>
                <a:close/>
                <a:moveTo>
                  <a:pt x="689888" y="3532959"/>
                </a:moveTo>
                <a:cubicBezTo>
                  <a:pt x="817550" y="3530004"/>
                  <a:pt x="918251" y="3455702"/>
                  <a:pt x="916146" y="3366015"/>
                </a:cubicBezTo>
                <a:cubicBezTo>
                  <a:pt x="914042" y="3276328"/>
                  <a:pt x="809910" y="3204397"/>
                  <a:pt x="682179" y="3204397"/>
                </a:cubicBezTo>
                <a:lnTo>
                  <a:pt x="682179" y="3204473"/>
                </a:lnTo>
                <a:cubicBezTo>
                  <a:pt x="645571" y="3204473"/>
                  <a:pt x="615727" y="3183857"/>
                  <a:pt x="615124" y="3158153"/>
                </a:cubicBezTo>
                <a:cubicBezTo>
                  <a:pt x="614521" y="3132449"/>
                  <a:pt x="643381" y="3111154"/>
                  <a:pt x="679969" y="3110307"/>
                </a:cubicBezTo>
                <a:cubicBezTo>
                  <a:pt x="716557" y="3109460"/>
                  <a:pt x="747352" y="3129374"/>
                  <a:pt x="749161" y="3155050"/>
                </a:cubicBezTo>
                <a:lnTo>
                  <a:pt x="915893" y="3149258"/>
                </a:lnTo>
                <a:cubicBezTo>
                  <a:pt x="909582" y="3059669"/>
                  <a:pt x="802131" y="2990185"/>
                  <a:pt x="674469" y="2993141"/>
                </a:cubicBezTo>
                <a:cubicBezTo>
                  <a:pt x="546807" y="2996096"/>
                  <a:pt x="446107" y="3070398"/>
                  <a:pt x="448211" y="3160085"/>
                </a:cubicBezTo>
                <a:cubicBezTo>
                  <a:pt x="450316" y="3249772"/>
                  <a:pt x="554448" y="3321703"/>
                  <a:pt x="682179" y="3321703"/>
                </a:cubicBezTo>
                <a:lnTo>
                  <a:pt x="682179" y="3321627"/>
                </a:lnTo>
                <a:cubicBezTo>
                  <a:pt x="718786" y="3321627"/>
                  <a:pt x="748631" y="3342242"/>
                  <a:pt x="749234" y="3367946"/>
                </a:cubicBezTo>
                <a:cubicBezTo>
                  <a:pt x="749837" y="3393651"/>
                  <a:pt x="720976" y="3414946"/>
                  <a:pt x="684388" y="3415793"/>
                </a:cubicBezTo>
                <a:cubicBezTo>
                  <a:pt x="647800" y="3416640"/>
                  <a:pt x="617005" y="3396726"/>
                  <a:pt x="615196" y="3371049"/>
                </a:cubicBezTo>
                <a:lnTo>
                  <a:pt x="448465" y="3376842"/>
                </a:lnTo>
                <a:cubicBezTo>
                  <a:pt x="454776" y="3466431"/>
                  <a:pt x="562226" y="3535915"/>
                  <a:pt x="689888" y="3532959"/>
                </a:cubicBezTo>
                <a:close/>
                <a:moveTo>
                  <a:pt x="1563929" y="3533050"/>
                </a:moveTo>
                <a:lnTo>
                  <a:pt x="1450158" y="2995479"/>
                </a:lnTo>
                <a:cubicBezTo>
                  <a:pt x="1450329" y="2994669"/>
                  <a:pt x="1450501" y="2993860"/>
                  <a:pt x="1450672" y="2993050"/>
                </a:cubicBezTo>
                <a:lnTo>
                  <a:pt x="1449643" y="2993050"/>
                </a:lnTo>
                <a:lnTo>
                  <a:pt x="1303428" y="2993050"/>
                </a:lnTo>
                <a:lnTo>
                  <a:pt x="1302400" y="2993050"/>
                </a:lnTo>
                <a:cubicBezTo>
                  <a:pt x="1302571" y="2993860"/>
                  <a:pt x="1302743" y="2994669"/>
                  <a:pt x="1302914" y="2995479"/>
                </a:cubicBezTo>
                <a:lnTo>
                  <a:pt x="1260527" y="3195759"/>
                </a:lnTo>
                <a:lnTo>
                  <a:pt x="1218140" y="2995479"/>
                </a:lnTo>
                <a:cubicBezTo>
                  <a:pt x="1218311" y="2994669"/>
                  <a:pt x="1218483" y="2993860"/>
                  <a:pt x="1218654" y="2993050"/>
                </a:cubicBezTo>
                <a:lnTo>
                  <a:pt x="1217625" y="2993050"/>
                </a:lnTo>
                <a:lnTo>
                  <a:pt x="1071410" y="2993050"/>
                </a:lnTo>
                <a:lnTo>
                  <a:pt x="1070382" y="2993050"/>
                </a:lnTo>
                <a:cubicBezTo>
                  <a:pt x="1070553" y="2993860"/>
                  <a:pt x="1070725" y="2994669"/>
                  <a:pt x="1070896" y="2995479"/>
                </a:cubicBezTo>
                <a:lnTo>
                  <a:pt x="957124" y="3533050"/>
                </a:lnTo>
                <a:lnTo>
                  <a:pt x="1104368" y="3533050"/>
                </a:lnTo>
                <a:lnTo>
                  <a:pt x="1144518" y="3343342"/>
                </a:lnTo>
                <a:lnTo>
                  <a:pt x="1184667" y="3533050"/>
                </a:lnTo>
                <a:lnTo>
                  <a:pt x="1189142" y="3533050"/>
                </a:lnTo>
                <a:lnTo>
                  <a:pt x="1331911" y="3533050"/>
                </a:lnTo>
                <a:lnTo>
                  <a:pt x="1336386" y="3533050"/>
                </a:lnTo>
                <a:lnTo>
                  <a:pt x="1376536" y="3343342"/>
                </a:lnTo>
                <a:lnTo>
                  <a:pt x="1416686" y="3533050"/>
                </a:lnTo>
                <a:close/>
                <a:moveTo>
                  <a:pt x="2126028" y="3533050"/>
                </a:moveTo>
                <a:lnTo>
                  <a:pt x="2126028" y="3406155"/>
                </a:lnTo>
                <a:lnTo>
                  <a:pt x="2126028" y="3326497"/>
                </a:lnTo>
                <a:lnTo>
                  <a:pt x="2126028" y="3199602"/>
                </a:lnTo>
                <a:lnTo>
                  <a:pt x="2126028" y="3119945"/>
                </a:lnTo>
                <a:lnTo>
                  <a:pt x="2126028" y="2993050"/>
                </a:lnTo>
                <a:lnTo>
                  <a:pt x="1658028" y="2993050"/>
                </a:lnTo>
                <a:lnTo>
                  <a:pt x="1658028" y="3119945"/>
                </a:lnTo>
                <a:lnTo>
                  <a:pt x="1989309" y="3119945"/>
                </a:lnTo>
                <a:lnTo>
                  <a:pt x="1989309" y="3199602"/>
                </a:lnTo>
                <a:lnTo>
                  <a:pt x="1658028" y="3199602"/>
                </a:lnTo>
                <a:lnTo>
                  <a:pt x="1658028" y="3326497"/>
                </a:lnTo>
                <a:lnTo>
                  <a:pt x="1989309" y="3326497"/>
                </a:lnTo>
                <a:lnTo>
                  <a:pt x="1989309" y="3406155"/>
                </a:lnTo>
                <a:lnTo>
                  <a:pt x="1658028" y="3406155"/>
                </a:lnTo>
                <a:lnTo>
                  <a:pt x="1658028" y="3533050"/>
                </a:lnTo>
                <a:close/>
                <a:moveTo>
                  <a:pt x="2721509" y="3533050"/>
                </a:moveTo>
                <a:lnTo>
                  <a:pt x="2721509" y="2993050"/>
                </a:lnTo>
                <a:lnTo>
                  <a:pt x="2610374" y="2993050"/>
                </a:lnTo>
                <a:lnTo>
                  <a:pt x="2610374" y="3332072"/>
                </a:lnTo>
                <a:lnTo>
                  <a:pt x="2365383" y="2996750"/>
                </a:lnTo>
                <a:lnTo>
                  <a:pt x="2365383" y="2993050"/>
                </a:lnTo>
                <a:lnTo>
                  <a:pt x="2254248" y="2993050"/>
                </a:lnTo>
                <a:lnTo>
                  <a:pt x="2254248" y="3533050"/>
                </a:lnTo>
                <a:lnTo>
                  <a:pt x="2365383" y="3533050"/>
                </a:lnTo>
                <a:lnTo>
                  <a:pt x="2365383" y="3195316"/>
                </a:lnTo>
                <a:lnTo>
                  <a:pt x="2610374" y="3530639"/>
                </a:lnTo>
                <a:lnTo>
                  <a:pt x="2610374" y="3533050"/>
                </a:lnTo>
                <a:close/>
                <a:moveTo>
                  <a:pt x="3240360" y="3957041"/>
                </a:moveTo>
                <a:lnTo>
                  <a:pt x="0" y="3957041"/>
                </a:lnTo>
                <a:cubicBezTo>
                  <a:pt x="1236" y="2806695"/>
                  <a:pt x="2473" y="1669946"/>
                  <a:pt x="3709" y="519600"/>
                </a:cubicBezTo>
                <a:cubicBezTo>
                  <a:pt x="5872" y="183235"/>
                  <a:pt x="181397" y="16834"/>
                  <a:pt x="503091" y="0"/>
                </a:cubicBezTo>
                <a:lnTo>
                  <a:pt x="3441061" y="1"/>
                </a:lnTo>
                <a:cubicBezTo>
                  <a:pt x="3578904" y="24486"/>
                  <a:pt x="3655553" y="22411"/>
                  <a:pt x="3759198" y="79593"/>
                </a:cubicBezTo>
                <a:cubicBezTo>
                  <a:pt x="3885281" y="187263"/>
                  <a:pt x="3932832" y="263653"/>
                  <a:pt x="3933900" y="449681"/>
                </a:cubicBezTo>
                <a:cubicBezTo>
                  <a:pt x="3936712" y="939497"/>
                  <a:pt x="3933899" y="2112038"/>
                  <a:pt x="3933899" y="3013339"/>
                </a:cubicBezTo>
                <a:lnTo>
                  <a:pt x="3711125" y="3015171"/>
                </a:lnTo>
                <a:cubicBezTo>
                  <a:pt x="3710964" y="3066672"/>
                  <a:pt x="3710896" y="3117212"/>
                  <a:pt x="3710896" y="3166612"/>
                </a:cubicBezTo>
                <a:lnTo>
                  <a:pt x="3501148" y="3170775"/>
                </a:lnTo>
                <a:lnTo>
                  <a:pt x="3501148" y="3349247"/>
                </a:lnTo>
                <a:lnTo>
                  <a:pt x="3290598" y="3353687"/>
                </a:lnTo>
                <a:lnTo>
                  <a:pt x="3240846" y="33507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Donut 2">
            <a:extLst>
              <a:ext uri="{FF2B5EF4-FFF2-40B4-BE49-F238E27FC236}">
                <a16:creationId xmlns:a16="http://schemas.microsoft.com/office/drawing/2014/main" id="{43F30CBE-F220-4BFE-B67C-183C51AF84EF}"/>
              </a:ext>
            </a:extLst>
          </p:cNvPr>
          <p:cNvSpPr>
            <a:spLocks noChangeAspect="1"/>
          </p:cNvSpPr>
          <p:nvPr/>
        </p:nvSpPr>
        <p:spPr>
          <a:xfrm>
            <a:off x="5197950" y="2909228"/>
            <a:ext cx="273004" cy="296797"/>
          </a:xfrm>
          <a:custGeom>
            <a:avLst/>
            <a:gdLst/>
            <a:ahLst/>
            <a:cxnLst/>
            <a:rect l="l" t="t" r="r" b="b"/>
            <a:pathLst>
              <a:path w="3708000" h="4031150">
                <a:moveTo>
                  <a:pt x="2226025" y="2078010"/>
                </a:moveTo>
                <a:lnTo>
                  <a:pt x="1976753" y="2339372"/>
                </a:lnTo>
                <a:lnTo>
                  <a:pt x="1976910" y="2339581"/>
                </a:lnTo>
                <a:lnTo>
                  <a:pt x="1976204" y="2339948"/>
                </a:lnTo>
                <a:lnTo>
                  <a:pt x="1975656" y="2340523"/>
                </a:lnTo>
                <a:lnTo>
                  <a:pt x="1975499" y="2340314"/>
                </a:lnTo>
                <a:lnTo>
                  <a:pt x="1688579" y="2489240"/>
                </a:lnTo>
                <a:cubicBezTo>
                  <a:pt x="1740712" y="2519877"/>
                  <a:pt x="1801557" y="2536438"/>
                  <a:pt x="1866270" y="2536438"/>
                </a:cubicBezTo>
                <a:cubicBezTo>
                  <a:pt x="2071258" y="2536438"/>
                  <a:pt x="2237434" y="2370262"/>
                  <a:pt x="2237434" y="2165274"/>
                </a:cubicBezTo>
                <a:cubicBezTo>
                  <a:pt x="2237434" y="2135129"/>
                  <a:pt x="2233840" y="2105822"/>
                  <a:pt x="2226025" y="2078010"/>
                </a:cubicBezTo>
                <a:close/>
                <a:moveTo>
                  <a:pt x="1866270" y="1794110"/>
                </a:moveTo>
                <a:cubicBezTo>
                  <a:pt x="1661282" y="1794110"/>
                  <a:pt x="1495106" y="1960286"/>
                  <a:pt x="1495106" y="2165274"/>
                </a:cubicBezTo>
                <a:cubicBezTo>
                  <a:pt x="1495106" y="2194876"/>
                  <a:pt x="1498572" y="2223668"/>
                  <a:pt x="1506052" y="2251046"/>
                </a:cubicBezTo>
                <a:lnTo>
                  <a:pt x="1731247" y="2014929"/>
                </a:lnTo>
                <a:lnTo>
                  <a:pt x="1731090" y="2014720"/>
                </a:lnTo>
                <a:lnTo>
                  <a:pt x="1731796" y="2014353"/>
                </a:lnTo>
                <a:lnTo>
                  <a:pt x="1732344" y="2013778"/>
                </a:lnTo>
                <a:lnTo>
                  <a:pt x="1732501" y="2013987"/>
                </a:lnTo>
                <a:lnTo>
                  <a:pt x="2054335" y="1846939"/>
                </a:lnTo>
                <a:cubicBezTo>
                  <a:pt x="1999773" y="1812909"/>
                  <a:pt x="1935217" y="1794110"/>
                  <a:pt x="1866270" y="1794110"/>
                </a:cubicBezTo>
                <a:close/>
                <a:moveTo>
                  <a:pt x="1866270" y="1281021"/>
                </a:moveTo>
                <a:lnTo>
                  <a:pt x="1995916" y="1728077"/>
                </a:lnTo>
                <a:cubicBezTo>
                  <a:pt x="2049420" y="1742880"/>
                  <a:pt x="2098387" y="1768442"/>
                  <a:pt x="2141027" y="1801941"/>
                </a:cubicBezTo>
                <a:lnTo>
                  <a:pt x="2830781" y="1443923"/>
                </a:lnTo>
                <a:lnTo>
                  <a:pt x="2293677" y="2007077"/>
                </a:lnTo>
                <a:lnTo>
                  <a:pt x="2302169" y="2036187"/>
                </a:lnTo>
                <a:lnTo>
                  <a:pt x="2755181" y="2167560"/>
                </a:lnTo>
                <a:lnTo>
                  <a:pt x="2301207" y="2299213"/>
                </a:lnTo>
                <a:cubicBezTo>
                  <a:pt x="2288949" y="2340747"/>
                  <a:pt x="2270868" y="2379745"/>
                  <a:pt x="2246307" y="2414255"/>
                </a:cubicBezTo>
                <a:lnTo>
                  <a:pt x="2368615" y="2636476"/>
                </a:lnTo>
                <a:lnTo>
                  <a:pt x="2152396" y="2517472"/>
                </a:lnTo>
                <a:cubicBezTo>
                  <a:pt x="2112986" y="2553805"/>
                  <a:pt x="2065424" y="2580505"/>
                  <a:pt x="2013636" y="2598144"/>
                </a:cubicBezTo>
                <a:lnTo>
                  <a:pt x="1875846" y="3073280"/>
                </a:lnTo>
                <a:lnTo>
                  <a:pt x="1739624" y="2603548"/>
                </a:lnTo>
                <a:cubicBezTo>
                  <a:pt x="1688445" y="2589723"/>
                  <a:pt x="1641302" y="2566161"/>
                  <a:pt x="1599709" y="2535368"/>
                </a:cubicBezTo>
                <a:lnTo>
                  <a:pt x="877219" y="2910378"/>
                </a:lnTo>
                <a:lnTo>
                  <a:pt x="1438400" y="2321979"/>
                </a:lnTo>
                <a:lnTo>
                  <a:pt x="1437655" y="2319411"/>
                </a:lnTo>
                <a:lnTo>
                  <a:pt x="963153" y="2181805"/>
                </a:lnTo>
                <a:lnTo>
                  <a:pt x="1425898" y="2047609"/>
                </a:lnTo>
                <a:cubicBezTo>
                  <a:pt x="1440318" y="1991458"/>
                  <a:pt x="1465316" y="1939627"/>
                  <a:pt x="1501635" y="1896529"/>
                </a:cubicBezTo>
                <a:lnTo>
                  <a:pt x="1375628" y="1667588"/>
                </a:lnTo>
                <a:lnTo>
                  <a:pt x="1605635" y="1794181"/>
                </a:lnTo>
                <a:cubicBezTo>
                  <a:pt x="1643852" y="1764149"/>
                  <a:pt x="1688437" y="1742763"/>
                  <a:pt x="1736328" y="1729097"/>
                </a:cubicBezTo>
                <a:close/>
                <a:moveTo>
                  <a:pt x="1801446" y="873772"/>
                </a:moveTo>
                <a:cubicBezTo>
                  <a:pt x="1122607" y="899096"/>
                  <a:pt x="577020" y="1443990"/>
                  <a:pt x="550657" y="2122563"/>
                </a:cubicBezTo>
                <a:lnTo>
                  <a:pt x="754935" y="2181804"/>
                </a:lnTo>
                <a:lnTo>
                  <a:pt x="551187" y="2240891"/>
                </a:lnTo>
                <a:cubicBezTo>
                  <a:pt x="582476" y="2925954"/>
                  <a:pt x="1143118" y="3472541"/>
                  <a:pt x="1833783" y="3482192"/>
                </a:cubicBezTo>
                <a:lnTo>
                  <a:pt x="1883029" y="3312376"/>
                </a:lnTo>
                <a:lnTo>
                  <a:pt x="1931451" y="3479348"/>
                </a:lnTo>
                <a:cubicBezTo>
                  <a:pt x="2602724" y="3441618"/>
                  <a:pt x="3137685" y="2895457"/>
                  <a:pt x="3157888" y="2219621"/>
                </a:cubicBezTo>
                <a:lnTo>
                  <a:pt x="2970483" y="2165273"/>
                </a:lnTo>
                <a:lnTo>
                  <a:pt x="3156785" y="2111246"/>
                </a:lnTo>
                <a:cubicBezTo>
                  <a:pt x="3124894" y="1437932"/>
                  <a:pt x="2581609" y="898954"/>
                  <a:pt x="1906553" y="873772"/>
                </a:cubicBezTo>
                <a:lnTo>
                  <a:pt x="1853999" y="1054992"/>
                </a:lnTo>
                <a:close/>
                <a:moveTo>
                  <a:pt x="1842112" y="204015"/>
                </a:moveTo>
                <a:cubicBezTo>
                  <a:pt x="1750186" y="208331"/>
                  <a:pt x="1671595" y="261235"/>
                  <a:pt x="1631665" y="337724"/>
                </a:cubicBezTo>
                <a:cubicBezTo>
                  <a:pt x="1704451" y="327639"/>
                  <a:pt x="1778701" y="323150"/>
                  <a:pt x="1854000" y="323150"/>
                </a:cubicBezTo>
                <a:cubicBezTo>
                  <a:pt x="1929687" y="323150"/>
                  <a:pt x="2004315" y="327685"/>
                  <a:pt x="2077458" y="337895"/>
                </a:cubicBezTo>
                <a:cubicBezTo>
                  <a:pt x="2032849" y="253989"/>
                  <a:pt x="1942703" y="199292"/>
                  <a:pt x="1842112" y="204015"/>
                </a:cubicBezTo>
                <a:close/>
                <a:moveTo>
                  <a:pt x="1832557" y="511"/>
                </a:moveTo>
                <a:cubicBezTo>
                  <a:pt x="2064724" y="-10390"/>
                  <a:pt x="2266043" y="154192"/>
                  <a:pt x="2302551" y="380077"/>
                </a:cubicBezTo>
                <a:cubicBezTo>
                  <a:pt x="3110034" y="578670"/>
                  <a:pt x="3708000" y="1308079"/>
                  <a:pt x="3708000" y="2177150"/>
                </a:cubicBezTo>
                <a:cubicBezTo>
                  <a:pt x="3708000" y="3201086"/>
                  <a:pt x="2877936" y="4031150"/>
                  <a:pt x="1854000" y="4031150"/>
                </a:cubicBezTo>
                <a:cubicBezTo>
                  <a:pt x="830064" y="4031150"/>
                  <a:pt x="0" y="3201086"/>
                  <a:pt x="0" y="2177150"/>
                </a:cubicBezTo>
                <a:cubicBezTo>
                  <a:pt x="0" y="1308490"/>
                  <a:pt x="597400" y="579361"/>
                  <a:pt x="1404307" y="380371"/>
                </a:cubicBezTo>
                <a:cubicBezTo>
                  <a:pt x="1438620" y="172028"/>
                  <a:pt x="1614858" y="10733"/>
                  <a:pt x="1832557" y="5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CF5AA673-0BDF-4DE7-ABD3-A22D0FE64ACC}"/>
              </a:ext>
            </a:extLst>
          </p:cNvPr>
          <p:cNvSpPr>
            <a:spLocks noChangeAspect="1"/>
          </p:cNvSpPr>
          <p:nvPr/>
        </p:nvSpPr>
        <p:spPr>
          <a:xfrm>
            <a:off x="1472694" y="4277668"/>
            <a:ext cx="270957" cy="348895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0BA495ED-8F56-4FD5-8532-D9F68F8A9AD0}"/>
              </a:ext>
            </a:extLst>
          </p:cNvPr>
          <p:cNvSpPr>
            <a:spLocks noChangeAspect="1"/>
          </p:cNvSpPr>
          <p:nvPr/>
        </p:nvSpPr>
        <p:spPr>
          <a:xfrm>
            <a:off x="5827747" y="3472879"/>
            <a:ext cx="244056" cy="25010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1060704" y="2605404"/>
                </a:moveTo>
                <a:lnTo>
                  <a:pt x="1060704" y="3484562"/>
                </a:lnTo>
                <a:lnTo>
                  <a:pt x="520704" y="3484562"/>
                </a:lnTo>
                <a:lnTo>
                  <a:pt x="520704" y="2921369"/>
                </a:lnTo>
                <a:close/>
                <a:moveTo>
                  <a:pt x="1767636" y="2191764"/>
                </a:moveTo>
                <a:lnTo>
                  <a:pt x="1767636" y="3484562"/>
                </a:lnTo>
                <a:lnTo>
                  <a:pt x="1227636" y="3484562"/>
                </a:lnTo>
                <a:lnTo>
                  <a:pt x="1227636" y="2507729"/>
                </a:lnTo>
                <a:close/>
                <a:moveTo>
                  <a:pt x="727824" y="1898926"/>
                </a:moveTo>
                <a:cubicBezTo>
                  <a:pt x="778935" y="1901797"/>
                  <a:pt x="823008" y="1922133"/>
                  <a:pt x="848185" y="1959270"/>
                </a:cubicBezTo>
                <a:lnTo>
                  <a:pt x="709850" y="2046427"/>
                </a:lnTo>
                <a:cubicBezTo>
                  <a:pt x="695418" y="2025141"/>
                  <a:pt x="659325" y="2023114"/>
                  <a:pt x="628755" y="2041873"/>
                </a:cubicBezTo>
                <a:cubicBezTo>
                  <a:pt x="598186" y="2060633"/>
                  <a:pt x="584435" y="2093247"/>
                  <a:pt x="597859" y="2115152"/>
                </a:cubicBezTo>
                <a:cubicBezTo>
                  <a:pt x="611284" y="2137057"/>
                  <a:pt x="646923" y="2140159"/>
                  <a:pt x="677935" y="2122121"/>
                </a:cubicBezTo>
                <a:lnTo>
                  <a:pt x="677897" y="2122055"/>
                </a:lnTo>
                <a:cubicBezTo>
                  <a:pt x="786104" y="2059118"/>
                  <a:pt x="910457" y="2069940"/>
                  <a:pt x="957298" y="2146370"/>
                </a:cubicBezTo>
                <a:cubicBezTo>
                  <a:pt x="1004139" y="2222801"/>
                  <a:pt x="956160" y="2336598"/>
                  <a:pt x="849496" y="2402054"/>
                </a:cubicBezTo>
                <a:cubicBezTo>
                  <a:pt x="742833" y="2467510"/>
                  <a:pt x="616898" y="2460438"/>
                  <a:pt x="566543" y="2386164"/>
                </a:cubicBezTo>
                <a:lnTo>
                  <a:pt x="704879" y="2299007"/>
                </a:lnTo>
                <a:cubicBezTo>
                  <a:pt x="719311" y="2320294"/>
                  <a:pt x="755403" y="2322320"/>
                  <a:pt x="785973" y="2303561"/>
                </a:cubicBezTo>
                <a:cubicBezTo>
                  <a:pt x="816543" y="2284801"/>
                  <a:pt x="830294" y="2252187"/>
                  <a:pt x="816869" y="2230282"/>
                </a:cubicBezTo>
                <a:cubicBezTo>
                  <a:pt x="803444" y="2208377"/>
                  <a:pt x="767805" y="2205275"/>
                  <a:pt x="736793" y="2223313"/>
                </a:cubicBezTo>
                <a:lnTo>
                  <a:pt x="736831" y="2223379"/>
                </a:lnTo>
                <a:cubicBezTo>
                  <a:pt x="628624" y="2286317"/>
                  <a:pt x="504271" y="2275495"/>
                  <a:pt x="457430" y="2199064"/>
                </a:cubicBezTo>
                <a:cubicBezTo>
                  <a:pt x="410589" y="2122633"/>
                  <a:pt x="458569" y="2008836"/>
                  <a:pt x="565232" y="1943380"/>
                </a:cubicBezTo>
                <a:cubicBezTo>
                  <a:pt x="618564" y="1910652"/>
                  <a:pt x="676713" y="1896056"/>
                  <a:pt x="727824" y="1898926"/>
                </a:cubicBezTo>
                <a:close/>
                <a:moveTo>
                  <a:pt x="2474568" y="1778124"/>
                </a:moveTo>
                <a:lnTo>
                  <a:pt x="2474568" y="3484562"/>
                </a:lnTo>
                <a:lnTo>
                  <a:pt x="1934568" y="3484562"/>
                </a:lnTo>
                <a:lnTo>
                  <a:pt x="1934568" y="2094088"/>
                </a:lnTo>
                <a:close/>
                <a:moveTo>
                  <a:pt x="1224767" y="1559663"/>
                </a:moveTo>
                <a:lnTo>
                  <a:pt x="1357901" y="1788558"/>
                </a:lnTo>
                <a:lnTo>
                  <a:pt x="1360429" y="1792904"/>
                </a:lnTo>
                <a:lnTo>
                  <a:pt x="1360300" y="1792978"/>
                </a:lnTo>
                <a:cubicBezTo>
                  <a:pt x="1407585" y="1877153"/>
                  <a:pt x="1412196" y="1977076"/>
                  <a:pt x="1372257" y="2055997"/>
                </a:cubicBezTo>
                <a:cubicBezTo>
                  <a:pt x="1331625" y="2136287"/>
                  <a:pt x="1251098" y="2182566"/>
                  <a:pt x="1161171" y="2177306"/>
                </a:cubicBezTo>
                <a:cubicBezTo>
                  <a:pt x="1073551" y="2172181"/>
                  <a:pt x="990060" y="2118890"/>
                  <a:pt x="940792" y="2036981"/>
                </a:cubicBezTo>
                <a:lnTo>
                  <a:pt x="940643" y="2037067"/>
                </a:lnTo>
                <a:lnTo>
                  <a:pt x="804981" y="1803827"/>
                </a:lnTo>
                <a:lnTo>
                  <a:pt x="919468" y="1737237"/>
                </a:lnTo>
                <a:lnTo>
                  <a:pt x="1052024" y="1965138"/>
                </a:lnTo>
                <a:lnTo>
                  <a:pt x="1052135" y="1965075"/>
                </a:lnTo>
                <a:cubicBezTo>
                  <a:pt x="1074300" y="2003905"/>
                  <a:pt x="1113155" y="2029329"/>
                  <a:pt x="1153985" y="2031717"/>
                </a:cubicBezTo>
                <a:cubicBezTo>
                  <a:pt x="1194815" y="2034105"/>
                  <a:pt x="1231378" y="2013093"/>
                  <a:pt x="1249826" y="1976638"/>
                </a:cubicBezTo>
                <a:cubicBezTo>
                  <a:pt x="1268275" y="1940183"/>
                  <a:pt x="1265788" y="1893859"/>
                  <a:pt x="1243308" y="1855210"/>
                </a:cubicBezTo>
                <a:lnTo>
                  <a:pt x="1243414" y="1855148"/>
                </a:lnTo>
                <a:lnTo>
                  <a:pt x="1110280" y="1626253"/>
                </a:lnTo>
                <a:close/>
                <a:moveTo>
                  <a:pt x="1640138" y="1367306"/>
                </a:moveTo>
                <a:cubicBezTo>
                  <a:pt x="1702502" y="1369961"/>
                  <a:pt x="1763949" y="1394172"/>
                  <a:pt x="1812541" y="1439430"/>
                </a:cubicBezTo>
                <a:lnTo>
                  <a:pt x="1703977" y="1555990"/>
                </a:lnTo>
                <a:cubicBezTo>
                  <a:pt x="1664170" y="1518915"/>
                  <a:pt x="1603302" y="1516323"/>
                  <a:pt x="1560488" y="1549881"/>
                </a:cubicBezTo>
                <a:cubicBezTo>
                  <a:pt x="1517674" y="1583438"/>
                  <a:pt x="1505649" y="1643162"/>
                  <a:pt x="1532141" y="1690673"/>
                </a:cubicBezTo>
                <a:cubicBezTo>
                  <a:pt x="1558633" y="1738185"/>
                  <a:pt x="1615761" y="1759350"/>
                  <a:pt x="1666814" y="1740568"/>
                </a:cubicBezTo>
                <a:cubicBezTo>
                  <a:pt x="1717867" y="1721786"/>
                  <a:pt x="1747658" y="1668643"/>
                  <a:pt x="1737042" y="1615291"/>
                </a:cubicBezTo>
                <a:lnTo>
                  <a:pt x="1893267" y="1584208"/>
                </a:lnTo>
                <a:cubicBezTo>
                  <a:pt x="1919183" y="1714462"/>
                  <a:pt x="1846451" y="1844204"/>
                  <a:pt x="1721811" y="1890058"/>
                </a:cubicBezTo>
                <a:cubicBezTo>
                  <a:pt x="1597171" y="1935912"/>
                  <a:pt x="1457698" y="1884239"/>
                  <a:pt x="1393021" y="1768245"/>
                </a:cubicBezTo>
                <a:cubicBezTo>
                  <a:pt x="1328344" y="1652252"/>
                  <a:pt x="1357701" y="1506440"/>
                  <a:pt x="1462228" y="1424513"/>
                </a:cubicBezTo>
                <a:cubicBezTo>
                  <a:pt x="1514491" y="1383550"/>
                  <a:pt x="1577773" y="1364650"/>
                  <a:pt x="1640138" y="1367306"/>
                </a:cubicBezTo>
                <a:close/>
                <a:moveTo>
                  <a:pt x="3181500" y="1364483"/>
                </a:moveTo>
                <a:lnTo>
                  <a:pt x="3181500" y="3484562"/>
                </a:lnTo>
                <a:lnTo>
                  <a:pt x="2641500" y="3484562"/>
                </a:lnTo>
                <a:lnTo>
                  <a:pt x="2641500" y="1680448"/>
                </a:lnTo>
                <a:close/>
                <a:moveTo>
                  <a:pt x="2141599" y="1075636"/>
                </a:moveTo>
                <a:cubicBezTo>
                  <a:pt x="2203963" y="1078291"/>
                  <a:pt x="2265410" y="1102502"/>
                  <a:pt x="2314002" y="1147760"/>
                </a:cubicBezTo>
                <a:lnTo>
                  <a:pt x="2205438" y="1264320"/>
                </a:lnTo>
                <a:cubicBezTo>
                  <a:pt x="2165631" y="1227245"/>
                  <a:pt x="2104763" y="1224653"/>
                  <a:pt x="2061949" y="1258211"/>
                </a:cubicBezTo>
                <a:cubicBezTo>
                  <a:pt x="2019135" y="1291768"/>
                  <a:pt x="2007110" y="1351492"/>
                  <a:pt x="2033602" y="1399003"/>
                </a:cubicBezTo>
                <a:cubicBezTo>
                  <a:pt x="2060094" y="1446515"/>
                  <a:pt x="2117222" y="1467680"/>
                  <a:pt x="2168275" y="1448898"/>
                </a:cubicBezTo>
                <a:cubicBezTo>
                  <a:pt x="2219328" y="1430116"/>
                  <a:pt x="2249119" y="1376973"/>
                  <a:pt x="2238503" y="1323621"/>
                </a:cubicBezTo>
                <a:lnTo>
                  <a:pt x="2394728" y="1292538"/>
                </a:lnTo>
                <a:cubicBezTo>
                  <a:pt x="2420644" y="1422792"/>
                  <a:pt x="2347912" y="1552534"/>
                  <a:pt x="2223272" y="1598388"/>
                </a:cubicBezTo>
                <a:cubicBezTo>
                  <a:pt x="2098632" y="1644242"/>
                  <a:pt x="1959159" y="1592569"/>
                  <a:pt x="1894482" y="1476575"/>
                </a:cubicBezTo>
                <a:cubicBezTo>
                  <a:pt x="1829805" y="1360582"/>
                  <a:pt x="1859162" y="1214770"/>
                  <a:pt x="1963689" y="1132843"/>
                </a:cubicBezTo>
                <a:cubicBezTo>
                  <a:pt x="2015952" y="1091880"/>
                  <a:pt x="2079234" y="1072980"/>
                  <a:pt x="2141599" y="1075636"/>
                </a:cubicBezTo>
                <a:close/>
                <a:moveTo>
                  <a:pt x="3888432" y="950843"/>
                </a:moveTo>
                <a:lnTo>
                  <a:pt x="3888432" y="3484562"/>
                </a:lnTo>
                <a:lnTo>
                  <a:pt x="3348432" y="3484562"/>
                </a:lnTo>
                <a:lnTo>
                  <a:pt x="3348432" y="1266808"/>
                </a:lnTo>
                <a:close/>
                <a:moveTo>
                  <a:pt x="2612541" y="752479"/>
                </a:moveTo>
                <a:lnTo>
                  <a:pt x="2676292" y="862085"/>
                </a:lnTo>
                <a:lnTo>
                  <a:pt x="2428666" y="1006115"/>
                </a:lnTo>
                <a:lnTo>
                  <a:pt x="2468686" y="1074919"/>
                </a:lnTo>
                <a:lnTo>
                  <a:pt x="2716312" y="930890"/>
                </a:lnTo>
                <a:lnTo>
                  <a:pt x="2780063" y="1040496"/>
                </a:lnTo>
                <a:lnTo>
                  <a:pt x="2532437" y="1184525"/>
                </a:lnTo>
                <a:lnTo>
                  <a:pt x="2572457" y="1253330"/>
                </a:lnTo>
                <a:lnTo>
                  <a:pt x="2820083" y="1109301"/>
                </a:lnTo>
                <a:lnTo>
                  <a:pt x="2883834" y="1218907"/>
                </a:lnTo>
                <a:lnTo>
                  <a:pt x="2534013" y="1422377"/>
                </a:lnTo>
                <a:lnTo>
                  <a:pt x="2470261" y="1312771"/>
                </a:lnTo>
                <a:lnTo>
                  <a:pt x="2470262" y="1312771"/>
                </a:lnTo>
                <a:lnTo>
                  <a:pt x="2430242" y="1243966"/>
                </a:lnTo>
                <a:lnTo>
                  <a:pt x="2366491" y="1134360"/>
                </a:lnTo>
                <a:lnTo>
                  <a:pt x="2366491" y="1134360"/>
                </a:lnTo>
                <a:lnTo>
                  <a:pt x="2326471" y="1065555"/>
                </a:lnTo>
                <a:lnTo>
                  <a:pt x="2262720" y="955949"/>
                </a:lnTo>
                <a:close/>
                <a:moveTo>
                  <a:pt x="3001911" y="576226"/>
                </a:moveTo>
                <a:cubicBezTo>
                  <a:pt x="3053022" y="579097"/>
                  <a:pt x="3097095" y="599433"/>
                  <a:pt x="3122273" y="636570"/>
                </a:cubicBezTo>
                <a:lnTo>
                  <a:pt x="2983937" y="723727"/>
                </a:lnTo>
                <a:cubicBezTo>
                  <a:pt x="2969505" y="702441"/>
                  <a:pt x="2933412" y="700414"/>
                  <a:pt x="2902842" y="719173"/>
                </a:cubicBezTo>
                <a:cubicBezTo>
                  <a:pt x="2872273" y="737933"/>
                  <a:pt x="2858522" y="770547"/>
                  <a:pt x="2871946" y="792452"/>
                </a:cubicBezTo>
                <a:cubicBezTo>
                  <a:pt x="2885371" y="814357"/>
                  <a:pt x="2921011" y="817459"/>
                  <a:pt x="2952022" y="799421"/>
                </a:cubicBezTo>
                <a:lnTo>
                  <a:pt x="2951984" y="799355"/>
                </a:lnTo>
                <a:cubicBezTo>
                  <a:pt x="3060191" y="736418"/>
                  <a:pt x="3184544" y="747240"/>
                  <a:pt x="3231385" y="823670"/>
                </a:cubicBezTo>
                <a:cubicBezTo>
                  <a:pt x="3278226" y="900101"/>
                  <a:pt x="3230247" y="1013898"/>
                  <a:pt x="3123583" y="1079354"/>
                </a:cubicBezTo>
                <a:cubicBezTo>
                  <a:pt x="3016920" y="1144810"/>
                  <a:pt x="2890986" y="1137738"/>
                  <a:pt x="2840630" y="1063464"/>
                </a:cubicBezTo>
                <a:lnTo>
                  <a:pt x="2978966" y="976307"/>
                </a:lnTo>
                <a:cubicBezTo>
                  <a:pt x="2993398" y="997594"/>
                  <a:pt x="3029490" y="999620"/>
                  <a:pt x="3060060" y="980861"/>
                </a:cubicBezTo>
                <a:cubicBezTo>
                  <a:pt x="3090630" y="962101"/>
                  <a:pt x="3104381" y="929487"/>
                  <a:pt x="3090956" y="907582"/>
                </a:cubicBezTo>
                <a:cubicBezTo>
                  <a:pt x="3077531" y="885677"/>
                  <a:pt x="3041892" y="882575"/>
                  <a:pt x="3010880" y="900613"/>
                </a:cubicBezTo>
                <a:lnTo>
                  <a:pt x="3010918" y="900679"/>
                </a:lnTo>
                <a:cubicBezTo>
                  <a:pt x="2902711" y="963617"/>
                  <a:pt x="2778358" y="952795"/>
                  <a:pt x="2731517" y="876364"/>
                </a:cubicBezTo>
                <a:cubicBezTo>
                  <a:pt x="2684676" y="799933"/>
                  <a:pt x="2732656" y="686136"/>
                  <a:pt x="2839319" y="620680"/>
                </a:cubicBezTo>
                <a:cubicBezTo>
                  <a:pt x="2892651" y="587952"/>
                  <a:pt x="2950800" y="573356"/>
                  <a:pt x="3001911" y="576226"/>
                </a:cubicBezTo>
                <a:close/>
                <a:moveTo>
                  <a:pt x="3433408" y="325251"/>
                </a:moveTo>
                <a:cubicBezTo>
                  <a:pt x="3484519" y="328122"/>
                  <a:pt x="3528592" y="348458"/>
                  <a:pt x="3553770" y="385595"/>
                </a:cubicBezTo>
                <a:lnTo>
                  <a:pt x="3415434" y="472752"/>
                </a:lnTo>
                <a:cubicBezTo>
                  <a:pt x="3401002" y="451466"/>
                  <a:pt x="3364909" y="449439"/>
                  <a:pt x="3334339" y="468198"/>
                </a:cubicBezTo>
                <a:cubicBezTo>
                  <a:pt x="3303770" y="486958"/>
                  <a:pt x="3290019" y="519572"/>
                  <a:pt x="3303443" y="541477"/>
                </a:cubicBezTo>
                <a:cubicBezTo>
                  <a:pt x="3316868" y="563382"/>
                  <a:pt x="3352508" y="566484"/>
                  <a:pt x="3383519" y="548446"/>
                </a:cubicBezTo>
                <a:lnTo>
                  <a:pt x="3383481" y="548380"/>
                </a:lnTo>
                <a:cubicBezTo>
                  <a:pt x="3491688" y="485443"/>
                  <a:pt x="3616041" y="496264"/>
                  <a:pt x="3662882" y="572695"/>
                </a:cubicBezTo>
                <a:cubicBezTo>
                  <a:pt x="3709723" y="649126"/>
                  <a:pt x="3661744" y="762923"/>
                  <a:pt x="3555080" y="828379"/>
                </a:cubicBezTo>
                <a:cubicBezTo>
                  <a:pt x="3448417" y="893835"/>
                  <a:pt x="3322483" y="886763"/>
                  <a:pt x="3272127" y="812489"/>
                </a:cubicBezTo>
                <a:lnTo>
                  <a:pt x="3410463" y="725332"/>
                </a:lnTo>
                <a:cubicBezTo>
                  <a:pt x="3424895" y="746619"/>
                  <a:pt x="3460987" y="748645"/>
                  <a:pt x="3491557" y="729886"/>
                </a:cubicBezTo>
                <a:cubicBezTo>
                  <a:pt x="3522127" y="711126"/>
                  <a:pt x="3535878" y="678512"/>
                  <a:pt x="3522453" y="656607"/>
                </a:cubicBezTo>
                <a:cubicBezTo>
                  <a:pt x="3509028" y="634702"/>
                  <a:pt x="3473389" y="631600"/>
                  <a:pt x="3442377" y="649638"/>
                </a:cubicBezTo>
                <a:lnTo>
                  <a:pt x="3442415" y="649704"/>
                </a:lnTo>
                <a:cubicBezTo>
                  <a:pt x="3334208" y="712642"/>
                  <a:pt x="3209855" y="701820"/>
                  <a:pt x="3163014" y="625389"/>
                </a:cubicBezTo>
                <a:cubicBezTo>
                  <a:pt x="3116173" y="548958"/>
                  <a:pt x="3164153" y="435161"/>
                  <a:pt x="3270816" y="369705"/>
                </a:cubicBezTo>
                <a:cubicBezTo>
                  <a:pt x="3324148" y="336977"/>
                  <a:pt x="3382297" y="322381"/>
                  <a:pt x="3433408" y="325251"/>
                </a:cubicBez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Block Arc 21">
            <a:extLst>
              <a:ext uri="{FF2B5EF4-FFF2-40B4-BE49-F238E27FC236}">
                <a16:creationId xmlns:a16="http://schemas.microsoft.com/office/drawing/2014/main" id="{1810B446-8AE5-49B0-9CC5-AC06A908079D}"/>
              </a:ext>
            </a:extLst>
          </p:cNvPr>
          <p:cNvSpPr>
            <a:spLocks noChangeAspect="1"/>
          </p:cNvSpPr>
          <p:nvPr/>
        </p:nvSpPr>
        <p:spPr>
          <a:xfrm>
            <a:off x="4099013" y="1676452"/>
            <a:ext cx="205791" cy="282024"/>
          </a:xfrm>
          <a:custGeom>
            <a:avLst/>
            <a:gdLst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641823 w 1649823"/>
              <a:gd name="connsiteY16" fmla="*/ 1880682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3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50449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50449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8879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50401 w 1649823"/>
              <a:gd name="connsiteY18" fmla="*/ 2257063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49823" h="2260987">
                <a:moveTo>
                  <a:pt x="948296" y="0"/>
                </a:moveTo>
                <a:cubicBezTo>
                  <a:pt x="1069547" y="82"/>
                  <a:pt x="1190777" y="31540"/>
                  <a:pt x="1299369" y="94365"/>
                </a:cubicBezTo>
                <a:cubicBezTo>
                  <a:pt x="1516553" y="220016"/>
                  <a:pt x="1650161" y="452031"/>
                  <a:pt x="1649823" y="702944"/>
                </a:cubicBezTo>
                <a:lnTo>
                  <a:pt x="1257111" y="702416"/>
                </a:lnTo>
                <a:cubicBezTo>
                  <a:pt x="1257260" y="591869"/>
                  <a:pt x="1198395" y="489648"/>
                  <a:pt x="1102708" y="434288"/>
                </a:cubicBezTo>
                <a:cubicBezTo>
                  <a:pt x="1007021" y="378929"/>
                  <a:pt x="889062" y="378849"/>
                  <a:pt x="793301" y="434080"/>
                </a:cubicBezTo>
                <a:cubicBezTo>
                  <a:pt x="699825" y="487993"/>
                  <a:pt x="641374" y="586604"/>
                  <a:pt x="639582" y="694124"/>
                </a:cubicBezTo>
                <a:lnTo>
                  <a:pt x="641823" y="694124"/>
                </a:lnTo>
                <a:lnTo>
                  <a:pt x="641823" y="922486"/>
                </a:lnTo>
                <a:lnTo>
                  <a:pt x="1090531" y="922486"/>
                </a:lnTo>
                <a:lnTo>
                  <a:pt x="1090531" y="1210486"/>
                </a:lnTo>
                <a:lnTo>
                  <a:pt x="641823" y="1210486"/>
                </a:lnTo>
                <a:lnTo>
                  <a:pt x="641823" y="1308697"/>
                </a:lnTo>
                <a:lnTo>
                  <a:pt x="1080000" y="1308697"/>
                </a:lnTo>
                <a:lnTo>
                  <a:pt x="1080000" y="1596697"/>
                </a:lnTo>
                <a:lnTo>
                  <a:pt x="641823" y="1596697"/>
                </a:lnTo>
                <a:cubicBezTo>
                  <a:pt x="616973" y="1735828"/>
                  <a:pt x="568580" y="1816102"/>
                  <a:pt x="488799" y="1884606"/>
                </a:cubicBezTo>
                <a:lnTo>
                  <a:pt x="1534707" y="1880682"/>
                </a:lnTo>
                <a:cubicBezTo>
                  <a:pt x="1536015" y="2004834"/>
                  <a:pt x="1537322" y="2128987"/>
                  <a:pt x="1538630" y="2253139"/>
                </a:cubicBezTo>
                <a:lnTo>
                  <a:pt x="85082" y="2260987"/>
                </a:lnTo>
                <a:lnTo>
                  <a:pt x="10531" y="1880682"/>
                </a:lnTo>
                <a:lnTo>
                  <a:pt x="14323" y="1892454"/>
                </a:lnTo>
                <a:cubicBezTo>
                  <a:pt x="142499" y="1821335"/>
                  <a:pt x="231436" y="1758063"/>
                  <a:pt x="245823" y="1596697"/>
                </a:cubicBezTo>
                <a:lnTo>
                  <a:pt x="0" y="1596697"/>
                </a:lnTo>
                <a:lnTo>
                  <a:pt x="0" y="1308697"/>
                </a:lnTo>
                <a:lnTo>
                  <a:pt x="245823" y="1308697"/>
                </a:lnTo>
                <a:lnTo>
                  <a:pt x="245823" y="1210486"/>
                </a:lnTo>
                <a:lnTo>
                  <a:pt x="10531" y="1210486"/>
                </a:lnTo>
                <a:lnTo>
                  <a:pt x="10531" y="922486"/>
                </a:lnTo>
                <a:lnTo>
                  <a:pt x="245823" y="922486"/>
                </a:lnTo>
                <a:lnTo>
                  <a:pt x="245823" y="694124"/>
                </a:lnTo>
                <a:lnTo>
                  <a:pt x="246347" y="694124"/>
                </a:lnTo>
                <a:cubicBezTo>
                  <a:pt x="248640" y="446240"/>
                  <a:pt x="382021" y="217938"/>
                  <a:pt x="597097" y="93893"/>
                </a:cubicBezTo>
                <a:cubicBezTo>
                  <a:pt x="705773" y="31214"/>
                  <a:pt x="827045" y="-81"/>
                  <a:pt x="948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547FBCFF-D93F-45D7-8358-D48D1BEC9469}"/>
              </a:ext>
            </a:extLst>
          </p:cNvPr>
          <p:cNvSpPr>
            <a:spLocks noChangeAspect="1"/>
          </p:cNvSpPr>
          <p:nvPr/>
        </p:nvSpPr>
        <p:spPr>
          <a:xfrm>
            <a:off x="1449537" y="2732307"/>
            <a:ext cx="231845" cy="282024"/>
          </a:xfrm>
          <a:custGeom>
            <a:avLst/>
            <a:gdLst/>
            <a:ahLst/>
            <a:cxnLst/>
            <a:rect l="l" t="t" r="r" b="b"/>
            <a:pathLst>
              <a:path w="3201962" h="3894964">
                <a:moveTo>
                  <a:pt x="230584" y="0"/>
                </a:moveTo>
                <a:lnTo>
                  <a:pt x="393650" y="0"/>
                </a:lnTo>
                <a:lnTo>
                  <a:pt x="806648" y="0"/>
                </a:lnTo>
                <a:lnTo>
                  <a:pt x="3201962" y="0"/>
                </a:lnTo>
                <a:lnTo>
                  <a:pt x="3201962" y="649007"/>
                </a:lnTo>
                <a:lnTo>
                  <a:pt x="806648" y="649007"/>
                </a:lnTo>
                <a:lnTo>
                  <a:pt x="806648" y="1720444"/>
                </a:lnTo>
                <a:lnTo>
                  <a:pt x="3017140" y="1720444"/>
                </a:lnTo>
                <a:lnTo>
                  <a:pt x="3017140" y="2369451"/>
                </a:lnTo>
                <a:lnTo>
                  <a:pt x="806648" y="2369451"/>
                </a:lnTo>
                <a:lnTo>
                  <a:pt x="806648" y="2584541"/>
                </a:lnTo>
                <a:lnTo>
                  <a:pt x="2169844" y="2584541"/>
                </a:lnTo>
                <a:lnTo>
                  <a:pt x="2169844" y="3125069"/>
                </a:lnTo>
                <a:lnTo>
                  <a:pt x="806648" y="3125069"/>
                </a:lnTo>
                <a:lnTo>
                  <a:pt x="806648" y="3894964"/>
                </a:lnTo>
                <a:lnTo>
                  <a:pt x="230584" y="3894964"/>
                </a:lnTo>
                <a:lnTo>
                  <a:pt x="230584" y="3125069"/>
                </a:lnTo>
                <a:lnTo>
                  <a:pt x="0" y="3125069"/>
                </a:lnTo>
                <a:lnTo>
                  <a:pt x="0" y="2584541"/>
                </a:lnTo>
                <a:lnTo>
                  <a:pt x="230584" y="25845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Isosceles Triangle 33">
            <a:extLst>
              <a:ext uri="{FF2B5EF4-FFF2-40B4-BE49-F238E27FC236}">
                <a16:creationId xmlns:a16="http://schemas.microsoft.com/office/drawing/2014/main" id="{0377D630-3092-4813-B1E0-E79E84F72964}"/>
              </a:ext>
            </a:extLst>
          </p:cNvPr>
          <p:cNvSpPr>
            <a:spLocks/>
          </p:cNvSpPr>
          <p:nvPr/>
        </p:nvSpPr>
        <p:spPr>
          <a:xfrm rot="10800000">
            <a:off x="3888684" y="1062633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3E2BC03F-717B-4022-81B0-9B87B70CFE7E}"/>
              </a:ext>
            </a:extLst>
          </p:cNvPr>
          <p:cNvSpPr>
            <a:spLocks/>
          </p:cNvSpPr>
          <p:nvPr/>
        </p:nvSpPr>
        <p:spPr>
          <a:xfrm>
            <a:off x="1672219" y="2991402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2">
            <a:extLst>
              <a:ext uri="{FF2B5EF4-FFF2-40B4-BE49-F238E27FC236}">
                <a16:creationId xmlns:a16="http://schemas.microsoft.com/office/drawing/2014/main" id="{B520B318-7678-4D15-8B5A-324D7D011430}"/>
              </a:ext>
            </a:extLst>
          </p:cNvPr>
          <p:cNvSpPr>
            <a:spLocks/>
          </p:cNvSpPr>
          <p:nvPr/>
        </p:nvSpPr>
        <p:spPr>
          <a:xfrm>
            <a:off x="5819447" y="3841611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Round Same Side Corner Rectangle 24">
            <a:extLst>
              <a:ext uri="{FF2B5EF4-FFF2-40B4-BE49-F238E27FC236}">
                <a16:creationId xmlns:a16="http://schemas.microsoft.com/office/drawing/2014/main" id="{E37747E0-77F0-43A9-A8F1-86E1F2310980}"/>
              </a:ext>
            </a:extLst>
          </p:cNvPr>
          <p:cNvSpPr>
            <a:spLocks noChangeAspect="1"/>
          </p:cNvSpPr>
          <p:nvPr/>
        </p:nvSpPr>
        <p:spPr>
          <a:xfrm rot="16200000">
            <a:off x="5019081" y="2529229"/>
            <a:ext cx="282024" cy="265409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Rectangle 50">
            <a:extLst>
              <a:ext uri="{FF2B5EF4-FFF2-40B4-BE49-F238E27FC236}">
                <a16:creationId xmlns:a16="http://schemas.microsoft.com/office/drawing/2014/main" id="{ACAF1188-5C4F-4B1C-A301-FFB5123680E4}"/>
              </a:ext>
            </a:extLst>
          </p:cNvPr>
          <p:cNvSpPr>
            <a:spLocks noChangeAspect="1"/>
          </p:cNvSpPr>
          <p:nvPr/>
        </p:nvSpPr>
        <p:spPr>
          <a:xfrm>
            <a:off x="1323941" y="4017263"/>
            <a:ext cx="282024" cy="161533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Diagonal Stripe 18">
            <a:extLst>
              <a:ext uri="{FF2B5EF4-FFF2-40B4-BE49-F238E27FC236}">
                <a16:creationId xmlns:a16="http://schemas.microsoft.com/office/drawing/2014/main" id="{9DAA3909-F89E-41EA-862F-E0B5C60845D3}"/>
              </a:ext>
            </a:extLst>
          </p:cNvPr>
          <p:cNvSpPr>
            <a:spLocks noChangeAspect="1"/>
          </p:cNvSpPr>
          <p:nvPr/>
        </p:nvSpPr>
        <p:spPr>
          <a:xfrm rot="2848566">
            <a:off x="5523639" y="4523798"/>
            <a:ext cx="310689" cy="310226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3" name="Isosceles Triangle 22">
            <a:extLst>
              <a:ext uri="{FF2B5EF4-FFF2-40B4-BE49-F238E27FC236}">
                <a16:creationId xmlns:a16="http://schemas.microsoft.com/office/drawing/2014/main" id="{381C5832-E95A-4EDB-9480-0C6F8E339E13}"/>
              </a:ext>
            </a:extLst>
          </p:cNvPr>
          <p:cNvSpPr>
            <a:spLocks noChangeAspect="1"/>
          </p:cNvSpPr>
          <p:nvPr/>
        </p:nvSpPr>
        <p:spPr>
          <a:xfrm rot="19800000">
            <a:off x="1517512" y="5040939"/>
            <a:ext cx="324382" cy="3243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Freeform 63">
            <a:extLst>
              <a:ext uri="{FF2B5EF4-FFF2-40B4-BE49-F238E27FC236}">
                <a16:creationId xmlns:a16="http://schemas.microsoft.com/office/drawing/2014/main" id="{592D3A7F-A8FB-4638-B443-4A53502CF004}"/>
              </a:ext>
            </a:extLst>
          </p:cNvPr>
          <p:cNvSpPr>
            <a:spLocks/>
          </p:cNvSpPr>
          <p:nvPr/>
        </p:nvSpPr>
        <p:spPr>
          <a:xfrm>
            <a:off x="2480579" y="1093736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03DE0452-F1F8-4B76-9F6C-2B9702EDD710}"/>
              </a:ext>
            </a:extLst>
          </p:cNvPr>
          <p:cNvSpPr>
            <a:spLocks/>
          </p:cNvSpPr>
          <p:nvPr/>
        </p:nvSpPr>
        <p:spPr>
          <a:xfrm>
            <a:off x="1623422" y="3786983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61C8EA5E-47DF-4EEF-800C-B096042B47EF}"/>
              </a:ext>
            </a:extLst>
          </p:cNvPr>
          <p:cNvSpPr>
            <a:spLocks noChangeAspect="1"/>
          </p:cNvSpPr>
          <p:nvPr/>
        </p:nvSpPr>
        <p:spPr>
          <a:xfrm>
            <a:off x="5406704" y="3549594"/>
            <a:ext cx="332926" cy="332288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291E4410-6E2C-4782-881A-647129E21FB1}"/>
              </a:ext>
            </a:extLst>
          </p:cNvPr>
          <p:cNvSpPr>
            <a:spLocks noChangeAspect="1"/>
          </p:cNvSpPr>
          <p:nvPr/>
        </p:nvSpPr>
        <p:spPr>
          <a:xfrm rot="20700000">
            <a:off x="5007582" y="2112700"/>
            <a:ext cx="332288" cy="26992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Trapezoid 11">
            <a:extLst>
              <a:ext uri="{FF2B5EF4-FFF2-40B4-BE49-F238E27FC236}">
                <a16:creationId xmlns:a16="http://schemas.microsoft.com/office/drawing/2014/main" id="{850954EC-8BF9-4CD4-AEDD-A2B2D6820CCB}"/>
              </a:ext>
            </a:extLst>
          </p:cNvPr>
          <p:cNvSpPr>
            <a:spLocks noChangeAspect="1"/>
          </p:cNvSpPr>
          <p:nvPr/>
        </p:nvSpPr>
        <p:spPr>
          <a:xfrm rot="9900000">
            <a:off x="4964989" y="5088350"/>
            <a:ext cx="297208" cy="358315"/>
          </a:xfrm>
          <a:custGeom>
            <a:avLst/>
            <a:gdLst/>
            <a:ahLst/>
            <a:cxnLst/>
            <a:rect l="l" t="t" r="r" b="b"/>
            <a:pathLst>
              <a:path w="3370953" h="4064034">
                <a:moveTo>
                  <a:pt x="307836" y="3226369"/>
                </a:moveTo>
                <a:lnTo>
                  <a:pt x="307836" y="2810144"/>
                </a:lnTo>
                <a:lnTo>
                  <a:pt x="1258549" y="2810144"/>
                </a:lnTo>
                <a:lnTo>
                  <a:pt x="1331954" y="2516524"/>
                </a:lnTo>
                <a:lnTo>
                  <a:pt x="1639161" y="2516524"/>
                </a:lnTo>
                <a:lnTo>
                  <a:pt x="1806826" y="1890788"/>
                </a:lnTo>
                <a:cubicBezTo>
                  <a:pt x="1709407" y="1836984"/>
                  <a:pt x="1651662" y="1730051"/>
                  <a:pt x="1660897" y="1618049"/>
                </a:cubicBezTo>
                <a:lnTo>
                  <a:pt x="497736" y="946498"/>
                </a:lnTo>
                <a:lnTo>
                  <a:pt x="415801" y="1252284"/>
                </a:lnTo>
                <a:cubicBezTo>
                  <a:pt x="388670" y="1353539"/>
                  <a:pt x="284592" y="1413628"/>
                  <a:pt x="183338" y="1386497"/>
                </a:cubicBezTo>
                <a:lnTo>
                  <a:pt x="0" y="1337372"/>
                </a:lnTo>
                <a:lnTo>
                  <a:pt x="358348" y="0"/>
                </a:lnTo>
                <a:lnTo>
                  <a:pt x="541685" y="49125"/>
                </a:lnTo>
                <a:cubicBezTo>
                  <a:pt x="642940" y="76256"/>
                  <a:pt x="703029" y="180334"/>
                  <a:pt x="675898" y="281588"/>
                </a:cubicBezTo>
                <a:lnTo>
                  <a:pt x="574914" y="658466"/>
                </a:lnTo>
                <a:lnTo>
                  <a:pt x="1826395" y="1381009"/>
                </a:lnTo>
                <a:cubicBezTo>
                  <a:pt x="1885142" y="1352063"/>
                  <a:pt x="1954182" y="1344264"/>
                  <a:pt x="2022379" y="1362537"/>
                </a:cubicBezTo>
                <a:cubicBezTo>
                  <a:pt x="2176035" y="1403709"/>
                  <a:pt x="2267221" y="1561647"/>
                  <a:pt x="2226049" y="1715303"/>
                </a:cubicBezTo>
                <a:cubicBezTo>
                  <a:pt x="2207347" y="1785100"/>
                  <a:pt x="2164552" y="1842007"/>
                  <a:pt x="2108323" y="1878457"/>
                </a:cubicBezTo>
                <a:lnTo>
                  <a:pt x="1937353" y="2516524"/>
                </a:lnTo>
                <a:lnTo>
                  <a:pt x="2236046" y="2516524"/>
                </a:lnTo>
                <a:lnTo>
                  <a:pt x="2309451" y="2810144"/>
                </a:lnTo>
                <a:lnTo>
                  <a:pt x="2828116" y="2810144"/>
                </a:lnTo>
                <a:lnTo>
                  <a:pt x="2828116" y="2930119"/>
                </a:lnTo>
                <a:lnTo>
                  <a:pt x="2945247" y="2930119"/>
                </a:lnTo>
                <a:lnTo>
                  <a:pt x="3109201" y="2856867"/>
                </a:lnTo>
                <a:cubicBezTo>
                  <a:pt x="3112004" y="2849082"/>
                  <a:pt x="3119624" y="2844415"/>
                  <a:pt x="3128335" y="2844415"/>
                </a:cubicBezTo>
                <a:lnTo>
                  <a:pt x="3223771" y="2844415"/>
                </a:lnTo>
                <a:cubicBezTo>
                  <a:pt x="3236949" y="2844415"/>
                  <a:pt x="3247631" y="2855097"/>
                  <a:pt x="3247631" y="2868275"/>
                </a:cubicBezTo>
                <a:lnTo>
                  <a:pt x="3247631" y="3606750"/>
                </a:lnTo>
                <a:cubicBezTo>
                  <a:pt x="3247631" y="3619928"/>
                  <a:pt x="3236949" y="3630610"/>
                  <a:pt x="3223771" y="3630610"/>
                </a:cubicBezTo>
                <a:lnTo>
                  <a:pt x="3128335" y="3630610"/>
                </a:lnTo>
                <a:cubicBezTo>
                  <a:pt x="3120852" y="3630610"/>
                  <a:pt x="3114174" y="3627166"/>
                  <a:pt x="3110472" y="3621230"/>
                </a:cubicBezTo>
                <a:lnTo>
                  <a:pt x="3110472" y="3624351"/>
                </a:lnTo>
                <a:lnTo>
                  <a:pt x="2954172" y="3554518"/>
                </a:lnTo>
                <a:lnTo>
                  <a:pt x="2954172" y="3558788"/>
                </a:lnTo>
                <a:lnTo>
                  <a:pt x="2828116" y="3558788"/>
                </a:lnTo>
                <a:lnTo>
                  <a:pt x="2828116" y="3630610"/>
                </a:lnTo>
                <a:lnTo>
                  <a:pt x="2038337" y="3226369"/>
                </a:lnTo>
                <a:close/>
                <a:moveTo>
                  <a:pt x="77048" y="4064034"/>
                </a:moveTo>
                <a:lnTo>
                  <a:pt x="77048" y="3342578"/>
                </a:lnTo>
                <a:lnTo>
                  <a:pt x="2050947" y="3342578"/>
                </a:lnTo>
                <a:lnTo>
                  <a:pt x="3370953" y="4058524"/>
                </a:lnTo>
                <a:lnTo>
                  <a:pt x="3370953" y="4064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ound Same Side Corner Rectangle 2">
            <a:extLst>
              <a:ext uri="{FF2B5EF4-FFF2-40B4-BE49-F238E27FC236}">
                <a16:creationId xmlns:a16="http://schemas.microsoft.com/office/drawing/2014/main" id="{266EB7A7-61E6-42BC-A752-D8211B73BF11}"/>
              </a:ext>
            </a:extLst>
          </p:cNvPr>
          <p:cNvSpPr/>
          <p:nvPr/>
        </p:nvSpPr>
        <p:spPr>
          <a:xfrm rot="5400000" flipH="1">
            <a:off x="5086443" y="1710992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287892" h="3786923">
                <a:moveTo>
                  <a:pt x="2574092" y="3411971"/>
                </a:moveTo>
                <a:cubicBezTo>
                  <a:pt x="2577477" y="3551838"/>
                  <a:pt x="2489596" y="3681234"/>
                  <a:pt x="2347458" y="3745664"/>
                </a:cubicBezTo>
                <a:cubicBezTo>
                  <a:pt x="2228355" y="3799653"/>
                  <a:pt x="2086904" y="3800713"/>
                  <a:pt x="1966757" y="3748519"/>
                </a:cubicBezTo>
                <a:cubicBezTo>
                  <a:pt x="1823914" y="3686464"/>
                  <a:pt x="1733597" y="3559106"/>
                  <a:pt x="1733597" y="3419734"/>
                </a:cubicBezTo>
                <a:cubicBezTo>
                  <a:pt x="2013762" y="3417146"/>
                  <a:pt x="2293927" y="3414559"/>
                  <a:pt x="2574092" y="3411971"/>
                </a:cubicBezTo>
                <a:close/>
                <a:moveTo>
                  <a:pt x="2574187" y="367189"/>
                </a:moveTo>
                <a:cubicBezTo>
                  <a:pt x="2294022" y="369777"/>
                  <a:pt x="2013857" y="372364"/>
                  <a:pt x="1733692" y="374952"/>
                </a:cubicBezTo>
                <a:cubicBezTo>
                  <a:pt x="1730307" y="235085"/>
                  <a:pt x="1818188" y="105689"/>
                  <a:pt x="1960326" y="41259"/>
                </a:cubicBezTo>
                <a:cubicBezTo>
                  <a:pt x="2079429" y="-12730"/>
                  <a:pt x="2220880" y="-13790"/>
                  <a:pt x="2341027" y="38404"/>
                </a:cubicBezTo>
                <a:cubicBezTo>
                  <a:pt x="2483870" y="100459"/>
                  <a:pt x="2574187" y="227817"/>
                  <a:pt x="2574187" y="367189"/>
                </a:cubicBezTo>
                <a:close/>
                <a:moveTo>
                  <a:pt x="2688290" y="635445"/>
                </a:moveTo>
                <a:lnTo>
                  <a:pt x="2688290" y="1612884"/>
                </a:lnTo>
                <a:lnTo>
                  <a:pt x="1619492" y="1612884"/>
                </a:lnTo>
                <a:lnTo>
                  <a:pt x="1619492" y="1396859"/>
                </a:lnTo>
                <a:lnTo>
                  <a:pt x="201708" y="1396859"/>
                </a:lnTo>
                <a:cubicBezTo>
                  <a:pt x="90308" y="1396859"/>
                  <a:pt x="0" y="1306551"/>
                  <a:pt x="0" y="1195151"/>
                </a:cubicBezTo>
                <a:lnTo>
                  <a:pt x="0" y="907003"/>
                </a:lnTo>
                <a:cubicBezTo>
                  <a:pt x="0" y="795603"/>
                  <a:pt x="90308" y="705295"/>
                  <a:pt x="201708" y="705295"/>
                </a:cubicBezTo>
                <a:lnTo>
                  <a:pt x="1619492" y="705295"/>
                </a:lnTo>
                <a:lnTo>
                  <a:pt x="1619492" y="635445"/>
                </a:lnTo>
                <a:cubicBezTo>
                  <a:pt x="1619492" y="537063"/>
                  <a:pt x="1699247" y="457308"/>
                  <a:pt x="1797629" y="457308"/>
                </a:cubicBezTo>
                <a:lnTo>
                  <a:pt x="2510153" y="457308"/>
                </a:lnTo>
                <a:cubicBezTo>
                  <a:pt x="2608535" y="457308"/>
                  <a:pt x="2688290" y="537063"/>
                  <a:pt x="2688290" y="635445"/>
                </a:cubicBezTo>
                <a:close/>
                <a:moveTo>
                  <a:pt x="3177333" y="2901044"/>
                </a:moveTo>
                <a:lnTo>
                  <a:pt x="1130451" y="2901044"/>
                </a:lnTo>
                <a:cubicBezTo>
                  <a:pt x="1350134" y="2526253"/>
                  <a:pt x="1481437" y="2165059"/>
                  <a:pt x="1605942" y="1684892"/>
                </a:cubicBezTo>
                <a:lnTo>
                  <a:pt x="2701842" y="1684892"/>
                </a:lnTo>
                <a:cubicBezTo>
                  <a:pt x="2809350" y="2117470"/>
                  <a:pt x="2933855" y="2516056"/>
                  <a:pt x="3177333" y="2901044"/>
                </a:cubicBezTo>
                <a:close/>
                <a:moveTo>
                  <a:pt x="3287892" y="3137537"/>
                </a:moveTo>
                <a:lnTo>
                  <a:pt x="3287892" y="3248909"/>
                </a:lnTo>
                <a:cubicBezTo>
                  <a:pt x="3287892" y="3295849"/>
                  <a:pt x="3249839" y="3333902"/>
                  <a:pt x="3202899" y="3333902"/>
                </a:cubicBezTo>
                <a:lnTo>
                  <a:pt x="1104885" y="3333902"/>
                </a:lnTo>
                <a:cubicBezTo>
                  <a:pt x="1057945" y="3333902"/>
                  <a:pt x="1019892" y="3295849"/>
                  <a:pt x="1019892" y="3248909"/>
                </a:cubicBezTo>
                <a:lnTo>
                  <a:pt x="1019892" y="3137537"/>
                </a:lnTo>
                <a:cubicBezTo>
                  <a:pt x="1019892" y="3090597"/>
                  <a:pt x="1057945" y="3052544"/>
                  <a:pt x="1104885" y="3052544"/>
                </a:cubicBezTo>
                <a:lnTo>
                  <a:pt x="3202899" y="3052544"/>
                </a:lnTo>
                <a:cubicBezTo>
                  <a:pt x="3249839" y="3052544"/>
                  <a:pt x="3287892" y="3090597"/>
                  <a:pt x="3287892" y="31375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Trapezoid 6">
            <a:extLst>
              <a:ext uri="{FF2B5EF4-FFF2-40B4-BE49-F238E27FC236}">
                <a16:creationId xmlns:a16="http://schemas.microsoft.com/office/drawing/2014/main" id="{59AABEB6-8389-4AED-B0A1-66913A631B7B}"/>
              </a:ext>
            </a:extLst>
          </p:cNvPr>
          <p:cNvSpPr>
            <a:spLocks/>
          </p:cNvSpPr>
          <p:nvPr/>
        </p:nvSpPr>
        <p:spPr>
          <a:xfrm>
            <a:off x="1982904" y="1743129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2801488" h="2964099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Rounded Rectangle 24">
            <a:extLst>
              <a:ext uri="{FF2B5EF4-FFF2-40B4-BE49-F238E27FC236}">
                <a16:creationId xmlns:a16="http://schemas.microsoft.com/office/drawing/2014/main" id="{1F2C9B83-7AFB-4309-9A32-3FCAE613E31A}"/>
              </a:ext>
            </a:extLst>
          </p:cNvPr>
          <p:cNvSpPr>
            <a:spLocks noChangeAspect="1"/>
          </p:cNvSpPr>
          <p:nvPr/>
        </p:nvSpPr>
        <p:spPr>
          <a:xfrm>
            <a:off x="945107" y="3215258"/>
            <a:ext cx="332288" cy="257106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Rounded Rectangle 1">
            <a:extLst>
              <a:ext uri="{FF2B5EF4-FFF2-40B4-BE49-F238E27FC236}">
                <a16:creationId xmlns:a16="http://schemas.microsoft.com/office/drawing/2014/main" id="{E39BF809-34DC-46DF-8DFC-7F84476E983F}"/>
              </a:ext>
            </a:extLst>
          </p:cNvPr>
          <p:cNvSpPr>
            <a:spLocks noChangeAspect="1"/>
          </p:cNvSpPr>
          <p:nvPr/>
        </p:nvSpPr>
        <p:spPr>
          <a:xfrm>
            <a:off x="1389430" y="2155147"/>
            <a:ext cx="196905" cy="33228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Isosceles Triangle 2">
            <a:extLst>
              <a:ext uri="{FF2B5EF4-FFF2-40B4-BE49-F238E27FC236}">
                <a16:creationId xmlns:a16="http://schemas.microsoft.com/office/drawing/2014/main" id="{E2D0CB92-521F-46F6-A607-3FF5F2DA8443}"/>
              </a:ext>
            </a:extLst>
          </p:cNvPr>
          <p:cNvSpPr>
            <a:spLocks/>
          </p:cNvSpPr>
          <p:nvPr/>
        </p:nvSpPr>
        <p:spPr>
          <a:xfrm rot="2498363">
            <a:off x="4523352" y="5653781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860438" h="3938940">
                <a:moveTo>
                  <a:pt x="1862067" y="2433815"/>
                </a:moveTo>
                <a:lnTo>
                  <a:pt x="1970067" y="2433815"/>
                </a:lnTo>
                <a:lnTo>
                  <a:pt x="1970067" y="3362873"/>
                </a:lnTo>
                <a:lnTo>
                  <a:pt x="2004792" y="3362873"/>
                </a:lnTo>
                <a:lnTo>
                  <a:pt x="2004792" y="3650907"/>
                </a:lnTo>
                <a:cubicBezTo>
                  <a:pt x="2004792" y="3808349"/>
                  <a:pt x="1878374" y="3936619"/>
                  <a:pt x="1720949" y="3938909"/>
                </a:cubicBezTo>
                <a:cubicBezTo>
                  <a:pt x="1564029" y="3941192"/>
                  <a:pt x="1434265" y="3817458"/>
                  <a:pt x="1429045" y="3660794"/>
                </a:cubicBezTo>
                <a:lnTo>
                  <a:pt x="1428727" y="3660794"/>
                </a:lnTo>
                <a:lnTo>
                  <a:pt x="1428727" y="3588794"/>
                </a:lnTo>
                <a:cubicBezTo>
                  <a:pt x="1428727" y="3549029"/>
                  <a:pt x="1460962" y="3516794"/>
                  <a:pt x="1500727" y="3516794"/>
                </a:cubicBezTo>
                <a:lnTo>
                  <a:pt x="1536727" y="3516794"/>
                </a:lnTo>
                <a:cubicBezTo>
                  <a:pt x="1576492" y="3516794"/>
                  <a:pt x="1608727" y="3549029"/>
                  <a:pt x="1608727" y="3588794"/>
                </a:cubicBezTo>
                <a:lnTo>
                  <a:pt x="1608727" y="3654789"/>
                </a:lnTo>
                <a:cubicBezTo>
                  <a:pt x="1610687" y="3713589"/>
                  <a:pt x="1659418" y="3760001"/>
                  <a:pt x="1718334" y="3759144"/>
                </a:cubicBezTo>
                <a:cubicBezTo>
                  <a:pt x="1777498" y="3758284"/>
                  <a:pt x="1825008" y="3710077"/>
                  <a:pt x="1825008" y="3650907"/>
                </a:cubicBezTo>
                <a:lnTo>
                  <a:pt x="1824792" y="3650907"/>
                </a:lnTo>
                <a:lnTo>
                  <a:pt x="1824792" y="3362873"/>
                </a:lnTo>
                <a:lnTo>
                  <a:pt x="1862067" y="3362873"/>
                </a:lnTo>
                <a:close/>
                <a:moveTo>
                  <a:pt x="1963773" y="341826"/>
                </a:moveTo>
                <a:cubicBezTo>
                  <a:pt x="2603866" y="1105515"/>
                  <a:pt x="2803203" y="1464631"/>
                  <a:pt x="2867684" y="2396069"/>
                </a:cubicBezTo>
                <a:cubicBezTo>
                  <a:pt x="2523234" y="2107144"/>
                  <a:pt x="2324834" y="2107144"/>
                  <a:pt x="1967684" y="2396069"/>
                </a:cubicBezTo>
                <a:cubicBezTo>
                  <a:pt x="1966380" y="1713514"/>
                  <a:pt x="1965077" y="1024381"/>
                  <a:pt x="1963773" y="341826"/>
                </a:cubicBezTo>
                <a:close/>
                <a:moveTo>
                  <a:pt x="1882676" y="341826"/>
                </a:moveTo>
                <a:cubicBezTo>
                  <a:pt x="1881372" y="1024381"/>
                  <a:pt x="1880069" y="1713514"/>
                  <a:pt x="1878765" y="2396069"/>
                </a:cubicBezTo>
                <a:cubicBezTo>
                  <a:pt x="1521615" y="2107144"/>
                  <a:pt x="1323215" y="2107144"/>
                  <a:pt x="978765" y="2396069"/>
                </a:cubicBezTo>
                <a:cubicBezTo>
                  <a:pt x="1043246" y="1464631"/>
                  <a:pt x="1242583" y="1105515"/>
                  <a:pt x="1882676" y="341826"/>
                </a:cubicBezTo>
                <a:close/>
                <a:moveTo>
                  <a:pt x="2058573" y="335248"/>
                </a:moveTo>
                <a:cubicBezTo>
                  <a:pt x="3026489" y="598978"/>
                  <a:pt x="3714825" y="1273857"/>
                  <a:pt x="3860438" y="2396070"/>
                </a:cubicBezTo>
                <a:cubicBezTo>
                  <a:pt x="3515988" y="2107145"/>
                  <a:pt x="3317588" y="2107145"/>
                  <a:pt x="2960438" y="2396070"/>
                </a:cubicBezTo>
                <a:cubicBezTo>
                  <a:pt x="2910892" y="1313327"/>
                  <a:pt x="2647549" y="1036442"/>
                  <a:pt x="2058573" y="335248"/>
                </a:cubicBezTo>
                <a:close/>
                <a:moveTo>
                  <a:pt x="1801865" y="335248"/>
                </a:moveTo>
                <a:cubicBezTo>
                  <a:pt x="1212889" y="1036442"/>
                  <a:pt x="949546" y="1313327"/>
                  <a:pt x="900000" y="2396070"/>
                </a:cubicBezTo>
                <a:cubicBezTo>
                  <a:pt x="542850" y="2107145"/>
                  <a:pt x="344450" y="2107145"/>
                  <a:pt x="0" y="2396070"/>
                </a:cubicBezTo>
                <a:cubicBezTo>
                  <a:pt x="145613" y="1273857"/>
                  <a:pt x="833949" y="598978"/>
                  <a:pt x="1801865" y="335248"/>
                </a:cubicBezTo>
                <a:close/>
                <a:moveTo>
                  <a:pt x="1902679" y="0"/>
                </a:moveTo>
                <a:lnTo>
                  <a:pt x="1929455" y="0"/>
                </a:lnTo>
                <a:lnTo>
                  <a:pt x="1970067" y="288000"/>
                </a:lnTo>
                <a:lnTo>
                  <a:pt x="1862067" y="28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FF052673-1214-4B04-8ADE-B264AAD80584}"/>
              </a:ext>
            </a:extLst>
          </p:cNvPr>
          <p:cNvSpPr>
            <a:spLocks noChangeAspect="1"/>
          </p:cNvSpPr>
          <p:nvPr/>
        </p:nvSpPr>
        <p:spPr>
          <a:xfrm>
            <a:off x="2011964" y="1307262"/>
            <a:ext cx="324943" cy="186116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Rectangle 15">
            <a:extLst>
              <a:ext uri="{FF2B5EF4-FFF2-40B4-BE49-F238E27FC236}">
                <a16:creationId xmlns:a16="http://schemas.microsoft.com/office/drawing/2014/main" id="{940013C0-CE2F-46A8-908D-53B3BCDE4DCD}"/>
              </a:ext>
            </a:extLst>
          </p:cNvPr>
          <p:cNvSpPr>
            <a:spLocks noChangeAspect="1"/>
          </p:cNvSpPr>
          <p:nvPr/>
        </p:nvSpPr>
        <p:spPr>
          <a:xfrm>
            <a:off x="4132460" y="1297871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Donut 21">
            <a:extLst>
              <a:ext uri="{FF2B5EF4-FFF2-40B4-BE49-F238E27FC236}">
                <a16:creationId xmlns:a16="http://schemas.microsoft.com/office/drawing/2014/main" id="{5F7143FB-E372-4E97-A4F2-C0AB0993EC4D}"/>
              </a:ext>
            </a:extLst>
          </p:cNvPr>
          <p:cNvSpPr>
            <a:spLocks/>
          </p:cNvSpPr>
          <p:nvPr/>
        </p:nvSpPr>
        <p:spPr>
          <a:xfrm>
            <a:off x="5817153" y="3213918"/>
            <a:ext cx="199647" cy="199647"/>
          </a:xfrm>
          <a:custGeom>
            <a:avLst/>
            <a:gdLst/>
            <a:ahLst/>
            <a:cxnLst/>
            <a:rect l="l" t="t" r="r" b="b"/>
            <a:pathLst>
              <a:path w="3934148" h="3956624">
                <a:moveTo>
                  <a:pt x="3047194" y="2259765"/>
                </a:moveTo>
                <a:cubicBezTo>
                  <a:pt x="2802268" y="2259765"/>
                  <a:pt x="2603717" y="2540344"/>
                  <a:pt x="2603717" y="2886456"/>
                </a:cubicBezTo>
                <a:cubicBezTo>
                  <a:pt x="2603717" y="3232568"/>
                  <a:pt x="2802268" y="3513147"/>
                  <a:pt x="3047194" y="3513147"/>
                </a:cubicBezTo>
                <a:cubicBezTo>
                  <a:pt x="3292120" y="3513147"/>
                  <a:pt x="3490671" y="3232568"/>
                  <a:pt x="3490671" y="2886456"/>
                </a:cubicBezTo>
                <a:cubicBezTo>
                  <a:pt x="3490671" y="2540344"/>
                  <a:pt x="3292120" y="2259765"/>
                  <a:pt x="3047194" y="2259765"/>
                </a:cubicBezTo>
                <a:close/>
                <a:moveTo>
                  <a:pt x="3047194" y="1816288"/>
                </a:moveTo>
                <a:cubicBezTo>
                  <a:pt x="3537045" y="1816288"/>
                  <a:pt x="3934148" y="2295419"/>
                  <a:pt x="3934148" y="2886456"/>
                </a:cubicBezTo>
                <a:cubicBezTo>
                  <a:pt x="3934148" y="3477493"/>
                  <a:pt x="3537045" y="3956624"/>
                  <a:pt x="3047194" y="3956624"/>
                </a:cubicBezTo>
                <a:cubicBezTo>
                  <a:pt x="2557343" y="3956624"/>
                  <a:pt x="2160240" y="3477493"/>
                  <a:pt x="2160240" y="2886456"/>
                </a:cubicBezTo>
                <a:cubicBezTo>
                  <a:pt x="2160240" y="2295419"/>
                  <a:pt x="2557343" y="1816288"/>
                  <a:pt x="3047194" y="1816288"/>
                </a:cubicBezTo>
                <a:close/>
                <a:moveTo>
                  <a:pt x="886954" y="443477"/>
                </a:moveTo>
                <a:cubicBezTo>
                  <a:pt x="642028" y="443477"/>
                  <a:pt x="443477" y="724056"/>
                  <a:pt x="443477" y="1070168"/>
                </a:cubicBezTo>
                <a:cubicBezTo>
                  <a:pt x="443477" y="1416280"/>
                  <a:pt x="642028" y="1696859"/>
                  <a:pt x="886954" y="1696859"/>
                </a:cubicBezTo>
                <a:cubicBezTo>
                  <a:pt x="1131880" y="1696859"/>
                  <a:pt x="1330431" y="1416280"/>
                  <a:pt x="1330431" y="1070168"/>
                </a:cubicBezTo>
                <a:cubicBezTo>
                  <a:pt x="1330431" y="724056"/>
                  <a:pt x="1131880" y="443477"/>
                  <a:pt x="886954" y="443477"/>
                </a:cubicBezTo>
                <a:close/>
                <a:moveTo>
                  <a:pt x="2992326" y="5291"/>
                </a:moveTo>
                <a:lnTo>
                  <a:pt x="3531059" y="5291"/>
                </a:lnTo>
                <a:lnTo>
                  <a:pt x="896107" y="3919534"/>
                </a:lnTo>
                <a:lnTo>
                  <a:pt x="357374" y="3919534"/>
                </a:lnTo>
                <a:close/>
                <a:moveTo>
                  <a:pt x="886954" y="0"/>
                </a:moveTo>
                <a:cubicBezTo>
                  <a:pt x="1376805" y="0"/>
                  <a:pt x="1773908" y="479131"/>
                  <a:pt x="1773908" y="1070168"/>
                </a:cubicBezTo>
                <a:cubicBezTo>
                  <a:pt x="1773908" y="1661205"/>
                  <a:pt x="1376805" y="2140336"/>
                  <a:pt x="886954" y="2140336"/>
                </a:cubicBezTo>
                <a:cubicBezTo>
                  <a:pt x="397103" y="2140336"/>
                  <a:pt x="0" y="1661205"/>
                  <a:pt x="0" y="1070168"/>
                </a:cubicBezTo>
                <a:cubicBezTo>
                  <a:pt x="0" y="479131"/>
                  <a:pt x="397103" y="0"/>
                  <a:pt x="8869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C2CCB67B-1529-4125-9912-93542ED88052}"/>
              </a:ext>
            </a:extLst>
          </p:cNvPr>
          <p:cNvSpPr>
            <a:spLocks noChangeAspect="1"/>
          </p:cNvSpPr>
          <p:nvPr/>
        </p:nvSpPr>
        <p:spPr>
          <a:xfrm>
            <a:off x="4809087" y="5349273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Rounded Rectangle 4">
            <a:extLst>
              <a:ext uri="{FF2B5EF4-FFF2-40B4-BE49-F238E27FC236}">
                <a16:creationId xmlns:a16="http://schemas.microsoft.com/office/drawing/2014/main" id="{197310BD-A540-4755-8437-E0F417623D69}"/>
              </a:ext>
            </a:extLst>
          </p:cNvPr>
          <p:cNvSpPr>
            <a:spLocks noChangeAspect="1"/>
          </p:cNvSpPr>
          <p:nvPr/>
        </p:nvSpPr>
        <p:spPr>
          <a:xfrm>
            <a:off x="4645688" y="1288530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9" name="Rounded Rectangle 4">
            <a:extLst>
              <a:ext uri="{FF2B5EF4-FFF2-40B4-BE49-F238E27FC236}">
                <a16:creationId xmlns:a16="http://schemas.microsoft.com/office/drawing/2014/main" id="{B1A1E2A7-1884-4A7C-AB5E-52159F76DF90}"/>
              </a:ext>
            </a:extLst>
          </p:cNvPr>
          <p:cNvSpPr>
            <a:spLocks noChangeAspect="1"/>
          </p:cNvSpPr>
          <p:nvPr/>
        </p:nvSpPr>
        <p:spPr>
          <a:xfrm>
            <a:off x="4420107" y="1656949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0" name="Rounded Rectangle 4">
            <a:extLst>
              <a:ext uri="{FF2B5EF4-FFF2-40B4-BE49-F238E27FC236}">
                <a16:creationId xmlns:a16="http://schemas.microsoft.com/office/drawing/2014/main" id="{52203002-9CF5-4C0A-9DE3-63EBC0F70A56}"/>
              </a:ext>
            </a:extLst>
          </p:cNvPr>
          <p:cNvSpPr>
            <a:spLocks noChangeAspect="1"/>
          </p:cNvSpPr>
          <p:nvPr/>
        </p:nvSpPr>
        <p:spPr>
          <a:xfrm>
            <a:off x="1710919" y="5409415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4" name="Round Same Side Corner Rectangle 24">
            <a:extLst>
              <a:ext uri="{FF2B5EF4-FFF2-40B4-BE49-F238E27FC236}">
                <a16:creationId xmlns:a16="http://schemas.microsoft.com/office/drawing/2014/main" id="{887F88DB-6845-4BAD-843F-5C7D462837FB}"/>
              </a:ext>
            </a:extLst>
          </p:cNvPr>
          <p:cNvSpPr>
            <a:spLocks noChangeAspect="1"/>
          </p:cNvSpPr>
          <p:nvPr/>
        </p:nvSpPr>
        <p:spPr>
          <a:xfrm rot="16200000">
            <a:off x="2829049" y="1402819"/>
            <a:ext cx="282024" cy="265409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5" name="Isosceles Triangle 33">
            <a:extLst>
              <a:ext uri="{FF2B5EF4-FFF2-40B4-BE49-F238E27FC236}">
                <a16:creationId xmlns:a16="http://schemas.microsoft.com/office/drawing/2014/main" id="{CB7F4B42-51DD-49BA-B89A-63D509ABD46C}"/>
              </a:ext>
            </a:extLst>
          </p:cNvPr>
          <p:cNvSpPr>
            <a:spLocks/>
          </p:cNvSpPr>
          <p:nvPr/>
        </p:nvSpPr>
        <p:spPr>
          <a:xfrm rot="10800000">
            <a:off x="1901248" y="5772460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6" name="Rectangle 1">
            <a:extLst>
              <a:ext uri="{FF2B5EF4-FFF2-40B4-BE49-F238E27FC236}">
                <a16:creationId xmlns:a16="http://schemas.microsoft.com/office/drawing/2014/main" id="{670B078A-CDA2-486A-B72F-EAF7EFF34A8A}"/>
              </a:ext>
            </a:extLst>
          </p:cNvPr>
          <p:cNvSpPr>
            <a:spLocks/>
          </p:cNvSpPr>
          <p:nvPr/>
        </p:nvSpPr>
        <p:spPr>
          <a:xfrm>
            <a:off x="3261605" y="1801467"/>
            <a:ext cx="320246" cy="320246"/>
          </a:xfrm>
          <a:custGeom>
            <a:avLst/>
            <a:gdLst/>
            <a:ahLst/>
            <a:cxnLst/>
            <a:rect l="l" t="t" r="r" b="b"/>
            <a:pathLst>
              <a:path w="3964058" h="2918304">
                <a:moveTo>
                  <a:pt x="0" y="2702280"/>
                </a:moveTo>
                <a:lnTo>
                  <a:pt x="3964058" y="2702280"/>
                </a:lnTo>
                <a:lnTo>
                  <a:pt x="3964058" y="2918304"/>
                </a:lnTo>
                <a:lnTo>
                  <a:pt x="0" y="2918304"/>
                </a:lnTo>
                <a:close/>
                <a:moveTo>
                  <a:pt x="3246747" y="1714751"/>
                </a:moveTo>
                <a:lnTo>
                  <a:pt x="3250054" y="1766118"/>
                </a:lnTo>
                <a:lnTo>
                  <a:pt x="3412189" y="1836280"/>
                </a:lnTo>
                <a:lnTo>
                  <a:pt x="3408881" y="1784911"/>
                </a:lnTo>
                <a:close/>
                <a:moveTo>
                  <a:pt x="446042" y="0"/>
                </a:moveTo>
                <a:cubicBezTo>
                  <a:pt x="618186" y="57911"/>
                  <a:pt x="720003" y="213595"/>
                  <a:pt x="777223" y="599128"/>
                </a:cubicBezTo>
                <a:cubicBezTo>
                  <a:pt x="1026666" y="761134"/>
                  <a:pt x="1278673" y="829243"/>
                  <a:pt x="1479576" y="903428"/>
                </a:cubicBezTo>
                <a:lnTo>
                  <a:pt x="1375428" y="107681"/>
                </a:lnTo>
                <a:lnTo>
                  <a:pt x="1645551" y="228290"/>
                </a:lnTo>
                <a:lnTo>
                  <a:pt x="2434309" y="1301021"/>
                </a:lnTo>
                <a:lnTo>
                  <a:pt x="3413850" y="1713334"/>
                </a:lnTo>
                <a:cubicBezTo>
                  <a:pt x="3494810" y="1754194"/>
                  <a:pt x="3601930" y="1846942"/>
                  <a:pt x="3687608" y="1936260"/>
                </a:cubicBezTo>
                <a:cubicBezTo>
                  <a:pt x="3773285" y="2025578"/>
                  <a:pt x="3837521" y="2111465"/>
                  <a:pt x="3832717" y="2138602"/>
                </a:cubicBezTo>
                <a:cubicBezTo>
                  <a:pt x="3745245" y="2353893"/>
                  <a:pt x="2959644" y="1970545"/>
                  <a:pt x="2419332" y="1770733"/>
                </a:cubicBezTo>
                <a:lnTo>
                  <a:pt x="1848801" y="1818171"/>
                </a:lnTo>
                <a:lnTo>
                  <a:pt x="1624737" y="1371425"/>
                </a:lnTo>
                <a:cubicBezTo>
                  <a:pt x="1196592" y="1164222"/>
                  <a:pt x="893667" y="1051363"/>
                  <a:pt x="398628" y="712081"/>
                </a:cubicBezTo>
                <a:cubicBezTo>
                  <a:pt x="446340" y="713302"/>
                  <a:pt x="447739" y="688791"/>
                  <a:pt x="464577" y="683150"/>
                </a:cubicBezTo>
                <a:cubicBezTo>
                  <a:pt x="466403" y="464581"/>
                  <a:pt x="447644" y="246014"/>
                  <a:pt x="4460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7" name="Rectangle 15">
            <a:extLst>
              <a:ext uri="{FF2B5EF4-FFF2-40B4-BE49-F238E27FC236}">
                <a16:creationId xmlns:a16="http://schemas.microsoft.com/office/drawing/2014/main" id="{DB2843E7-DD75-4C83-8118-4A829641BD1A}"/>
              </a:ext>
            </a:extLst>
          </p:cNvPr>
          <p:cNvSpPr>
            <a:spLocks noChangeAspect="1"/>
          </p:cNvSpPr>
          <p:nvPr/>
        </p:nvSpPr>
        <p:spPr>
          <a:xfrm>
            <a:off x="3226670" y="1438615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8" name="Round Same Side Corner Rectangle 2">
            <a:extLst>
              <a:ext uri="{FF2B5EF4-FFF2-40B4-BE49-F238E27FC236}">
                <a16:creationId xmlns:a16="http://schemas.microsoft.com/office/drawing/2014/main" id="{991BCE02-BCD4-4913-A645-9268E87BA9D1}"/>
              </a:ext>
            </a:extLst>
          </p:cNvPr>
          <p:cNvSpPr/>
          <p:nvPr/>
        </p:nvSpPr>
        <p:spPr>
          <a:xfrm rot="5400000" flipH="1">
            <a:off x="3318415" y="970304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287892" h="3786923">
                <a:moveTo>
                  <a:pt x="2574092" y="3411971"/>
                </a:moveTo>
                <a:cubicBezTo>
                  <a:pt x="2577477" y="3551838"/>
                  <a:pt x="2489596" y="3681234"/>
                  <a:pt x="2347458" y="3745664"/>
                </a:cubicBezTo>
                <a:cubicBezTo>
                  <a:pt x="2228355" y="3799653"/>
                  <a:pt x="2086904" y="3800713"/>
                  <a:pt x="1966757" y="3748519"/>
                </a:cubicBezTo>
                <a:cubicBezTo>
                  <a:pt x="1823914" y="3686464"/>
                  <a:pt x="1733597" y="3559106"/>
                  <a:pt x="1733597" y="3419734"/>
                </a:cubicBezTo>
                <a:cubicBezTo>
                  <a:pt x="2013762" y="3417146"/>
                  <a:pt x="2293927" y="3414559"/>
                  <a:pt x="2574092" y="3411971"/>
                </a:cubicBezTo>
                <a:close/>
                <a:moveTo>
                  <a:pt x="2574187" y="367189"/>
                </a:moveTo>
                <a:cubicBezTo>
                  <a:pt x="2294022" y="369777"/>
                  <a:pt x="2013857" y="372364"/>
                  <a:pt x="1733692" y="374952"/>
                </a:cubicBezTo>
                <a:cubicBezTo>
                  <a:pt x="1730307" y="235085"/>
                  <a:pt x="1818188" y="105689"/>
                  <a:pt x="1960326" y="41259"/>
                </a:cubicBezTo>
                <a:cubicBezTo>
                  <a:pt x="2079429" y="-12730"/>
                  <a:pt x="2220880" y="-13790"/>
                  <a:pt x="2341027" y="38404"/>
                </a:cubicBezTo>
                <a:cubicBezTo>
                  <a:pt x="2483870" y="100459"/>
                  <a:pt x="2574187" y="227817"/>
                  <a:pt x="2574187" y="367189"/>
                </a:cubicBezTo>
                <a:close/>
                <a:moveTo>
                  <a:pt x="2688290" y="635445"/>
                </a:moveTo>
                <a:lnTo>
                  <a:pt x="2688290" y="1612884"/>
                </a:lnTo>
                <a:lnTo>
                  <a:pt x="1619492" y="1612884"/>
                </a:lnTo>
                <a:lnTo>
                  <a:pt x="1619492" y="1396859"/>
                </a:lnTo>
                <a:lnTo>
                  <a:pt x="201708" y="1396859"/>
                </a:lnTo>
                <a:cubicBezTo>
                  <a:pt x="90308" y="1396859"/>
                  <a:pt x="0" y="1306551"/>
                  <a:pt x="0" y="1195151"/>
                </a:cubicBezTo>
                <a:lnTo>
                  <a:pt x="0" y="907003"/>
                </a:lnTo>
                <a:cubicBezTo>
                  <a:pt x="0" y="795603"/>
                  <a:pt x="90308" y="705295"/>
                  <a:pt x="201708" y="705295"/>
                </a:cubicBezTo>
                <a:lnTo>
                  <a:pt x="1619492" y="705295"/>
                </a:lnTo>
                <a:lnTo>
                  <a:pt x="1619492" y="635445"/>
                </a:lnTo>
                <a:cubicBezTo>
                  <a:pt x="1619492" y="537063"/>
                  <a:pt x="1699247" y="457308"/>
                  <a:pt x="1797629" y="457308"/>
                </a:cubicBezTo>
                <a:lnTo>
                  <a:pt x="2510153" y="457308"/>
                </a:lnTo>
                <a:cubicBezTo>
                  <a:pt x="2608535" y="457308"/>
                  <a:pt x="2688290" y="537063"/>
                  <a:pt x="2688290" y="635445"/>
                </a:cubicBezTo>
                <a:close/>
                <a:moveTo>
                  <a:pt x="3177333" y="2901044"/>
                </a:moveTo>
                <a:lnTo>
                  <a:pt x="1130451" y="2901044"/>
                </a:lnTo>
                <a:cubicBezTo>
                  <a:pt x="1350134" y="2526253"/>
                  <a:pt x="1481437" y="2165059"/>
                  <a:pt x="1605942" y="1684892"/>
                </a:cubicBezTo>
                <a:lnTo>
                  <a:pt x="2701842" y="1684892"/>
                </a:lnTo>
                <a:cubicBezTo>
                  <a:pt x="2809350" y="2117470"/>
                  <a:pt x="2933855" y="2516056"/>
                  <a:pt x="3177333" y="2901044"/>
                </a:cubicBezTo>
                <a:close/>
                <a:moveTo>
                  <a:pt x="3287892" y="3137537"/>
                </a:moveTo>
                <a:lnTo>
                  <a:pt x="3287892" y="3248909"/>
                </a:lnTo>
                <a:cubicBezTo>
                  <a:pt x="3287892" y="3295849"/>
                  <a:pt x="3249839" y="3333902"/>
                  <a:pt x="3202899" y="3333902"/>
                </a:cubicBezTo>
                <a:lnTo>
                  <a:pt x="1104885" y="3333902"/>
                </a:lnTo>
                <a:cubicBezTo>
                  <a:pt x="1057945" y="3333902"/>
                  <a:pt x="1019892" y="3295849"/>
                  <a:pt x="1019892" y="3248909"/>
                </a:cubicBezTo>
                <a:lnTo>
                  <a:pt x="1019892" y="3137537"/>
                </a:lnTo>
                <a:cubicBezTo>
                  <a:pt x="1019892" y="3090597"/>
                  <a:pt x="1057945" y="3052544"/>
                  <a:pt x="1104885" y="3052544"/>
                </a:cubicBezTo>
                <a:lnTo>
                  <a:pt x="3202899" y="3052544"/>
                </a:lnTo>
                <a:cubicBezTo>
                  <a:pt x="3249839" y="3052544"/>
                  <a:pt x="3287892" y="3090597"/>
                  <a:pt x="3287892" y="31375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9" name="Pie 2">
            <a:extLst>
              <a:ext uri="{FF2B5EF4-FFF2-40B4-BE49-F238E27FC236}">
                <a16:creationId xmlns:a16="http://schemas.microsoft.com/office/drawing/2014/main" id="{7B0674E5-E55C-4887-AD0E-CCEBE08B0C09}"/>
              </a:ext>
            </a:extLst>
          </p:cNvPr>
          <p:cNvSpPr>
            <a:spLocks noChangeAspect="1"/>
          </p:cNvSpPr>
          <p:nvPr/>
        </p:nvSpPr>
        <p:spPr>
          <a:xfrm>
            <a:off x="4218111" y="2043279"/>
            <a:ext cx="312121" cy="306896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62344F9-7B1C-4F10-8BE4-22F9F37CB443}"/>
              </a:ext>
            </a:extLst>
          </p:cNvPr>
          <p:cNvGrpSpPr/>
          <p:nvPr/>
        </p:nvGrpSpPr>
        <p:grpSpPr>
          <a:xfrm>
            <a:off x="2428607" y="2600095"/>
            <a:ext cx="2616221" cy="2242111"/>
            <a:chOff x="2428607" y="2600095"/>
            <a:chExt cx="2616221" cy="2242111"/>
          </a:xfrm>
        </p:grpSpPr>
        <p:sp>
          <p:nvSpPr>
            <p:cNvPr id="76" name="Freeform 2055">
              <a:extLst>
                <a:ext uri="{FF2B5EF4-FFF2-40B4-BE49-F238E27FC236}">
                  <a16:creationId xmlns:a16="http://schemas.microsoft.com/office/drawing/2014/main" id="{4FCBE650-F4DA-472A-9DE0-A53DBD95FEE3}"/>
                </a:ext>
              </a:extLst>
            </p:cNvPr>
            <p:cNvSpPr/>
            <p:nvPr/>
          </p:nvSpPr>
          <p:spPr>
            <a:xfrm rot="433614">
              <a:off x="3009268" y="3601673"/>
              <a:ext cx="1442156" cy="824647"/>
            </a:xfrm>
            <a:custGeom>
              <a:avLst/>
              <a:gdLst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2007 w 925932"/>
                <a:gd name="connsiteY0" fmla="*/ 466725 h 704850"/>
                <a:gd name="connsiteX1" fmla="*/ 297282 w 925932"/>
                <a:gd name="connsiteY1" fmla="*/ 704850 h 704850"/>
                <a:gd name="connsiteX2" fmla="*/ 925932 w 925932"/>
                <a:gd name="connsiteY2" fmla="*/ 428625 h 704850"/>
                <a:gd name="connsiteX3" fmla="*/ 897357 w 925932"/>
                <a:gd name="connsiteY3" fmla="*/ 0 h 704850"/>
                <a:gd name="connsiteX4" fmla="*/ 602082 w 925932"/>
                <a:gd name="connsiteY4" fmla="*/ 76200 h 704850"/>
                <a:gd name="connsiteX5" fmla="*/ 2007 w 925932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59784"/>
                <a:gd name="connsiteY0" fmla="*/ 466725 h 704850"/>
                <a:gd name="connsiteX1" fmla="*/ 297644 w 959784"/>
                <a:gd name="connsiteY1" fmla="*/ 704850 h 704850"/>
                <a:gd name="connsiteX2" fmla="*/ 926294 w 959784"/>
                <a:gd name="connsiteY2" fmla="*/ 428625 h 704850"/>
                <a:gd name="connsiteX3" fmla="*/ 897719 w 959784"/>
                <a:gd name="connsiteY3" fmla="*/ 0 h 704850"/>
                <a:gd name="connsiteX4" fmla="*/ 602444 w 959784"/>
                <a:gd name="connsiteY4" fmla="*/ 76200 h 704850"/>
                <a:gd name="connsiteX5" fmla="*/ 2369 w 959784"/>
                <a:gd name="connsiteY5" fmla="*/ 466725 h 704850"/>
                <a:gd name="connsiteX0" fmla="*/ 2369 w 972332"/>
                <a:gd name="connsiteY0" fmla="*/ 466725 h 704850"/>
                <a:gd name="connsiteX1" fmla="*/ 297644 w 972332"/>
                <a:gd name="connsiteY1" fmla="*/ 704850 h 704850"/>
                <a:gd name="connsiteX2" fmla="*/ 926294 w 972332"/>
                <a:gd name="connsiteY2" fmla="*/ 428625 h 704850"/>
                <a:gd name="connsiteX3" fmla="*/ 897719 w 972332"/>
                <a:gd name="connsiteY3" fmla="*/ 0 h 704850"/>
                <a:gd name="connsiteX4" fmla="*/ 602444 w 972332"/>
                <a:gd name="connsiteY4" fmla="*/ 76200 h 704850"/>
                <a:gd name="connsiteX5" fmla="*/ 2369 w 972332"/>
                <a:gd name="connsiteY5" fmla="*/ 466725 h 704850"/>
                <a:gd name="connsiteX0" fmla="*/ 2369 w 987620"/>
                <a:gd name="connsiteY0" fmla="*/ 466725 h 704850"/>
                <a:gd name="connsiteX1" fmla="*/ 297644 w 987620"/>
                <a:gd name="connsiteY1" fmla="*/ 704850 h 704850"/>
                <a:gd name="connsiteX2" fmla="*/ 926294 w 987620"/>
                <a:gd name="connsiteY2" fmla="*/ 428625 h 704850"/>
                <a:gd name="connsiteX3" fmla="*/ 897719 w 987620"/>
                <a:gd name="connsiteY3" fmla="*/ 0 h 704850"/>
                <a:gd name="connsiteX4" fmla="*/ 602444 w 987620"/>
                <a:gd name="connsiteY4" fmla="*/ 76200 h 704850"/>
                <a:gd name="connsiteX5" fmla="*/ 2369 w 987620"/>
                <a:gd name="connsiteY5" fmla="*/ 466725 h 704850"/>
                <a:gd name="connsiteX0" fmla="*/ 2369 w 987620"/>
                <a:gd name="connsiteY0" fmla="*/ 468385 h 706510"/>
                <a:gd name="connsiteX1" fmla="*/ 297644 w 987620"/>
                <a:gd name="connsiteY1" fmla="*/ 706510 h 706510"/>
                <a:gd name="connsiteX2" fmla="*/ 926294 w 987620"/>
                <a:gd name="connsiteY2" fmla="*/ 430285 h 706510"/>
                <a:gd name="connsiteX3" fmla="*/ 897719 w 987620"/>
                <a:gd name="connsiteY3" fmla="*/ 1660 h 706510"/>
                <a:gd name="connsiteX4" fmla="*/ 602444 w 987620"/>
                <a:gd name="connsiteY4" fmla="*/ 77860 h 706510"/>
                <a:gd name="connsiteX5" fmla="*/ 2369 w 987620"/>
                <a:gd name="connsiteY5" fmla="*/ 468385 h 706510"/>
                <a:gd name="connsiteX0" fmla="*/ 2369 w 987620"/>
                <a:gd name="connsiteY0" fmla="*/ 468196 h 706321"/>
                <a:gd name="connsiteX1" fmla="*/ 297644 w 987620"/>
                <a:gd name="connsiteY1" fmla="*/ 706321 h 706321"/>
                <a:gd name="connsiteX2" fmla="*/ 926294 w 987620"/>
                <a:gd name="connsiteY2" fmla="*/ 430096 h 706321"/>
                <a:gd name="connsiteX3" fmla="*/ 897719 w 987620"/>
                <a:gd name="connsiteY3" fmla="*/ 1471 h 706321"/>
                <a:gd name="connsiteX4" fmla="*/ 526244 w 987620"/>
                <a:gd name="connsiteY4" fmla="*/ 87196 h 706321"/>
                <a:gd name="connsiteX5" fmla="*/ 2369 w 987620"/>
                <a:gd name="connsiteY5" fmla="*/ 468196 h 706321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5191 h 713316"/>
                <a:gd name="connsiteX1" fmla="*/ 297644 w 987620"/>
                <a:gd name="connsiteY1" fmla="*/ 713316 h 713316"/>
                <a:gd name="connsiteX2" fmla="*/ 926294 w 987620"/>
                <a:gd name="connsiteY2" fmla="*/ 437091 h 713316"/>
                <a:gd name="connsiteX3" fmla="*/ 897719 w 987620"/>
                <a:gd name="connsiteY3" fmla="*/ 8466 h 713316"/>
                <a:gd name="connsiteX4" fmla="*/ 488144 w 987620"/>
                <a:gd name="connsiteY4" fmla="*/ 84666 h 713316"/>
                <a:gd name="connsiteX5" fmla="*/ 2369 w 987620"/>
                <a:gd name="connsiteY5" fmla="*/ 475191 h 713316"/>
                <a:gd name="connsiteX0" fmla="*/ 2369 w 987620"/>
                <a:gd name="connsiteY0" fmla="*/ 489496 h 727621"/>
                <a:gd name="connsiteX1" fmla="*/ 297644 w 987620"/>
                <a:gd name="connsiteY1" fmla="*/ 727621 h 727621"/>
                <a:gd name="connsiteX2" fmla="*/ 926294 w 987620"/>
                <a:gd name="connsiteY2" fmla="*/ 451396 h 727621"/>
                <a:gd name="connsiteX3" fmla="*/ 897719 w 987620"/>
                <a:gd name="connsiteY3" fmla="*/ 22771 h 727621"/>
                <a:gd name="connsiteX4" fmla="*/ 488144 w 987620"/>
                <a:gd name="connsiteY4" fmla="*/ 98971 h 727621"/>
                <a:gd name="connsiteX5" fmla="*/ 2369 w 987620"/>
                <a:gd name="connsiteY5" fmla="*/ 489496 h 727621"/>
                <a:gd name="connsiteX0" fmla="*/ 2369 w 984580"/>
                <a:gd name="connsiteY0" fmla="*/ 468707 h 706832"/>
                <a:gd name="connsiteX1" fmla="*/ 297644 w 984580"/>
                <a:gd name="connsiteY1" fmla="*/ 706832 h 706832"/>
                <a:gd name="connsiteX2" fmla="*/ 926294 w 984580"/>
                <a:gd name="connsiteY2" fmla="*/ 430607 h 706832"/>
                <a:gd name="connsiteX3" fmla="*/ 888194 w 984580"/>
                <a:gd name="connsiteY3" fmla="*/ 49607 h 706832"/>
                <a:gd name="connsiteX4" fmla="*/ 488144 w 984580"/>
                <a:gd name="connsiteY4" fmla="*/ 78182 h 706832"/>
                <a:gd name="connsiteX5" fmla="*/ 2369 w 984580"/>
                <a:gd name="connsiteY5" fmla="*/ 468707 h 706832"/>
                <a:gd name="connsiteX0" fmla="*/ 2369 w 984580"/>
                <a:gd name="connsiteY0" fmla="*/ 512615 h 750740"/>
                <a:gd name="connsiteX1" fmla="*/ 297644 w 984580"/>
                <a:gd name="connsiteY1" fmla="*/ 750740 h 750740"/>
                <a:gd name="connsiteX2" fmla="*/ 926294 w 984580"/>
                <a:gd name="connsiteY2" fmla="*/ 474515 h 750740"/>
                <a:gd name="connsiteX3" fmla="*/ 888194 w 984580"/>
                <a:gd name="connsiteY3" fmla="*/ 93515 h 750740"/>
                <a:gd name="connsiteX4" fmla="*/ 488144 w 984580"/>
                <a:gd name="connsiteY4" fmla="*/ 122090 h 750740"/>
                <a:gd name="connsiteX5" fmla="*/ 2369 w 984580"/>
                <a:gd name="connsiteY5" fmla="*/ 512615 h 750740"/>
                <a:gd name="connsiteX0" fmla="*/ 2369 w 974649"/>
                <a:gd name="connsiteY0" fmla="*/ 474206 h 712331"/>
                <a:gd name="connsiteX1" fmla="*/ 297644 w 974649"/>
                <a:gd name="connsiteY1" fmla="*/ 712331 h 712331"/>
                <a:gd name="connsiteX2" fmla="*/ 926294 w 974649"/>
                <a:gd name="connsiteY2" fmla="*/ 436106 h 712331"/>
                <a:gd name="connsiteX3" fmla="*/ 850094 w 974649"/>
                <a:gd name="connsiteY3" fmla="*/ 140831 h 712331"/>
                <a:gd name="connsiteX4" fmla="*/ 488144 w 974649"/>
                <a:gd name="connsiteY4" fmla="*/ 83681 h 712331"/>
                <a:gd name="connsiteX5" fmla="*/ 2369 w 974649"/>
                <a:gd name="connsiteY5" fmla="*/ 474206 h 712331"/>
                <a:gd name="connsiteX0" fmla="*/ 2369 w 974649"/>
                <a:gd name="connsiteY0" fmla="*/ 418934 h 657059"/>
                <a:gd name="connsiteX1" fmla="*/ 297644 w 974649"/>
                <a:gd name="connsiteY1" fmla="*/ 657059 h 657059"/>
                <a:gd name="connsiteX2" fmla="*/ 926294 w 974649"/>
                <a:gd name="connsiteY2" fmla="*/ 380834 h 657059"/>
                <a:gd name="connsiteX3" fmla="*/ 850094 w 974649"/>
                <a:gd name="connsiteY3" fmla="*/ 85559 h 657059"/>
                <a:gd name="connsiteX4" fmla="*/ 421469 w 974649"/>
                <a:gd name="connsiteY4" fmla="*/ 133184 h 657059"/>
                <a:gd name="connsiteX5" fmla="*/ 2369 w 974649"/>
                <a:gd name="connsiteY5" fmla="*/ 418934 h 657059"/>
                <a:gd name="connsiteX0" fmla="*/ 2901 w 937081"/>
                <a:gd name="connsiteY0" fmla="*/ 466559 h 657059"/>
                <a:gd name="connsiteX1" fmla="*/ 260076 w 937081"/>
                <a:gd name="connsiteY1" fmla="*/ 657059 h 657059"/>
                <a:gd name="connsiteX2" fmla="*/ 888726 w 937081"/>
                <a:gd name="connsiteY2" fmla="*/ 380834 h 657059"/>
                <a:gd name="connsiteX3" fmla="*/ 812526 w 937081"/>
                <a:gd name="connsiteY3" fmla="*/ 85559 h 657059"/>
                <a:gd name="connsiteX4" fmla="*/ 383901 w 937081"/>
                <a:gd name="connsiteY4" fmla="*/ 133184 h 657059"/>
                <a:gd name="connsiteX5" fmla="*/ 2901 w 937081"/>
                <a:gd name="connsiteY5" fmla="*/ 466559 h 657059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29328"/>
                <a:gd name="connsiteY0" fmla="*/ 466559 h 666584"/>
                <a:gd name="connsiteX1" fmla="*/ 288234 w 929328"/>
                <a:gd name="connsiteY1" fmla="*/ 666584 h 666584"/>
                <a:gd name="connsiteX2" fmla="*/ 878784 w 929328"/>
                <a:gd name="connsiteY2" fmla="*/ 352259 h 666584"/>
                <a:gd name="connsiteX3" fmla="*/ 812109 w 929328"/>
                <a:gd name="connsiteY3" fmla="*/ 85559 h 666584"/>
                <a:gd name="connsiteX4" fmla="*/ 383484 w 929328"/>
                <a:gd name="connsiteY4" fmla="*/ 133184 h 666584"/>
                <a:gd name="connsiteX5" fmla="*/ 2484 w 929328"/>
                <a:gd name="connsiteY5" fmla="*/ 466559 h 666584"/>
                <a:gd name="connsiteX0" fmla="*/ 2484 w 903999"/>
                <a:gd name="connsiteY0" fmla="*/ 466559 h 666584"/>
                <a:gd name="connsiteX1" fmla="*/ 288234 w 903999"/>
                <a:gd name="connsiteY1" fmla="*/ 666584 h 666584"/>
                <a:gd name="connsiteX2" fmla="*/ 878784 w 903999"/>
                <a:gd name="connsiteY2" fmla="*/ 352259 h 666584"/>
                <a:gd name="connsiteX3" fmla="*/ 812109 w 903999"/>
                <a:gd name="connsiteY3" fmla="*/ 85559 h 666584"/>
                <a:gd name="connsiteX4" fmla="*/ 383484 w 903999"/>
                <a:gd name="connsiteY4" fmla="*/ 133184 h 666584"/>
                <a:gd name="connsiteX5" fmla="*/ 2484 w 903999"/>
                <a:gd name="connsiteY5" fmla="*/ 466559 h 666584"/>
                <a:gd name="connsiteX0" fmla="*/ 2484 w 894229"/>
                <a:gd name="connsiteY0" fmla="*/ 455466 h 655491"/>
                <a:gd name="connsiteX1" fmla="*/ 288234 w 894229"/>
                <a:gd name="connsiteY1" fmla="*/ 655491 h 655491"/>
                <a:gd name="connsiteX2" fmla="*/ 878784 w 894229"/>
                <a:gd name="connsiteY2" fmla="*/ 341166 h 655491"/>
                <a:gd name="connsiteX3" fmla="*/ 745434 w 894229"/>
                <a:gd name="connsiteY3" fmla="*/ 93516 h 655491"/>
                <a:gd name="connsiteX4" fmla="*/ 383484 w 894229"/>
                <a:gd name="connsiteY4" fmla="*/ 122091 h 655491"/>
                <a:gd name="connsiteX5" fmla="*/ 2484 w 894229"/>
                <a:gd name="connsiteY5" fmla="*/ 455466 h 655491"/>
                <a:gd name="connsiteX0" fmla="*/ 2484 w 909836"/>
                <a:gd name="connsiteY0" fmla="*/ 455466 h 655491"/>
                <a:gd name="connsiteX1" fmla="*/ 288234 w 909836"/>
                <a:gd name="connsiteY1" fmla="*/ 655491 h 655491"/>
                <a:gd name="connsiteX2" fmla="*/ 878784 w 909836"/>
                <a:gd name="connsiteY2" fmla="*/ 341166 h 655491"/>
                <a:gd name="connsiteX3" fmla="*/ 745434 w 909836"/>
                <a:gd name="connsiteY3" fmla="*/ 93516 h 655491"/>
                <a:gd name="connsiteX4" fmla="*/ 383484 w 909836"/>
                <a:gd name="connsiteY4" fmla="*/ 122091 h 655491"/>
                <a:gd name="connsiteX5" fmla="*/ 2484 w 909836"/>
                <a:gd name="connsiteY5" fmla="*/ 455466 h 655491"/>
                <a:gd name="connsiteX0" fmla="*/ 2484 w 909836"/>
                <a:gd name="connsiteY0" fmla="*/ 406321 h 606346"/>
                <a:gd name="connsiteX1" fmla="*/ 288234 w 909836"/>
                <a:gd name="connsiteY1" fmla="*/ 606346 h 606346"/>
                <a:gd name="connsiteX2" fmla="*/ 878784 w 909836"/>
                <a:gd name="connsiteY2" fmla="*/ 292021 h 606346"/>
                <a:gd name="connsiteX3" fmla="*/ 745434 w 909836"/>
                <a:gd name="connsiteY3" fmla="*/ 44371 h 606346"/>
                <a:gd name="connsiteX4" fmla="*/ 383484 w 909836"/>
                <a:gd name="connsiteY4" fmla="*/ 72946 h 606346"/>
                <a:gd name="connsiteX5" fmla="*/ 2484 w 909836"/>
                <a:gd name="connsiteY5" fmla="*/ 406321 h 606346"/>
                <a:gd name="connsiteX0" fmla="*/ 2484 w 909836"/>
                <a:gd name="connsiteY0" fmla="*/ 361950 h 561975"/>
                <a:gd name="connsiteX1" fmla="*/ 288234 w 909836"/>
                <a:gd name="connsiteY1" fmla="*/ 561975 h 561975"/>
                <a:gd name="connsiteX2" fmla="*/ 878784 w 909836"/>
                <a:gd name="connsiteY2" fmla="*/ 247650 h 561975"/>
                <a:gd name="connsiteX3" fmla="*/ 745434 w 909836"/>
                <a:gd name="connsiteY3" fmla="*/ 0 h 561975"/>
                <a:gd name="connsiteX4" fmla="*/ 364434 w 909836"/>
                <a:gd name="connsiteY4" fmla="*/ 161925 h 561975"/>
                <a:gd name="connsiteX5" fmla="*/ 2484 w 909836"/>
                <a:gd name="connsiteY5" fmla="*/ 36195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2369 w 919246"/>
                <a:gd name="connsiteY0" fmla="*/ 381000 h 561975"/>
                <a:gd name="connsiteX1" fmla="*/ 297644 w 919246"/>
                <a:gd name="connsiteY1" fmla="*/ 561975 h 561975"/>
                <a:gd name="connsiteX2" fmla="*/ 888194 w 919246"/>
                <a:gd name="connsiteY2" fmla="*/ 247650 h 561975"/>
                <a:gd name="connsiteX3" fmla="*/ 754844 w 919246"/>
                <a:gd name="connsiteY3" fmla="*/ 0 h 561975"/>
                <a:gd name="connsiteX4" fmla="*/ 373844 w 919246"/>
                <a:gd name="connsiteY4" fmla="*/ 161925 h 561975"/>
                <a:gd name="connsiteX5" fmla="*/ 2369 w 919246"/>
                <a:gd name="connsiteY5" fmla="*/ 381000 h 561975"/>
                <a:gd name="connsiteX0" fmla="*/ 0 w 916877"/>
                <a:gd name="connsiteY0" fmla="*/ 381000 h 561975"/>
                <a:gd name="connsiteX1" fmla="*/ 295275 w 916877"/>
                <a:gd name="connsiteY1" fmla="*/ 561975 h 561975"/>
                <a:gd name="connsiteX2" fmla="*/ 885825 w 916877"/>
                <a:gd name="connsiteY2" fmla="*/ 247650 h 561975"/>
                <a:gd name="connsiteX3" fmla="*/ 752475 w 916877"/>
                <a:gd name="connsiteY3" fmla="*/ 0 h 561975"/>
                <a:gd name="connsiteX4" fmla="*/ 371475 w 916877"/>
                <a:gd name="connsiteY4" fmla="*/ 161925 h 561975"/>
                <a:gd name="connsiteX5" fmla="*/ 0 w 916877"/>
                <a:gd name="connsiteY5" fmla="*/ 381000 h 561975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298141"/>
                <a:gd name="connsiteX1" fmla="*/ 857250 w 880080"/>
                <a:gd name="connsiteY1" fmla="*/ 219075 h 298141"/>
                <a:gd name="connsiteX2" fmla="*/ 685800 w 880080"/>
                <a:gd name="connsiteY2" fmla="*/ 0 h 298141"/>
                <a:gd name="connsiteX3" fmla="*/ 342900 w 880080"/>
                <a:gd name="connsiteY3" fmla="*/ 133350 h 298141"/>
                <a:gd name="connsiteX4" fmla="*/ 0 w 880080"/>
                <a:gd name="connsiteY4" fmla="*/ 295275 h 298141"/>
                <a:gd name="connsiteX0" fmla="*/ 0 w 880080"/>
                <a:gd name="connsiteY0" fmla="*/ 295275 h 378434"/>
                <a:gd name="connsiteX1" fmla="*/ 857250 w 880080"/>
                <a:gd name="connsiteY1" fmla="*/ 219075 h 378434"/>
                <a:gd name="connsiteX2" fmla="*/ 685800 w 880080"/>
                <a:gd name="connsiteY2" fmla="*/ 0 h 378434"/>
                <a:gd name="connsiteX3" fmla="*/ 342900 w 880080"/>
                <a:gd name="connsiteY3" fmla="*/ 133350 h 378434"/>
                <a:gd name="connsiteX4" fmla="*/ 0 w 880080"/>
                <a:gd name="connsiteY4" fmla="*/ 295275 h 378434"/>
                <a:gd name="connsiteX0" fmla="*/ 0 w 880080"/>
                <a:gd name="connsiteY0" fmla="*/ 295275 h 432967"/>
                <a:gd name="connsiteX1" fmla="*/ 857250 w 880080"/>
                <a:gd name="connsiteY1" fmla="*/ 219075 h 432967"/>
                <a:gd name="connsiteX2" fmla="*/ 685800 w 880080"/>
                <a:gd name="connsiteY2" fmla="*/ 0 h 432967"/>
                <a:gd name="connsiteX3" fmla="*/ 342900 w 880080"/>
                <a:gd name="connsiteY3" fmla="*/ 133350 h 432967"/>
                <a:gd name="connsiteX4" fmla="*/ 0 w 880080"/>
                <a:gd name="connsiteY4" fmla="*/ 295275 h 432967"/>
                <a:gd name="connsiteX0" fmla="*/ 0 w 857250"/>
                <a:gd name="connsiteY0" fmla="*/ 295275 h 432967"/>
                <a:gd name="connsiteX1" fmla="*/ 857250 w 857250"/>
                <a:gd name="connsiteY1" fmla="*/ 219075 h 432967"/>
                <a:gd name="connsiteX2" fmla="*/ 685800 w 857250"/>
                <a:gd name="connsiteY2" fmla="*/ 0 h 432967"/>
                <a:gd name="connsiteX3" fmla="*/ 342900 w 857250"/>
                <a:gd name="connsiteY3" fmla="*/ 133350 h 432967"/>
                <a:gd name="connsiteX4" fmla="*/ 0 w 857250"/>
                <a:gd name="connsiteY4" fmla="*/ 295275 h 432967"/>
                <a:gd name="connsiteX0" fmla="*/ 0 w 794198"/>
                <a:gd name="connsiteY0" fmla="*/ 295275 h 441269"/>
                <a:gd name="connsiteX1" fmla="*/ 781050 w 794198"/>
                <a:gd name="connsiteY1" fmla="*/ 238125 h 441269"/>
                <a:gd name="connsiteX2" fmla="*/ 685800 w 794198"/>
                <a:gd name="connsiteY2" fmla="*/ 0 h 441269"/>
                <a:gd name="connsiteX3" fmla="*/ 342900 w 794198"/>
                <a:gd name="connsiteY3" fmla="*/ 133350 h 441269"/>
                <a:gd name="connsiteX4" fmla="*/ 0 w 794198"/>
                <a:gd name="connsiteY4" fmla="*/ 295275 h 441269"/>
                <a:gd name="connsiteX0" fmla="*/ 0 w 844906"/>
                <a:gd name="connsiteY0" fmla="*/ 295275 h 441269"/>
                <a:gd name="connsiteX1" fmla="*/ 781050 w 844906"/>
                <a:gd name="connsiteY1" fmla="*/ 238125 h 441269"/>
                <a:gd name="connsiteX2" fmla="*/ 685800 w 844906"/>
                <a:gd name="connsiteY2" fmla="*/ 0 h 441269"/>
                <a:gd name="connsiteX3" fmla="*/ 342900 w 844906"/>
                <a:gd name="connsiteY3" fmla="*/ 133350 h 441269"/>
                <a:gd name="connsiteX4" fmla="*/ 0 w 844906"/>
                <a:gd name="connsiteY4" fmla="*/ 295275 h 441269"/>
                <a:gd name="connsiteX0" fmla="*/ 0 w 828566"/>
                <a:gd name="connsiteY0" fmla="*/ 295275 h 441269"/>
                <a:gd name="connsiteX1" fmla="*/ 781050 w 828566"/>
                <a:gd name="connsiteY1" fmla="*/ 238125 h 441269"/>
                <a:gd name="connsiteX2" fmla="*/ 685800 w 828566"/>
                <a:gd name="connsiteY2" fmla="*/ 0 h 441269"/>
                <a:gd name="connsiteX3" fmla="*/ 342900 w 828566"/>
                <a:gd name="connsiteY3" fmla="*/ 133350 h 441269"/>
                <a:gd name="connsiteX4" fmla="*/ 0 w 828566"/>
                <a:gd name="connsiteY4" fmla="*/ 295275 h 441269"/>
                <a:gd name="connsiteX0" fmla="*/ 0 w 828566"/>
                <a:gd name="connsiteY0" fmla="*/ 295275 h 419263"/>
                <a:gd name="connsiteX1" fmla="*/ 781050 w 828566"/>
                <a:gd name="connsiteY1" fmla="*/ 238125 h 419263"/>
                <a:gd name="connsiteX2" fmla="*/ 685800 w 828566"/>
                <a:gd name="connsiteY2" fmla="*/ 0 h 419263"/>
                <a:gd name="connsiteX3" fmla="*/ 342900 w 828566"/>
                <a:gd name="connsiteY3" fmla="*/ 133350 h 419263"/>
                <a:gd name="connsiteX4" fmla="*/ 0 w 828566"/>
                <a:gd name="connsiteY4" fmla="*/ 295275 h 419263"/>
                <a:gd name="connsiteX0" fmla="*/ 0 w 828566"/>
                <a:gd name="connsiteY0" fmla="*/ 247650 h 391953"/>
                <a:gd name="connsiteX1" fmla="*/ 781050 w 828566"/>
                <a:gd name="connsiteY1" fmla="*/ 238125 h 391953"/>
                <a:gd name="connsiteX2" fmla="*/ 685800 w 828566"/>
                <a:gd name="connsiteY2" fmla="*/ 0 h 391953"/>
                <a:gd name="connsiteX3" fmla="*/ 342900 w 828566"/>
                <a:gd name="connsiteY3" fmla="*/ 133350 h 391953"/>
                <a:gd name="connsiteX4" fmla="*/ 0 w 828566"/>
                <a:gd name="connsiteY4" fmla="*/ 247650 h 391953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6252"/>
                <a:gd name="connsiteX1" fmla="*/ 762000 w 809516"/>
                <a:gd name="connsiteY1" fmla="*/ 238125 h 406252"/>
                <a:gd name="connsiteX2" fmla="*/ 666750 w 809516"/>
                <a:gd name="connsiteY2" fmla="*/ 0 h 406252"/>
                <a:gd name="connsiteX3" fmla="*/ 323850 w 809516"/>
                <a:gd name="connsiteY3" fmla="*/ 133350 h 406252"/>
                <a:gd name="connsiteX4" fmla="*/ 0 w 809516"/>
                <a:gd name="connsiteY4" fmla="*/ 266700 h 406252"/>
                <a:gd name="connsiteX0" fmla="*/ 0 w 809516"/>
                <a:gd name="connsiteY0" fmla="*/ 266700 h 468978"/>
                <a:gd name="connsiteX1" fmla="*/ 446146 w 809516"/>
                <a:gd name="connsiteY1" fmla="*/ 468877 h 468978"/>
                <a:gd name="connsiteX2" fmla="*/ 762000 w 809516"/>
                <a:gd name="connsiteY2" fmla="*/ 238125 h 468978"/>
                <a:gd name="connsiteX3" fmla="*/ 666750 w 809516"/>
                <a:gd name="connsiteY3" fmla="*/ 0 h 468978"/>
                <a:gd name="connsiteX4" fmla="*/ 323850 w 809516"/>
                <a:gd name="connsiteY4" fmla="*/ 133350 h 468978"/>
                <a:gd name="connsiteX5" fmla="*/ 0 w 809516"/>
                <a:gd name="connsiteY5" fmla="*/ 266700 h 468978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15569"/>
                <a:gd name="connsiteY0" fmla="*/ 266700 h 468877"/>
                <a:gd name="connsiteX1" fmla="*/ 446146 w 815569"/>
                <a:gd name="connsiteY1" fmla="*/ 468877 h 468877"/>
                <a:gd name="connsiteX2" fmla="*/ 771525 w 815569"/>
                <a:gd name="connsiteY2" fmla="*/ 304800 h 468877"/>
                <a:gd name="connsiteX3" fmla="*/ 666750 w 815569"/>
                <a:gd name="connsiteY3" fmla="*/ 0 h 468877"/>
                <a:gd name="connsiteX4" fmla="*/ 323850 w 815569"/>
                <a:gd name="connsiteY4" fmla="*/ 133350 h 468877"/>
                <a:gd name="connsiteX5" fmla="*/ 0 w 815569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59352"/>
                <a:gd name="connsiteX1" fmla="*/ 303271 w 795276"/>
                <a:gd name="connsiteY1" fmla="*/ 459352 h 459352"/>
                <a:gd name="connsiteX2" fmla="*/ 771525 w 795276"/>
                <a:gd name="connsiteY2" fmla="*/ 304800 h 459352"/>
                <a:gd name="connsiteX3" fmla="*/ 666750 w 795276"/>
                <a:gd name="connsiteY3" fmla="*/ 0 h 459352"/>
                <a:gd name="connsiteX4" fmla="*/ 323850 w 795276"/>
                <a:gd name="connsiteY4" fmla="*/ 133350 h 459352"/>
                <a:gd name="connsiteX5" fmla="*/ 0 w 795276"/>
                <a:gd name="connsiteY5" fmla="*/ 266700 h 459352"/>
                <a:gd name="connsiteX0" fmla="*/ 0 w 789781"/>
                <a:gd name="connsiteY0" fmla="*/ 266700 h 459352"/>
                <a:gd name="connsiteX1" fmla="*/ 303271 w 789781"/>
                <a:gd name="connsiteY1" fmla="*/ 459352 h 459352"/>
                <a:gd name="connsiteX2" fmla="*/ 762000 w 789781"/>
                <a:gd name="connsiteY2" fmla="*/ 247650 h 459352"/>
                <a:gd name="connsiteX3" fmla="*/ 666750 w 789781"/>
                <a:gd name="connsiteY3" fmla="*/ 0 h 459352"/>
                <a:gd name="connsiteX4" fmla="*/ 323850 w 789781"/>
                <a:gd name="connsiteY4" fmla="*/ 133350 h 459352"/>
                <a:gd name="connsiteX5" fmla="*/ 0 w 789781"/>
                <a:gd name="connsiteY5" fmla="*/ 266700 h 459352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50000"/>
                <a:gd name="connsiteX1" fmla="*/ 255646 w 789781"/>
                <a:gd name="connsiteY1" fmla="*/ 449827 h 450000"/>
                <a:gd name="connsiteX2" fmla="*/ 762000 w 789781"/>
                <a:gd name="connsiteY2" fmla="*/ 247650 h 450000"/>
                <a:gd name="connsiteX3" fmla="*/ 666750 w 789781"/>
                <a:gd name="connsiteY3" fmla="*/ 0 h 450000"/>
                <a:gd name="connsiteX4" fmla="*/ 323850 w 789781"/>
                <a:gd name="connsiteY4" fmla="*/ 133350 h 450000"/>
                <a:gd name="connsiteX5" fmla="*/ 0 w 789781"/>
                <a:gd name="connsiteY5" fmla="*/ 266700 h 450000"/>
                <a:gd name="connsiteX0" fmla="*/ 0 w 825856"/>
                <a:gd name="connsiteY0" fmla="*/ 266700 h 450000"/>
                <a:gd name="connsiteX1" fmla="*/ 255646 w 825856"/>
                <a:gd name="connsiteY1" fmla="*/ 449827 h 450000"/>
                <a:gd name="connsiteX2" fmla="*/ 762000 w 825856"/>
                <a:gd name="connsiteY2" fmla="*/ 247650 h 450000"/>
                <a:gd name="connsiteX3" fmla="*/ 666750 w 825856"/>
                <a:gd name="connsiteY3" fmla="*/ 0 h 450000"/>
                <a:gd name="connsiteX4" fmla="*/ 323850 w 825856"/>
                <a:gd name="connsiteY4" fmla="*/ 133350 h 450000"/>
                <a:gd name="connsiteX5" fmla="*/ 0 w 825856"/>
                <a:gd name="connsiteY5" fmla="*/ 266700 h 450000"/>
                <a:gd name="connsiteX0" fmla="*/ 0 w 820601"/>
                <a:gd name="connsiteY0" fmla="*/ 269162 h 452462"/>
                <a:gd name="connsiteX1" fmla="*/ 255646 w 820601"/>
                <a:gd name="connsiteY1" fmla="*/ 452289 h 452462"/>
                <a:gd name="connsiteX2" fmla="*/ 762000 w 820601"/>
                <a:gd name="connsiteY2" fmla="*/ 250112 h 452462"/>
                <a:gd name="connsiteX3" fmla="*/ 666750 w 820601"/>
                <a:gd name="connsiteY3" fmla="*/ 2462 h 452462"/>
                <a:gd name="connsiteX4" fmla="*/ 323850 w 820601"/>
                <a:gd name="connsiteY4" fmla="*/ 135812 h 452462"/>
                <a:gd name="connsiteX5" fmla="*/ 0 w 820601"/>
                <a:gd name="connsiteY5" fmla="*/ 269162 h 452462"/>
                <a:gd name="connsiteX0" fmla="*/ 0 w 820601"/>
                <a:gd name="connsiteY0" fmla="*/ 269162 h 452779"/>
                <a:gd name="connsiteX1" fmla="*/ 255646 w 820601"/>
                <a:gd name="connsiteY1" fmla="*/ 452289 h 452779"/>
                <a:gd name="connsiteX2" fmla="*/ 762000 w 820601"/>
                <a:gd name="connsiteY2" fmla="*/ 250112 h 452779"/>
                <a:gd name="connsiteX3" fmla="*/ 666750 w 820601"/>
                <a:gd name="connsiteY3" fmla="*/ 2462 h 452779"/>
                <a:gd name="connsiteX4" fmla="*/ 323850 w 820601"/>
                <a:gd name="connsiteY4" fmla="*/ 135812 h 452779"/>
                <a:gd name="connsiteX5" fmla="*/ 0 w 820601"/>
                <a:gd name="connsiteY5" fmla="*/ 269162 h 452779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23850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33375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66700 h 450317"/>
                <a:gd name="connsiteX1" fmla="*/ 255646 w 787521"/>
                <a:gd name="connsiteY1" fmla="*/ 449827 h 450317"/>
                <a:gd name="connsiteX2" fmla="*/ 762000 w 787521"/>
                <a:gd name="connsiteY2" fmla="*/ 247650 h 450317"/>
                <a:gd name="connsiteX3" fmla="*/ 666750 w 787521"/>
                <a:gd name="connsiteY3" fmla="*/ 0 h 450317"/>
                <a:gd name="connsiteX4" fmla="*/ 333375 w 787521"/>
                <a:gd name="connsiteY4" fmla="*/ 133350 h 450317"/>
                <a:gd name="connsiteX5" fmla="*/ 0 w 787521"/>
                <a:gd name="connsiteY5" fmla="*/ 266700 h 4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521" h="450317">
                  <a:moveTo>
                    <a:pt x="0" y="266700"/>
                  </a:moveTo>
                  <a:cubicBezTo>
                    <a:pt x="10858" y="357546"/>
                    <a:pt x="100071" y="416489"/>
                    <a:pt x="255646" y="449827"/>
                  </a:cubicBezTo>
                  <a:cubicBezTo>
                    <a:pt x="525521" y="454590"/>
                    <a:pt x="677608" y="427396"/>
                    <a:pt x="762000" y="247650"/>
                  </a:cubicBezTo>
                  <a:cubicBezTo>
                    <a:pt x="790575" y="123825"/>
                    <a:pt x="828675" y="9525"/>
                    <a:pt x="666750" y="0"/>
                  </a:cubicBezTo>
                  <a:cubicBezTo>
                    <a:pt x="482600" y="44450"/>
                    <a:pt x="479425" y="-15875"/>
                    <a:pt x="333375" y="133350"/>
                  </a:cubicBezTo>
                  <a:cubicBezTo>
                    <a:pt x="152400" y="234950"/>
                    <a:pt x="219075" y="212725"/>
                    <a:pt x="0" y="2667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Freeform 2057">
              <a:extLst>
                <a:ext uri="{FF2B5EF4-FFF2-40B4-BE49-F238E27FC236}">
                  <a16:creationId xmlns:a16="http://schemas.microsoft.com/office/drawing/2014/main" id="{637839DE-4276-40CD-B8F9-C49412938C9D}"/>
                </a:ext>
              </a:extLst>
            </p:cNvPr>
            <p:cNvSpPr/>
            <p:nvPr/>
          </p:nvSpPr>
          <p:spPr>
            <a:xfrm rot="433614">
              <a:off x="3580392" y="3448487"/>
              <a:ext cx="1464436" cy="1393719"/>
            </a:xfrm>
            <a:custGeom>
              <a:avLst/>
              <a:gdLst>
                <a:gd name="connsiteX0" fmla="*/ 514350 w 533400"/>
                <a:gd name="connsiteY0" fmla="*/ 0 h 733425"/>
                <a:gd name="connsiteX1" fmla="*/ 533400 w 533400"/>
                <a:gd name="connsiteY1" fmla="*/ 647700 h 733425"/>
                <a:gd name="connsiteX2" fmla="*/ 180975 w 533400"/>
                <a:gd name="connsiteY2" fmla="*/ 733425 h 733425"/>
                <a:gd name="connsiteX3" fmla="*/ 0 w 533400"/>
                <a:gd name="connsiteY3" fmla="*/ 561975 h 733425"/>
                <a:gd name="connsiteX4" fmla="*/ 333375 w 533400"/>
                <a:gd name="connsiteY4" fmla="*/ 114300 h 733425"/>
                <a:gd name="connsiteX5" fmla="*/ 514350 w 533400"/>
                <a:gd name="connsiteY5" fmla="*/ 0 h 733425"/>
                <a:gd name="connsiteX0" fmla="*/ 514350 w 575984"/>
                <a:gd name="connsiteY0" fmla="*/ 0 h 733425"/>
                <a:gd name="connsiteX1" fmla="*/ 533400 w 575984"/>
                <a:gd name="connsiteY1" fmla="*/ 647700 h 733425"/>
                <a:gd name="connsiteX2" fmla="*/ 180975 w 575984"/>
                <a:gd name="connsiteY2" fmla="*/ 733425 h 733425"/>
                <a:gd name="connsiteX3" fmla="*/ 0 w 575984"/>
                <a:gd name="connsiteY3" fmla="*/ 561975 h 733425"/>
                <a:gd name="connsiteX4" fmla="*/ 333375 w 575984"/>
                <a:gd name="connsiteY4" fmla="*/ 114300 h 733425"/>
                <a:gd name="connsiteX5" fmla="*/ 514350 w 575984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33400 w 632321"/>
                <a:gd name="connsiteY0" fmla="*/ 0 h 751546"/>
                <a:gd name="connsiteX1" fmla="*/ 552450 w 632321"/>
                <a:gd name="connsiteY1" fmla="*/ 647700 h 751546"/>
                <a:gd name="connsiteX2" fmla="*/ 200025 w 632321"/>
                <a:gd name="connsiteY2" fmla="*/ 733425 h 751546"/>
                <a:gd name="connsiteX3" fmla="*/ 0 w 632321"/>
                <a:gd name="connsiteY3" fmla="*/ 542925 h 751546"/>
                <a:gd name="connsiteX4" fmla="*/ 352425 w 632321"/>
                <a:gd name="connsiteY4" fmla="*/ 114300 h 751546"/>
                <a:gd name="connsiteX5" fmla="*/ 533400 w 632321"/>
                <a:gd name="connsiteY5" fmla="*/ 0 h 751546"/>
                <a:gd name="connsiteX0" fmla="*/ 552170 w 651091"/>
                <a:gd name="connsiteY0" fmla="*/ 0 h 751546"/>
                <a:gd name="connsiteX1" fmla="*/ 571220 w 651091"/>
                <a:gd name="connsiteY1" fmla="*/ 647700 h 751546"/>
                <a:gd name="connsiteX2" fmla="*/ 218795 w 651091"/>
                <a:gd name="connsiteY2" fmla="*/ 733425 h 751546"/>
                <a:gd name="connsiteX3" fmla="*/ 18770 w 651091"/>
                <a:gd name="connsiteY3" fmla="*/ 542925 h 751546"/>
                <a:gd name="connsiteX4" fmla="*/ 371195 w 651091"/>
                <a:gd name="connsiteY4" fmla="*/ 114300 h 751546"/>
                <a:gd name="connsiteX5" fmla="*/ 552170 w 651091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54113 w 634009"/>
                <a:gd name="connsiteY4" fmla="*/ 1143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963 h 752509"/>
                <a:gd name="connsiteX1" fmla="*/ 554138 w 634009"/>
                <a:gd name="connsiteY1" fmla="*/ 648663 h 752509"/>
                <a:gd name="connsiteX2" fmla="*/ 201713 w 634009"/>
                <a:gd name="connsiteY2" fmla="*/ 734388 h 752509"/>
                <a:gd name="connsiteX3" fmla="*/ 1688 w 634009"/>
                <a:gd name="connsiteY3" fmla="*/ 543888 h 752509"/>
                <a:gd name="connsiteX4" fmla="*/ 325538 w 634009"/>
                <a:gd name="connsiteY4" fmla="*/ 153363 h 752509"/>
                <a:gd name="connsiteX5" fmla="*/ 535088 w 634009"/>
                <a:gd name="connsiteY5" fmla="*/ 963 h 752509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258863 w 634009"/>
                <a:gd name="connsiteY4" fmla="*/ 152400 h 751546"/>
                <a:gd name="connsiteX5" fmla="*/ 535088 w 634009"/>
                <a:gd name="connsiteY5" fmla="*/ 0 h 751546"/>
                <a:gd name="connsiteX0" fmla="*/ 563325 w 662246"/>
                <a:gd name="connsiteY0" fmla="*/ 0 h 751546"/>
                <a:gd name="connsiteX1" fmla="*/ 582375 w 662246"/>
                <a:gd name="connsiteY1" fmla="*/ 647700 h 751546"/>
                <a:gd name="connsiteX2" fmla="*/ 229950 w 662246"/>
                <a:gd name="connsiteY2" fmla="*/ 733425 h 751546"/>
                <a:gd name="connsiteX3" fmla="*/ 1350 w 662246"/>
                <a:gd name="connsiteY3" fmla="*/ 542925 h 751546"/>
                <a:gd name="connsiteX4" fmla="*/ 287100 w 662246"/>
                <a:gd name="connsiteY4" fmla="*/ 152400 h 751546"/>
                <a:gd name="connsiteX5" fmla="*/ 563325 w 662246"/>
                <a:gd name="connsiteY5" fmla="*/ 0 h 751546"/>
                <a:gd name="connsiteX0" fmla="*/ 591674 w 690595"/>
                <a:gd name="connsiteY0" fmla="*/ 0 h 751546"/>
                <a:gd name="connsiteX1" fmla="*/ 610724 w 690595"/>
                <a:gd name="connsiteY1" fmla="*/ 647700 h 751546"/>
                <a:gd name="connsiteX2" fmla="*/ 258299 w 690595"/>
                <a:gd name="connsiteY2" fmla="*/ 733425 h 751546"/>
                <a:gd name="connsiteX3" fmla="*/ 1124 w 690595"/>
                <a:gd name="connsiteY3" fmla="*/ 514350 h 751546"/>
                <a:gd name="connsiteX4" fmla="*/ 315449 w 690595"/>
                <a:gd name="connsiteY4" fmla="*/ 152400 h 751546"/>
                <a:gd name="connsiteX5" fmla="*/ 591674 w 690595"/>
                <a:gd name="connsiteY5" fmla="*/ 0 h 751546"/>
                <a:gd name="connsiteX0" fmla="*/ 591674 w 705762"/>
                <a:gd name="connsiteY0" fmla="*/ 0 h 751546"/>
                <a:gd name="connsiteX1" fmla="*/ 610724 w 705762"/>
                <a:gd name="connsiteY1" fmla="*/ 647700 h 751546"/>
                <a:gd name="connsiteX2" fmla="*/ 258299 w 705762"/>
                <a:gd name="connsiteY2" fmla="*/ 733425 h 751546"/>
                <a:gd name="connsiteX3" fmla="*/ 1124 w 705762"/>
                <a:gd name="connsiteY3" fmla="*/ 514350 h 751546"/>
                <a:gd name="connsiteX4" fmla="*/ 315449 w 705762"/>
                <a:gd name="connsiteY4" fmla="*/ 152400 h 751546"/>
                <a:gd name="connsiteX5" fmla="*/ 591674 w 705762"/>
                <a:gd name="connsiteY5" fmla="*/ 0 h 751546"/>
                <a:gd name="connsiteX0" fmla="*/ 591674 w 719146"/>
                <a:gd name="connsiteY0" fmla="*/ 0 h 751546"/>
                <a:gd name="connsiteX1" fmla="*/ 610724 w 719146"/>
                <a:gd name="connsiteY1" fmla="*/ 647700 h 751546"/>
                <a:gd name="connsiteX2" fmla="*/ 258299 w 719146"/>
                <a:gd name="connsiteY2" fmla="*/ 733425 h 751546"/>
                <a:gd name="connsiteX3" fmla="*/ 1124 w 719146"/>
                <a:gd name="connsiteY3" fmla="*/ 514350 h 751546"/>
                <a:gd name="connsiteX4" fmla="*/ 315449 w 719146"/>
                <a:gd name="connsiteY4" fmla="*/ 152400 h 751546"/>
                <a:gd name="connsiteX5" fmla="*/ 591674 w 719146"/>
                <a:gd name="connsiteY5" fmla="*/ 0 h 751546"/>
                <a:gd name="connsiteX0" fmla="*/ 601199 w 723836"/>
                <a:gd name="connsiteY0" fmla="*/ 0 h 761071"/>
                <a:gd name="connsiteX1" fmla="*/ 610724 w 723836"/>
                <a:gd name="connsiteY1" fmla="*/ 657225 h 761071"/>
                <a:gd name="connsiteX2" fmla="*/ 258299 w 723836"/>
                <a:gd name="connsiteY2" fmla="*/ 742950 h 761071"/>
                <a:gd name="connsiteX3" fmla="*/ 1124 w 723836"/>
                <a:gd name="connsiteY3" fmla="*/ 523875 h 761071"/>
                <a:gd name="connsiteX4" fmla="*/ 315449 w 723836"/>
                <a:gd name="connsiteY4" fmla="*/ 161925 h 761071"/>
                <a:gd name="connsiteX5" fmla="*/ 601199 w 723836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77050 w 799687"/>
                <a:gd name="connsiteY0" fmla="*/ 0 h 761071"/>
                <a:gd name="connsiteX1" fmla="*/ 686575 w 799687"/>
                <a:gd name="connsiteY1" fmla="*/ 657225 h 761071"/>
                <a:gd name="connsiteX2" fmla="*/ 334150 w 799687"/>
                <a:gd name="connsiteY2" fmla="*/ 742950 h 761071"/>
                <a:gd name="connsiteX3" fmla="*/ 775 w 799687"/>
                <a:gd name="connsiteY3" fmla="*/ 571500 h 761071"/>
                <a:gd name="connsiteX4" fmla="*/ 391300 w 799687"/>
                <a:gd name="connsiteY4" fmla="*/ 161925 h 761071"/>
                <a:gd name="connsiteX5" fmla="*/ 677050 w 799687"/>
                <a:gd name="connsiteY5" fmla="*/ 0 h 76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87" h="761071">
                  <a:moveTo>
                    <a:pt x="677050" y="0"/>
                  </a:moveTo>
                  <a:cubicBezTo>
                    <a:pt x="845325" y="244475"/>
                    <a:pt x="832625" y="469900"/>
                    <a:pt x="686575" y="657225"/>
                  </a:cubicBezTo>
                  <a:cubicBezTo>
                    <a:pt x="550050" y="781050"/>
                    <a:pt x="404000" y="771525"/>
                    <a:pt x="334150" y="742950"/>
                  </a:cubicBezTo>
                  <a:cubicBezTo>
                    <a:pt x="216675" y="657225"/>
                    <a:pt x="-15100" y="676275"/>
                    <a:pt x="775" y="571500"/>
                  </a:cubicBezTo>
                  <a:cubicBezTo>
                    <a:pt x="410350" y="508000"/>
                    <a:pt x="438925" y="473075"/>
                    <a:pt x="391300" y="161925"/>
                  </a:cubicBezTo>
                  <a:cubicBezTo>
                    <a:pt x="423050" y="25400"/>
                    <a:pt x="531000" y="69850"/>
                    <a:pt x="677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Freeform 2053">
              <a:extLst>
                <a:ext uri="{FF2B5EF4-FFF2-40B4-BE49-F238E27FC236}">
                  <a16:creationId xmlns:a16="http://schemas.microsoft.com/office/drawing/2014/main" id="{6ADC29A7-272B-49A1-903F-494E4C89E03C}"/>
                </a:ext>
              </a:extLst>
            </p:cNvPr>
            <p:cNvSpPr/>
            <p:nvPr/>
          </p:nvSpPr>
          <p:spPr>
            <a:xfrm rot="1162786">
              <a:off x="2428607" y="2600095"/>
              <a:ext cx="2029427" cy="1500329"/>
            </a:xfrm>
            <a:custGeom>
              <a:avLst/>
              <a:gdLst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908732 w 1051607"/>
                <a:gd name="connsiteY0" fmla="*/ 0 h 857250"/>
                <a:gd name="connsiteX1" fmla="*/ 41957 w 1051607"/>
                <a:gd name="connsiteY1" fmla="*/ 400050 h 857250"/>
                <a:gd name="connsiteX2" fmla="*/ 308657 w 1051607"/>
                <a:gd name="connsiteY2" fmla="*/ 857250 h 857250"/>
                <a:gd name="connsiteX3" fmla="*/ 861107 w 1051607"/>
                <a:gd name="connsiteY3" fmla="*/ 542925 h 857250"/>
                <a:gd name="connsiteX4" fmla="*/ 813482 w 1051607"/>
                <a:gd name="connsiteY4" fmla="*/ 247650 h 857250"/>
                <a:gd name="connsiteX5" fmla="*/ 1051607 w 1051607"/>
                <a:gd name="connsiteY5" fmla="*/ 114300 h 857250"/>
                <a:gd name="connsiteX6" fmla="*/ 908732 w 1051607"/>
                <a:gd name="connsiteY6" fmla="*/ 0 h 857250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608"/>
                <a:gd name="connsiteY0" fmla="*/ 0 h 857562"/>
                <a:gd name="connsiteX1" fmla="*/ 48350 w 1058608"/>
                <a:gd name="connsiteY1" fmla="*/ 400050 h 857562"/>
                <a:gd name="connsiteX2" fmla="*/ 315050 w 1058608"/>
                <a:gd name="connsiteY2" fmla="*/ 857250 h 857562"/>
                <a:gd name="connsiteX3" fmla="*/ 867500 w 1058608"/>
                <a:gd name="connsiteY3" fmla="*/ 542925 h 857562"/>
                <a:gd name="connsiteX4" fmla="*/ 857975 w 1058608"/>
                <a:gd name="connsiteY4" fmla="*/ 285750 h 857562"/>
                <a:gd name="connsiteX5" fmla="*/ 1058000 w 1058608"/>
                <a:gd name="connsiteY5" fmla="*/ 114300 h 857562"/>
                <a:gd name="connsiteX6" fmla="*/ 915125 w 1058608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947893"/>
                <a:gd name="connsiteY0" fmla="*/ 122 h 876734"/>
                <a:gd name="connsiteX1" fmla="*/ 48350 w 947893"/>
                <a:gd name="connsiteY1" fmla="*/ 419222 h 876734"/>
                <a:gd name="connsiteX2" fmla="*/ 315050 w 947893"/>
                <a:gd name="connsiteY2" fmla="*/ 876422 h 876734"/>
                <a:gd name="connsiteX3" fmla="*/ 877025 w 947893"/>
                <a:gd name="connsiteY3" fmla="*/ 381122 h 876734"/>
                <a:gd name="connsiteX4" fmla="*/ 848450 w 947893"/>
                <a:gd name="connsiteY4" fmla="*/ 122 h 876734"/>
                <a:gd name="connsiteX0" fmla="*/ 848450 w 958274"/>
                <a:gd name="connsiteY0" fmla="*/ 122 h 876734"/>
                <a:gd name="connsiteX1" fmla="*/ 48350 w 958274"/>
                <a:gd name="connsiteY1" fmla="*/ 419222 h 876734"/>
                <a:gd name="connsiteX2" fmla="*/ 315050 w 958274"/>
                <a:gd name="connsiteY2" fmla="*/ 876422 h 876734"/>
                <a:gd name="connsiteX3" fmla="*/ 896075 w 958274"/>
                <a:gd name="connsiteY3" fmla="*/ 381122 h 876734"/>
                <a:gd name="connsiteX4" fmla="*/ 848450 w 958274"/>
                <a:gd name="connsiteY4" fmla="*/ 122 h 876734"/>
                <a:gd name="connsiteX0" fmla="*/ 848450 w 1027683"/>
                <a:gd name="connsiteY0" fmla="*/ 152 h 876764"/>
                <a:gd name="connsiteX1" fmla="*/ 48350 w 1027683"/>
                <a:gd name="connsiteY1" fmla="*/ 419252 h 876764"/>
                <a:gd name="connsiteX2" fmla="*/ 315050 w 1027683"/>
                <a:gd name="connsiteY2" fmla="*/ 876452 h 876764"/>
                <a:gd name="connsiteX3" fmla="*/ 896075 w 1027683"/>
                <a:gd name="connsiteY3" fmla="*/ 381152 h 876764"/>
                <a:gd name="connsiteX4" fmla="*/ 848450 w 1027683"/>
                <a:gd name="connsiteY4" fmla="*/ 152 h 876764"/>
                <a:gd name="connsiteX0" fmla="*/ 848450 w 1075799"/>
                <a:gd name="connsiteY0" fmla="*/ 0 h 876612"/>
                <a:gd name="connsiteX1" fmla="*/ 48350 w 1075799"/>
                <a:gd name="connsiteY1" fmla="*/ 419100 h 876612"/>
                <a:gd name="connsiteX2" fmla="*/ 315050 w 1075799"/>
                <a:gd name="connsiteY2" fmla="*/ 876300 h 876612"/>
                <a:gd name="connsiteX3" fmla="*/ 896075 w 1075799"/>
                <a:gd name="connsiteY3" fmla="*/ 381000 h 876612"/>
                <a:gd name="connsiteX4" fmla="*/ 848450 w 1075799"/>
                <a:gd name="connsiteY4" fmla="*/ 0 h 876612"/>
                <a:gd name="connsiteX0" fmla="*/ 810350 w 1059209"/>
                <a:gd name="connsiteY0" fmla="*/ 0 h 876612"/>
                <a:gd name="connsiteX1" fmla="*/ 48350 w 1059209"/>
                <a:gd name="connsiteY1" fmla="*/ 419100 h 876612"/>
                <a:gd name="connsiteX2" fmla="*/ 315050 w 1059209"/>
                <a:gd name="connsiteY2" fmla="*/ 876300 h 876612"/>
                <a:gd name="connsiteX3" fmla="*/ 896075 w 1059209"/>
                <a:gd name="connsiteY3" fmla="*/ 381000 h 876612"/>
                <a:gd name="connsiteX4" fmla="*/ 810350 w 1059209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02712 w 1084492"/>
                <a:gd name="connsiteY0" fmla="*/ 0 h 819571"/>
                <a:gd name="connsiteX1" fmla="*/ 40712 w 1084492"/>
                <a:gd name="connsiteY1" fmla="*/ 419100 h 819571"/>
                <a:gd name="connsiteX2" fmla="*/ 383612 w 1084492"/>
                <a:gd name="connsiteY2" fmla="*/ 819150 h 819571"/>
                <a:gd name="connsiteX3" fmla="*/ 888437 w 1084492"/>
                <a:gd name="connsiteY3" fmla="*/ 381000 h 819571"/>
                <a:gd name="connsiteX4" fmla="*/ 802712 w 1084492"/>
                <a:gd name="connsiteY4" fmla="*/ 0 h 819571"/>
                <a:gd name="connsiteX0" fmla="*/ 751047 w 1032827"/>
                <a:gd name="connsiteY0" fmla="*/ 0 h 819492"/>
                <a:gd name="connsiteX1" fmla="*/ 46197 w 1032827"/>
                <a:gd name="connsiteY1" fmla="*/ 381000 h 819492"/>
                <a:gd name="connsiteX2" fmla="*/ 331947 w 1032827"/>
                <a:gd name="connsiteY2" fmla="*/ 819150 h 819492"/>
                <a:gd name="connsiteX3" fmla="*/ 836772 w 1032827"/>
                <a:gd name="connsiteY3" fmla="*/ 381000 h 819492"/>
                <a:gd name="connsiteX4" fmla="*/ 751047 w 1032827"/>
                <a:gd name="connsiteY4" fmla="*/ 0 h 819492"/>
                <a:gd name="connsiteX0" fmla="*/ 723268 w 1005048"/>
                <a:gd name="connsiteY0" fmla="*/ 0 h 819527"/>
                <a:gd name="connsiteX1" fmla="*/ 18418 w 1005048"/>
                <a:gd name="connsiteY1" fmla="*/ 381000 h 819527"/>
                <a:gd name="connsiteX2" fmla="*/ 304168 w 1005048"/>
                <a:gd name="connsiteY2" fmla="*/ 819150 h 819527"/>
                <a:gd name="connsiteX3" fmla="*/ 808993 w 1005048"/>
                <a:gd name="connsiteY3" fmla="*/ 381000 h 819527"/>
                <a:gd name="connsiteX4" fmla="*/ 723268 w 1005048"/>
                <a:gd name="connsiteY4" fmla="*/ 0 h 819527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56241 w 1038021"/>
                <a:gd name="connsiteY0" fmla="*/ 0 h 819150"/>
                <a:gd name="connsiteX1" fmla="*/ 51391 w 1038021"/>
                <a:gd name="connsiteY1" fmla="*/ 381000 h 819150"/>
                <a:gd name="connsiteX2" fmla="*/ 337141 w 1038021"/>
                <a:gd name="connsiteY2" fmla="*/ 819150 h 819150"/>
                <a:gd name="connsiteX3" fmla="*/ 841966 w 1038021"/>
                <a:gd name="connsiteY3" fmla="*/ 381000 h 819150"/>
                <a:gd name="connsiteX4" fmla="*/ 756241 w 1038021"/>
                <a:gd name="connsiteY4" fmla="*/ 0 h 819150"/>
                <a:gd name="connsiteX0" fmla="*/ 756241 w 1038021"/>
                <a:gd name="connsiteY0" fmla="*/ 127 h 819277"/>
                <a:gd name="connsiteX1" fmla="*/ 51391 w 1038021"/>
                <a:gd name="connsiteY1" fmla="*/ 381127 h 819277"/>
                <a:gd name="connsiteX2" fmla="*/ 337141 w 1038021"/>
                <a:gd name="connsiteY2" fmla="*/ 819277 h 819277"/>
                <a:gd name="connsiteX3" fmla="*/ 841966 w 1038021"/>
                <a:gd name="connsiteY3" fmla="*/ 381127 h 819277"/>
                <a:gd name="connsiteX4" fmla="*/ 756241 w 1038021"/>
                <a:gd name="connsiteY4" fmla="*/ 127 h 819277"/>
                <a:gd name="connsiteX0" fmla="*/ 789773 w 1071553"/>
                <a:gd name="connsiteY0" fmla="*/ 138 h 819288"/>
                <a:gd name="connsiteX1" fmla="*/ 46823 w 1071553"/>
                <a:gd name="connsiteY1" fmla="*/ 362088 h 819288"/>
                <a:gd name="connsiteX2" fmla="*/ 370673 w 1071553"/>
                <a:gd name="connsiteY2" fmla="*/ 819288 h 819288"/>
                <a:gd name="connsiteX3" fmla="*/ 875498 w 1071553"/>
                <a:gd name="connsiteY3" fmla="*/ 381138 h 819288"/>
                <a:gd name="connsiteX4" fmla="*/ 789773 w 1071553"/>
                <a:gd name="connsiteY4" fmla="*/ 138 h 819288"/>
                <a:gd name="connsiteX0" fmla="*/ 801061 w 1082841"/>
                <a:gd name="connsiteY0" fmla="*/ 138 h 819288"/>
                <a:gd name="connsiteX1" fmla="*/ 58111 w 1082841"/>
                <a:gd name="connsiteY1" fmla="*/ 362088 h 819288"/>
                <a:gd name="connsiteX2" fmla="*/ 381961 w 1082841"/>
                <a:gd name="connsiteY2" fmla="*/ 819288 h 819288"/>
                <a:gd name="connsiteX3" fmla="*/ 886786 w 1082841"/>
                <a:gd name="connsiteY3" fmla="*/ 381138 h 819288"/>
                <a:gd name="connsiteX4" fmla="*/ 801061 w 1082841"/>
                <a:gd name="connsiteY4" fmla="*/ 138 h 819288"/>
                <a:gd name="connsiteX0" fmla="*/ 801061 w 1089831"/>
                <a:gd name="connsiteY0" fmla="*/ 138 h 819288"/>
                <a:gd name="connsiteX1" fmla="*/ 58111 w 1089831"/>
                <a:gd name="connsiteY1" fmla="*/ 362088 h 819288"/>
                <a:gd name="connsiteX2" fmla="*/ 381961 w 1089831"/>
                <a:gd name="connsiteY2" fmla="*/ 819288 h 819288"/>
                <a:gd name="connsiteX3" fmla="*/ 886786 w 1089831"/>
                <a:gd name="connsiteY3" fmla="*/ 381138 h 819288"/>
                <a:gd name="connsiteX4" fmla="*/ 801061 w 1089831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8213" h="819288">
                  <a:moveTo>
                    <a:pt x="801061" y="138"/>
                  </a:moveTo>
                  <a:cubicBezTo>
                    <a:pt x="239086" y="-6212"/>
                    <a:pt x="210511" y="206513"/>
                    <a:pt x="58111" y="362088"/>
                  </a:cubicBezTo>
                  <a:cubicBezTo>
                    <a:pt x="-129214" y="600213"/>
                    <a:pt x="178761" y="781188"/>
                    <a:pt x="381961" y="819288"/>
                  </a:cubicBezTo>
                  <a:cubicBezTo>
                    <a:pt x="607386" y="793888"/>
                    <a:pt x="705811" y="790713"/>
                    <a:pt x="886786" y="381138"/>
                  </a:cubicBezTo>
                  <a:cubicBezTo>
                    <a:pt x="1185236" y="187463"/>
                    <a:pt x="1205874" y="12838"/>
                    <a:pt x="801061" y="1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Freeform 2054">
              <a:extLst>
                <a:ext uri="{FF2B5EF4-FFF2-40B4-BE49-F238E27FC236}">
                  <a16:creationId xmlns:a16="http://schemas.microsoft.com/office/drawing/2014/main" id="{06BDB7E2-F009-4EC8-A0DD-E518CEF5DBF7}"/>
                </a:ext>
              </a:extLst>
            </p:cNvPr>
            <p:cNvSpPr/>
            <p:nvPr/>
          </p:nvSpPr>
          <p:spPr>
            <a:xfrm rot="21372279">
              <a:off x="3719843" y="2757748"/>
              <a:ext cx="1217703" cy="1011680"/>
            </a:xfrm>
            <a:custGeom>
              <a:avLst/>
              <a:gdLst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114690 w 590940"/>
                <a:gd name="connsiteY0" fmla="*/ 12268 h 498043"/>
                <a:gd name="connsiteX1" fmla="*/ 590940 w 590940"/>
                <a:gd name="connsiteY1" fmla="*/ 231343 h 498043"/>
                <a:gd name="connsiteX2" fmla="*/ 390915 w 590940"/>
                <a:gd name="connsiteY2" fmla="*/ 498043 h 498043"/>
                <a:gd name="connsiteX3" fmla="*/ 28965 w 590940"/>
                <a:gd name="connsiteY3" fmla="*/ 488518 h 498043"/>
                <a:gd name="connsiteX4" fmla="*/ 114690 w 590940"/>
                <a:gd name="connsiteY4" fmla="*/ 12268 h 498043"/>
                <a:gd name="connsiteX0" fmla="*/ 114690 w 590940"/>
                <a:gd name="connsiteY0" fmla="*/ 12268 h 508833"/>
                <a:gd name="connsiteX1" fmla="*/ 590940 w 590940"/>
                <a:gd name="connsiteY1" fmla="*/ 231343 h 508833"/>
                <a:gd name="connsiteX2" fmla="*/ 390915 w 590940"/>
                <a:gd name="connsiteY2" fmla="*/ 498043 h 508833"/>
                <a:gd name="connsiteX3" fmla="*/ 28965 w 590940"/>
                <a:gd name="connsiteY3" fmla="*/ 488518 h 508833"/>
                <a:gd name="connsiteX4" fmla="*/ 114690 w 590940"/>
                <a:gd name="connsiteY4" fmla="*/ 12268 h 508833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9258 h 515287"/>
                <a:gd name="connsiteX1" fmla="*/ 590940 w 590940"/>
                <a:gd name="connsiteY1" fmla="*/ 228333 h 515287"/>
                <a:gd name="connsiteX2" fmla="*/ 390915 w 590940"/>
                <a:gd name="connsiteY2" fmla="*/ 495033 h 515287"/>
                <a:gd name="connsiteX3" fmla="*/ 28965 w 590940"/>
                <a:gd name="connsiteY3" fmla="*/ 485508 h 515287"/>
                <a:gd name="connsiteX4" fmla="*/ 114690 w 590940"/>
                <a:gd name="connsiteY4" fmla="*/ 9258 h 515287"/>
                <a:gd name="connsiteX0" fmla="*/ 114690 w 590940"/>
                <a:gd name="connsiteY0" fmla="*/ 9258 h 495033"/>
                <a:gd name="connsiteX1" fmla="*/ 590940 w 590940"/>
                <a:gd name="connsiteY1" fmla="*/ 228333 h 495033"/>
                <a:gd name="connsiteX2" fmla="*/ 390915 w 590940"/>
                <a:gd name="connsiteY2" fmla="*/ 495033 h 495033"/>
                <a:gd name="connsiteX3" fmla="*/ 28965 w 590940"/>
                <a:gd name="connsiteY3" fmla="*/ 485508 h 495033"/>
                <a:gd name="connsiteX4" fmla="*/ 114690 w 590940"/>
                <a:gd name="connsiteY4" fmla="*/ 9258 h 495033"/>
                <a:gd name="connsiteX0" fmla="*/ 95473 w 571723"/>
                <a:gd name="connsiteY0" fmla="*/ 9258 h 495033"/>
                <a:gd name="connsiteX1" fmla="*/ 571723 w 571723"/>
                <a:gd name="connsiteY1" fmla="*/ 228333 h 495033"/>
                <a:gd name="connsiteX2" fmla="*/ 371698 w 571723"/>
                <a:gd name="connsiteY2" fmla="*/ 495033 h 495033"/>
                <a:gd name="connsiteX3" fmla="*/ 9748 w 571723"/>
                <a:gd name="connsiteY3" fmla="*/ 485508 h 495033"/>
                <a:gd name="connsiteX4" fmla="*/ 95473 w 571723"/>
                <a:gd name="connsiteY4" fmla="*/ 9258 h 495033"/>
                <a:gd name="connsiteX0" fmla="*/ 127602 w 603852"/>
                <a:gd name="connsiteY0" fmla="*/ 9258 h 495033"/>
                <a:gd name="connsiteX1" fmla="*/ 603852 w 603852"/>
                <a:gd name="connsiteY1" fmla="*/ 228333 h 495033"/>
                <a:gd name="connsiteX2" fmla="*/ 403827 w 603852"/>
                <a:gd name="connsiteY2" fmla="*/ 495033 h 495033"/>
                <a:gd name="connsiteX3" fmla="*/ 41877 w 603852"/>
                <a:gd name="connsiteY3" fmla="*/ 485508 h 495033"/>
                <a:gd name="connsiteX4" fmla="*/ 127602 w 603852"/>
                <a:gd name="connsiteY4" fmla="*/ 9258 h 495033"/>
                <a:gd name="connsiteX0" fmla="*/ 128767 w 605017"/>
                <a:gd name="connsiteY0" fmla="*/ 9258 h 495033"/>
                <a:gd name="connsiteX1" fmla="*/ 605017 w 605017"/>
                <a:gd name="connsiteY1" fmla="*/ 228333 h 495033"/>
                <a:gd name="connsiteX2" fmla="*/ 404992 w 605017"/>
                <a:gd name="connsiteY2" fmla="*/ 495033 h 495033"/>
                <a:gd name="connsiteX3" fmla="*/ 43042 w 605017"/>
                <a:gd name="connsiteY3" fmla="*/ 485508 h 495033"/>
                <a:gd name="connsiteX4" fmla="*/ 128767 w 605017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45167 w 621417"/>
                <a:gd name="connsiteY0" fmla="*/ 9258 h 495033"/>
                <a:gd name="connsiteX1" fmla="*/ 621417 w 621417"/>
                <a:gd name="connsiteY1" fmla="*/ 228333 h 495033"/>
                <a:gd name="connsiteX2" fmla="*/ 421392 w 621417"/>
                <a:gd name="connsiteY2" fmla="*/ 495033 h 495033"/>
                <a:gd name="connsiteX3" fmla="*/ 59442 w 621417"/>
                <a:gd name="connsiteY3" fmla="*/ 485508 h 495033"/>
                <a:gd name="connsiteX4" fmla="*/ 145167 w 621417"/>
                <a:gd name="connsiteY4" fmla="*/ 9258 h 495033"/>
                <a:gd name="connsiteX0" fmla="*/ 145167 w 621417"/>
                <a:gd name="connsiteY0" fmla="*/ 9258 h 509367"/>
                <a:gd name="connsiteX1" fmla="*/ 621417 w 621417"/>
                <a:gd name="connsiteY1" fmla="*/ 228333 h 509367"/>
                <a:gd name="connsiteX2" fmla="*/ 421392 w 621417"/>
                <a:gd name="connsiteY2" fmla="*/ 495033 h 509367"/>
                <a:gd name="connsiteX3" fmla="*/ 59442 w 621417"/>
                <a:gd name="connsiteY3" fmla="*/ 485508 h 509367"/>
                <a:gd name="connsiteX4" fmla="*/ 145167 w 621417"/>
                <a:gd name="connsiteY4" fmla="*/ 9258 h 509367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5276"/>
                <a:gd name="connsiteY0" fmla="*/ 9258 h 505046"/>
                <a:gd name="connsiteX1" fmla="*/ 621417 w 625276"/>
                <a:gd name="connsiteY1" fmla="*/ 228333 h 505046"/>
                <a:gd name="connsiteX2" fmla="*/ 488067 w 625276"/>
                <a:gd name="connsiteY2" fmla="*/ 504558 h 505046"/>
                <a:gd name="connsiteX3" fmla="*/ 59442 w 625276"/>
                <a:gd name="connsiteY3" fmla="*/ 485508 h 505046"/>
                <a:gd name="connsiteX4" fmla="*/ 145167 w 625276"/>
                <a:gd name="connsiteY4" fmla="*/ 9258 h 505046"/>
                <a:gd name="connsiteX0" fmla="*/ 145167 w 625276"/>
                <a:gd name="connsiteY0" fmla="*/ 9258 h 509439"/>
                <a:gd name="connsiteX1" fmla="*/ 621417 w 625276"/>
                <a:gd name="connsiteY1" fmla="*/ 228333 h 509439"/>
                <a:gd name="connsiteX2" fmla="*/ 488067 w 625276"/>
                <a:gd name="connsiteY2" fmla="*/ 504558 h 509439"/>
                <a:gd name="connsiteX3" fmla="*/ 59442 w 625276"/>
                <a:gd name="connsiteY3" fmla="*/ 485508 h 509439"/>
                <a:gd name="connsiteX4" fmla="*/ 145167 w 625276"/>
                <a:gd name="connsiteY4" fmla="*/ 9258 h 509439"/>
                <a:gd name="connsiteX0" fmla="*/ 145167 w 637261"/>
                <a:gd name="connsiteY0" fmla="*/ 9258 h 509439"/>
                <a:gd name="connsiteX1" fmla="*/ 621417 w 637261"/>
                <a:gd name="connsiteY1" fmla="*/ 228333 h 509439"/>
                <a:gd name="connsiteX2" fmla="*/ 488067 w 637261"/>
                <a:gd name="connsiteY2" fmla="*/ 504558 h 509439"/>
                <a:gd name="connsiteX3" fmla="*/ 59442 w 637261"/>
                <a:gd name="connsiteY3" fmla="*/ 485508 h 509439"/>
                <a:gd name="connsiteX4" fmla="*/ 145167 w 637261"/>
                <a:gd name="connsiteY4" fmla="*/ 9258 h 509439"/>
                <a:gd name="connsiteX0" fmla="*/ 145167 w 637261"/>
                <a:gd name="connsiteY0" fmla="*/ 9258 h 548325"/>
                <a:gd name="connsiteX1" fmla="*/ 621417 w 637261"/>
                <a:gd name="connsiteY1" fmla="*/ 228333 h 548325"/>
                <a:gd name="connsiteX2" fmla="*/ 488067 w 637261"/>
                <a:gd name="connsiteY2" fmla="*/ 504558 h 548325"/>
                <a:gd name="connsiteX3" fmla="*/ 59442 w 637261"/>
                <a:gd name="connsiteY3" fmla="*/ 485508 h 548325"/>
                <a:gd name="connsiteX4" fmla="*/ 145167 w 637261"/>
                <a:gd name="connsiteY4" fmla="*/ 9258 h 548325"/>
                <a:gd name="connsiteX0" fmla="*/ 160844 w 652938"/>
                <a:gd name="connsiteY0" fmla="*/ 9258 h 548325"/>
                <a:gd name="connsiteX1" fmla="*/ 637094 w 652938"/>
                <a:gd name="connsiteY1" fmla="*/ 228333 h 548325"/>
                <a:gd name="connsiteX2" fmla="*/ 503744 w 652938"/>
                <a:gd name="connsiteY2" fmla="*/ 504558 h 548325"/>
                <a:gd name="connsiteX3" fmla="*/ 75119 w 652938"/>
                <a:gd name="connsiteY3" fmla="*/ 485508 h 548325"/>
                <a:gd name="connsiteX4" fmla="*/ 160844 w 652938"/>
                <a:gd name="connsiteY4" fmla="*/ 9258 h 548325"/>
                <a:gd name="connsiteX0" fmla="*/ 261595 w 639389"/>
                <a:gd name="connsiteY0" fmla="*/ 5718 h 601935"/>
                <a:gd name="connsiteX1" fmla="*/ 623545 w 639389"/>
                <a:gd name="connsiteY1" fmla="*/ 281943 h 601935"/>
                <a:gd name="connsiteX2" fmla="*/ 490195 w 639389"/>
                <a:gd name="connsiteY2" fmla="*/ 558168 h 601935"/>
                <a:gd name="connsiteX3" fmla="*/ 61570 w 639389"/>
                <a:gd name="connsiteY3" fmla="*/ 539118 h 601935"/>
                <a:gd name="connsiteX4" fmla="*/ 261595 w 639389"/>
                <a:gd name="connsiteY4" fmla="*/ 5718 h 601935"/>
                <a:gd name="connsiteX0" fmla="*/ 218968 w 644387"/>
                <a:gd name="connsiteY0" fmla="*/ 5718 h 601935"/>
                <a:gd name="connsiteX1" fmla="*/ 628543 w 644387"/>
                <a:gd name="connsiteY1" fmla="*/ 281943 h 601935"/>
                <a:gd name="connsiteX2" fmla="*/ 495193 w 644387"/>
                <a:gd name="connsiteY2" fmla="*/ 558168 h 601935"/>
                <a:gd name="connsiteX3" fmla="*/ 66568 w 644387"/>
                <a:gd name="connsiteY3" fmla="*/ 539118 h 601935"/>
                <a:gd name="connsiteX4" fmla="*/ 218968 w 644387"/>
                <a:gd name="connsiteY4" fmla="*/ 5718 h 601935"/>
                <a:gd name="connsiteX0" fmla="*/ 218968 w 644387"/>
                <a:gd name="connsiteY0" fmla="*/ 0 h 596217"/>
                <a:gd name="connsiteX1" fmla="*/ 628543 w 644387"/>
                <a:gd name="connsiteY1" fmla="*/ 276225 h 596217"/>
                <a:gd name="connsiteX2" fmla="*/ 495193 w 644387"/>
                <a:gd name="connsiteY2" fmla="*/ 552450 h 596217"/>
                <a:gd name="connsiteX3" fmla="*/ 66568 w 644387"/>
                <a:gd name="connsiteY3" fmla="*/ 533400 h 596217"/>
                <a:gd name="connsiteX4" fmla="*/ 218968 w 644387"/>
                <a:gd name="connsiteY4" fmla="*/ 0 h 596217"/>
                <a:gd name="connsiteX0" fmla="*/ 212616 w 638035"/>
                <a:gd name="connsiteY0" fmla="*/ 0 h 596217"/>
                <a:gd name="connsiteX1" fmla="*/ 622191 w 638035"/>
                <a:gd name="connsiteY1" fmla="*/ 276225 h 596217"/>
                <a:gd name="connsiteX2" fmla="*/ 488841 w 638035"/>
                <a:gd name="connsiteY2" fmla="*/ 552450 h 596217"/>
                <a:gd name="connsiteX3" fmla="*/ 60216 w 638035"/>
                <a:gd name="connsiteY3" fmla="*/ 533400 h 596217"/>
                <a:gd name="connsiteX4" fmla="*/ 212616 w 638035"/>
                <a:gd name="connsiteY4" fmla="*/ 0 h 596217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23715"/>
                <a:gd name="connsiteY0" fmla="*/ 20444 h 616661"/>
                <a:gd name="connsiteX1" fmla="*/ 427381 w 623715"/>
                <a:gd name="connsiteY1" fmla="*/ 147574 h 616661"/>
                <a:gd name="connsiteX2" fmla="*/ 593616 w 623715"/>
                <a:gd name="connsiteY2" fmla="*/ 306194 h 616661"/>
                <a:gd name="connsiteX3" fmla="*/ 488841 w 623715"/>
                <a:gd name="connsiteY3" fmla="*/ 572894 h 616661"/>
                <a:gd name="connsiteX4" fmla="*/ 60216 w 623715"/>
                <a:gd name="connsiteY4" fmla="*/ 553844 h 616661"/>
                <a:gd name="connsiteX5" fmla="*/ 212616 w 623715"/>
                <a:gd name="connsiteY5" fmla="*/ 20444 h 616661"/>
                <a:gd name="connsiteX0" fmla="*/ 212616 w 623715"/>
                <a:gd name="connsiteY0" fmla="*/ 4818 h 601035"/>
                <a:gd name="connsiteX1" fmla="*/ 593616 w 623715"/>
                <a:gd name="connsiteY1" fmla="*/ 290568 h 601035"/>
                <a:gd name="connsiteX2" fmla="*/ 488841 w 623715"/>
                <a:gd name="connsiteY2" fmla="*/ 557268 h 601035"/>
                <a:gd name="connsiteX3" fmla="*/ 60216 w 623715"/>
                <a:gd name="connsiteY3" fmla="*/ 538218 h 601035"/>
                <a:gd name="connsiteX4" fmla="*/ 212616 w 623715"/>
                <a:gd name="connsiteY4" fmla="*/ 4818 h 601035"/>
                <a:gd name="connsiteX0" fmla="*/ 212616 w 623715"/>
                <a:gd name="connsiteY0" fmla="*/ 6614 h 602831"/>
                <a:gd name="connsiteX1" fmla="*/ 593616 w 623715"/>
                <a:gd name="connsiteY1" fmla="*/ 292364 h 602831"/>
                <a:gd name="connsiteX2" fmla="*/ 488841 w 623715"/>
                <a:gd name="connsiteY2" fmla="*/ 559064 h 602831"/>
                <a:gd name="connsiteX3" fmla="*/ 60216 w 623715"/>
                <a:gd name="connsiteY3" fmla="*/ 540014 h 602831"/>
                <a:gd name="connsiteX4" fmla="*/ 212616 w 623715"/>
                <a:gd name="connsiteY4" fmla="*/ 6614 h 602831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60460"/>
                <a:gd name="connsiteY0" fmla="*/ 0 h 596217"/>
                <a:gd name="connsiteX1" fmla="*/ 593616 w 660460"/>
                <a:gd name="connsiteY1" fmla="*/ 285750 h 596217"/>
                <a:gd name="connsiteX2" fmla="*/ 488841 w 660460"/>
                <a:gd name="connsiteY2" fmla="*/ 552450 h 596217"/>
                <a:gd name="connsiteX3" fmla="*/ 60216 w 660460"/>
                <a:gd name="connsiteY3" fmla="*/ 533400 h 596217"/>
                <a:gd name="connsiteX4" fmla="*/ 212616 w 660460"/>
                <a:gd name="connsiteY4" fmla="*/ 0 h 596217"/>
                <a:gd name="connsiteX0" fmla="*/ 212616 w 656560"/>
                <a:gd name="connsiteY0" fmla="*/ 0 h 596217"/>
                <a:gd name="connsiteX1" fmla="*/ 593616 w 656560"/>
                <a:gd name="connsiteY1" fmla="*/ 285750 h 596217"/>
                <a:gd name="connsiteX2" fmla="*/ 488841 w 656560"/>
                <a:gd name="connsiteY2" fmla="*/ 552450 h 596217"/>
                <a:gd name="connsiteX3" fmla="*/ 60216 w 656560"/>
                <a:gd name="connsiteY3" fmla="*/ 533400 h 596217"/>
                <a:gd name="connsiteX4" fmla="*/ 212616 w 656560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60306 w 721697"/>
                <a:gd name="connsiteY0" fmla="*/ 0 h 612261"/>
                <a:gd name="connsiteX1" fmla="*/ 669881 w 721697"/>
                <a:gd name="connsiteY1" fmla="*/ 285750 h 612261"/>
                <a:gd name="connsiteX2" fmla="*/ 536531 w 721697"/>
                <a:gd name="connsiteY2" fmla="*/ 552450 h 612261"/>
                <a:gd name="connsiteX3" fmla="*/ 55697 w 721697"/>
                <a:gd name="connsiteY3" fmla="*/ 552342 h 612261"/>
                <a:gd name="connsiteX4" fmla="*/ 260306 w 721697"/>
                <a:gd name="connsiteY4" fmla="*/ 0 h 612261"/>
                <a:gd name="connsiteX0" fmla="*/ 260306 w 721697"/>
                <a:gd name="connsiteY0" fmla="*/ 0 h 559759"/>
                <a:gd name="connsiteX1" fmla="*/ 669881 w 721697"/>
                <a:gd name="connsiteY1" fmla="*/ 285750 h 559759"/>
                <a:gd name="connsiteX2" fmla="*/ 536531 w 721697"/>
                <a:gd name="connsiteY2" fmla="*/ 552450 h 559759"/>
                <a:gd name="connsiteX3" fmla="*/ 55697 w 721697"/>
                <a:gd name="connsiteY3" fmla="*/ 552342 h 559759"/>
                <a:gd name="connsiteX4" fmla="*/ 260306 w 721697"/>
                <a:gd name="connsiteY4" fmla="*/ 0 h 559759"/>
                <a:gd name="connsiteX0" fmla="*/ 231274 w 692665"/>
                <a:gd name="connsiteY0" fmla="*/ 0 h 552450"/>
                <a:gd name="connsiteX1" fmla="*/ 640849 w 692665"/>
                <a:gd name="connsiteY1" fmla="*/ 285750 h 552450"/>
                <a:gd name="connsiteX2" fmla="*/ 507499 w 692665"/>
                <a:gd name="connsiteY2" fmla="*/ 552450 h 552450"/>
                <a:gd name="connsiteX3" fmla="*/ 58355 w 692665"/>
                <a:gd name="connsiteY3" fmla="*/ 539106 h 552450"/>
                <a:gd name="connsiteX4" fmla="*/ 231274 w 692665"/>
                <a:gd name="connsiteY4" fmla="*/ 0 h 552450"/>
                <a:gd name="connsiteX0" fmla="*/ 203562 w 664953"/>
                <a:gd name="connsiteY0" fmla="*/ 0 h 552450"/>
                <a:gd name="connsiteX1" fmla="*/ 613137 w 664953"/>
                <a:gd name="connsiteY1" fmla="*/ 285750 h 552450"/>
                <a:gd name="connsiteX2" fmla="*/ 479787 w 664953"/>
                <a:gd name="connsiteY2" fmla="*/ 552450 h 552450"/>
                <a:gd name="connsiteX3" fmla="*/ 30643 w 664953"/>
                <a:gd name="connsiteY3" fmla="*/ 539106 h 552450"/>
                <a:gd name="connsiteX4" fmla="*/ 203562 w 664953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953" h="552450">
                  <a:moveTo>
                    <a:pt x="203562" y="0"/>
                  </a:moveTo>
                  <a:cubicBezTo>
                    <a:pt x="473437" y="53975"/>
                    <a:pt x="509950" y="136525"/>
                    <a:pt x="613137" y="285750"/>
                  </a:cubicBezTo>
                  <a:cubicBezTo>
                    <a:pt x="689337" y="460375"/>
                    <a:pt x="708387" y="530225"/>
                    <a:pt x="479787" y="552450"/>
                  </a:cubicBezTo>
                  <a:cubicBezTo>
                    <a:pt x="168637" y="425450"/>
                    <a:pt x="273859" y="583016"/>
                    <a:pt x="30643" y="539106"/>
                  </a:cubicBezTo>
                  <a:cubicBezTo>
                    <a:pt x="-117699" y="224002"/>
                    <a:pt x="327387" y="311150"/>
                    <a:pt x="203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65387A-95D6-4238-B369-A5BAA31C8A9B}"/>
              </a:ext>
            </a:extLst>
          </p:cNvPr>
          <p:cNvGrpSpPr/>
          <p:nvPr/>
        </p:nvGrpSpPr>
        <p:grpSpPr>
          <a:xfrm>
            <a:off x="2915898" y="3069199"/>
            <a:ext cx="545209" cy="545209"/>
            <a:chOff x="2376865" y="3778393"/>
            <a:chExt cx="297724" cy="297724"/>
          </a:xfrm>
          <a:solidFill>
            <a:schemeClr val="bg1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18886C0-4004-4277-B7A3-33A7BB819152}"/>
                </a:ext>
              </a:extLst>
            </p:cNvPr>
            <p:cNvSpPr/>
            <p:nvPr/>
          </p:nvSpPr>
          <p:spPr>
            <a:xfrm>
              <a:off x="2376865" y="3778393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8B164E-52B4-4E13-8C8A-80EA90A48923}"/>
                </a:ext>
              </a:extLst>
            </p:cNvPr>
            <p:cNvSpPr txBox="1"/>
            <p:nvPr/>
          </p:nvSpPr>
          <p:spPr>
            <a:xfrm>
              <a:off x="2456719" y="3843221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CF95DBF-46F2-4B15-861B-6D1AC70CF0DA}"/>
              </a:ext>
            </a:extLst>
          </p:cNvPr>
          <p:cNvGrpSpPr/>
          <p:nvPr/>
        </p:nvGrpSpPr>
        <p:grpSpPr>
          <a:xfrm>
            <a:off x="4369747" y="3988026"/>
            <a:ext cx="545209" cy="545209"/>
            <a:chOff x="3143872" y="4241436"/>
            <a:chExt cx="297724" cy="297724"/>
          </a:xfrm>
          <a:solidFill>
            <a:schemeClr val="bg1"/>
          </a:solidFill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12B7002-BFB1-45A8-9FC1-0EEBC0672FDF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EBB7E2C-5D0D-4B87-B9C4-75CFDB00924B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45B329C-0CFF-4E02-9B81-95EAC08489E1}"/>
              </a:ext>
            </a:extLst>
          </p:cNvPr>
          <p:cNvGrpSpPr/>
          <p:nvPr/>
        </p:nvGrpSpPr>
        <p:grpSpPr>
          <a:xfrm>
            <a:off x="4160489" y="2950717"/>
            <a:ext cx="545209" cy="545209"/>
            <a:chOff x="3143872" y="4241436"/>
            <a:chExt cx="297724" cy="297724"/>
          </a:xfrm>
          <a:solidFill>
            <a:schemeClr val="bg1"/>
          </a:solidFill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A955E0C-AFA0-4B26-9E5B-06DA5F5A80C6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2FFD723-164B-4DDF-9090-6F9C38642D46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4F61B38-9C70-4065-B93D-74854DD20E72}"/>
              </a:ext>
            </a:extLst>
          </p:cNvPr>
          <p:cNvGrpSpPr/>
          <p:nvPr/>
        </p:nvGrpSpPr>
        <p:grpSpPr>
          <a:xfrm>
            <a:off x="3655513" y="3778028"/>
            <a:ext cx="545209" cy="545209"/>
            <a:chOff x="3143872" y="4241436"/>
            <a:chExt cx="297724" cy="297724"/>
          </a:xfrm>
          <a:solidFill>
            <a:schemeClr val="bg1"/>
          </a:solidFill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2F6ACBE-82EE-44D2-8A12-45924C7B5DFD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B8048B4-9C24-4508-B0AC-F58F179CFEDB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</a:t>
              </a:r>
            </a:p>
          </p:txBody>
        </p: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508F43EC-A596-4781-BB8D-ACF04FD10F98}"/>
              </a:ext>
            </a:extLst>
          </p:cNvPr>
          <p:cNvSpPr/>
          <p:nvPr/>
        </p:nvSpPr>
        <p:spPr>
          <a:xfrm>
            <a:off x="7082327" y="2814798"/>
            <a:ext cx="684000" cy="684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6" name="Oval 38">
            <a:extLst>
              <a:ext uri="{FF2B5EF4-FFF2-40B4-BE49-F238E27FC236}">
                <a16:creationId xmlns:a16="http://schemas.microsoft.com/office/drawing/2014/main" id="{28391D6B-D652-43A0-BA30-0A118FEAABDE}"/>
              </a:ext>
            </a:extLst>
          </p:cNvPr>
          <p:cNvSpPr/>
          <p:nvPr/>
        </p:nvSpPr>
        <p:spPr>
          <a:xfrm>
            <a:off x="7082327" y="3726808"/>
            <a:ext cx="684000" cy="684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7" name="Oval 42">
            <a:extLst>
              <a:ext uri="{FF2B5EF4-FFF2-40B4-BE49-F238E27FC236}">
                <a16:creationId xmlns:a16="http://schemas.microsoft.com/office/drawing/2014/main" id="{23623216-5900-4A03-9A59-9E056ADA98D8}"/>
              </a:ext>
            </a:extLst>
          </p:cNvPr>
          <p:cNvSpPr/>
          <p:nvPr/>
        </p:nvSpPr>
        <p:spPr>
          <a:xfrm>
            <a:off x="7082327" y="4638818"/>
            <a:ext cx="684000" cy="684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8" name="Oval 46">
            <a:extLst>
              <a:ext uri="{FF2B5EF4-FFF2-40B4-BE49-F238E27FC236}">
                <a16:creationId xmlns:a16="http://schemas.microsoft.com/office/drawing/2014/main" id="{58E64C75-40C5-4700-BB7C-374DF2A441D0}"/>
              </a:ext>
            </a:extLst>
          </p:cNvPr>
          <p:cNvSpPr/>
          <p:nvPr/>
        </p:nvSpPr>
        <p:spPr>
          <a:xfrm>
            <a:off x="7082327" y="5550828"/>
            <a:ext cx="684000" cy="684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0" name="Rounded Rectangle 9">
            <a:extLst>
              <a:ext uri="{FF2B5EF4-FFF2-40B4-BE49-F238E27FC236}">
                <a16:creationId xmlns:a16="http://schemas.microsoft.com/office/drawing/2014/main" id="{0550924D-36EC-4A6A-B9CD-4C1E5C61BC67}"/>
              </a:ext>
            </a:extLst>
          </p:cNvPr>
          <p:cNvSpPr>
            <a:spLocks/>
          </p:cNvSpPr>
          <p:nvPr/>
        </p:nvSpPr>
        <p:spPr>
          <a:xfrm>
            <a:off x="7283442" y="3918526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1" name="Donut 6">
            <a:extLst>
              <a:ext uri="{FF2B5EF4-FFF2-40B4-BE49-F238E27FC236}">
                <a16:creationId xmlns:a16="http://schemas.microsoft.com/office/drawing/2014/main" id="{67C61468-94DF-4E53-ADEB-C07E4FCF4D5B}"/>
              </a:ext>
            </a:extLst>
          </p:cNvPr>
          <p:cNvSpPr>
            <a:spLocks noChangeAspect="1"/>
          </p:cNvSpPr>
          <p:nvPr/>
        </p:nvSpPr>
        <p:spPr>
          <a:xfrm>
            <a:off x="7251288" y="4800300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2" name="Freeform 31">
            <a:extLst>
              <a:ext uri="{FF2B5EF4-FFF2-40B4-BE49-F238E27FC236}">
                <a16:creationId xmlns:a16="http://schemas.microsoft.com/office/drawing/2014/main" id="{0DF7DC25-810D-4200-B80C-21064EBCD682}"/>
              </a:ext>
            </a:extLst>
          </p:cNvPr>
          <p:cNvSpPr>
            <a:spLocks noChangeAspect="1"/>
          </p:cNvSpPr>
          <p:nvPr/>
        </p:nvSpPr>
        <p:spPr>
          <a:xfrm rot="8580000">
            <a:off x="7262172" y="2995075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3" name="Rectangle 1">
            <a:extLst>
              <a:ext uri="{FF2B5EF4-FFF2-40B4-BE49-F238E27FC236}">
                <a16:creationId xmlns:a16="http://schemas.microsoft.com/office/drawing/2014/main" id="{7B64C880-547A-4FEC-9C76-97C5E7DCEB73}"/>
              </a:ext>
            </a:extLst>
          </p:cNvPr>
          <p:cNvSpPr>
            <a:spLocks noChangeAspect="1"/>
          </p:cNvSpPr>
          <p:nvPr/>
        </p:nvSpPr>
        <p:spPr>
          <a:xfrm>
            <a:off x="7277599" y="5746382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05" name="Group 35">
            <a:extLst>
              <a:ext uri="{FF2B5EF4-FFF2-40B4-BE49-F238E27FC236}">
                <a16:creationId xmlns:a16="http://schemas.microsoft.com/office/drawing/2014/main" id="{19C9112E-FEB0-4E4C-A20A-7D81DE103DB8}"/>
              </a:ext>
            </a:extLst>
          </p:cNvPr>
          <p:cNvGrpSpPr/>
          <p:nvPr/>
        </p:nvGrpSpPr>
        <p:grpSpPr>
          <a:xfrm>
            <a:off x="8034516" y="2802855"/>
            <a:ext cx="3842956" cy="707886"/>
            <a:chOff x="592509" y="1556792"/>
            <a:chExt cx="2361076" cy="707886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DDE219C-8E2B-4E3B-9B20-6F40268D86D0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7862860-ADA8-44D9-B2A6-20A44E27A52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8" name="Group 39">
            <a:extLst>
              <a:ext uri="{FF2B5EF4-FFF2-40B4-BE49-F238E27FC236}">
                <a16:creationId xmlns:a16="http://schemas.microsoft.com/office/drawing/2014/main" id="{0871E916-88A9-4E79-BD92-75E0F8E06F83}"/>
              </a:ext>
            </a:extLst>
          </p:cNvPr>
          <p:cNvGrpSpPr/>
          <p:nvPr/>
        </p:nvGrpSpPr>
        <p:grpSpPr>
          <a:xfrm>
            <a:off x="8034516" y="3714865"/>
            <a:ext cx="3842956" cy="707886"/>
            <a:chOff x="592509" y="1556792"/>
            <a:chExt cx="2361076" cy="707886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642CA40-91DA-4047-B8F3-4DF273C2D741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AC13213-A2D4-45B3-A1D0-F2B6ADFB640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1" name="Group 43">
            <a:extLst>
              <a:ext uri="{FF2B5EF4-FFF2-40B4-BE49-F238E27FC236}">
                <a16:creationId xmlns:a16="http://schemas.microsoft.com/office/drawing/2014/main" id="{24FB7AB1-D261-4350-870C-741D27FA7FDC}"/>
              </a:ext>
            </a:extLst>
          </p:cNvPr>
          <p:cNvGrpSpPr/>
          <p:nvPr/>
        </p:nvGrpSpPr>
        <p:grpSpPr>
          <a:xfrm>
            <a:off x="8034516" y="4626875"/>
            <a:ext cx="3842956" cy="707886"/>
            <a:chOff x="592509" y="1556792"/>
            <a:chExt cx="2361076" cy="707886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2DBA621-789C-4108-9F83-C4119030AED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68A2D-4D31-4DC2-B99E-241C9F73797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4" name="Group 47">
            <a:extLst>
              <a:ext uri="{FF2B5EF4-FFF2-40B4-BE49-F238E27FC236}">
                <a16:creationId xmlns:a16="http://schemas.microsoft.com/office/drawing/2014/main" id="{6310C52E-1A15-4BEE-854D-84AB973A6671}"/>
              </a:ext>
            </a:extLst>
          </p:cNvPr>
          <p:cNvGrpSpPr/>
          <p:nvPr/>
        </p:nvGrpSpPr>
        <p:grpSpPr>
          <a:xfrm>
            <a:off x="8034516" y="5538885"/>
            <a:ext cx="3842956" cy="707886"/>
            <a:chOff x="592509" y="1556792"/>
            <a:chExt cx="2361076" cy="70788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37A6636-02E9-4815-8211-B37CAD95336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1E81CF7-11B6-4E94-9595-AA51D52B5DF6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035B9015-8E37-4B96-9C23-FCA68C945888}"/>
              </a:ext>
            </a:extLst>
          </p:cNvPr>
          <p:cNvSpPr txBox="1"/>
          <p:nvPr/>
        </p:nvSpPr>
        <p:spPr>
          <a:xfrm>
            <a:off x="6982706" y="668312"/>
            <a:ext cx="468075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4793</Words>
  <Application>Microsoft Office PowerPoint</Application>
  <PresentationFormat>Widescreen</PresentationFormat>
  <Paragraphs>594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Bebas Neue</vt:lpstr>
      <vt:lpstr>Arial</vt:lpstr>
      <vt:lpstr>Arial Black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31</cp:revision>
  <dcterms:created xsi:type="dcterms:W3CDTF">2020-01-20T05:08:25Z</dcterms:created>
  <dcterms:modified xsi:type="dcterms:W3CDTF">2020-02-05T07:05:11Z</dcterms:modified>
</cp:coreProperties>
</file>