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4" r:id="rId6"/>
    <p:sldId id="266" r:id="rId7"/>
    <p:sldId id="270" r:id="rId8"/>
    <p:sldId id="294" r:id="rId9"/>
    <p:sldId id="272" r:id="rId10"/>
    <p:sldId id="283" r:id="rId11"/>
    <p:sldId id="273" r:id="rId12"/>
    <p:sldId id="269" r:id="rId13"/>
    <p:sldId id="274" r:id="rId14"/>
    <p:sldId id="284" r:id="rId15"/>
    <p:sldId id="275" r:id="rId16"/>
    <p:sldId id="285" r:id="rId17"/>
    <p:sldId id="276" r:id="rId18"/>
    <p:sldId id="286" r:id="rId19"/>
    <p:sldId id="280" r:id="rId20"/>
    <p:sldId id="291" r:id="rId21"/>
    <p:sldId id="281" r:id="rId22"/>
    <p:sldId id="289" r:id="rId23"/>
    <p:sldId id="268" r:id="rId24"/>
    <p:sldId id="287" r:id="rId25"/>
    <p:sldId id="277" r:id="rId26"/>
    <p:sldId id="278" r:id="rId27"/>
    <p:sldId id="288" r:id="rId28"/>
    <p:sldId id="279" r:id="rId29"/>
    <p:sldId id="290" r:id="rId30"/>
    <p:sldId id="282" r:id="rId31"/>
    <p:sldId id="265" r:id="rId32"/>
    <p:sldId id="293" r:id="rId33"/>
    <p:sldId id="262" r:id="rId34"/>
    <p:sldId id="300" r:id="rId35"/>
    <p:sldId id="258" r:id="rId36"/>
    <p:sldId id="299" r:id="rId37"/>
    <p:sldId id="295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4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68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53699995756701E-2"/>
          <c:y val="5.3553334030277351E-2"/>
          <c:w val="0.93571773671841096"/>
          <c:h val="0.78213051564119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E59-4FF1-90C2-7429D81A17B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E59-4FF1-90C2-7429D81A17B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E59-4FF1-90C2-7429D81A17BA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59-4FF1-90C2-7429D81A1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513104"/>
        <c:axId val="844515280"/>
      </c:lineChart>
      <c:catAx>
        <c:axId val="84451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44515280"/>
        <c:crosses val="autoZero"/>
        <c:auto val="1"/>
        <c:lblAlgn val="ctr"/>
        <c:lblOffset val="100"/>
        <c:noMultiLvlLbl val="0"/>
      </c:catAx>
      <c:valAx>
        <c:axId val="8445152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4451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5C-476C-BA62-7D1217081B9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5C-476C-BA62-7D1217081B9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95C-476C-BA62-7D1217081B9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5C-476C-BA62-7D1217081B9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95C-476C-BA62-7D1217081B98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5C-476C-BA62-7D1217081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44514736"/>
        <c:axId val="844509296"/>
      </c:barChart>
      <c:catAx>
        <c:axId val="8445147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44509296"/>
        <c:crosses val="autoZero"/>
        <c:auto val="1"/>
        <c:lblAlgn val="ctr"/>
        <c:lblOffset val="100"/>
        <c:noMultiLvlLbl val="0"/>
      </c:catAx>
      <c:valAx>
        <c:axId val="8445092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445147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16-4B64-AAC2-DB0307CE1AC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16-4B64-AAC2-DB0307CE1AC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16-4B64-AAC2-DB0307CE1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2B-47DE-8DA2-2A54F298832A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2B-47DE-8DA2-2A54F298832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2B-47DE-8DA2-2A54F2988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15-46A6-9FA4-6E1736617DA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15-46A6-9FA4-6E1736617DA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15-46A6-9FA4-6E1736617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D5-4D20-9CD3-64E16C12EF80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D5-4D20-9CD3-64E16C12EF8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D5-4D20-9CD3-64E16C12E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E6-4517-9BC9-6DC7A455E02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E6-4517-9BC9-6DC7A455E02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1E6-4517-9BC9-6DC7A455E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11-4341-BE27-B1FD4BB32A0D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11-4341-BE27-B1FD4BB32A0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11-4341-BE27-B1FD4BB32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7E-4D61-85BB-498A1D3628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7E-4D61-85BB-498A1D3628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7E-4D61-85BB-498A1D362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B4-4096-BCE6-596F890BCA43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B4-4096-BCE6-596F890BCA4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B4-4096-BCE6-596F890BC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3003798"/>
            <a:ext cx="3888432" cy="115212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3900" y="4155926"/>
            <a:ext cx="3888432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OF YOUR PRESENTATION HERE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1952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01681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924" y="1089585"/>
            <a:ext cx="1368152" cy="1482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00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07704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1880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76056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99209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83385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67561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51737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250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57557" y="286543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72774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57557" y="2662807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42340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29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677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78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18176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056440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11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920899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3147814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0550" y="915566"/>
            <a:ext cx="3117354" cy="3960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1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39502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59832" y="2624708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16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9552" y="3291830"/>
            <a:ext cx="1656184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67744" y="3377692"/>
            <a:ext cx="2304256" cy="1354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64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44008" y="3060973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9900" y="3061296"/>
            <a:ext cx="410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9526" y="1183060"/>
            <a:ext cx="9153525" cy="3960440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777418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915566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51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8748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3555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4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52750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81512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6763" y="2331939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11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9552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4860032" y="987574"/>
            <a:ext cx="3168352" cy="3168352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32" y="1851670"/>
            <a:ext cx="3168352" cy="10081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2859782"/>
            <a:ext cx="3168352" cy="5040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9"/>
            <a:ext cx="3856106" cy="51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53958"/>
            <a:ext cx="64087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15395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0292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0341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205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3764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3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72" r:id="rId8"/>
    <p:sldLayoutId id="2147483676" r:id="rId9"/>
    <p:sldLayoutId id="2147483655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69" r:id="rId17"/>
    <p:sldLayoutId id="2147483675" r:id="rId18"/>
    <p:sldLayoutId id="2147483677" r:id="rId19"/>
    <p:sldLayoutId id="2147483656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26749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36512" y="4825165"/>
            <a:ext cx="8928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그룹 297">
            <a:extLst>
              <a:ext uri="{FF2B5EF4-FFF2-40B4-BE49-F238E27FC236}">
                <a16:creationId xmlns:a16="http://schemas.microsoft.com/office/drawing/2014/main" xmlns="" id="{1830FBB1-D3FC-4B3D-A3F8-E6F545235936}"/>
              </a:ext>
            </a:extLst>
          </p:cNvPr>
          <p:cNvGrpSpPr/>
          <p:nvPr/>
        </p:nvGrpSpPr>
        <p:grpSpPr>
          <a:xfrm>
            <a:off x="2883517" y="1263722"/>
            <a:ext cx="5932396" cy="3460867"/>
            <a:chOff x="635000" y="1382713"/>
            <a:chExt cx="7869238" cy="4572000"/>
          </a:xfrm>
          <a:solidFill>
            <a:schemeClr val="accent3"/>
          </a:solidFill>
        </p:grpSpPr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xmlns="" id="{6229F796-7BF4-4662-B850-76B1D2E8F4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9">
              <a:extLst>
                <a:ext uri="{FF2B5EF4-FFF2-40B4-BE49-F238E27FC236}">
                  <a16:creationId xmlns:a16="http://schemas.microsoft.com/office/drawing/2014/main" xmlns="" id="{74DE2B12-18D1-4041-A398-0CBBE0BC19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10">
              <a:extLst>
                <a:ext uri="{FF2B5EF4-FFF2-40B4-BE49-F238E27FC236}">
                  <a16:creationId xmlns:a16="http://schemas.microsoft.com/office/drawing/2014/main" xmlns="" id="{D1894FA7-17F0-4BA6-8FFA-24F2E5F02B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1">
              <a:extLst>
                <a:ext uri="{FF2B5EF4-FFF2-40B4-BE49-F238E27FC236}">
                  <a16:creationId xmlns:a16="http://schemas.microsoft.com/office/drawing/2014/main" xmlns="" id="{B552C9BC-112C-4935-91C4-D8A01A76C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084030"/>
            <a:ext cx="2376264" cy="3719968"/>
          </a:xfrm>
          <a:prstGeom prst="rect">
            <a:avLst/>
          </a:prstGeom>
          <a:solidFill>
            <a:schemeClr val="accent4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rapezoid 22"/>
          <p:cNvSpPr/>
          <p:nvPr/>
        </p:nvSpPr>
        <p:spPr>
          <a:xfrm>
            <a:off x="731644" y="2793346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11"/>
          <p:cNvSpPr/>
          <p:nvPr/>
        </p:nvSpPr>
        <p:spPr>
          <a:xfrm>
            <a:off x="765862" y="3749717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25"/>
          <p:cNvSpPr/>
          <p:nvPr/>
        </p:nvSpPr>
        <p:spPr>
          <a:xfrm>
            <a:off x="778974" y="1742053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32925" y="1441219"/>
            <a:ext cx="1322851" cy="858180"/>
            <a:chOff x="2113657" y="4283314"/>
            <a:chExt cx="3647460" cy="858180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3399" y="2477366"/>
            <a:ext cx="1322851" cy="858180"/>
            <a:chOff x="2113657" y="4283314"/>
            <a:chExt cx="3647460" cy="858180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1314" y="3513512"/>
            <a:ext cx="1322851" cy="858180"/>
            <a:chOff x="2113657" y="4283314"/>
            <a:chExt cx="3647460" cy="85818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7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ight Triangle 4"/>
          <p:cNvSpPr/>
          <p:nvPr/>
        </p:nvSpPr>
        <p:spPr>
          <a:xfrm rot="13500000">
            <a:off x="540270" y="1602810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ight Triangle 4"/>
          <p:cNvSpPr/>
          <p:nvPr/>
        </p:nvSpPr>
        <p:spPr>
          <a:xfrm rot="13500000">
            <a:off x="2561069" y="1602810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ight Triangle 4"/>
          <p:cNvSpPr/>
          <p:nvPr/>
        </p:nvSpPr>
        <p:spPr>
          <a:xfrm rot="13500000">
            <a:off x="4581868" y="1602810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ight Triangle 4"/>
          <p:cNvSpPr/>
          <p:nvPr/>
        </p:nvSpPr>
        <p:spPr>
          <a:xfrm rot="13500000">
            <a:off x="6602666" y="1602810"/>
            <a:ext cx="1394209" cy="1394209"/>
          </a:xfrm>
          <a:custGeom>
            <a:avLst/>
            <a:gdLst/>
            <a:ahLst/>
            <a:cxnLst/>
            <a:rect l="l" t="t" r="r" b="b"/>
            <a:pathLst>
              <a:path w="1394209" h="1394209">
                <a:moveTo>
                  <a:pt x="1394209" y="1394209"/>
                </a:moveTo>
                <a:lnTo>
                  <a:pt x="0" y="1394209"/>
                </a:lnTo>
                <a:lnTo>
                  <a:pt x="0" y="0"/>
                </a:lnTo>
                <a:lnTo>
                  <a:pt x="451520" y="451520"/>
                </a:lnTo>
                <a:lnTo>
                  <a:pt x="451520" y="942689"/>
                </a:lnTo>
                <a:lnTo>
                  <a:pt x="942689" y="9426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9552" y="3507854"/>
            <a:ext cx="1817049" cy="1130325"/>
            <a:chOff x="6228184" y="1730811"/>
            <a:chExt cx="2592288" cy="1130325"/>
          </a:xfrm>
        </p:grpSpPr>
        <p:sp>
          <p:nvSpPr>
            <p:cNvPr id="13" name="TextBox 1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50160" y="3507854"/>
            <a:ext cx="1817049" cy="1130325"/>
            <a:chOff x="6228184" y="1730811"/>
            <a:chExt cx="2592288" cy="1130325"/>
          </a:xfrm>
        </p:grpSpPr>
        <p:sp>
          <p:nvSpPr>
            <p:cNvPr id="16" name="TextBox 1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60768" y="3507854"/>
            <a:ext cx="1817049" cy="1130325"/>
            <a:chOff x="6228184" y="1730811"/>
            <a:chExt cx="2592288" cy="1130325"/>
          </a:xfrm>
        </p:grpSpPr>
        <p:sp>
          <p:nvSpPr>
            <p:cNvPr id="19" name="TextBox 18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71375" y="3507854"/>
            <a:ext cx="1817049" cy="1130325"/>
            <a:chOff x="6228184" y="1730811"/>
            <a:chExt cx="2592288" cy="1130325"/>
          </a:xfrm>
        </p:grpSpPr>
        <p:sp>
          <p:nvSpPr>
            <p:cNvPr id="22" name="TextBox 21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Block Arc 14"/>
          <p:cNvSpPr/>
          <p:nvPr/>
        </p:nvSpPr>
        <p:spPr>
          <a:xfrm rot="16200000">
            <a:off x="7740464" y="2129766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44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rapezoid 22"/>
          <p:cNvSpPr/>
          <p:nvPr/>
        </p:nvSpPr>
        <p:spPr>
          <a:xfrm>
            <a:off x="3688854" y="2165133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4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reeform 25"/>
          <p:cNvSpPr/>
          <p:nvPr/>
        </p:nvSpPr>
        <p:spPr>
          <a:xfrm>
            <a:off x="5724128" y="2107029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44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ounded Rectangle 25"/>
          <p:cNvSpPr/>
          <p:nvPr/>
        </p:nvSpPr>
        <p:spPr>
          <a:xfrm>
            <a:off x="1691680" y="2149987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444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07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 txBox="1">
            <a:spLocks/>
          </p:cNvSpPr>
          <p:nvPr/>
        </p:nvSpPr>
        <p:spPr>
          <a:xfrm>
            <a:off x="2411760" y="195486"/>
            <a:ext cx="2160240" cy="187220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6707938" y="195486"/>
            <a:ext cx="2160240" cy="187220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1760" y="2203310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7938" y="2203310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22ED0DD-700F-46F5-A713-D4881B48C46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D93C20AE-2816-43F6-A42B-1C5A56F1D2A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52230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7201" y="231764"/>
            <a:ext cx="2736304" cy="4710917"/>
            <a:chOff x="-36512" y="123478"/>
            <a:chExt cx="2736304" cy="4710917"/>
          </a:xfrm>
        </p:grpSpPr>
        <p:sp>
          <p:nvSpPr>
            <p:cNvPr id="14" name="Round Same Side Corner Rectangle 8"/>
            <p:cNvSpPr/>
            <p:nvPr/>
          </p:nvSpPr>
          <p:spPr>
            <a:xfrm>
              <a:off x="-36512" y="123478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ound Same Side Corner Rectangle 8"/>
            <p:cNvSpPr/>
            <p:nvPr/>
          </p:nvSpPr>
          <p:spPr>
            <a:xfrm>
              <a:off x="302342" y="390324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-40</a:t>
              </a:r>
              <a:endParaRPr lang="ko-KR" altLang="en-US" dirty="0"/>
            </a:p>
          </p:txBody>
        </p:sp>
        <p:sp>
          <p:nvSpPr>
            <p:cNvPr id="16" name="Round Same Side Corner Rectangle 8"/>
            <p:cNvSpPr/>
            <p:nvPr/>
          </p:nvSpPr>
          <p:spPr>
            <a:xfrm>
              <a:off x="641195" y="657169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</a:schemeClr>
                </a:gs>
                <a:gs pos="100000">
                  <a:schemeClr val="accent2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/>
            <p:cNvSpPr/>
            <p:nvPr/>
          </p:nvSpPr>
          <p:spPr>
            <a:xfrm>
              <a:off x="980048" y="924014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0000"/>
                  </a:schemeClr>
                </a:gs>
                <a:gs pos="100000">
                  <a:schemeClr val="accent2">
                    <a:lumMod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8"/>
            <p:cNvSpPr/>
            <p:nvPr/>
          </p:nvSpPr>
          <p:spPr>
            <a:xfrm>
              <a:off x="1318901" y="1197470"/>
              <a:ext cx="1380891" cy="36369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926" y="1303738"/>
            <a:ext cx="4138530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37926" y="1998783"/>
            <a:ext cx="4138530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37926" y="2693828"/>
            <a:ext cx="4138530" cy="678692"/>
            <a:chOff x="803640" y="3362835"/>
            <a:chExt cx="2059657" cy="678692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7926" y="3388873"/>
            <a:ext cx="4138530" cy="678692"/>
            <a:chOff x="803640" y="3362835"/>
            <a:chExt cx="2059657" cy="678692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3923928" y="2811410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3923928" y="1400402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3923928" y="2105906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3923928" y="4222417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37926" y="4083918"/>
            <a:ext cx="4138530" cy="678692"/>
            <a:chOff x="803640" y="3362835"/>
            <a:chExt cx="2059657" cy="678692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3923928" y="3516914"/>
            <a:ext cx="485364" cy="485364"/>
          </a:xfrm>
          <a:prstGeom prst="ellipse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892303" y="1458418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92299" y="2163922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92295" y="2869426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92291" y="3574930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92287" y="4280434"/>
            <a:ext cx="54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1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 txBox="1">
            <a:spLocks/>
          </p:cNvSpPr>
          <p:nvPr/>
        </p:nvSpPr>
        <p:spPr>
          <a:xfrm>
            <a:off x="388034" y="3731829"/>
            <a:ext cx="3816424" cy="117039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r>
              <a:rPr lang="ko-KR" alt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4458" y="3731380"/>
            <a:ext cx="432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 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033F5872-072B-4A3F-9265-1EBB9ACBA76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7FC1BB88-8BC6-4B1C-B97A-11BC79748E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B0D1668D-CBB5-42B4-A4FE-C97AC767068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AFFFDCD5-3BD3-437B-92EC-3E02CBFFB44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4039F542-CF9E-42E7-96FB-D1867AE11421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69400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 Same Side Corner Rectangle 8"/>
          <p:cNvSpPr/>
          <p:nvPr/>
        </p:nvSpPr>
        <p:spPr>
          <a:xfrm>
            <a:off x="3559305" y="1823843"/>
            <a:ext cx="822642" cy="216663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 Same Side Corner Rectangle 20"/>
          <p:cNvSpPr/>
          <p:nvPr/>
        </p:nvSpPr>
        <p:spPr>
          <a:xfrm rot="10800000">
            <a:off x="4766501" y="1780733"/>
            <a:ext cx="1025051" cy="218663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-4613" y="1669093"/>
            <a:ext cx="3142702" cy="2255330"/>
            <a:chOff x="-4613" y="1669093"/>
            <a:chExt cx="3142702" cy="2255330"/>
          </a:xfrm>
        </p:grpSpPr>
        <p:sp>
          <p:nvSpPr>
            <p:cNvPr id="7" name="Rectangle 6"/>
            <p:cNvSpPr/>
            <p:nvPr/>
          </p:nvSpPr>
          <p:spPr>
            <a:xfrm>
              <a:off x="1003498" y="2733275"/>
              <a:ext cx="360040" cy="952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4613" y="2628280"/>
              <a:ext cx="1128161" cy="12961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5400000">
              <a:off x="1226741" y="1805890"/>
              <a:ext cx="2048146" cy="1774551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711016 w 1421182"/>
                <a:gd name="connsiteY10" fmla="*/ 34275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095765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80395 h 1549168"/>
                <a:gd name="connsiteX1" fmla="*/ 140932 w 1421182"/>
                <a:gd name="connsiteY1" fmla="*/ 876169 h 1549168"/>
                <a:gd name="connsiteX2" fmla="*/ 309182 w 1421182"/>
                <a:gd name="connsiteY2" fmla="*/ 1234614 h 1549168"/>
                <a:gd name="connsiteX3" fmla="*/ 693290 w 1421182"/>
                <a:gd name="connsiteY3" fmla="*/ 1541971 h 1549168"/>
                <a:gd name="connsiteX4" fmla="*/ 1311364 w 1421182"/>
                <a:gd name="connsiteY4" fmla="*/ 1549168 h 1549168"/>
                <a:gd name="connsiteX5" fmla="*/ 1421092 w 1421182"/>
                <a:gd name="connsiteY5" fmla="*/ 649398 h 1549168"/>
                <a:gd name="connsiteX6" fmla="*/ 1095765 w 1421182"/>
                <a:gd name="connsiteY6" fmla="*/ 191932 h 1549168"/>
                <a:gd name="connsiteX7" fmla="*/ 1168953 w 1421182"/>
                <a:gd name="connsiteY7" fmla="*/ 490912 h 1549168"/>
                <a:gd name="connsiteX8" fmla="*/ 891530 w 1421182"/>
                <a:gd name="connsiteY8" fmla="*/ 141357 h 1549168"/>
                <a:gd name="connsiteX9" fmla="*/ 957315 w 1421182"/>
                <a:gd name="connsiteY9" fmla="*/ 467020 h 1549168"/>
                <a:gd name="connsiteX10" fmla="*/ 689705 w 1421182"/>
                <a:gd name="connsiteY10" fmla="*/ 99574 h 1549168"/>
                <a:gd name="connsiteX11" fmla="*/ 553923 w 1421182"/>
                <a:gd name="connsiteY11" fmla="*/ 59246 h 1549168"/>
                <a:gd name="connsiteX12" fmla="*/ 473286 w 1421182"/>
                <a:gd name="connsiteY12" fmla="*/ 834977 h 1549168"/>
                <a:gd name="connsiteX13" fmla="*/ 338442 w 1421182"/>
                <a:gd name="connsiteY13" fmla="*/ 781072 h 1549168"/>
                <a:gd name="connsiteX14" fmla="*/ 719 w 1421182"/>
                <a:gd name="connsiteY14" fmla="*/ 480395 h 1549168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1168953 w 1421182"/>
                <a:gd name="connsiteY7" fmla="*/ 479667 h 1537923"/>
                <a:gd name="connsiteX8" fmla="*/ 891530 w 1421182"/>
                <a:gd name="connsiteY8" fmla="*/ 130112 h 1537923"/>
                <a:gd name="connsiteX9" fmla="*/ 689705 w 1421182"/>
                <a:gd name="connsiteY9" fmla="*/ 88329 h 1537923"/>
                <a:gd name="connsiteX10" fmla="*/ 553923 w 1421182"/>
                <a:gd name="connsiteY10" fmla="*/ 48001 h 1537923"/>
                <a:gd name="connsiteX11" fmla="*/ 473286 w 1421182"/>
                <a:gd name="connsiteY11" fmla="*/ 823732 h 1537923"/>
                <a:gd name="connsiteX12" fmla="*/ 338442 w 1421182"/>
                <a:gd name="connsiteY12" fmla="*/ 769827 h 1537923"/>
                <a:gd name="connsiteX13" fmla="*/ 719 w 1421182"/>
                <a:gd name="connsiteY13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916396 w 1421182"/>
                <a:gd name="connsiteY7" fmla="*/ 147873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56367 h 1525140"/>
                <a:gd name="connsiteX1" fmla="*/ 140932 w 1421182"/>
                <a:gd name="connsiteY1" fmla="*/ 852141 h 1525140"/>
                <a:gd name="connsiteX2" fmla="*/ 309182 w 1421182"/>
                <a:gd name="connsiteY2" fmla="*/ 1210586 h 1525140"/>
                <a:gd name="connsiteX3" fmla="*/ 693290 w 1421182"/>
                <a:gd name="connsiteY3" fmla="*/ 1517943 h 1525140"/>
                <a:gd name="connsiteX4" fmla="*/ 1311364 w 1421182"/>
                <a:gd name="connsiteY4" fmla="*/ 1525140 h 1525140"/>
                <a:gd name="connsiteX5" fmla="*/ 1421092 w 1421182"/>
                <a:gd name="connsiteY5" fmla="*/ 625370 h 1525140"/>
                <a:gd name="connsiteX6" fmla="*/ 1170363 w 1421182"/>
                <a:gd name="connsiteY6" fmla="*/ 164351 h 1525140"/>
                <a:gd name="connsiteX7" fmla="*/ 916396 w 1421182"/>
                <a:gd name="connsiteY7" fmla="*/ 135090 h 1525140"/>
                <a:gd name="connsiteX8" fmla="*/ 689705 w 1421182"/>
                <a:gd name="connsiteY8" fmla="*/ 75546 h 1525140"/>
                <a:gd name="connsiteX9" fmla="*/ 732615 w 1421182"/>
                <a:gd name="connsiteY9" fmla="*/ 126723 h 1525140"/>
                <a:gd name="connsiteX10" fmla="*/ 553923 w 1421182"/>
                <a:gd name="connsiteY10" fmla="*/ 35218 h 1525140"/>
                <a:gd name="connsiteX11" fmla="*/ 473286 w 1421182"/>
                <a:gd name="connsiteY11" fmla="*/ 810949 h 1525140"/>
                <a:gd name="connsiteX12" fmla="*/ 338442 w 1421182"/>
                <a:gd name="connsiteY12" fmla="*/ 757044 h 1525140"/>
                <a:gd name="connsiteX13" fmla="*/ 719 w 1421182"/>
                <a:gd name="connsiteY13" fmla="*/ 456367 h 1525140"/>
                <a:gd name="connsiteX0" fmla="*/ 719 w 1421182"/>
                <a:gd name="connsiteY0" fmla="*/ 391802 h 1460575"/>
                <a:gd name="connsiteX1" fmla="*/ 140932 w 1421182"/>
                <a:gd name="connsiteY1" fmla="*/ 787576 h 1460575"/>
                <a:gd name="connsiteX2" fmla="*/ 309182 w 1421182"/>
                <a:gd name="connsiteY2" fmla="*/ 1146021 h 1460575"/>
                <a:gd name="connsiteX3" fmla="*/ 693290 w 1421182"/>
                <a:gd name="connsiteY3" fmla="*/ 1453378 h 1460575"/>
                <a:gd name="connsiteX4" fmla="*/ 1311364 w 1421182"/>
                <a:gd name="connsiteY4" fmla="*/ 1460575 h 1460575"/>
                <a:gd name="connsiteX5" fmla="*/ 1421092 w 1421182"/>
                <a:gd name="connsiteY5" fmla="*/ 560805 h 1460575"/>
                <a:gd name="connsiteX6" fmla="*/ 1170363 w 1421182"/>
                <a:gd name="connsiteY6" fmla="*/ 99786 h 1460575"/>
                <a:gd name="connsiteX7" fmla="*/ 916396 w 1421182"/>
                <a:gd name="connsiteY7" fmla="*/ 70525 h 1460575"/>
                <a:gd name="connsiteX8" fmla="*/ 689705 w 1421182"/>
                <a:gd name="connsiteY8" fmla="*/ 10981 h 1460575"/>
                <a:gd name="connsiteX9" fmla="*/ 732615 w 1421182"/>
                <a:gd name="connsiteY9" fmla="*/ 62158 h 1460575"/>
                <a:gd name="connsiteX10" fmla="*/ 539718 w 1421182"/>
                <a:gd name="connsiteY10" fmla="*/ 48800 h 1460575"/>
                <a:gd name="connsiteX11" fmla="*/ 473286 w 1421182"/>
                <a:gd name="connsiteY11" fmla="*/ 746384 h 1460575"/>
                <a:gd name="connsiteX12" fmla="*/ 338442 w 1421182"/>
                <a:gd name="connsiteY12" fmla="*/ 692479 h 1460575"/>
                <a:gd name="connsiteX13" fmla="*/ 719 w 1421182"/>
                <a:gd name="connsiteY13" fmla="*/ 391802 h 1460575"/>
                <a:gd name="connsiteX0" fmla="*/ 719 w 1421182"/>
                <a:gd name="connsiteY0" fmla="*/ 399347 h 1468120"/>
                <a:gd name="connsiteX1" fmla="*/ 140932 w 1421182"/>
                <a:gd name="connsiteY1" fmla="*/ 795121 h 1468120"/>
                <a:gd name="connsiteX2" fmla="*/ 309182 w 1421182"/>
                <a:gd name="connsiteY2" fmla="*/ 1153566 h 1468120"/>
                <a:gd name="connsiteX3" fmla="*/ 693290 w 1421182"/>
                <a:gd name="connsiteY3" fmla="*/ 1460923 h 1468120"/>
                <a:gd name="connsiteX4" fmla="*/ 1311364 w 1421182"/>
                <a:gd name="connsiteY4" fmla="*/ 1468120 h 1468120"/>
                <a:gd name="connsiteX5" fmla="*/ 1421092 w 1421182"/>
                <a:gd name="connsiteY5" fmla="*/ 568350 h 1468120"/>
                <a:gd name="connsiteX6" fmla="*/ 1170363 w 1421182"/>
                <a:gd name="connsiteY6" fmla="*/ 107331 h 1468120"/>
                <a:gd name="connsiteX7" fmla="*/ 916396 w 1421182"/>
                <a:gd name="connsiteY7" fmla="*/ 78070 h 1468120"/>
                <a:gd name="connsiteX8" fmla="*/ 817586 w 1421182"/>
                <a:gd name="connsiteY8" fmla="*/ 765 h 1468120"/>
                <a:gd name="connsiteX9" fmla="*/ 732615 w 1421182"/>
                <a:gd name="connsiteY9" fmla="*/ 69703 h 1468120"/>
                <a:gd name="connsiteX10" fmla="*/ 539718 w 1421182"/>
                <a:gd name="connsiteY10" fmla="*/ 56345 h 1468120"/>
                <a:gd name="connsiteX11" fmla="*/ 473286 w 1421182"/>
                <a:gd name="connsiteY11" fmla="*/ 753929 h 1468120"/>
                <a:gd name="connsiteX12" fmla="*/ 338442 w 1421182"/>
                <a:gd name="connsiteY12" fmla="*/ 700024 h 1468120"/>
                <a:gd name="connsiteX13" fmla="*/ 719 w 1421182"/>
                <a:gd name="connsiteY13" fmla="*/ 399347 h 1468120"/>
                <a:gd name="connsiteX0" fmla="*/ 719 w 1421182"/>
                <a:gd name="connsiteY0" fmla="*/ 391166 h 1459939"/>
                <a:gd name="connsiteX1" fmla="*/ 140932 w 1421182"/>
                <a:gd name="connsiteY1" fmla="*/ 786940 h 1459939"/>
                <a:gd name="connsiteX2" fmla="*/ 309182 w 1421182"/>
                <a:gd name="connsiteY2" fmla="*/ 1145385 h 1459939"/>
                <a:gd name="connsiteX3" fmla="*/ 693290 w 1421182"/>
                <a:gd name="connsiteY3" fmla="*/ 1452742 h 1459939"/>
                <a:gd name="connsiteX4" fmla="*/ 1311364 w 1421182"/>
                <a:gd name="connsiteY4" fmla="*/ 1459939 h 1459939"/>
                <a:gd name="connsiteX5" fmla="*/ 1421092 w 1421182"/>
                <a:gd name="connsiteY5" fmla="*/ 560169 h 1459939"/>
                <a:gd name="connsiteX6" fmla="*/ 1170363 w 1421182"/>
                <a:gd name="connsiteY6" fmla="*/ 99150 h 1459939"/>
                <a:gd name="connsiteX7" fmla="*/ 916396 w 1421182"/>
                <a:gd name="connsiteY7" fmla="*/ 69889 h 1459939"/>
                <a:gd name="connsiteX8" fmla="*/ 732615 w 1421182"/>
                <a:gd name="connsiteY8" fmla="*/ 61522 h 1459939"/>
                <a:gd name="connsiteX9" fmla="*/ 539718 w 1421182"/>
                <a:gd name="connsiteY9" fmla="*/ 48164 h 1459939"/>
                <a:gd name="connsiteX10" fmla="*/ 473286 w 1421182"/>
                <a:gd name="connsiteY10" fmla="*/ 745748 h 1459939"/>
                <a:gd name="connsiteX11" fmla="*/ 338442 w 1421182"/>
                <a:gd name="connsiteY11" fmla="*/ 691843 h 1459939"/>
                <a:gd name="connsiteX12" fmla="*/ 719 w 1421182"/>
                <a:gd name="connsiteY12" fmla="*/ 391166 h 1459939"/>
                <a:gd name="connsiteX0" fmla="*/ 719 w 1421182"/>
                <a:gd name="connsiteY0" fmla="*/ 375395 h 1444168"/>
                <a:gd name="connsiteX1" fmla="*/ 140932 w 1421182"/>
                <a:gd name="connsiteY1" fmla="*/ 771169 h 1444168"/>
                <a:gd name="connsiteX2" fmla="*/ 309182 w 1421182"/>
                <a:gd name="connsiteY2" fmla="*/ 1129614 h 1444168"/>
                <a:gd name="connsiteX3" fmla="*/ 693290 w 1421182"/>
                <a:gd name="connsiteY3" fmla="*/ 1436971 h 1444168"/>
                <a:gd name="connsiteX4" fmla="*/ 1311364 w 1421182"/>
                <a:gd name="connsiteY4" fmla="*/ 1444168 h 1444168"/>
                <a:gd name="connsiteX5" fmla="*/ 1421092 w 1421182"/>
                <a:gd name="connsiteY5" fmla="*/ 544398 h 1444168"/>
                <a:gd name="connsiteX6" fmla="*/ 1170363 w 1421182"/>
                <a:gd name="connsiteY6" fmla="*/ 83379 h 1444168"/>
                <a:gd name="connsiteX7" fmla="*/ 916396 w 1421182"/>
                <a:gd name="connsiteY7" fmla="*/ 54118 h 1444168"/>
                <a:gd name="connsiteX8" fmla="*/ 732615 w 1421182"/>
                <a:gd name="connsiteY8" fmla="*/ 45751 h 1444168"/>
                <a:gd name="connsiteX9" fmla="*/ 529062 w 1421182"/>
                <a:gd name="connsiteY9" fmla="*/ 53706 h 1444168"/>
                <a:gd name="connsiteX10" fmla="*/ 473286 w 1421182"/>
                <a:gd name="connsiteY10" fmla="*/ 729977 h 1444168"/>
                <a:gd name="connsiteX11" fmla="*/ 338442 w 1421182"/>
                <a:gd name="connsiteY11" fmla="*/ 676072 h 1444168"/>
                <a:gd name="connsiteX12" fmla="*/ 719 w 1421182"/>
                <a:gd name="connsiteY12" fmla="*/ 375395 h 1444168"/>
                <a:gd name="connsiteX0" fmla="*/ 719 w 1421182"/>
                <a:gd name="connsiteY0" fmla="*/ 383267 h 1452040"/>
                <a:gd name="connsiteX1" fmla="*/ 140932 w 1421182"/>
                <a:gd name="connsiteY1" fmla="*/ 779041 h 1452040"/>
                <a:gd name="connsiteX2" fmla="*/ 309182 w 1421182"/>
                <a:gd name="connsiteY2" fmla="*/ 1137486 h 1452040"/>
                <a:gd name="connsiteX3" fmla="*/ 693290 w 1421182"/>
                <a:gd name="connsiteY3" fmla="*/ 1444843 h 1452040"/>
                <a:gd name="connsiteX4" fmla="*/ 1311364 w 1421182"/>
                <a:gd name="connsiteY4" fmla="*/ 1452040 h 1452040"/>
                <a:gd name="connsiteX5" fmla="*/ 1421092 w 1421182"/>
                <a:gd name="connsiteY5" fmla="*/ 552270 h 1452040"/>
                <a:gd name="connsiteX6" fmla="*/ 1170363 w 1421182"/>
                <a:gd name="connsiteY6" fmla="*/ 91251 h 1452040"/>
                <a:gd name="connsiteX7" fmla="*/ 916396 w 1421182"/>
                <a:gd name="connsiteY7" fmla="*/ 61990 h 1452040"/>
                <a:gd name="connsiteX8" fmla="*/ 732615 w 1421182"/>
                <a:gd name="connsiteY8" fmla="*/ 53623 h 1452040"/>
                <a:gd name="connsiteX9" fmla="*/ 529062 w 1421182"/>
                <a:gd name="connsiteY9" fmla="*/ 61578 h 1452040"/>
                <a:gd name="connsiteX10" fmla="*/ 473286 w 1421182"/>
                <a:gd name="connsiteY10" fmla="*/ 737849 h 1452040"/>
                <a:gd name="connsiteX11" fmla="*/ 338442 w 1421182"/>
                <a:gd name="connsiteY11" fmla="*/ 683944 h 1452040"/>
                <a:gd name="connsiteX12" fmla="*/ 719 w 1421182"/>
                <a:gd name="connsiteY12" fmla="*/ 383267 h 1452040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2642"/>
                <a:gd name="connsiteY0" fmla="*/ 401489 h 1470262"/>
                <a:gd name="connsiteX1" fmla="*/ 140932 w 1422642"/>
                <a:gd name="connsiteY1" fmla="*/ 797263 h 1470262"/>
                <a:gd name="connsiteX2" fmla="*/ 309182 w 1422642"/>
                <a:gd name="connsiteY2" fmla="*/ 1155708 h 1470262"/>
                <a:gd name="connsiteX3" fmla="*/ 693290 w 1422642"/>
                <a:gd name="connsiteY3" fmla="*/ 1463065 h 1470262"/>
                <a:gd name="connsiteX4" fmla="*/ 1311364 w 1422642"/>
                <a:gd name="connsiteY4" fmla="*/ 1470262 h 1470262"/>
                <a:gd name="connsiteX5" fmla="*/ 1421092 w 1422642"/>
                <a:gd name="connsiteY5" fmla="*/ 570492 h 1470262"/>
                <a:gd name="connsiteX6" fmla="*/ 1170363 w 1422642"/>
                <a:gd name="connsiteY6" fmla="*/ 109473 h 1470262"/>
                <a:gd name="connsiteX7" fmla="*/ 955471 w 1422642"/>
                <a:gd name="connsiteY7" fmla="*/ 83763 h 1470262"/>
                <a:gd name="connsiteX8" fmla="*/ 732615 w 1422642"/>
                <a:gd name="connsiteY8" fmla="*/ 71845 h 1470262"/>
                <a:gd name="connsiteX9" fmla="*/ 529062 w 1422642"/>
                <a:gd name="connsiteY9" fmla="*/ 79800 h 1470262"/>
                <a:gd name="connsiteX10" fmla="*/ 473286 w 1422642"/>
                <a:gd name="connsiteY10" fmla="*/ 756071 h 1470262"/>
                <a:gd name="connsiteX11" fmla="*/ 338442 w 1422642"/>
                <a:gd name="connsiteY11" fmla="*/ 702166 h 1470262"/>
                <a:gd name="connsiteX12" fmla="*/ 719 w 142264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1359 w 1421822"/>
                <a:gd name="connsiteY0" fmla="*/ 389959 h 1458732"/>
                <a:gd name="connsiteX1" fmla="*/ 88289 w 1421822"/>
                <a:gd name="connsiteY1" fmla="*/ 878090 h 1458732"/>
                <a:gd name="connsiteX2" fmla="*/ 309822 w 1421822"/>
                <a:gd name="connsiteY2" fmla="*/ 1144178 h 1458732"/>
                <a:gd name="connsiteX3" fmla="*/ 693930 w 1421822"/>
                <a:gd name="connsiteY3" fmla="*/ 1451535 h 1458732"/>
                <a:gd name="connsiteX4" fmla="*/ 1312004 w 1421822"/>
                <a:gd name="connsiteY4" fmla="*/ 1458732 h 1458732"/>
                <a:gd name="connsiteX5" fmla="*/ 1421732 w 1421822"/>
                <a:gd name="connsiteY5" fmla="*/ 558962 h 1458732"/>
                <a:gd name="connsiteX6" fmla="*/ 1171003 w 1421822"/>
                <a:gd name="connsiteY6" fmla="*/ 97943 h 1458732"/>
                <a:gd name="connsiteX7" fmla="*/ 956111 w 1421822"/>
                <a:gd name="connsiteY7" fmla="*/ 72233 h 1458732"/>
                <a:gd name="connsiteX8" fmla="*/ 733255 w 1421822"/>
                <a:gd name="connsiteY8" fmla="*/ 60315 h 1458732"/>
                <a:gd name="connsiteX9" fmla="*/ 501287 w 1421822"/>
                <a:gd name="connsiteY9" fmla="*/ 128658 h 1458732"/>
                <a:gd name="connsiteX10" fmla="*/ 473926 w 1421822"/>
                <a:gd name="connsiteY10" fmla="*/ 744541 h 1458732"/>
                <a:gd name="connsiteX11" fmla="*/ 339082 w 1421822"/>
                <a:gd name="connsiteY11" fmla="*/ 690636 h 1458732"/>
                <a:gd name="connsiteX12" fmla="*/ 1359 w 1421822"/>
                <a:gd name="connsiteY12" fmla="*/ 389959 h 1458732"/>
                <a:gd name="connsiteX0" fmla="*/ 250 w 1683580"/>
                <a:gd name="connsiteY0" fmla="*/ 631511 h 1458732"/>
                <a:gd name="connsiteX1" fmla="*/ 350047 w 1683580"/>
                <a:gd name="connsiteY1" fmla="*/ 878090 h 1458732"/>
                <a:gd name="connsiteX2" fmla="*/ 571580 w 1683580"/>
                <a:gd name="connsiteY2" fmla="*/ 1144178 h 1458732"/>
                <a:gd name="connsiteX3" fmla="*/ 955688 w 1683580"/>
                <a:gd name="connsiteY3" fmla="*/ 1451535 h 1458732"/>
                <a:gd name="connsiteX4" fmla="*/ 1573762 w 1683580"/>
                <a:gd name="connsiteY4" fmla="*/ 1458732 h 1458732"/>
                <a:gd name="connsiteX5" fmla="*/ 1683490 w 1683580"/>
                <a:gd name="connsiteY5" fmla="*/ 558962 h 1458732"/>
                <a:gd name="connsiteX6" fmla="*/ 1432761 w 1683580"/>
                <a:gd name="connsiteY6" fmla="*/ 97943 h 1458732"/>
                <a:gd name="connsiteX7" fmla="*/ 1217869 w 1683580"/>
                <a:gd name="connsiteY7" fmla="*/ 72233 h 1458732"/>
                <a:gd name="connsiteX8" fmla="*/ 995013 w 1683580"/>
                <a:gd name="connsiteY8" fmla="*/ 60315 h 1458732"/>
                <a:gd name="connsiteX9" fmla="*/ 763045 w 1683580"/>
                <a:gd name="connsiteY9" fmla="*/ 128658 h 1458732"/>
                <a:gd name="connsiteX10" fmla="*/ 735684 w 1683580"/>
                <a:gd name="connsiteY10" fmla="*/ 744541 h 1458732"/>
                <a:gd name="connsiteX11" fmla="*/ 600840 w 1683580"/>
                <a:gd name="connsiteY11" fmla="*/ 690636 h 1458732"/>
                <a:gd name="connsiteX12" fmla="*/ 250 w 1683580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3637" h="1458732">
                  <a:moveTo>
                    <a:pt x="307" y="631511"/>
                  </a:moveTo>
                  <a:cubicBezTo>
                    <a:pt x="-10032" y="680992"/>
                    <a:pt x="242979" y="771031"/>
                    <a:pt x="350104" y="878090"/>
                  </a:cubicBezTo>
                  <a:cubicBezTo>
                    <a:pt x="431053" y="979811"/>
                    <a:pt x="510950" y="1038905"/>
                    <a:pt x="603609" y="1158387"/>
                  </a:cubicBezTo>
                  <a:cubicBezTo>
                    <a:pt x="691391" y="1260800"/>
                    <a:pt x="824072" y="1341807"/>
                    <a:pt x="955745" y="1451535"/>
                  </a:cubicBezTo>
                  <a:lnTo>
                    <a:pt x="1573819" y="1458732"/>
                  </a:lnTo>
                  <a:cubicBezTo>
                    <a:pt x="1690862" y="1158809"/>
                    <a:pt x="1683546" y="668689"/>
                    <a:pt x="1683547" y="558962"/>
                  </a:cubicBezTo>
                  <a:cubicBezTo>
                    <a:pt x="1666692" y="-4699"/>
                    <a:pt x="1521956" y="9660"/>
                    <a:pt x="1432818" y="97943"/>
                  </a:cubicBezTo>
                  <a:cubicBezTo>
                    <a:pt x="1415603" y="-939"/>
                    <a:pt x="1276676" y="18116"/>
                    <a:pt x="1217926" y="72233"/>
                  </a:cubicBezTo>
                  <a:cubicBezTo>
                    <a:pt x="1201804" y="-29950"/>
                    <a:pt x="1015225" y="-14213"/>
                    <a:pt x="995070" y="60315"/>
                  </a:cubicBezTo>
                  <a:cubicBezTo>
                    <a:pt x="971370" y="-17903"/>
                    <a:pt x="799222" y="-38667"/>
                    <a:pt x="763102" y="128658"/>
                  </a:cubicBezTo>
                  <a:cubicBezTo>
                    <a:pt x="737369" y="247866"/>
                    <a:pt x="733090" y="336486"/>
                    <a:pt x="735741" y="744541"/>
                  </a:cubicBezTo>
                  <a:cubicBezTo>
                    <a:pt x="643470" y="809279"/>
                    <a:pt x="546120" y="683477"/>
                    <a:pt x="469463" y="633800"/>
                  </a:cubicBezTo>
                  <a:cubicBezTo>
                    <a:pt x="340860" y="530905"/>
                    <a:pt x="61917" y="453377"/>
                    <a:pt x="307" y="631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15465" y="3579675"/>
              <a:ext cx="211525" cy="211525"/>
            </a:xfrm>
            <a:prstGeom prst="ellipse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01297" y="2348418"/>
            <a:ext cx="3142703" cy="2255331"/>
            <a:chOff x="6001297" y="2348418"/>
            <a:chExt cx="3142703" cy="2255331"/>
          </a:xfrm>
        </p:grpSpPr>
        <p:sp>
          <p:nvSpPr>
            <p:cNvPr id="12" name="Rectangle 11"/>
            <p:cNvSpPr/>
            <p:nvPr/>
          </p:nvSpPr>
          <p:spPr>
            <a:xfrm rot="10800000">
              <a:off x="7775849" y="2587500"/>
              <a:ext cx="360040" cy="952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8015839" y="2348418"/>
              <a:ext cx="1128161" cy="12961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6200000">
              <a:off x="5864500" y="2692400"/>
              <a:ext cx="2048146" cy="1774551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711016 w 1421182"/>
                <a:gd name="connsiteY10" fmla="*/ 34275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095765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80395 h 1549168"/>
                <a:gd name="connsiteX1" fmla="*/ 140932 w 1421182"/>
                <a:gd name="connsiteY1" fmla="*/ 876169 h 1549168"/>
                <a:gd name="connsiteX2" fmla="*/ 309182 w 1421182"/>
                <a:gd name="connsiteY2" fmla="*/ 1234614 h 1549168"/>
                <a:gd name="connsiteX3" fmla="*/ 693290 w 1421182"/>
                <a:gd name="connsiteY3" fmla="*/ 1541971 h 1549168"/>
                <a:gd name="connsiteX4" fmla="*/ 1311364 w 1421182"/>
                <a:gd name="connsiteY4" fmla="*/ 1549168 h 1549168"/>
                <a:gd name="connsiteX5" fmla="*/ 1421092 w 1421182"/>
                <a:gd name="connsiteY5" fmla="*/ 649398 h 1549168"/>
                <a:gd name="connsiteX6" fmla="*/ 1095765 w 1421182"/>
                <a:gd name="connsiteY6" fmla="*/ 191932 h 1549168"/>
                <a:gd name="connsiteX7" fmla="*/ 1168953 w 1421182"/>
                <a:gd name="connsiteY7" fmla="*/ 490912 h 1549168"/>
                <a:gd name="connsiteX8" fmla="*/ 891530 w 1421182"/>
                <a:gd name="connsiteY8" fmla="*/ 141357 h 1549168"/>
                <a:gd name="connsiteX9" fmla="*/ 957315 w 1421182"/>
                <a:gd name="connsiteY9" fmla="*/ 467020 h 1549168"/>
                <a:gd name="connsiteX10" fmla="*/ 689705 w 1421182"/>
                <a:gd name="connsiteY10" fmla="*/ 99574 h 1549168"/>
                <a:gd name="connsiteX11" fmla="*/ 553923 w 1421182"/>
                <a:gd name="connsiteY11" fmla="*/ 59246 h 1549168"/>
                <a:gd name="connsiteX12" fmla="*/ 473286 w 1421182"/>
                <a:gd name="connsiteY12" fmla="*/ 834977 h 1549168"/>
                <a:gd name="connsiteX13" fmla="*/ 338442 w 1421182"/>
                <a:gd name="connsiteY13" fmla="*/ 781072 h 1549168"/>
                <a:gd name="connsiteX14" fmla="*/ 719 w 1421182"/>
                <a:gd name="connsiteY14" fmla="*/ 480395 h 1549168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1168953 w 1421182"/>
                <a:gd name="connsiteY7" fmla="*/ 479667 h 1537923"/>
                <a:gd name="connsiteX8" fmla="*/ 891530 w 1421182"/>
                <a:gd name="connsiteY8" fmla="*/ 130112 h 1537923"/>
                <a:gd name="connsiteX9" fmla="*/ 689705 w 1421182"/>
                <a:gd name="connsiteY9" fmla="*/ 88329 h 1537923"/>
                <a:gd name="connsiteX10" fmla="*/ 553923 w 1421182"/>
                <a:gd name="connsiteY10" fmla="*/ 48001 h 1537923"/>
                <a:gd name="connsiteX11" fmla="*/ 473286 w 1421182"/>
                <a:gd name="connsiteY11" fmla="*/ 823732 h 1537923"/>
                <a:gd name="connsiteX12" fmla="*/ 338442 w 1421182"/>
                <a:gd name="connsiteY12" fmla="*/ 769827 h 1537923"/>
                <a:gd name="connsiteX13" fmla="*/ 719 w 1421182"/>
                <a:gd name="connsiteY13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916396 w 1421182"/>
                <a:gd name="connsiteY7" fmla="*/ 147873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56367 h 1525140"/>
                <a:gd name="connsiteX1" fmla="*/ 140932 w 1421182"/>
                <a:gd name="connsiteY1" fmla="*/ 852141 h 1525140"/>
                <a:gd name="connsiteX2" fmla="*/ 309182 w 1421182"/>
                <a:gd name="connsiteY2" fmla="*/ 1210586 h 1525140"/>
                <a:gd name="connsiteX3" fmla="*/ 693290 w 1421182"/>
                <a:gd name="connsiteY3" fmla="*/ 1517943 h 1525140"/>
                <a:gd name="connsiteX4" fmla="*/ 1311364 w 1421182"/>
                <a:gd name="connsiteY4" fmla="*/ 1525140 h 1525140"/>
                <a:gd name="connsiteX5" fmla="*/ 1421092 w 1421182"/>
                <a:gd name="connsiteY5" fmla="*/ 625370 h 1525140"/>
                <a:gd name="connsiteX6" fmla="*/ 1170363 w 1421182"/>
                <a:gd name="connsiteY6" fmla="*/ 164351 h 1525140"/>
                <a:gd name="connsiteX7" fmla="*/ 916396 w 1421182"/>
                <a:gd name="connsiteY7" fmla="*/ 135090 h 1525140"/>
                <a:gd name="connsiteX8" fmla="*/ 689705 w 1421182"/>
                <a:gd name="connsiteY8" fmla="*/ 75546 h 1525140"/>
                <a:gd name="connsiteX9" fmla="*/ 732615 w 1421182"/>
                <a:gd name="connsiteY9" fmla="*/ 126723 h 1525140"/>
                <a:gd name="connsiteX10" fmla="*/ 553923 w 1421182"/>
                <a:gd name="connsiteY10" fmla="*/ 35218 h 1525140"/>
                <a:gd name="connsiteX11" fmla="*/ 473286 w 1421182"/>
                <a:gd name="connsiteY11" fmla="*/ 810949 h 1525140"/>
                <a:gd name="connsiteX12" fmla="*/ 338442 w 1421182"/>
                <a:gd name="connsiteY12" fmla="*/ 757044 h 1525140"/>
                <a:gd name="connsiteX13" fmla="*/ 719 w 1421182"/>
                <a:gd name="connsiteY13" fmla="*/ 456367 h 1525140"/>
                <a:gd name="connsiteX0" fmla="*/ 719 w 1421182"/>
                <a:gd name="connsiteY0" fmla="*/ 391802 h 1460575"/>
                <a:gd name="connsiteX1" fmla="*/ 140932 w 1421182"/>
                <a:gd name="connsiteY1" fmla="*/ 787576 h 1460575"/>
                <a:gd name="connsiteX2" fmla="*/ 309182 w 1421182"/>
                <a:gd name="connsiteY2" fmla="*/ 1146021 h 1460575"/>
                <a:gd name="connsiteX3" fmla="*/ 693290 w 1421182"/>
                <a:gd name="connsiteY3" fmla="*/ 1453378 h 1460575"/>
                <a:gd name="connsiteX4" fmla="*/ 1311364 w 1421182"/>
                <a:gd name="connsiteY4" fmla="*/ 1460575 h 1460575"/>
                <a:gd name="connsiteX5" fmla="*/ 1421092 w 1421182"/>
                <a:gd name="connsiteY5" fmla="*/ 560805 h 1460575"/>
                <a:gd name="connsiteX6" fmla="*/ 1170363 w 1421182"/>
                <a:gd name="connsiteY6" fmla="*/ 99786 h 1460575"/>
                <a:gd name="connsiteX7" fmla="*/ 916396 w 1421182"/>
                <a:gd name="connsiteY7" fmla="*/ 70525 h 1460575"/>
                <a:gd name="connsiteX8" fmla="*/ 689705 w 1421182"/>
                <a:gd name="connsiteY8" fmla="*/ 10981 h 1460575"/>
                <a:gd name="connsiteX9" fmla="*/ 732615 w 1421182"/>
                <a:gd name="connsiteY9" fmla="*/ 62158 h 1460575"/>
                <a:gd name="connsiteX10" fmla="*/ 539718 w 1421182"/>
                <a:gd name="connsiteY10" fmla="*/ 48800 h 1460575"/>
                <a:gd name="connsiteX11" fmla="*/ 473286 w 1421182"/>
                <a:gd name="connsiteY11" fmla="*/ 746384 h 1460575"/>
                <a:gd name="connsiteX12" fmla="*/ 338442 w 1421182"/>
                <a:gd name="connsiteY12" fmla="*/ 692479 h 1460575"/>
                <a:gd name="connsiteX13" fmla="*/ 719 w 1421182"/>
                <a:gd name="connsiteY13" fmla="*/ 391802 h 1460575"/>
                <a:gd name="connsiteX0" fmla="*/ 719 w 1421182"/>
                <a:gd name="connsiteY0" fmla="*/ 399347 h 1468120"/>
                <a:gd name="connsiteX1" fmla="*/ 140932 w 1421182"/>
                <a:gd name="connsiteY1" fmla="*/ 795121 h 1468120"/>
                <a:gd name="connsiteX2" fmla="*/ 309182 w 1421182"/>
                <a:gd name="connsiteY2" fmla="*/ 1153566 h 1468120"/>
                <a:gd name="connsiteX3" fmla="*/ 693290 w 1421182"/>
                <a:gd name="connsiteY3" fmla="*/ 1460923 h 1468120"/>
                <a:gd name="connsiteX4" fmla="*/ 1311364 w 1421182"/>
                <a:gd name="connsiteY4" fmla="*/ 1468120 h 1468120"/>
                <a:gd name="connsiteX5" fmla="*/ 1421092 w 1421182"/>
                <a:gd name="connsiteY5" fmla="*/ 568350 h 1468120"/>
                <a:gd name="connsiteX6" fmla="*/ 1170363 w 1421182"/>
                <a:gd name="connsiteY6" fmla="*/ 107331 h 1468120"/>
                <a:gd name="connsiteX7" fmla="*/ 916396 w 1421182"/>
                <a:gd name="connsiteY7" fmla="*/ 78070 h 1468120"/>
                <a:gd name="connsiteX8" fmla="*/ 817586 w 1421182"/>
                <a:gd name="connsiteY8" fmla="*/ 765 h 1468120"/>
                <a:gd name="connsiteX9" fmla="*/ 732615 w 1421182"/>
                <a:gd name="connsiteY9" fmla="*/ 69703 h 1468120"/>
                <a:gd name="connsiteX10" fmla="*/ 539718 w 1421182"/>
                <a:gd name="connsiteY10" fmla="*/ 56345 h 1468120"/>
                <a:gd name="connsiteX11" fmla="*/ 473286 w 1421182"/>
                <a:gd name="connsiteY11" fmla="*/ 753929 h 1468120"/>
                <a:gd name="connsiteX12" fmla="*/ 338442 w 1421182"/>
                <a:gd name="connsiteY12" fmla="*/ 700024 h 1468120"/>
                <a:gd name="connsiteX13" fmla="*/ 719 w 1421182"/>
                <a:gd name="connsiteY13" fmla="*/ 399347 h 1468120"/>
                <a:gd name="connsiteX0" fmla="*/ 719 w 1421182"/>
                <a:gd name="connsiteY0" fmla="*/ 391166 h 1459939"/>
                <a:gd name="connsiteX1" fmla="*/ 140932 w 1421182"/>
                <a:gd name="connsiteY1" fmla="*/ 786940 h 1459939"/>
                <a:gd name="connsiteX2" fmla="*/ 309182 w 1421182"/>
                <a:gd name="connsiteY2" fmla="*/ 1145385 h 1459939"/>
                <a:gd name="connsiteX3" fmla="*/ 693290 w 1421182"/>
                <a:gd name="connsiteY3" fmla="*/ 1452742 h 1459939"/>
                <a:gd name="connsiteX4" fmla="*/ 1311364 w 1421182"/>
                <a:gd name="connsiteY4" fmla="*/ 1459939 h 1459939"/>
                <a:gd name="connsiteX5" fmla="*/ 1421092 w 1421182"/>
                <a:gd name="connsiteY5" fmla="*/ 560169 h 1459939"/>
                <a:gd name="connsiteX6" fmla="*/ 1170363 w 1421182"/>
                <a:gd name="connsiteY6" fmla="*/ 99150 h 1459939"/>
                <a:gd name="connsiteX7" fmla="*/ 916396 w 1421182"/>
                <a:gd name="connsiteY7" fmla="*/ 69889 h 1459939"/>
                <a:gd name="connsiteX8" fmla="*/ 732615 w 1421182"/>
                <a:gd name="connsiteY8" fmla="*/ 61522 h 1459939"/>
                <a:gd name="connsiteX9" fmla="*/ 539718 w 1421182"/>
                <a:gd name="connsiteY9" fmla="*/ 48164 h 1459939"/>
                <a:gd name="connsiteX10" fmla="*/ 473286 w 1421182"/>
                <a:gd name="connsiteY10" fmla="*/ 745748 h 1459939"/>
                <a:gd name="connsiteX11" fmla="*/ 338442 w 1421182"/>
                <a:gd name="connsiteY11" fmla="*/ 691843 h 1459939"/>
                <a:gd name="connsiteX12" fmla="*/ 719 w 1421182"/>
                <a:gd name="connsiteY12" fmla="*/ 391166 h 1459939"/>
                <a:gd name="connsiteX0" fmla="*/ 719 w 1421182"/>
                <a:gd name="connsiteY0" fmla="*/ 375395 h 1444168"/>
                <a:gd name="connsiteX1" fmla="*/ 140932 w 1421182"/>
                <a:gd name="connsiteY1" fmla="*/ 771169 h 1444168"/>
                <a:gd name="connsiteX2" fmla="*/ 309182 w 1421182"/>
                <a:gd name="connsiteY2" fmla="*/ 1129614 h 1444168"/>
                <a:gd name="connsiteX3" fmla="*/ 693290 w 1421182"/>
                <a:gd name="connsiteY3" fmla="*/ 1436971 h 1444168"/>
                <a:gd name="connsiteX4" fmla="*/ 1311364 w 1421182"/>
                <a:gd name="connsiteY4" fmla="*/ 1444168 h 1444168"/>
                <a:gd name="connsiteX5" fmla="*/ 1421092 w 1421182"/>
                <a:gd name="connsiteY5" fmla="*/ 544398 h 1444168"/>
                <a:gd name="connsiteX6" fmla="*/ 1170363 w 1421182"/>
                <a:gd name="connsiteY6" fmla="*/ 83379 h 1444168"/>
                <a:gd name="connsiteX7" fmla="*/ 916396 w 1421182"/>
                <a:gd name="connsiteY7" fmla="*/ 54118 h 1444168"/>
                <a:gd name="connsiteX8" fmla="*/ 732615 w 1421182"/>
                <a:gd name="connsiteY8" fmla="*/ 45751 h 1444168"/>
                <a:gd name="connsiteX9" fmla="*/ 529062 w 1421182"/>
                <a:gd name="connsiteY9" fmla="*/ 53706 h 1444168"/>
                <a:gd name="connsiteX10" fmla="*/ 473286 w 1421182"/>
                <a:gd name="connsiteY10" fmla="*/ 729977 h 1444168"/>
                <a:gd name="connsiteX11" fmla="*/ 338442 w 1421182"/>
                <a:gd name="connsiteY11" fmla="*/ 676072 h 1444168"/>
                <a:gd name="connsiteX12" fmla="*/ 719 w 1421182"/>
                <a:gd name="connsiteY12" fmla="*/ 375395 h 1444168"/>
                <a:gd name="connsiteX0" fmla="*/ 719 w 1421182"/>
                <a:gd name="connsiteY0" fmla="*/ 383267 h 1452040"/>
                <a:gd name="connsiteX1" fmla="*/ 140932 w 1421182"/>
                <a:gd name="connsiteY1" fmla="*/ 779041 h 1452040"/>
                <a:gd name="connsiteX2" fmla="*/ 309182 w 1421182"/>
                <a:gd name="connsiteY2" fmla="*/ 1137486 h 1452040"/>
                <a:gd name="connsiteX3" fmla="*/ 693290 w 1421182"/>
                <a:gd name="connsiteY3" fmla="*/ 1444843 h 1452040"/>
                <a:gd name="connsiteX4" fmla="*/ 1311364 w 1421182"/>
                <a:gd name="connsiteY4" fmla="*/ 1452040 h 1452040"/>
                <a:gd name="connsiteX5" fmla="*/ 1421092 w 1421182"/>
                <a:gd name="connsiteY5" fmla="*/ 552270 h 1452040"/>
                <a:gd name="connsiteX6" fmla="*/ 1170363 w 1421182"/>
                <a:gd name="connsiteY6" fmla="*/ 91251 h 1452040"/>
                <a:gd name="connsiteX7" fmla="*/ 916396 w 1421182"/>
                <a:gd name="connsiteY7" fmla="*/ 61990 h 1452040"/>
                <a:gd name="connsiteX8" fmla="*/ 732615 w 1421182"/>
                <a:gd name="connsiteY8" fmla="*/ 53623 h 1452040"/>
                <a:gd name="connsiteX9" fmla="*/ 529062 w 1421182"/>
                <a:gd name="connsiteY9" fmla="*/ 61578 h 1452040"/>
                <a:gd name="connsiteX10" fmla="*/ 473286 w 1421182"/>
                <a:gd name="connsiteY10" fmla="*/ 737849 h 1452040"/>
                <a:gd name="connsiteX11" fmla="*/ 338442 w 1421182"/>
                <a:gd name="connsiteY11" fmla="*/ 683944 h 1452040"/>
                <a:gd name="connsiteX12" fmla="*/ 719 w 1421182"/>
                <a:gd name="connsiteY12" fmla="*/ 383267 h 1452040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2642"/>
                <a:gd name="connsiteY0" fmla="*/ 401489 h 1470262"/>
                <a:gd name="connsiteX1" fmla="*/ 140932 w 1422642"/>
                <a:gd name="connsiteY1" fmla="*/ 797263 h 1470262"/>
                <a:gd name="connsiteX2" fmla="*/ 309182 w 1422642"/>
                <a:gd name="connsiteY2" fmla="*/ 1155708 h 1470262"/>
                <a:gd name="connsiteX3" fmla="*/ 693290 w 1422642"/>
                <a:gd name="connsiteY3" fmla="*/ 1463065 h 1470262"/>
                <a:gd name="connsiteX4" fmla="*/ 1311364 w 1422642"/>
                <a:gd name="connsiteY4" fmla="*/ 1470262 h 1470262"/>
                <a:gd name="connsiteX5" fmla="*/ 1421092 w 1422642"/>
                <a:gd name="connsiteY5" fmla="*/ 570492 h 1470262"/>
                <a:gd name="connsiteX6" fmla="*/ 1170363 w 1422642"/>
                <a:gd name="connsiteY6" fmla="*/ 109473 h 1470262"/>
                <a:gd name="connsiteX7" fmla="*/ 955471 w 1422642"/>
                <a:gd name="connsiteY7" fmla="*/ 83763 h 1470262"/>
                <a:gd name="connsiteX8" fmla="*/ 732615 w 1422642"/>
                <a:gd name="connsiteY8" fmla="*/ 71845 h 1470262"/>
                <a:gd name="connsiteX9" fmla="*/ 529062 w 1422642"/>
                <a:gd name="connsiteY9" fmla="*/ 79800 h 1470262"/>
                <a:gd name="connsiteX10" fmla="*/ 473286 w 1422642"/>
                <a:gd name="connsiteY10" fmla="*/ 756071 h 1470262"/>
                <a:gd name="connsiteX11" fmla="*/ 338442 w 1422642"/>
                <a:gd name="connsiteY11" fmla="*/ 702166 h 1470262"/>
                <a:gd name="connsiteX12" fmla="*/ 719 w 142264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1359 w 1421822"/>
                <a:gd name="connsiteY0" fmla="*/ 389959 h 1458732"/>
                <a:gd name="connsiteX1" fmla="*/ 88289 w 1421822"/>
                <a:gd name="connsiteY1" fmla="*/ 878090 h 1458732"/>
                <a:gd name="connsiteX2" fmla="*/ 309822 w 1421822"/>
                <a:gd name="connsiteY2" fmla="*/ 1144178 h 1458732"/>
                <a:gd name="connsiteX3" fmla="*/ 693930 w 1421822"/>
                <a:gd name="connsiteY3" fmla="*/ 1451535 h 1458732"/>
                <a:gd name="connsiteX4" fmla="*/ 1312004 w 1421822"/>
                <a:gd name="connsiteY4" fmla="*/ 1458732 h 1458732"/>
                <a:gd name="connsiteX5" fmla="*/ 1421732 w 1421822"/>
                <a:gd name="connsiteY5" fmla="*/ 558962 h 1458732"/>
                <a:gd name="connsiteX6" fmla="*/ 1171003 w 1421822"/>
                <a:gd name="connsiteY6" fmla="*/ 97943 h 1458732"/>
                <a:gd name="connsiteX7" fmla="*/ 956111 w 1421822"/>
                <a:gd name="connsiteY7" fmla="*/ 72233 h 1458732"/>
                <a:gd name="connsiteX8" fmla="*/ 733255 w 1421822"/>
                <a:gd name="connsiteY8" fmla="*/ 60315 h 1458732"/>
                <a:gd name="connsiteX9" fmla="*/ 501287 w 1421822"/>
                <a:gd name="connsiteY9" fmla="*/ 128658 h 1458732"/>
                <a:gd name="connsiteX10" fmla="*/ 473926 w 1421822"/>
                <a:gd name="connsiteY10" fmla="*/ 744541 h 1458732"/>
                <a:gd name="connsiteX11" fmla="*/ 339082 w 1421822"/>
                <a:gd name="connsiteY11" fmla="*/ 690636 h 1458732"/>
                <a:gd name="connsiteX12" fmla="*/ 1359 w 1421822"/>
                <a:gd name="connsiteY12" fmla="*/ 389959 h 1458732"/>
                <a:gd name="connsiteX0" fmla="*/ 250 w 1683580"/>
                <a:gd name="connsiteY0" fmla="*/ 631511 h 1458732"/>
                <a:gd name="connsiteX1" fmla="*/ 350047 w 1683580"/>
                <a:gd name="connsiteY1" fmla="*/ 878090 h 1458732"/>
                <a:gd name="connsiteX2" fmla="*/ 571580 w 1683580"/>
                <a:gd name="connsiteY2" fmla="*/ 1144178 h 1458732"/>
                <a:gd name="connsiteX3" fmla="*/ 955688 w 1683580"/>
                <a:gd name="connsiteY3" fmla="*/ 1451535 h 1458732"/>
                <a:gd name="connsiteX4" fmla="*/ 1573762 w 1683580"/>
                <a:gd name="connsiteY4" fmla="*/ 1458732 h 1458732"/>
                <a:gd name="connsiteX5" fmla="*/ 1683490 w 1683580"/>
                <a:gd name="connsiteY5" fmla="*/ 558962 h 1458732"/>
                <a:gd name="connsiteX6" fmla="*/ 1432761 w 1683580"/>
                <a:gd name="connsiteY6" fmla="*/ 97943 h 1458732"/>
                <a:gd name="connsiteX7" fmla="*/ 1217869 w 1683580"/>
                <a:gd name="connsiteY7" fmla="*/ 72233 h 1458732"/>
                <a:gd name="connsiteX8" fmla="*/ 995013 w 1683580"/>
                <a:gd name="connsiteY8" fmla="*/ 60315 h 1458732"/>
                <a:gd name="connsiteX9" fmla="*/ 763045 w 1683580"/>
                <a:gd name="connsiteY9" fmla="*/ 128658 h 1458732"/>
                <a:gd name="connsiteX10" fmla="*/ 735684 w 1683580"/>
                <a:gd name="connsiteY10" fmla="*/ 744541 h 1458732"/>
                <a:gd name="connsiteX11" fmla="*/ 600840 w 1683580"/>
                <a:gd name="connsiteY11" fmla="*/ 690636 h 1458732"/>
                <a:gd name="connsiteX12" fmla="*/ 250 w 1683580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3637" h="1458732">
                  <a:moveTo>
                    <a:pt x="307" y="631511"/>
                  </a:moveTo>
                  <a:cubicBezTo>
                    <a:pt x="-10032" y="680992"/>
                    <a:pt x="242979" y="771031"/>
                    <a:pt x="350104" y="878090"/>
                  </a:cubicBezTo>
                  <a:cubicBezTo>
                    <a:pt x="431053" y="979811"/>
                    <a:pt x="510950" y="1038905"/>
                    <a:pt x="603609" y="1158387"/>
                  </a:cubicBezTo>
                  <a:cubicBezTo>
                    <a:pt x="691391" y="1260800"/>
                    <a:pt x="824072" y="1341807"/>
                    <a:pt x="955745" y="1451535"/>
                  </a:cubicBezTo>
                  <a:lnTo>
                    <a:pt x="1573819" y="1458732"/>
                  </a:lnTo>
                  <a:cubicBezTo>
                    <a:pt x="1690862" y="1158809"/>
                    <a:pt x="1683546" y="668689"/>
                    <a:pt x="1683547" y="558962"/>
                  </a:cubicBezTo>
                  <a:cubicBezTo>
                    <a:pt x="1666692" y="-4699"/>
                    <a:pt x="1521956" y="9660"/>
                    <a:pt x="1432818" y="97943"/>
                  </a:cubicBezTo>
                  <a:cubicBezTo>
                    <a:pt x="1415603" y="-939"/>
                    <a:pt x="1276676" y="18116"/>
                    <a:pt x="1217926" y="72233"/>
                  </a:cubicBezTo>
                  <a:cubicBezTo>
                    <a:pt x="1201804" y="-29950"/>
                    <a:pt x="1015225" y="-14213"/>
                    <a:pt x="995070" y="60315"/>
                  </a:cubicBezTo>
                  <a:cubicBezTo>
                    <a:pt x="971370" y="-17903"/>
                    <a:pt x="799222" y="-38667"/>
                    <a:pt x="763102" y="128658"/>
                  </a:cubicBezTo>
                  <a:cubicBezTo>
                    <a:pt x="737369" y="247866"/>
                    <a:pt x="733090" y="336486"/>
                    <a:pt x="735741" y="744541"/>
                  </a:cubicBezTo>
                  <a:cubicBezTo>
                    <a:pt x="643470" y="809279"/>
                    <a:pt x="546120" y="683477"/>
                    <a:pt x="469463" y="633800"/>
                  </a:cubicBezTo>
                  <a:cubicBezTo>
                    <a:pt x="340860" y="530905"/>
                    <a:pt x="61917" y="453377"/>
                    <a:pt x="307" y="6315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244408" y="2481737"/>
              <a:ext cx="211525" cy="211525"/>
            </a:xfrm>
            <a:prstGeom prst="ellipse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6253" y="1514078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0170" y="3924423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01297" y="1237413"/>
            <a:ext cx="2539483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9467" y="3924423"/>
            <a:ext cx="2539483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15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7874A58D-F614-4E37-9864-D907CD7AD4C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xmlns="" id="{880B7BF3-334F-4388-B684-41D827610CB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</a:rPr>
              <a:t>Infographic Style</a:t>
            </a:r>
            <a:endParaRPr lang="ko-KR" altLang="en-US" dirty="0">
              <a:solidFill>
                <a:srgbClr val="FFC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92440" y="2427734"/>
            <a:ext cx="2340000" cy="648072"/>
            <a:chOff x="6192440" y="2427734"/>
            <a:chExt cx="2340000" cy="648072"/>
          </a:xfrm>
          <a:solidFill>
            <a:schemeClr val="accent4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6192440" y="2715766"/>
              <a:ext cx="234000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6387974" y="2427734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79912" y="2715766"/>
            <a:ext cx="2340000" cy="620192"/>
            <a:chOff x="3779912" y="2715766"/>
            <a:chExt cx="2340000" cy="620192"/>
          </a:xfrm>
          <a:solidFill>
            <a:schemeClr val="accent4"/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3779912" y="2715766"/>
              <a:ext cx="234000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3928689" y="3047926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2344" y="1122476"/>
            <a:ext cx="2659536" cy="3570208"/>
            <a:chOff x="812344" y="1170182"/>
            <a:chExt cx="2659536" cy="3570208"/>
          </a:xfrm>
        </p:grpSpPr>
        <p:sp>
          <p:nvSpPr>
            <p:cNvPr id="12" name="TextBox 11"/>
            <p:cNvSpPr txBox="1"/>
            <p:nvPr/>
          </p:nvSpPr>
          <p:spPr>
            <a:xfrm>
              <a:off x="812344" y="1508736"/>
              <a:ext cx="2659536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Get a modern PowerPoint  Presentation that is beautifully designed. 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 Easy to change colors, photos and Text.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2344" y="1170182"/>
              <a:ext cx="2659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53196" y="2740149"/>
            <a:ext cx="21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5724" y="2745845"/>
            <a:ext cx="21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8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9760" y="305256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7608" y="305256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7608" y="113578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7837" y="113578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95601" y="1653761"/>
            <a:ext cx="1800200" cy="1232690"/>
            <a:chOff x="803640" y="3362835"/>
            <a:chExt cx="2059657" cy="1232690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63841" y="1653761"/>
            <a:ext cx="1800200" cy="1232690"/>
            <a:chOff x="803640" y="3362835"/>
            <a:chExt cx="2059657" cy="1232690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95600" y="3565975"/>
            <a:ext cx="1800200" cy="1232690"/>
            <a:chOff x="803640" y="3362835"/>
            <a:chExt cx="2059657" cy="1232690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63840" y="3565975"/>
            <a:ext cx="1800200" cy="1232690"/>
            <a:chOff x="803640" y="3362835"/>
            <a:chExt cx="2059657" cy="1232690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Chart 7">
            <a:extLst>
              <a:ext uri="{FF2B5EF4-FFF2-40B4-BE49-F238E27FC236}">
                <a16:creationId xmlns:a16="http://schemas.microsoft.com/office/drawing/2014/main" xmlns="" id="{B4AE8B5A-8A45-4DBD-AB23-EE0F3E3AA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114456"/>
              </p:ext>
            </p:extLst>
          </p:nvPr>
        </p:nvGraphicFramePr>
        <p:xfrm>
          <a:off x="849735" y="3490724"/>
          <a:ext cx="1535174" cy="15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5">
            <a:extLst>
              <a:ext uri="{FF2B5EF4-FFF2-40B4-BE49-F238E27FC236}">
                <a16:creationId xmlns:a16="http://schemas.microsoft.com/office/drawing/2014/main" xmlns="" id="{FAA7B932-D590-4F98-8B92-421AE2DDF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23603"/>
              </p:ext>
            </p:extLst>
          </p:nvPr>
        </p:nvGraphicFramePr>
        <p:xfrm>
          <a:off x="4806491" y="3147814"/>
          <a:ext cx="1535174" cy="15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10">
            <a:extLst>
              <a:ext uri="{FF2B5EF4-FFF2-40B4-BE49-F238E27FC236}">
                <a16:creationId xmlns:a16="http://schemas.microsoft.com/office/drawing/2014/main" xmlns="" id="{582E8B0B-553C-4889-8D47-EAD9E49E6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187210"/>
              </p:ext>
            </p:extLst>
          </p:nvPr>
        </p:nvGraphicFramePr>
        <p:xfrm>
          <a:off x="4999329" y="3342382"/>
          <a:ext cx="1149498" cy="113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5">
            <a:extLst>
              <a:ext uri="{FF2B5EF4-FFF2-40B4-BE49-F238E27FC236}">
                <a16:creationId xmlns:a16="http://schemas.microsoft.com/office/drawing/2014/main" xmlns="" id="{004143DF-6997-4420-95B2-E2501CC44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439734"/>
              </p:ext>
            </p:extLst>
          </p:nvPr>
        </p:nvGraphicFramePr>
        <p:xfrm>
          <a:off x="849735" y="3147814"/>
          <a:ext cx="1535174" cy="15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10">
            <a:extLst>
              <a:ext uri="{FF2B5EF4-FFF2-40B4-BE49-F238E27FC236}">
                <a16:creationId xmlns:a16="http://schemas.microsoft.com/office/drawing/2014/main" xmlns="" id="{EF21B58F-FBF1-40FE-948C-A2B855B9B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523083"/>
              </p:ext>
            </p:extLst>
          </p:nvPr>
        </p:nvGraphicFramePr>
        <p:xfrm>
          <a:off x="1042573" y="3342382"/>
          <a:ext cx="1149498" cy="113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Chart 5">
            <a:extLst>
              <a:ext uri="{FF2B5EF4-FFF2-40B4-BE49-F238E27FC236}">
                <a16:creationId xmlns:a16="http://schemas.microsoft.com/office/drawing/2014/main" xmlns="" id="{0328F59C-F151-43E3-96BD-1AB3287F0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191298"/>
              </p:ext>
            </p:extLst>
          </p:nvPr>
        </p:nvGraphicFramePr>
        <p:xfrm>
          <a:off x="4806491" y="1107433"/>
          <a:ext cx="1535174" cy="15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7" name="Chart 10">
            <a:extLst>
              <a:ext uri="{FF2B5EF4-FFF2-40B4-BE49-F238E27FC236}">
                <a16:creationId xmlns:a16="http://schemas.microsoft.com/office/drawing/2014/main" xmlns="" id="{45FD6428-34E9-42B2-91F7-45E2B044D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409947"/>
              </p:ext>
            </p:extLst>
          </p:nvPr>
        </p:nvGraphicFramePr>
        <p:xfrm>
          <a:off x="4999329" y="1302001"/>
          <a:ext cx="1149498" cy="113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8" name="Chart 5">
            <a:extLst>
              <a:ext uri="{FF2B5EF4-FFF2-40B4-BE49-F238E27FC236}">
                <a16:creationId xmlns:a16="http://schemas.microsoft.com/office/drawing/2014/main" xmlns="" id="{0887585D-C859-4DB6-89D5-F63ED9A0FF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992216"/>
              </p:ext>
            </p:extLst>
          </p:nvPr>
        </p:nvGraphicFramePr>
        <p:xfrm>
          <a:off x="849735" y="1107433"/>
          <a:ext cx="1535174" cy="159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Chart 10">
            <a:extLst>
              <a:ext uri="{FF2B5EF4-FFF2-40B4-BE49-F238E27FC236}">
                <a16:creationId xmlns:a16="http://schemas.microsoft.com/office/drawing/2014/main" xmlns="" id="{7ED1DF4A-EAA5-4482-885E-E74A4AC23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94201"/>
              </p:ext>
            </p:extLst>
          </p:nvPr>
        </p:nvGraphicFramePr>
        <p:xfrm>
          <a:off x="1042573" y="1302001"/>
          <a:ext cx="1149498" cy="113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05467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DA3453A-067B-4A20-A6D7-D6AE8854B55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2521E015-95DE-4773-9670-6ECC84D8195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683568" y="435989"/>
            <a:ext cx="3600400" cy="119965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145" y="2054334"/>
            <a:ext cx="178762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145" y="1759917"/>
            <a:ext cx="27363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18" y="2227808"/>
            <a:ext cx="2559892" cy="25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74B8B29D-5D26-47FA-843E-A4EE525D838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1128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8280"/>
              </p:ext>
            </p:extLst>
          </p:nvPr>
        </p:nvGraphicFramePr>
        <p:xfrm>
          <a:off x="501452" y="2427734"/>
          <a:ext cx="1548000" cy="21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27886"/>
              </p:ext>
            </p:extLst>
          </p:nvPr>
        </p:nvGraphicFramePr>
        <p:xfrm>
          <a:off x="2157636" y="2427734"/>
          <a:ext cx="1548000" cy="21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02489"/>
              </p:ext>
            </p:extLst>
          </p:nvPr>
        </p:nvGraphicFramePr>
        <p:xfrm>
          <a:off x="3813820" y="2427734"/>
          <a:ext cx="1548000" cy="21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8340"/>
              </p:ext>
            </p:extLst>
          </p:nvPr>
        </p:nvGraphicFramePr>
        <p:xfrm>
          <a:off x="5470004" y="2427734"/>
          <a:ext cx="1548000" cy="21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14332"/>
              </p:ext>
            </p:extLst>
          </p:nvPr>
        </p:nvGraphicFramePr>
        <p:xfrm>
          <a:off x="7126188" y="2427734"/>
          <a:ext cx="1548000" cy="21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Chevron 3"/>
          <p:cNvSpPr/>
          <p:nvPr/>
        </p:nvSpPr>
        <p:spPr>
          <a:xfrm>
            <a:off x="486274" y="1367038"/>
            <a:ext cx="1762419" cy="484632"/>
          </a:xfrm>
          <a:prstGeom prst="chevron">
            <a:avLst>
              <a:gd name="adj" fmla="val 382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2136205" y="1367038"/>
            <a:ext cx="1762419" cy="484632"/>
          </a:xfrm>
          <a:prstGeom prst="chevron">
            <a:avLst>
              <a:gd name="adj" fmla="val 3820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3786136" y="1367038"/>
            <a:ext cx="1762419" cy="484632"/>
          </a:xfrm>
          <a:prstGeom prst="chevron">
            <a:avLst>
              <a:gd name="adj" fmla="val 382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436067" y="1367038"/>
            <a:ext cx="1762419" cy="484632"/>
          </a:xfrm>
          <a:prstGeom prst="chevron">
            <a:avLst>
              <a:gd name="adj" fmla="val 3820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7085997" y="1367038"/>
            <a:ext cx="1762419" cy="484632"/>
          </a:xfrm>
          <a:prstGeom prst="chevron">
            <a:avLst>
              <a:gd name="adj" fmla="val 382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154294" y="1958535"/>
            <a:ext cx="242316" cy="345188"/>
          </a:xfrm>
          <a:prstGeom prst="down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466662" y="1958535"/>
            <a:ext cx="242316" cy="345188"/>
          </a:xfrm>
          <a:prstGeom prst="down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2810478" y="1958535"/>
            <a:ext cx="242316" cy="345188"/>
          </a:xfrm>
          <a:prstGeom prst="downArrow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6122846" y="1958535"/>
            <a:ext cx="242316" cy="345188"/>
          </a:xfrm>
          <a:prstGeom prst="downArrow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7779030" y="1958535"/>
            <a:ext cx="242316" cy="345188"/>
          </a:xfrm>
          <a:prstGeom prst="down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7866" y="1464060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0234" y="1464060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74050" y="1464060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6418" y="1464060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42602" y="1464060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5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032448" y="339502"/>
            <a:ext cx="51115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2"/>
                </a:solidFill>
                <a:cs typeface="Arial" pitchFamily="34" charset="0"/>
              </a:rPr>
              <a:t>Agenda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80374" y="1203598"/>
            <a:ext cx="5328592" cy="755937"/>
            <a:chOff x="3414539" y="1203598"/>
            <a:chExt cx="5328592" cy="755937"/>
          </a:xfrm>
        </p:grpSpPr>
        <p:grpSp>
          <p:nvGrpSpPr>
            <p:cNvPr id="13" name="Group 12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122111" y="2111871"/>
            <a:ext cx="5328592" cy="755937"/>
            <a:chOff x="3414539" y="1203598"/>
            <a:chExt cx="5328592" cy="755937"/>
          </a:xfrm>
        </p:grpSpPr>
        <p:grpSp>
          <p:nvGrpSpPr>
            <p:cNvPr id="19" name="Group 18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763849" y="3020144"/>
            <a:ext cx="5328592" cy="755937"/>
            <a:chOff x="3414539" y="1203598"/>
            <a:chExt cx="5328592" cy="755937"/>
          </a:xfrm>
        </p:grpSpPr>
        <p:grpSp>
          <p:nvGrpSpPr>
            <p:cNvPr id="27" name="Group 26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405587" y="3928417"/>
            <a:ext cx="5328592" cy="755937"/>
            <a:chOff x="3414539" y="1203598"/>
            <a:chExt cx="5328592" cy="755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3695748" y="1260765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42756" y="2169038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765" y="3077311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36774" y="3985584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33779" y="1402521"/>
            <a:ext cx="3716924" cy="534690"/>
            <a:chOff x="4667944" y="1383471"/>
            <a:chExt cx="3716924" cy="534690"/>
          </a:xfrm>
        </p:grpSpPr>
        <p:sp>
          <p:nvSpPr>
            <p:cNvPr id="46" name="TextBox 45"/>
            <p:cNvSpPr txBox="1"/>
            <p:nvPr/>
          </p:nvSpPr>
          <p:spPr>
            <a:xfrm>
              <a:off x="4667944" y="1641162"/>
              <a:ext cx="330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designed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80474" y="2314068"/>
            <a:ext cx="3716924" cy="534690"/>
            <a:chOff x="4667944" y="1383471"/>
            <a:chExt cx="3716924" cy="534690"/>
          </a:xfrm>
        </p:grpSpPr>
        <p:sp>
          <p:nvSpPr>
            <p:cNvPr id="50" name="TextBox 49"/>
            <p:cNvSpPr txBox="1"/>
            <p:nvPr/>
          </p:nvSpPr>
          <p:spPr>
            <a:xfrm>
              <a:off x="4667944" y="1641162"/>
              <a:ext cx="330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designed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27169" y="3225615"/>
            <a:ext cx="3716924" cy="534690"/>
            <a:chOff x="4667944" y="1383471"/>
            <a:chExt cx="3716924" cy="534690"/>
          </a:xfrm>
        </p:grpSpPr>
        <p:sp>
          <p:nvSpPr>
            <p:cNvPr id="53" name="TextBox 52"/>
            <p:cNvSpPr txBox="1"/>
            <p:nvPr/>
          </p:nvSpPr>
          <p:spPr>
            <a:xfrm>
              <a:off x="4667944" y="1641162"/>
              <a:ext cx="330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designed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73864" y="4137162"/>
            <a:ext cx="3716924" cy="534690"/>
            <a:chOff x="4667944" y="1383471"/>
            <a:chExt cx="3716924" cy="534690"/>
          </a:xfrm>
        </p:grpSpPr>
        <p:sp>
          <p:nvSpPr>
            <p:cNvPr id="56" name="TextBox 55"/>
            <p:cNvSpPr txBox="1"/>
            <p:nvPr/>
          </p:nvSpPr>
          <p:spPr>
            <a:xfrm>
              <a:off x="4667944" y="1641162"/>
              <a:ext cx="330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designed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Block Arc 14"/>
          <p:cNvSpPr/>
          <p:nvPr/>
        </p:nvSpPr>
        <p:spPr>
          <a:xfrm rot="16200000">
            <a:off x="8280667" y="1501355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Rectangle 36"/>
          <p:cNvSpPr/>
          <p:nvPr/>
        </p:nvSpPr>
        <p:spPr>
          <a:xfrm>
            <a:off x="7188774" y="4246095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ounded Rectangle 27"/>
          <p:cNvSpPr/>
          <p:nvPr/>
        </p:nvSpPr>
        <p:spPr>
          <a:xfrm>
            <a:off x="7583735" y="3382582"/>
            <a:ext cx="288032" cy="2212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/>
          <p:cNvSpPr/>
          <p:nvPr/>
        </p:nvSpPr>
        <p:spPr>
          <a:xfrm>
            <a:off x="7901149" y="2483804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</a:rPr>
              <a:t>Infographic Style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FFC000"/>
                </a:solidFill>
              </a:rPr>
              <a:t>Insert the title of your subtitle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18801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3" y="3834349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1C8953D9-5FA3-4540-AAC6-02D2C8B65DA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E14B3696-40E7-44DE-9F93-192C8D74CEF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55F52958-A48A-42F4-99B1-EC90DB5E117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91198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94013" y="1707654"/>
            <a:ext cx="5342283" cy="1656184"/>
            <a:chOff x="1894013" y="1707654"/>
            <a:chExt cx="5342283" cy="1656184"/>
          </a:xfrm>
          <a:solidFill>
            <a:schemeClr val="accent2"/>
          </a:solidFill>
        </p:grpSpPr>
        <p:sp>
          <p:nvSpPr>
            <p:cNvPr id="4" name="Oval 3"/>
            <p:cNvSpPr/>
            <p:nvPr/>
          </p:nvSpPr>
          <p:spPr>
            <a:xfrm>
              <a:off x="1894013" y="1707654"/>
              <a:ext cx="1584176" cy="15841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25322" y="2271142"/>
              <a:ext cx="263531" cy="457200"/>
            </a:xfrm>
            <a:prstGeom prst="roundRect">
              <a:avLst>
                <a:gd name="adj" fmla="val 229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779913" y="2271142"/>
              <a:ext cx="131765" cy="457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25321" y="2313434"/>
              <a:ext cx="3810975" cy="372616"/>
            </a:xfrm>
            <a:prstGeom prst="roundRect">
              <a:avLst>
                <a:gd name="adj" fmla="val 229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99672" y="2677343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34820" y="2686050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44209" y="2686050"/>
              <a:ext cx="504056" cy="677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8766" y="1983247"/>
            <a:ext cx="1034670" cy="103299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rapezoid 22"/>
          <p:cNvSpPr/>
          <p:nvPr/>
        </p:nvSpPr>
        <p:spPr>
          <a:xfrm>
            <a:off x="5864506" y="2985835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Freeform 14"/>
          <p:cNvSpPr/>
          <p:nvPr/>
        </p:nvSpPr>
        <p:spPr>
          <a:xfrm>
            <a:off x="6508113" y="2924922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25"/>
          <p:cNvSpPr/>
          <p:nvPr/>
        </p:nvSpPr>
        <p:spPr>
          <a:xfrm>
            <a:off x="5302447" y="2989551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510928" y="3651870"/>
            <a:ext cx="2110320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9285" y="3651870"/>
            <a:ext cx="2110320" cy="1048024"/>
            <a:chOff x="803640" y="3362835"/>
            <a:chExt cx="2059657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62570" y="3651870"/>
            <a:ext cx="2110320" cy="1048024"/>
            <a:chOff x="803640" y="3362835"/>
            <a:chExt cx="2059657" cy="104802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78386" y="1624811"/>
            <a:ext cx="318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1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07531" y="317557"/>
            <a:ext cx="2628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ko-KR" altLang="en-US" sz="2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7531" y="1288364"/>
            <a:ext cx="262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827" y="2660051"/>
            <a:ext cx="2628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827" y="3630858"/>
            <a:ext cx="262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959008E-96EB-46E5-839E-678B2FC223D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95DCDFF1-E8D1-4549-80C0-0573301002E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632164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4008" y="1395216"/>
            <a:ext cx="4063295" cy="3326923"/>
            <a:chOff x="2217738" y="944563"/>
            <a:chExt cx="8032750" cy="6577013"/>
          </a:xfrm>
          <a:solidFill>
            <a:schemeClr val="accent2"/>
          </a:solidFill>
        </p:grpSpPr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24558" y="2588207"/>
            <a:ext cx="1322851" cy="858180"/>
            <a:chOff x="2113657" y="4283314"/>
            <a:chExt cx="3647460" cy="858180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33125" y="2588207"/>
            <a:ext cx="1322851" cy="858180"/>
            <a:chOff x="2113657" y="4283314"/>
            <a:chExt cx="3647460" cy="858180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7640" y="2622157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8694" y="2622157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5480" y="3630810"/>
            <a:ext cx="1322851" cy="858180"/>
            <a:chOff x="2113657" y="4283314"/>
            <a:chExt cx="3647460" cy="858180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24047" y="3630810"/>
            <a:ext cx="1322851" cy="858180"/>
            <a:chOff x="2113657" y="4283314"/>
            <a:chExt cx="3647460" cy="858180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8562" y="3664760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9616" y="3664760"/>
            <a:ext cx="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0836" y="1557029"/>
            <a:ext cx="4059155" cy="741943"/>
            <a:chOff x="6228184" y="1749861"/>
            <a:chExt cx="2592288" cy="741943"/>
          </a:xfrm>
        </p:grpSpPr>
        <p:sp>
          <p:nvSpPr>
            <p:cNvPr id="28" name="TextBox 27"/>
            <p:cNvSpPr txBox="1"/>
            <p:nvPr/>
          </p:nvSpPr>
          <p:spPr>
            <a:xfrm>
              <a:off x="6228184" y="2030139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652120" y="2573021"/>
            <a:ext cx="1152128" cy="115212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70266" y="2699101"/>
            <a:ext cx="905389" cy="905389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39551" y="3010585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05832396"/>
              </p:ext>
            </p:extLst>
          </p:nvPr>
        </p:nvGraphicFramePr>
        <p:xfrm>
          <a:off x="2850552" y="1276748"/>
          <a:ext cx="306034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Up Arrow 3"/>
          <p:cNvSpPr/>
          <p:nvPr/>
        </p:nvSpPr>
        <p:spPr>
          <a:xfrm>
            <a:off x="7567076" y="1420764"/>
            <a:ext cx="1008112" cy="129614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10800000">
            <a:off x="7567076" y="3273922"/>
            <a:ext cx="1008112" cy="129614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4835" y="219939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4835" y="331071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796" y="1272739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2796" y="442204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971" y="1556182"/>
            <a:ext cx="129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75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227" y="2391369"/>
            <a:ext cx="2073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61215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</a:rPr>
              <a:t>Infographic Style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FFC000"/>
                </a:solidFill>
              </a:rPr>
              <a:t>Insert the title of your subtitle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4079" y="1491629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6033" y="3323634"/>
            <a:ext cx="3312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2" name="Block Arc 14"/>
          <p:cNvSpPr/>
          <p:nvPr/>
        </p:nvSpPr>
        <p:spPr>
          <a:xfrm rot="16200000">
            <a:off x="4882089" y="3845983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E866107E-E7BF-4ECB-B157-530CAA5D911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398D1F3C-A5AE-4074-B9FA-89DF7178325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194D12FA-3068-408C-B715-BF99828E920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35457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04002944"/>
              </p:ext>
            </p:extLst>
          </p:nvPr>
        </p:nvGraphicFramePr>
        <p:xfrm>
          <a:off x="2051720" y="1424204"/>
          <a:ext cx="5407831" cy="316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2280" y="1624727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9,000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114591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4455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5071" y="3094319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9007" y="3584183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074045"/>
            <a:ext cx="735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2,000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574" y="1624727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574" y="4091562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574" y="2118094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574" y="2611461"/>
            <a:ext cx="15119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456" y="3598195"/>
            <a:ext cx="14980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 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456" y="3104828"/>
            <a:ext cx="14980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23868" y="2932113"/>
            <a:ext cx="1656184" cy="16561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6975861" y="3281947"/>
            <a:ext cx="952199" cy="956517"/>
          </a:xfrm>
          <a:custGeom>
            <a:avLst/>
            <a:gdLst/>
            <a:ahLst/>
            <a:cxnLst/>
            <a:rect l="l" t="t" r="r" b="b"/>
            <a:pathLst>
              <a:path w="3232324" h="3246981">
                <a:moveTo>
                  <a:pt x="2582027" y="1122104"/>
                </a:moveTo>
                <a:lnTo>
                  <a:pt x="2470718" y="1909817"/>
                </a:lnTo>
                <a:lnTo>
                  <a:pt x="2655176" y="1909817"/>
                </a:lnTo>
                <a:lnTo>
                  <a:pt x="2894235" y="1122104"/>
                </a:lnTo>
                <a:close/>
                <a:moveTo>
                  <a:pt x="1983935" y="1122104"/>
                </a:moveTo>
                <a:lnTo>
                  <a:pt x="1983935" y="1909817"/>
                </a:lnTo>
                <a:lnTo>
                  <a:pt x="2179857" y="1909817"/>
                </a:lnTo>
                <a:lnTo>
                  <a:pt x="2291166" y="1122104"/>
                </a:lnTo>
                <a:close/>
                <a:moveTo>
                  <a:pt x="1364730" y="1122104"/>
                </a:moveTo>
                <a:lnTo>
                  <a:pt x="1528171" y="1909817"/>
                </a:lnTo>
                <a:lnTo>
                  <a:pt x="1695935" y="1909817"/>
                </a:lnTo>
                <a:lnTo>
                  <a:pt x="1695935" y="1122104"/>
                </a:lnTo>
                <a:close/>
                <a:moveTo>
                  <a:pt x="809062" y="1122104"/>
                </a:moveTo>
                <a:lnTo>
                  <a:pt x="1020129" y="1909817"/>
                </a:lnTo>
                <a:lnTo>
                  <a:pt x="1234038" y="1909817"/>
                </a:lnTo>
                <a:lnTo>
                  <a:pt x="1070597" y="1122104"/>
                </a:lnTo>
                <a:close/>
                <a:moveTo>
                  <a:pt x="508395" y="0"/>
                </a:moveTo>
                <a:lnTo>
                  <a:pt x="731892" y="834104"/>
                </a:lnTo>
                <a:lnTo>
                  <a:pt x="3079752" y="834104"/>
                </a:lnTo>
                <a:lnTo>
                  <a:pt x="3079752" y="837748"/>
                </a:lnTo>
                <a:cubicBezTo>
                  <a:pt x="3095169" y="835588"/>
                  <a:pt x="3111022" y="837487"/>
                  <a:pt x="3126689" y="842241"/>
                </a:cubicBezTo>
                <a:lnTo>
                  <a:pt x="3132119" y="843889"/>
                </a:lnTo>
                <a:cubicBezTo>
                  <a:pt x="3206721" y="866530"/>
                  <a:pt x="3248844" y="945361"/>
                  <a:pt x="3226204" y="1019963"/>
                </a:cubicBezTo>
                <a:lnTo>
                  <a:pt x="2897169" y="2104152"/>
                </a:lnTo>
                <a:cubicBezTo>
                  <a:pt x="2874528" y="2178754"/>
                  <a:pt x="2795697" y="2220878"/>
                  <a:pt x="2721095" y="2198237"/>
                </a:cubicBezTo>
                <a:lnTo>
                  <a:pt x="2719712" y="2197817"/>
                </a:lnTo>
                <a:lnTo>
                  <a:pt x="1097298" y="2197817"/>
                </a:lnTo>
                <a:lnTo>
                  <a:pt x="1164401" y="2448247"/>
                </a:lnTo>
                <a:lnTo>
                  <a:pt x="2790580" y="2448247"/>
                </a:lnTo>
                <a:lnTo>
                  <a:pt x="2790580" y="2727282"/>
                </a:lnTo>
                <a:cubicBezTo>
                  <a:pt x="2870792" y="2776244"/>
                  <a:pt x="2923892" y="2864731"/>
                  <a:pt x="2923892" y="2965619"/>
                </a:cubicBezTo>
                <a:cubicBezTo>
                  <a:pt x="2923892" y="3121011"/>
                  <a:pt x="2797922" y="3246981"/>
                  <a:pt x="2642530" y="3246981"/>
                </a:cubicBezTo>
                <a:cubicBezTo>
                  <a:pt x="2487138" y="3246981"/>
                  <a:pt x="2361168" y="3121011"/>
                  <a:pt x="2361168" y="2965619"/>
                </a:cubicBezTo>
                <a:cubicBezTo>
                  <a:pt x="2361168" y="2870712"/>
                  <a:pt x="2408159" y="2786780"/>
                  <a:pt x="2480445" y="2736247"/>
                </a:cubicBezTo>
                <a:lnTo>
                  <a:pt x="1241570" y="2736247"/>
                </a:lnTo>
                <a:lnTo>
                  <a:pt x="1242001" y="2737856"/>
                </a:lnTo>
                <a:cubicBezTo>
                  <a:pt x="1313232" y="2788385"/>
                  <a:pt x="1359328" y="2871619"/>
                  <a:pt x="1359328" y="2965619"/>
                </a:cubicBezTo>
                <a:cubicBezTo>
                  <a:pt x="1359328" y="3121011"/>
                  <a:pt x="1233358" y="3246981"/>
                  <a:pt x="1077966" y="3246981"/>
                </a:cubicBezTo>
                <a:cubicBezTo>
                  <a:pt x="922574" y="3246981"/>
                  <a:pt x="796604" y="3121011"/>
                  <a:pt x="796604" y="2965619"/>
                </a:cubicBezTo>
                <a:cubicBezTo>
                  <a:pt x="796604" y="2860780"/>
                  <a:pt x="853945" y="2769332"/>
                  <a:pt x="939600" y="2722026"/>
                </a:cubicBezTo>
                <a:lnTo>
                  <a:pt x="291534" y="303409"/>
                </a:lnTo>
                <a:lnTo>
                  <a:pt x="0" y="303409"/>
                </a:lnTo>
                <a:lnTo>
                  <a:pt x="0" y="15409"/>
                </a:lnTo>
                <a:lnTo>
                  <a:pt x="450887" y="154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281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</a:rPr>
              <a:t>Infographic Style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FFC000"/>
                </a:solidFill>
              </a:rPr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1518719" y="3420197"/>
            <a:ext cx="713021" cy="71302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50440" y="2779949"/>
            <a:ext cx="713021" cy="71302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82162" y="2139702"/>
            <a:ext cx="713021" cy="71302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14"/>
          <p:cNvSpPr/>
          <p:nvPr/>
        </p:nvSpPr>
        <p:spPr>
          <a:xfrm rot="16200000">
            <a:off x="5168636" y="2326064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1729291" y="3654714"/>
            <a:ext cx="291876" cy="2439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25"/>
          <p:cNvSpPr/>
          <p:nvPr/>
        </p:nvSpPr>
        <p:spPr>
          <a:xfrm>
            <a:off x="3431938" y="3008203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63632" y="2998333"/>
            <a:ext cx="1750077" cy="678692"/>
            <a:chOff x="803640" y="3362835"/>
            <a:chExt cx="2059657" cy="678692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444342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44434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5829" y="4249822"/>
            <a:ext cx="1918800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444342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44434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12321" y="3612347"/>
            <a:ext cx="1789258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444342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44434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444342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98234" y="125175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234" y="1587020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designed.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F21ED4BF-5AAC-4E9C-BB83-EBEF499A1A6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80336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61250"/>
              </p:ext>
            </p:extLst>
          </p:nvPr>
        </p:nvGraphicFramePr>
        <p:xfrm>
          <a:off x="851967" y="1406570"/>
          <a:ext cx="2232248" cy="3224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354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8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244082"/>
              </p:ext>
            </p:extLst>
          </p:nvPr>
        </p:nvGraphicFramePr>
        <p:xfrm>
          <a:off x="3444255" y="1406570"/>
          <a:ext cx="2232248" cy="3224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354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8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342840"/>
              </p:ext>
            </p:extLst>
          </p:nvPr>
        </p:nvGraphicFramePr>
        <p:xfrm>
          <a:off x="6036543" y="1406570"/>
          <a:ext cx="2232248" cy="3224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354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8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29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676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One Columns Style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1197160"/>
            <a:ext cx="18162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44434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5851" y="1535714"/>
            <a:ext cx="36000" cy="360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8052" y="1197160"/>
            <a:ext cx="4320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zing. You can simply impress your audience and add a unique zing and appeal to your Presentations. Easy to change colors, photos and Text.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</a:p>
        </p:txBody>
      </p:sp>
    </p:spTree>
    <p:extLst>
      <p:ext uri="{BB962C8B-B14F-4D97-AF65-F5344CB8AC3E}">
        <p14:creationId xmlns:p14="http://schemas.microsoft.com/office/powerpoint/2010/main" val="420857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</a:t>
            </a:r>
          </a:p>
          <a:p>
            <a:pPr lvl="0"/>
            <a:r>
              <a:rPr lang="en-US" altLang="ko-KR" dirty="0"/>
              <a:t>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79712" y="153958"/>
            <a:ext cx="6984776" cy="576064"/>
          </a:xfrm>
        </p:spPr>
        <p:txBody>
          <a:bodyPr/>
          <a:lstStyle/>
          <a:p>
            <a:r>
              <a:rPr lang="en-US" altLang="ko-KR" dirty="0"/>
              <a:t>Two Columns Style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1197160"/>
            <a:ext cx="18162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44434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003798"/>
            <a:ext cx="181623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44434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444342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5851" y="1535714"/>
            <a:ext cx="36000" cy="360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8052" y="119716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8052" y="300379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70743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57BBFA1E-A295-40BC-97D8-FFE8705509C1}"/>
              </a:ext>
            </a:extLst>
          </p:cNvPr>
          <p:cNvGrpSpPr/>
          <p:nvPr/>
        </p:nvGrpSpPr>
        <p:grpSpPr>
          <a:xfrm>
            <a:off x="573122" y="1444085"/>
            <a:ext cx="3142702" cy="2255330"/>
            <a:chOff x="-4613" y="1669093"/>
            <a:chExt cx="3142702" cy="2255330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xmlns="" id="{E6B7D4EC-E839-43F7-8EC5-CA90D05EB626}"/>
                </a:ext>
              </a:extLst>
            </p:cNvPr>
            <p:cNvSpPr/>
            <p:nvPr/>
          </p:nvSpPr>
          <p:spPr>
            <a:xfrm>
              <a:off x="1003498" y="2733275"/>
              <a:ext cx="360040" cy="952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xmlns="" id="{478CA55E-5003-4198-B770-57DD96C3A017}"/>
                </a:ext>
              </a:extLst>
            </p:cNvPr>
            <p:cNvSpPr/>
            <p:nvPr/>
          </p:nvSpPr>
          <p:spPr>
            <a:xfrm>
              <a:off x="-4613" y="2628280"/>
              <a:ext cx="1128161" cy="12961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C0DA19A9-8377-44C5-92B2-5618DEE97797}"/>
                </a:ext>
              </a:extLst>
            </p:cNvPr>
            <p:cNvSpPr/>
            <p:nvPr/>
          </p:nvSpPr>
          <p:spPr>
            <a:xfrm rot="5400000">
              <a:off x="1226741" y="1805890"/>
              <a:ext cx="2048146" cy="1774551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711016 w 1421182"/>
                <a:gd name="connsiteY10" fmla="*/ 34275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927050 w 1421182"/>
                <a:gd name="connsiteY8" fmla="*/ 79611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152597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22200 h 1490973"/>
                <a:gd name="connsiteX1" fmla="*/ 140932 w 1421182"/>
                <a:gd name="connsiteY1" fmla="*/ 817974 h 1490973"/>
                <a:gd name="connsiteX2" fmla="*/ 309182 w 1421182"/>
                <a:gd name="connsiteY2" fmla="*/ 1176419 h 1490973"/>
                <a:gd name="connsiteX3" fmla="*/ 693290 w 1421182"/>
                <a:gd name="connsiteY3" fmla="*/ 1483776 h 1490973"/>
                <a:gd name="connsiteX4" fmla="*/ 1311364 w 1421182"/>
                <a:gd name="connsiteY4" fmla="*/ 1490973 h 1490973"/>
                <a:gd name="connsiteX5" fmla="*/ 1421092 w 1421182"/>
                <a:gd name="connsiteY5" fmla="*/ 591203 h 1490973"/>
                <a:gd name="connsiteX6" fmla="*/ 1095765 w 1421182"/>
                <a:gd name="connsiteY6" fmla="*/ 133737 h 1490973"/>
                <a:gd name="connsiteX7" fmla="*/ 1168953 w 1421182"/>
                <a:gd name="connsiteY7" fmla="*/ 432717 h 1490973"/>
                <a:gd name="connsiteX8" fmla="*/ 891530 w 1421182"/>
                <a:gd name="connsiteY8" fmla="*/ 83162 h 1490973"/>
                <a:gd name="connsiteX9" fmla="*/ 957315 w 1421182"/>
                <a:gd name="connsiteY9" fmla="*/ 408825 h 1490973"/>
                <a:gd name="connsiteX10" fmla="*/ 689705 w 1421182"/>
                <a:gd name="connsiteY10" fmla="*/ 41379 h 1490973"/>
                <a:gd name="connsiteX11" fmla="*/ 729319 w 1421182"/>
                <a:gd name="connsiteY11" fmla="*/ 422482 h 1490973"/>
                <a:gd name="connsiteX12" fmla="*/ 553923 w 1421182"/>
                <a:gd name="connsiteY12" fmla="*/ 1051 h 1490973"/>
                <a:gd name="connsiteX13" fmla="*/ 473286 w 1421182"/>
                <a:gd name="connsiteY13" fmla="*/ 776782 h 1490973"/>
                <a:gd name="connsiteX14" fmla="*/ 338442 w 1421182"/>
                <a:gd name="connsiteY14" fmla="*/ 722877 h 1490973"/>
                <a:gd name="connsiteX15" fmla="*/ 719 w 1421182"/>
                <a:gd name="connsiteY15" fmla="*/ 422200 h 1490973"/>
                <a:gd name="connsiteX0" fmla="*/ 719 w 1421182"/>
                <a:gd name="connsiteY0" fmla="*/ 480395 h 1549168"/>
                <a:gd name="connsiteX1" fmla="*/ 140932 w 1421182"/>
                <a:gd name="connsiteY1" fmla="*/ 876169 h 1549168"/>
                <a:gd name="connsiteX2" fmla="*/ 309182 w 1421182"/>
                <a:gd name="connsiteY2" fmla="*/ 1234614 h 1549168"/>
                <a:gd name="connsiteX3" fmla="*/ 693290 w 1421182"/>
                <a:gd name="connsiteY3" fmla="*/ 1541971 h 1549168"/>
                <a:gd name="connsiteX4" fmla="*/ 1311364 w 1421182"/>
                <a:gd name="connsiteY4" fmla="*/ 1549168 h 1549168"/>
                <a:gd name="connsiteX5" fmla="*/ 1421092 w 1421182"/>
                <a:gd name="connsiteY5" fmla="*/ 649398 h 1549168"/>
                <a:gd name="connsiteX6" fmla="*/ 1095765 w 1421182"/>
                <a:gd name="connsiteY6" fmla="*/ 191932 h 1549168"/>
                <a:gd name="connsiteX7" fmla="*/ 1168953 w 1421182"/>
                <a:gd name="connsiteY7" fmla="*/ 490912 h 1549168"/>
                <a:gd name="connsiteX8" fmla="*/ 891530 w 1421182"/>
                <a:gd name="connsiteY8" fmla="*/ 141357 h 1549168"/>
                <a:gd name="connsiteX9" fmla="*/ 957315 w 1421182"/>
                <a:gd name="connsiteY9" fmla="*/ 467020 h 1549168"/>
                <a:gd name="connsiteX10" fmla="*/ 689705 w 1421182"/>
                <a:gd name="connsiteY10" fmla="*/ 99574 h 1549168"/>
                <a:gd name="connsiteX11" fmla="*/ 553923 w 1421182"/>
                <a:gd name="connsiteY11" fmla="*/ 59246 h 1549168"/>
                <a:gd name="connsiteX12" fmla="*/ 473286 w 1421182"/>
                <a:gd name="connsiteY12" fmla="*/ 834977 h 1549168"/>
                <a:gd name="connsiteX13" fmla="*/ 338442 w 1421182"/>
                <a:gd name="connsiteY13" fmla="*/ 781072 h 1549168"/>
                <a:gd name="connsiteX14" fmla="*/ 719 w 1421182"/>
                <a:gd name="connsiteY14" fmla="*/ 480395 h 1549168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1168953 w 1421182"/>
                <a:gd name="connsiteY7" fmla="*/ 479667 h 1537923"/>
                <a:gd name="connsiteX8" fmla="*/ 891530 w 1421182"/>
                <a:gd name="connsiteY8" fmla="*/ 130112 h 1537923"/>
                <a:gd name="connsiteX9" fmla="*/ 689705 w 1421182"/>
                <a:gd name="connsiteY9" fmla="*/ 88329 h 1537923"/>
                <a:gd name="connsiteX10" fmla="*/ 553923 w 1421182"/>
                <a:gd name="connsiteY10" fmla="*/ 48001 h 1537923"/>
                <a:gd name="connsiteX11" fmla="*/ 473286 w 1421182"/>
                <a:gd name="connsiteY11" fmla="*/ 823732 h 1537923"/>
                <a:gd name="connsiteX12" fmla="*/ 338442 w 1421182"/>
                <a:gd name="connsiteY12" fmla="*/ 769827 h 1537923"/>
                <a:gd name="connsiteX13" fmla="*/ 719 w 1421182"/>
                <a:gd name="connsiteY13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095765 w 1421182"/>
                <a:gd name="connsiteY6" fmla="*/ 180687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891530 w 1421182"/>
                <a:gd name="connsiteY7" fmla="*/ 130112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69150 h 1537923"/>
                <a:gd name="connsiteX1" fmla="*/ 140932 w 1421182"/>
                <a:gd name="connsiteY1" fmla="*/ 864924 h 1537923"/>
                <a:gd name="connsiteX2" fmla="*/ 309182 w 1421182"/>
                <a:gd name="connsiteY2" fmla="*/ 1223369 h 1537923"/>
                <a:gd name="connsiteX3" fmla="*/ 693290 w 1421182"/>
                <a:gd name="connsiteY3" fmla="*/ 1530726 h 1537923"/>
                <a:gd name="connsiteX4" fmla="*/ 1311364 w 1421182"/>
                <a:gd name="connsiteY4" fmla="*/ 1537923 h 1537923"/>
                <a:gd name="connsiteX5" fmla="*/ 1421092 w 1421182"/>
                <a:gd name="connsiteY5" fmla="*/ 638153 h 1537923"/>
                <a:gd name="connsiteX6" fmla="*/ 1170363 w 1421182"/>
                <a:gd name="connsiteY6" fmla="*/ 177134 h 1537923"/>
                <a:gd name="connsiteX7" fmla="*/ 916396 w 1421182"/>
                <a:gd name="connsiteY7" fmla="*/ 147873 h 1537923"/>
                <a:gd name="connsiteX8" fmla="*/ 689705 w 1421182"/>
                <a:gd name="connsiteY8" fmla="*/ 88329 h 1537923"/>
                <a:gd name="connsiteX9" fmla="*/ 553923 w 1421182"/>
                <a:gd name="connsiteY9" fmla="*/ 48001 h 1537923"/>
                <a:gd name="connsiteX10" fmla="*/ 473286 w 1421182"/>
                <a:gd name="connsiteY10" fmla="*/ 823732 h 1537923"/>
                <a:gd name="connsiteX11" fmla="*/ 338442 w 1421182"/>
                <a:gd name="connsiteY11" fmla="*/ 769827 h 1537923"/>
                <a:gd name="connsiteX12" fmla="*/ 719 w 1421182"/>
                <a:gd name="connsiteY12" fmla="*/ 469150 h 1537923"/>
                <a:gd name="connsiteX0" fmla="*/ 719 w 1421182"/>
                <a:gd name="connsiteY0" fmla="*/ 456367 h 1525140"/>
                <a:gd name="connsiteX1" fmla="*/ 140932 w 1421182"/>
                <a:gd name="connsiteY1" fmla="*/ 852141 h 1525140"/>
                <a:gd name="connsiteX2" fmla="*/ 309182 w 1421182"/>
                <a:gd name="connsiteY2" fmla="*/ 1210586 h 1525140"/>
                <a:gd name="connsiteX3" fmla="*/ 693290 w 1421182"/>
                <a:gd name="connsiteY3" fmla="*/ 1517943 h 1525140"/>
                <a:gd name="connsiteX4" fmla="*/ 1311364 w 1421182"/>
                <a:gd name="connsiteY4" fmla="*/ 1525140 h 1525140"/>
                <a:gd name="connsiteX5" fmla="*/ 1421092 w 1421182"/>
                <a:gd name="connsiteY5" fmla="*/ 625370 h 1525140"/>
                <a:gd name="connsiteX6" fmla="*/ 1170363 w 1421182"/>
                <a:gd name="connsiteY6" fmla="*/ 164351 h 1525140"/>
                <a:gd name="connsiteX7" fmla="*/ 916396 w 1421182"/>
                <a:gd name="connsiteY7" fmla="*/ 135090 h 1525140"/>
                <a:gd name="connsiteX8" fmla="*/ 689705 w 1421182"/>
                <a:gd name="connsiteY8" fmla="*/ 75546 h 1525140"/>
                <a:gd name="connsiteX9" fmla="*/ 732615 w 1421182"/>
                <a:gd name="connsiteY9" fmla="*/ 126723 h 1525140"/>
                <a:gd name="connsiteX10" fmla="*/ 553923 w 1421182"/>
                <a:gd name="connsiteY10" fmla="*/ 35218 h 1525140"/>
                <a:gd name="connsiteX11" fmla="*/ 473286 w 1421182"/>
                <a:gd name="connsiteY11" fmla="*/ 810949 h 1525140"/>
                <a:gd name="connsiteX12" fmla="*/ 338442 w 1421182"/>
                <a:gd name="connsiteY12" fmla="*/ 757044 h 1525140"/>
                <a:gd name="connsiteX13" fmla="*/ 719 w 1421182"/>
                <a:gd name="connsiteY13" fmla="*/ 456367 h 1525140"/>
                <a:gd name="connsiteX0" fmla="*/ 719 w 1421182"/>
                <a:gd name="connsiteY0" fmla="*/ 391802 h 1460575"/>
                <a:gd name="connsiteX1" fmla="*/ 140932 w 1421182"/>
                <a:gd name="connsiteY1" fmla="*/ 787576 h 1460575"/>
                <a:gd name="connsiteX2" fmla="*/ 309182 w 1421182"/>
                <a:gd name="connsiteY2" fmla="*/ 1146021 h 1460575"/>
                <a:gd name="connsiteX3" fmla="*/ 693290 w 1421182"/>
                <a:gd name="connsiteY3" fmla="*/ 1453378 h 1460575"/>
                <a:gd name="connsiteX4" fmla="*/ 1311364 w 1421182"/>
                <a:gd name="connsiteY4" fmla="*/ 1460575 h 1460575"/>
                <a:gd name="connsiteX5" fmla="*/ 1421092 w 1421182"/>
                <a:gd name="connsiteY5" fmla="*/ 560805 h 1460575"/>
                <a:gd name="connsiteX6" fmla="*/ 1170363 w 1421182"/>
                <a:gd name="connsiteY6" fmla="*/ 99786 h 1460575"/>
                <a:gd name="connsiteX7" fmla="*/ 916396 w 1421182"/>
                <a:gd name="connsiteY7" fmla="*/ 70525 h 1460575"/>
                <a:gd name="connsiteX8" fmla="*/ 689705 w 1421182"/>
                <a:gd name="connsiteY8" fmla="*/ 10981 h 1460575"/>
                <a:gd name="connsiteX9" fmla="*/ 732615 w 1421182"/>
                <a:gd name="connsiteY9" fmla="*/ 62158 h 1460575"/>
                <a:gd name="connsiteX10" fmla="*/ 539718 w 1421182"/>
                <a:gd name="connsiteY10" fmla="*/ 48800 h 1460575"/>
                <a:gd name="connsiteX11" fmla="*/ 473286 w 1421182"/>
                <a:gd name="connsiteY11" fmla="*/ 746384 h 1460575"/>
                <a:gd name="connsiteX12" fmla="*/ 338442 w 1421182"/>
                <a:gd name="connsiteY12" fmla="*/ 692479 h 1460575"/>
                <a:gd name="connsiteX13" fmla="*/ 719 w 1421182"/>
                <a:gd name="connsiteY13" fmla="*/ 391802 h 1460575"/>
                <a:gd name="connsiteX0" fmla="*/ 719 w 1421182"/>
                <a:gd name="connsiteY0" fmla="*/ 399347 h 1468120"/>
                <a:gd name="connsiteX1" fmla="*/ 140932 w 1421182"/>
                <a:gd name="connsiteY1" fmla="*/ 795121 h 1468120"/>
                <a:gd name="connsiteX2" fmla="*/ 309182 w 1421182"/>
                <a:gd name="connsiteY2" fmla="*/ 1153566 h 1468120"/>
                <a:gd name="connsiteX3" fmla="*/ 693290 w 1421182"/>
                <a:gd name="connsiteY3" fmla="*/ 1460923 h 1468120"/>
                <a:gd name="connsiteX4" fmla="*/ 1311364 w 1421182"/>
                <a:gd name="connsiteY4" fmla="*/ 1468120 h 1468120"/>
                <a:gd name="connsiteX5" fmla="*/ 1421092 w 1421182"/>
                <a:gd name="connsiteY5" fmla="*/ 568350 h 1468120"/>
                <a:gd name="connsiteX6" fmla="*/ 1170363 w 1421182"/>
                <a:gd name="connsiteY6" fmla="*/ 107331 h 1468120"/>
                <a:gd name="connsiteX7" fmla="*/ 916396 w 1421182"/>
                <a:gd name="connsiteY7" fmla="*/ 78070 h 1468120"/>
                <a:gd name="connsiteX8" fmla="*/ 817586 w 1421182"/>
                <a:gd name="connsiteY8" fmla="*/ 765 h 1468120"/>
                <a:gd name="connsiteX9" fmla="*/ 732615 w 1421182"/>
                <a:gd name="connsiteY9" fmla="*/ 69703 h 1468120"/>
                <a:gd name="connsiteX10" fmla="*/ 539718 w 1421182"/>
                <a:gd name="connsiteY10" fmla="*/ 56345 h 1468120"/>
                <a:gd name="connsiteX11" fmla="*/ 473286 w 1421182"/>
                <a:gd name="connsiteY11" fmla="*/ 753929 h 1468120"/>
                <a:gd name="connsiteX12" fmla="*/ 338442 w 1421182"/>
                <a:gd name="connsiteY12" fmla="*/ 700024 h 1468120"/>
                <a:gd name="connsiteX13" fmla="*/ 719 w 1421182"/>
                <a:gd name="connsiteY13" fmla="*/ 399347 h 1468120"/>
                <a:gd name="connsiteX0" fmla="*/ 719 w 1421182"/>
                <a:gd name="connsiteY0" fmla="*/ 391166 h 1459939"/>
                <a:gd name="connsiteX1" fmla="*/ 140932 w 1421182"/>
                <a:gd name="connsiteY1" fmla="*/ 786940 h 1459939"/>
                <a:gd name="connsiteX2" fmla="*/ 309182 w 1421182"/>
                <a:gd name="connsiteY2" fmla="*/ 1145385 h 1459939"/>
                <a:gd name="connsiteX3" fmla="*/ 693290 w 1421182"/>
                <a:gd name="connsiteY3" fmla="*/ 1452742 h 1459939"/>
                <a:gd name="connsiteX4" fmla="*/ 1311364 w 1421182"/>
                <a:gd name="connsiteY4" fmla="*/ 1459939 h 1459939"/>
                <a:gd name="connsiteX5" fmla="*/ 1421092 w 1421182"/>
                <a:gd name="connsiteY5" fmla="*/ 560169 h 1459939"/>
                <a:gd name="connsiteX6" fmla="*/ 1170363 w 1421182"/>
                <a:gd name="connsiteY6" fmla="*/ 99150 h 1459939"/>
                <a:gd name="connsiteX7" fmla="*/ 916396 w 1421182"/>
                <a:gd name="connsiteY7" fmla="*/ 69889 h 1459939"/>
                <a:gd name="connsiteX8" fmla="*/ 732615 w 1421182"/>
                <a:gd name="connsiteY8" fmla="*/ 61522 h 1459939"/>
                <a:gd name="connsiteX9" fmla="*/ 539718 w 1421182"/>
                <a:gd name="connsiteY9" fmla="*/ 48164 h 1459939"/>
                <a:gd name="connsiteX10" fmla="*/ 473286 w 1421182"/>
                <a:gd name="connsiteY10" fmla="*/ 745748 h 1459939"/>
                <a:gd name="connsiteX11" fmla="*/ 338442 w 1421182"/>
                <a:gd name="connsiteY11" fmla="*/ 691843 h 1459939"/>
                <a:gd name="connsiteX12" fmla="*/ 719 w 1421182"/>
                <a:gd name="connsiteY12" fmla="*/ 391166 h 1459939"/>
                <a:gd name="connsiteX0" fmla="*/ 719 w 1421182"/>
                <a:gd name="connsiteY0" fmla="*/ 375395 h 1444168"/>
                <a:gd name="connsiteX1" fmla="*/ 140932 w 1421182"/>
                <a:gd name="connsiteY1" fmla="*/ 771169 h 1444168"/>
                <a:gd name="connsiteX2" fmla="*/ 309182 w 1421182"/>
                <a:gd name="connsiteY2" fmla="*/ 1129614 h 1444168"/>
                <a:gd name="connsiteX3" fmla="*/ 693290 w 1421182"/>
                <a:gd name="connsiteY3" fmla="*/ 1436971 h 1444168"/>
                <a:gd name="connsiteX4" fmla="*/ 1311364 w 1421182"/>
                <a:gd name="connsiteY4" fmla="*/ 1444168 h 1444168"/>
                <a:gd name="connsiteX5" fmla="*/ 1421092 w 1421182"/>
                <a:gd name="connsiteY5" fmla="*/ 544398 h 1444168"/>
                <a:gd name="connsiteX6" fmla="*/ 1170363 w 1421182"/>
                <a:gd name="connsiteY6" fmla="*/ 83379 h 1444168"/>
                <a:gd name="connsiteX7" fmla="*/ 916396 w 1421182"/>
                <a:gd name="connsiteY7" fmla="*/ 54118 h 1444168"/>
                <a:gd name="connsiteX8" fmla="*/ 732615 w 1421182"/>
                <a:gd name="connsiteY8" fmla="*/ 45751 h 1444168"/>
                <a:gd name="connsiteX9" fmla="*/ 529062 w 1421182"/>
                <a:gd name="connsiteY9" fmla="*/ 53706 h 1444168"/>
                <a:gd name="connsiteX10" fmla="*/ 473286 w 1421182"/>
                <a:gd name="connsiteY10" fmla="*/ 729977 h 1444168"/>
                <a:gd name="connsiteX11" fmla="*/ 338442 w 1421182"/>
                <a:gd name="connsiteY11" fmla="*/ 676072 h 1444168"/>
                <a:gd name="connsiteX12" fmla="*/ 719 w 1421182"/>
                <a:gd name="connsiteY12" fmla="*/ 375395 h 1444168"/>
                <a:gd name="connsiteX0" fmla="*/ 719 w 1421182"/>
                <a:gd name="connsiteY0" fmla="*/ 383267 h 1452040"/>
                <a:gd name="connsiteX1" fmla="*/ 140932 w 1421182"/>
                <a:gd name="connsiteY1" fmla="*/ 779041 h 1452040"/>
                <a:gd name="connsiteX2" fmla="*/ 309182 w 1421182"/>
                <a:gd name="connsiteY2" fmla="*/ 1137486 h 1452040"/>
                <a:gd name="connsiteX3" fmla="*/ 693290 w 1421182"/>
                <a:gd name="connsiteY3" fmla="*/ 1444843 h 1452040"/>
                <a:gd name="connsiteX4" fmla="*/ 1311364 w 1421182"/>
                <a:gd name="connsiteY4" fmla="*/ 1452040 h 1452040"/>
                <a:gd name="connsiteX5" fmla="*/ 1421092 w 1421182"/>
                <a:gd name="connsiteY5" fmla="*/ 552270 h 1452040"/>
                <a:gd name="connsiteX6" fmla="*/ 1170363 w 1421182"/>
                <a:gd name="connsiteY6" fmla="*/ 91251 h 1452040"/>
                <a:gd name="connsiteX7" fmla="*/ 916396 w 1421182"/>
                <a:gd name="connsiteY7" fmla="*/ 61990 h 1452040"/>
                <a:gd name="connsiteX8" fmla="*/ 732615 w 1421182"/>
                <a:gd name="connsiteY8" fmla="*/ 53623 h 1452040"/>
                <a:gd name="connsiteX9" fmla="*/ 529062 w 1421182"/>
                <a:gd name="connsiteY9" fmla="*/ 61578 h 1452040"/>
                <a:gd name="connsiteX10" fmla="*/ 473286 w 1421182"/>
                <a:gd name="connsiteY10" fmla="*/ 737849 h 1452040"/>
                <a:gd name="connsiteX11" fmla="*/ 338442 w 1421182"/>
                <a:gd name="connsiteY11" fmla="*/ 683944 h 1452040"/>
                <a:gd name="connsiteX12" fmla="*/ 719 w 1421182"/>
                <a:gd name="connsiteY12" fmla="*/ 383267 h 1452040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16396 w 1421182"/>
                <a:gd name="connsiteY7" fmla="*/ 80212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2642"/>
                <a:gd name="connsiteY0" fmla="*/ 401489 h 1470262"/>
                <a:gd name="connsiteX1" fmla="*/ 140932 w 1422642"/>
                <a:gd name="connsiteY1" fmla="*/ 797263 h 1470262"/>
                <a:gd name="connsiteX2" fmla="*/ 309182 w 1422642"/>
                <a:gd name="connsiteY2" fmla="*/ 1155708 h 1470262"/>
                <a:gd name="connsiteX3" fmla="*/ 693290 w 1422642"/>
                <a:gd name="connsiteY3" fmla="*/ 1463065 h 1470262"/>
                <a:gd name="connsiteX4" fmla="*/ 1311364 w 1422642"/>
                <a:gd name="connsiteY4" fmla="*/ 1470262 h 1470262"/>
                <a:gd name="connsiteX5" fmla="*/ 1421092 w 1422642"/>
                <a:gd name="connsiteY5" fmla="*/ 570492 h 1470262"/>
                <a:gd name="connsiteX6" fmla="*/ 1170363 w 1422642"/>
                <a:gd name="connsiteY6" fmla="*/ 109473 h 1470262"/>
                <a:gd name="connsiteX7" fmla="*/ 955471 w 1422642"/>
                <a:gd name="connsiteY7" fmla="*/ 83763 h 1470262"/>
                <a:gd name="connsiteX8" fmla="*/ 732615 w 1422642"/>
                <a:gd name="connsiteY8" fmla="*/ 71845 h 1470262"/>
                <a:gd name="connsiteX9" fmla="*/ 529062 w 1422642"/>
                <a:gd name="connsiteY9" fmla="*/ 79800 h 1470262"/>
                <a:gd name="connsiteX10" fmla="*/ 473286 w 1422642"/>
                <a:gd name="connsiteY10" fmla="*/ 756071 h 1470262"/>
                <a:gd name="connsiteX11" fmla="*/ 338442 w 1422642"/>
                <a:gd name="connsiteY11" fmla="*/ 702166 h 1470262"/>
                <a:gd name="connsiteX12" fmla="*/ 719 w 142264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1489 h 1470262"/>
                <a:gd name="connsiteX1" fmla="*/ 140932 w 1421182"/>
                <a:gd name="connsiteY1" fmla="*/ 797263 h 1470262"/>
                <a:gd name="connsiteX2" fmla="*/ 309182 w 1421182"/>
                <a:gd name="connsiteY2" fmla="*/ 1155708 h 1470262"/>
                <a:gd name="connsiteX3" fmla="*/ 693290 w 1421182"/>
                <a:gd name="connsiteY3" fmla="*/ 1463065 h 1470262"/>
                <a:gd name="connsiteX4" fmla="*/ 1311364 w 1421182"/>
                <a:gd name="connsiteY4" fmla="*/ 1470262 h 1470262"/>
                <a:gd name="connsiteX5" fmla="*/ 1421092 w 1421182"/>
                <a:gd name="connsiteY5" fmla="*/ 570492 h 1470262"/>
                <a:gd name="connsiteX6" fmla="*/ 1170363 w 1421182"/>
                <a:gd name="connsiteY6" fmla="*/ 109473 h 1470262"/>
                <a:gd name="connsiteX7" fmla="*/ 955471 w 1421182"/>
                <a:gd name="connsiteY7" fmla="*/ 83763 h 1470262"/>
                <a:gd name="connsiteX8" fmla="*/ 732615 w 1421182"/>
                <a:gd name="connsiteY8" fmla="*/ 71845 h 1470262"/>
                <a:gd name="connsiteX9" fmla="*/ 529062 w 1421182"/>
                <a:gd name="connsiteY9" fmla="*/ 79800 h 1470262"/>
                <a:gd name="connsiteX10" fmla="*/ 473286 w 1421182"/>
                <a:gd name="connsiteY10" fmla="*/ 756071 h 1470262"/>
                <a:gd name="connsiteX11" fmla="*/ 338442 w 1421182"/>
                <a:gd name="connsiteY11" fmla="*/ 702166 h 1470262"/>
                <a:gd name="connsiteX12" fmla="*/ 719 w 1421182"/>
                <a:gd name="connsiteY12" fmla="*/ 401489 h 1470262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405044 h 1473817"/>
                <a:gd name="connsiteX1" fmla="*/ 140932 w 1421182"/>
                <a:gd name="connsiteY1" fmla="*/ 800818 h 1473817"/>
                <a:gd name="connsiteX2" fmla="*/ 309182 w 1421182"/>
                <a:gd name="connsiteY2" fmla="*/ 1159263 h 1473817"/>
                <a:gd name="connsiteX3" fmla="*/ 693290 w 1421182"/>
                <a:gd name="connsiteY3" fmla="*/ 1466620 h 1473817"/>
                <a:gd name="connsiteX4" fmla="*/ 1311364 w 1421182"/>
                <a:gd name="connsiteY4" fmla="*/ 1473817 h 1473817"/>
                <a:gd name="connsiteX5" fmla="*/ 1421092 w 1421182"/>
                <a:gd name="connsiteY5" fmla="*/ 574047 h 1473817"/>
                <a:gd name="connsiteX6" fmla="*/ 1170363 w 1421182"/>
                <a:gd name="connsiteY6" fmla="*/ 113028 h 1473817"/>
                <a:gd name="connsiteX7" fmla="*/ 955471 w 1421182"/>
                <a:gd name="connsiteY7" fmla="*/ 87318 h 1473817"/>
                <a:gd name="connsiteX8" fmla="*/ 732615 w 1421182"/>
                <a:gd name="connsiteY8" fmla="*/ 75400 h 1473817"/>
                <a:gd name="connsiteX9" fmla="*/ 529062 w 1421182"/>
                <a:gd name="connsiteY9" fmla="*/ 83355 h 1473817"/>
                <a:gd name="connsiteX10" fmla="*/ 473286 w 1421182"/>
                <a:gd name="connsiteY10" fmla="*/ 759626 h 1473817"/>
                <a:gd name="connsiteX11" fmla="*/ 338442 w 1421182"/>
                <a:gd name="connsiteY11" fmla="*/ 705721 h 1473817"/>
                <a:gd name="connsiteX12" fmla="*/ 719 w 1421182"/>
                <a:gd name="connsiteY12" fmla="*/ 405044 h 1473817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719 w 1421182"/>
                <a:gd name="connsiteY0" fmla="*/ 389959 h 1458732"/>
                <a:gd name="connsiteX1" fmla="*/ 140932 w 1421182"/>
                <a:gd name="connsiteY1" fmla="*/ 785733 h 1458732"/>
                <a:gd name="connsiteX2" fmla="*/ 309182 w 1421182"/>
                <a:gd name="connsiteY2" fmla="*/ 1144178 h 1458732"/>
                <a:gd name="connsiteX3" fmla="*/ 693290 w 1421182"/>
                <a:gd name="connsiteY3" fmla="*/ 1451535 h 1458732"/>
                <a:gd name="connsiteX4" fmla="*/ 1311364 w 1421182"/>
                <a:gd name="connsiteY4" fmla="*/ 1458732 h 1458732"/>
                <a:gd name="connsiteX5" fmla="*/ 1421092 w 1421182"/>
                <a:gd name="connsiteY5" fmla="*/ 558962 h 1458732"/>
                <a:gd name="connsiteX6" fmla="*/ 1170363 w 1421182"/>
                <a:gd name="connsiteY6" fmla="*/ 97943 h 1458732"/>
                <a:gd name="connsiteX7" fmla="*/ 955471 w 1421182"/>
                <a:gd name="connsiteY7" fmla="*/ 72233 h 1458732"/>
                <a:gd name="connsiteX8" fmla="*/ 732615 w 1421182"/>
                <a:gd name="connsiteY8" fmla="*/ 60315 h 1458732"/>
                <a:gd name="connsiteX9" fmla="*/ 500647 w 1421182"/>
                <a:gd name="connsiteY9" fmla="*/ 128658 h 1458732"/>
                <a:gd name="connsiteX10" fmla="*/ 473286 w 1421182"/>
                <a:gd name="connsiteY10" fmla="*/ 744541 h 1458732"/>
                <a:gd name="connsiteX11" fmla="*/ 338442 w 1421182"/>
                <a:gd name="connsiteY11" fmla="*/ 690636 h 1458732"/>
                <a:gd name="connsiteX12" fmla="*/ 719 w 1421182"/>
                <a:gd name="connsiteY12" fmla="*/ 389959 h 1458732"/>
                <a:gd name="connsiteX0" fmla="*/ 1359 w 1421822"/>
                <a:gd name="connsiteY0" fmla="*/ 389959 h 1458732"/>
                <a:gd name="connsiteX1" fmla="*/ 88289 w 1421822"/>
                <a:gd name="connsiteY1" fmla="*/ 878090 h 1458732"/>
                <a:gd name="connsiteX2" fmla="*/ 309822 w 1421822"/>
                <a:gd name="connsiteY2" fmla="*/ 1144178 h 1458732"/>
                <a:gd name="connsiteX3" fmla="*/ 693930 w 1421822"/>
                <a:gd name="connsiteY3" fmla="*/ 1451535 h 1458732"/>
                <a:gd name="connsiteX4" fmla="*/ 1312004 w 1421822"/>
                <a:gd name="connsiteY4" fmla="*/ 1458732 h 1458732"/>
                <a:gd name="connsiteX5" fmla="*/ 1421732 w 1421822"/>
                <a:gd name="connsiteY5" fmla="*/ 558962 h 1458732"/>
                <a:gd name="connsiteX6" fmla="*/ 1171003 w 1421822"/>
                <a:gd name="connsiteY6" fmla="*/ 97943 h 1458732"/>
                <a:gd name="connsiteX7" fmla="*/ 956111 w 1421822"/>
                <a:gd name="connsiteY7" fmla="*/ 72233 h 1458732"/>
                <a:gd name="connsiteX8" fmla="*/ 733255 w 1421822"/>
                <a:gd name="connsiteY8" fmla="*/ 60315 h 1458732"/>
                <a:gd name="connsiteX9" fmla="*/ 501287 w 1421822"/>
                <a:gd name="connsiteY9" fmla="*/ 128658 h 1458732"/>
                <a:gd name="connsiteX10" fmla="*/ 473926 w 1421822"/>
                <a:gd name="connsiteY10" fmla="*/ 744541 h 1458732"/>
                <a:gd name="connsiteX11" fmla="*/ 339082 w 1421822"/>
                <a:gd name="connsiteY11" fmla="*/ 690636 h 1458732"/>
                <a:gd name="connsiteX12" fmla="*/ 1359 w 1421822"/>
                <a:gd name="connsiteY12" fmla="*/ 389959 h 1458732"/>
                <a:gd name="connsiteX0" fmla="*/ 250 w 1683580"/>
                <a:gd name="connsiteY0" fmla="*/ 631511 h 1458732"/>
                <a:gd name="connsiteX1" fmla="*/ 350047 w 1683580"/>
                <a:gd name="connsiteY1" fmla="*/ 878090 h 1458732"/>
                <a:gd name="connsiteX2" fmla="*/ 571580 w 1683580"/>
                <a:gd name="connsiteY2" fmla="*/ 1144178 h 1458732"/>
                <a:gd name="connsiteX3" fmla="*/ 955688 w 1683580"/>
                <a:gd name="connsiteY3" fmla="*/ 1451535 h 1458732"/>
                <a:gd name="connsiteX4" fmla="*/ 1573762 w 1683580"/>
                <a:gd name="connsiteY4" fmla="*/ 1458732 h 1458732"/>
                <a:gd name="connsiteX5" fmla="*/ 1683490 w 1683580"/>
                <a:gd name="connsiteY5" fmla="*/ 558962 h 1458732"/>
                <a:gd name="connsiteX6" fmla="*/ 1432761 w 1683580"/>
                <a:gd name="connsiteY6" fmla="*/ 97943 h 1458732"/>
                <a:gd name="connsiteX7" fmla="*/ 1217869 w 1683580"/>
                <a:gd name="connsiteY7" fmla="*/ 72233 h 1458732"/>
                <a:gd name="connsiteX8" fmla="*/ 995013 w 1683580"/>
                <a:gd name="connsiteY8" fmla="*/ 60315 h 1458732"/>
                <a:gd name="connsiteX9" fmla="*/ 763045 w 1683580"/>
                <a:gd name="connsiteY9" fmla="*/ 128658 h 1458732"/>
                <a:gd name="connsiteX10" fmla="*/ 735684 w 1683580"/>
                <a:gd name="connsiteY10" fmla="*/ 744541 h 1458732"/>
                <a:gd name="connsiteX11" fmla="*/ 600840 w 1683580"/>
                <a:gd name="connsiteY11" fmla="*/ 690636 h 1458732"/>
                <a:gd name="connsiteX12" fmla="*/ 250 w 1683580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571637 w 1683637"/>
                <a:gd name="connsiteY2" fmla="*/ 1144178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600897 w 1683637"/>
                <a:gd name="connsiteY11" fmla="*/ 690636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  <a:gd name="connsiteX0" fmla="*/ 307 w 1683637"/>
                <a:gd name="connsiteY0" fmla="*/ 631511 h 1458732"/>
                <a:gd name="connsiteX1" fmla="*/ 350104 w 1683637"/>
                <a:gd name="connsiteY1" fmla="*/ 878090 h 1458732"/>
                <a:gd name="connsiteX2" fmla="*/ 603609 w 1683637"/>
                <a:gd name="connsiteY2" fmla="*/ 1158387 h 1458732"/>
                <a:gd name="connsiteX3" fmla="*/ 955745 w 1683637"/>
                <a:gd name="connsiteY3" fmla="*/ 1451535 h 1458732"/>
                <a:gd name="connsiteX4" fmla="*/ 1573819 w 1683637"/>
                <a:gd name="connsiteY4" fmla="*/ 1458732 h 1458732"/>
                <a:gd name="connsiteX5" fmla="*/ 1683547 w 1683637"/>
                <a:gd name="connsiteY5" fmla="*/ 558962 h 1458732"/>
                <a:gd name="connsiteX6" fmla="*/ 1432818 w 1683637"/>
                <a:gd name="connsiteY6" fmla="*/ 97943 h 1458732"/>
                <a:gd name="connsiteX7" fmla="*/ 1217926 w 1683637"/>
                <a:gd name="connsiteY7" fmla="*/ 72233 h 1458732"/>
                <a:gd name="connsiteX8" fmla="*/ 995070 w 1683637"/>
                <a:gd name="connsiteY8" fmla="*/ 60315 h 1458732"/>
                <a:gd name="connsiteX9" fmla="*/ 763102 w 1683637"/>
                <a:gd name="connsiteY9" fmla="*/ 128658 h 1458732"/>
                <a:gd name="connsiteX10" fmla="*/ 735741 w 1683637"/>
                <a:gd name="connsiteY10" fmla="*/ 744541 h 1458732"/>
                <a:gd name="connsiteX11" fmla="*/ 469463 w 1683637"/>
                <a:gd name="connsiteY11" fmla="*/ 633800 h 1458732"/>
                <a:gd name="connsiteX12" fmla="*/ 307 w 1683637"/>
                <a:gd name="connsiteY12" fmla="*/ 631511 h 14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3637" h="1458732">
                  <a:moveTo>
                    <a:pt x="307" y="631511"/>
                  </a:moveTo>
                  <a:cubicBezTo>
                    <a:pt x="-10032" y="680992"/>
                    <a:pt x="242979" y="771031"/>
                    <a:pt x="350104" y="878090"/>
                  </a:cubicBezTo>
                  <a:cubicBezTo>
                    <a:pt x="431053" y="979811"/>
                    <a:pt x="510950" y="1038905"/>
                    <a:pt x="603609" y="1158387"/>
                  </a:cubicBezTo>
                  <a:cubicBezTo>
                    <a:pt x="691391" y="1260800"/>
                    <a:pt x="824072" y="1341807"/>
                    <a:pt x="955745" y="1451535"/>
                  </a:cubicBezTo>
                  <a:lnTo>
                    <a:pt x="1573819" y="1458732"/>
                  </a:lnTo>
                  <a:cubicBezTo>
                    <a:pt x="1690862" y="1158809"/>
                    <a:pt x="1683546" y="668689"/>
                    <a:pt x="1683547" y="558962"/>
                  </a:cubicBezTo>
                  <a:cubicBezTo>
                    <a:pt x="1666692" y="-4699"/>
                    <a:pt x="1521956" y="9660"/>
                    <a:pt x="1432818" y="97943"/>
                  </a:cubicBezTo>
                  <a:cubicBezTo>
                    <a:pt x="1415603" y="-939"/>
                    <a:pt x="1276676" y="18116"/>
                    <a:pt x="1217926" y="72233"/>
                  </a:cubicBezTo>
                  <a:cubicBezTo>
                    <a:pt x="1201804" y="-29950"/>
                    <a:pt x="1015225" y="-14213"/>
                    <a:pt x="995070" y="60315"/>
                  </a:cubicBezTo>
                  <a:cubicBezTo>
                    <a:pt x="971370" y="-17903"/>
                    <a:pt x="799222" y="-38667"/>
                    <a:pt x="763102" y="128658"/>
                  </a:cubicBezTo>
                  <a:cubicBezTo>
                    <a:pt x="737369" y="247866"/>
                    <a:pt x="733090" y="336486"/>
                    <a:pt x="735741" y="744541"/>
                  </a:cubicBezTo>
                  <a:cubicBezTo>
                    <a:pt x="643470" y="809279"/>
                    <a:pt x="546120" y="683477"/>
                    <a:pt x="469463" y="633800"/>
                  </a:cubicBezTo>
                  <a:cubicBezTo>
                    <a:pt x="340860" y="530905"/>
                    <a:pt x="61917" y="453377"/>
                    <a:pt x="307" y="631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xmlns="" id="{8B8D75F0-6C5B-4203-AA20-EE1F4C4C4F8D}"/>
                </a:ext>
              </a:extLst>
            </p:cNvPr>
            <p:cNvSpPr/>
            <p:nvPr/>
          </p:nvSpPr>
          <p:spPr>
            <a:xfrm>
              <a:off x="715465" y="3579675"/>
              <a:ext cx="211525" cy="211525"/>
            </a:xfrm>
            <a:prstGeom prst="ellipse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xmlns="" id="{6804CD2F-7F3E-4F7C-8E26-23CCD5E76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600A226F-445D-44B2-A8CC-A30360F5BD45}"/>
              </a:ext>
            </a:extLst>
          </p:cNvPr>
          <p:cNvGrpSpPr/>
          <p:nvPr/>
        </p:nvGrpSpPr>
        <p:grpSpPr>
          <a:xfrm>
            <a:off x="4067944" y="2135786"/>
            <a:ext cx="4680520" cy="1451028"/>
            <a:chOff x="3059832" y="3075806"/>
            <a:chExt cx="5342283" cy="1656184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xmlns="" id="{C8E5B84A-862E-415D-9FFD-E834868E2D05}"/>
                </a:ext>
              </a:extLst>
            </p:cNvPr>
            <p:cNvGrpSpPr/>
            <p:nvPr/>
          </p:nvGrpSpPr>
          <p:grpSpPr>
            <a:xfrm>
              <a:off x="3059832" y="3075806"/>
              <a:ext cx="5342283" cy="1656184"/>
              <a:chOff x="1894013" y="1707654"/>
              <a:chExt cx="5342283" cy="1656184"/>
            </a:xfrm>
            <a:solidFill>
              <a:schemeClr val="accent2"/>
            </a:solidFill>
          </p:grpSpPr>
          <p:sp>
            <p:nvSpPr>
              <p:cNvPr id="11" name="Oval 3">
                <a:extLst>
                  <a:ext uri="{FF2B5EF4-FFF2-40B4-BE49-F238E27FC236}">
                    <a16:creationId xmlns:a16="http://schemas.microsoft.com/office/drawing/2014/main" xmlns="" id="{21D9C48F-6A6E-4BAB-8981-4378DFEBEC74}"/>
                  </a:ext>
                </a:extLst>
              </p:cNvPr>
              <p:cNvSpPr/>
              <p:nvPr/>
            </p:nvSpPr>
            <p:spPr>
              <a:xfrm>
                <a:off x="1894013" y="1707654"/>
                <a:ext cx="1584176" cy="1584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xmlns="" id="{969DA90B-B190-4C6B-A2E7-AD39909486AA}"/>
                  </a:ext>
                </a:extLst>
              </p:cNvPr>
              <p:cNvSpPr/>
              <p:nvPr/>
            </p:nvSpPr>
            <p:spPr>
              <a:xfrm>
                <a:off x="3425322" y="2271142"/>
                <a:ext cx="263531" cy="457200"/>
              </a:xfrm>
              <a:prstGeom prst="roundRect">
                <a:avLst>
                  <a:gd name="adj" fmla="val 229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6">
                <a:extLst>
                  <a:ext uri="{FF2B5EF4-FFF2-40B4-BE49-F238E27FC236}">
                    <a16:creationId xmlns:a16="http://schemas.microsoft.com/office/drawing/2014/main" xmlns="" id="{A3D9AD7E-6EC8-4E38-88F3-8A89F4290C2B}"/>
                  </a:ext>
                </a:extLst>
              </p:cNvPr>
              <p:cNvSpPr/>
              <p:nvPr/>
            </p:nvSpPr>
            <p:spPr>
              <a:xfrm>
                <a:off x="3779913" y="2271142"/>
                <a:ext cx="131765" cy="4572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7">
                <a:extLst>
                  <a:ext uri="{FF2B5EF4-FFF2-40B4-BE49-F238E27FC236}">
                    <a16:creationId xmlns:a16="http://schemas.microsoft.com/office/drawing/2014/main" xmlns="" id="{A029C533-26EB-49E2-9EB0-F36BDEC50B50}"/>
                  </a:ext>
                </a:extLst>
              </p:cNvPr>
              <p:cNvSpPr/>
              <p:nvPr/>
            </p:nvSpPr>
            <p:spPr>
              <a:xfrm>
                <a:off x="3425321" y="2313434"/>
                <a:ext cx="3810975" cy="372616"/>
              </a:xfrm>
              <a:prstGeom prst="roundRect">
                <a:avLst>
                  <a:gd name="adj" fmla="val 229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xmlns="" id="{EF344337-6909-4A1C-B468-4F6F98460657}"/>
                  </a:ext>
                </a:extLst>
              </p:cNvPr>
              <p:cNvSpPr/>
              <p:nvPr/>
            </p:nvSpPr>
            <p:spPr>
              <a:xfrm>
                <a:off x="5199672" y="2677343"/>
                <a:ext cx="504056" cy="6777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xmlns="" id="{AAEBBFF3-0170-4CBB-AE1F-99A26CF8F082}"/>
                  </a:ext>
                </a:extLst>
              </p:cNvPr>
              <p:cNvSpPr/>
              <p:nvPr/>
            </p:nvSpPr>
            <p:spPr>
              <a:xfrm>
                <a:off x="5834820" y="2686050"/>
                <a:ext cx="504056" cy="6777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xmlns="" id="{2F87BE93-26DE-4558-9EF6-582BC522FCBC}"/>
                  </a:ext>
                </a:extLst>
              </p:cNvPr>
              <p:cNvSpPr/>
              <p:nvPr/>
            </p:nvSpPr>
            <p:spPr>
              <a:xfrm>
                <a:off x="6444209" y="2686050"/>
                <a:ext cx="504056" cy="6777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xmlns="" id="{6FC362B7-9F36-4210-B269-D47452A7E3F7}"/>
                </a:ext>
              </a:extLst>
            </p:cNvPr>
            <p:cNvSpPr/>
            <p:nvPr/>
          </p:nvSpPr>
          <p:spPr>
            <a:xfrm>
              <a:off x="3334585" y="3351399"/>
              <a:ext cx="1034670" cy="103299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Trapezoid 22">
              <a:extLst>
                <a:ext uri="{FF2B5EF4-FFF2-40B4-BE49-F238E27FC236}">
                  <a16:creationId xmlns:a16="http://schemas.microsoft.com/office/drawing/2014/main" xmlns="" id="{55A4FEDB-A5E8-4C3E-94B6-4C4C0332A39C}"/>
                </a:ext>
              </a:extLst>
            </p:cNvPr>
            <p:cNvSpPr/>
            <p:nvPr/>
          </p:nvSpPr>
          <p:spPr>
            <a:xfrm>
              <a:off x="7030325" y="4353987"/>
              <a:ext cx="444684" cy="226220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3A72E4E2-C294-4170-84CB-F44949E14368}"/>
                </a:ext>
              </a:extLst>
            </p:cNvPr>
            <p:cNvSpPr/>
            <p:nvPr/>
          </p:nvSpPr>
          <p:spPr>
            <a:xfrm>
              <a:off x="7673932" y="4293074"/>
              <a:ext cx="376248" cy="385770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ed Rectangle 25">
              <a:extLst>
                <a:ext uri="{FF2B5EF4-FFF2-40B4-BE49-F238E27FC236}">
                  <a16:creationId xmlns:a16="http://schemas.microsoft.com/office/drawing/2014/main" xmlns="" id="{85F467F7-C318-4B90-8DEB-79EECE8E0A22}"/>
                </a:ext>
              </a:extLst>
            </p:cNvPr>
            <p:cNvSpPr/>
            <p:nvPr/>
          </p:nvSpPr>
          <p:spPr>
            <a:xfrm>
              <a:off x="6468266" y="4357703"/>
              <a:ext cx="350024" cy="256512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828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F802B7D-EB22-4A5B-940D-C29AFDFD6D93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DFA4BAE-FA95-4905-96CD-164FD64765C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4A855F7-3921-48B8-B033-BEF211FF6DF8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58E25A4-B5DD-40EB-ABBB-701E2F031D7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xmlns="" id="{3A30F34E-95AE-4626-A1B0-51F0E88D652C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Freeform 48">
            <a:extLst>
              <a:ext uri="{FF2B5EF4-FFF2-40B4-BE49-F238E27FC236}">
                <a16:creationId xmlns:a16="http://schemas.microsoft.com/office/drawing/2014/main" xmlns="" id="{94D7525C-97E3-42F2-AB7C-915088D85B90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49">
            <a:extLst>
              <a:ext uri="{FF2B5EF4-FFF2-40B4-BE49-F238E27FC236}">
                <a16:creationId xmlns:a16="http://schemas.microsoft.com/office/drawing/2014/main" xmlns="" id="{444F8FBE-E1E7-4885-BB42-2CB1163349D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xmlns="" id="{7E8A4618-9217-465E-ADA9-C6A1900D23E0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Teardrop 9">
            <a:extLst>
              <a:ext uri="{FF2B5EF4-FFF2-40B4-BE49-F238E27FC236}">
                <a16:creationId xmlns:a16="http://schemas.microsoft.com/office/drawing/2014/main" xmlns="" id="{DB8376CC-90D3-4EF5-9A65-94DA1708A7CD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Freeform 97">
            <a:extLst>
              <a:ext uri="{FF2B5EF4-FFF2-40B4-BE49-F238E27FC236}">
                <a16:creationId xmlns:a16="http://schemas.microsoft.com/office/drawing/2014/main" xmlns="" id="{03A0EDDB-520E-430E-8CEF-0C6C100E6CF8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Donut 22">
            <a:extLst>
              <a:ext uri="{FF2B5EF4-FFF2-40B4-BE49-F238E27FC236}">
                <a16:creationId xmlns:a16="http://schemas.microsoft.com/office/drawing/2014/main" xmlns="" id="{E5A16BAB-7AFA-482F-8312-DD7C06FEBA71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Freeform 99">
            <a:extLst>
              <a:ext uri="{FF2B5EF4-FFF2-40B4-BE49-F238E27FC236}">
                <a16:creationId xmlns:a16="http://schemas.microsoft.com/office/drawing/2014/main" xmlns="" id="{54D4BF3E-B049-4C6D-9487-75DEFEB08AF7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BCC53413-0C5D-44E9-95B1-8D57D4361C19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Freeform 101">
            <a:extLst>
              <a:ext uri="{FF2B5EF4-FFF2-40B4-BE49-F238E27FC236}">
                <a16:creationId xmlns:a16="http://schemas.microsoft.com/office/drawing/2014/main" xmlns="" id="{87EC32FB-AD16-466D-861E-F3700202EF0C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7" name="Group 102">
            <a:extLst>
              <a:ext uri="{FF2B5EF4-FFF2-40B4-BE49-F238E27FC236}">
                <a16:creationId xmlns:a16="http://schemas.microsoft.com/office/drawing/2014/main" xmlns="" id="{5E644333-D2E9-49BD-93C3-DE152E0657C6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8" name="Freeform 103">
              <a:extLst>
                <a:ext uri="{FF2B5EF4-FFF2-40B4-BE49-F238E27FC236}">
                  <a16:creationId xmlns:a16="http://schemas.microsoft.com/office/drawing/2014/main" xmlns="" id="{8750EBF5-7A30-4705-B9E6-0655A0A84DD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Freeform 104">
              <a:extLst>
                <a:ext uri="{FF2B5EF4-FFF2-40B4-BE49-F238E27FC236}">
                  <a16:creationId xmlns:a16="http://schemas.microsoft.com/office/drawing/2014/main" xmlns="" id="{578EF9F8-019C-4DAE-866C-FD248FEDFF0F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105">
              <a:extLst>
                <a:ext uri="{FF2B5EF4-FFF2-40B4-BE49-F238E27FC236}">
                  <a16:creationId xmlns:a16="http://schemas.microsoft.com/office/drawing/2014/main" xmlns="" id="{C9CA0C26-BD54-4C51-9F1F-CDAB1B0A01D9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xmlns="" id="{2137E9DD-1A6D-405C-AC0A-B4C123A77F85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Freeform 107">
            <a:extLst>
              <a:ext uri="{FF2B5EF4-FFF2-40B4-BE49-F238E27FC236}">
                <a16:creationId xmlns:a16="http://schemas.microsoft.com/office/drawing/2014/main" xmlns="" id="{9A74FD00-8D6C-42D2-AE0A-6782D76A684A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Freeform 108">
            <a:extLst>
              <a:ext uri="{FF2B5EF4-FFF2-40B4-BE49-F238E27FC236}">
                <a16:creationId xmlns:a16="http://schemas.microsoft.com/office/drawing/2014/main" xmlns="" id="{D2780C3A-ED1B-400F-A989-6B84BC6A7B96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8">
            <a:extLst>
              <a:ext uri="{FF2B5EF4-FFF2-40B4-BE49-F238E27FC236}">
                <a16:creationId xmlns:a16="http://schemas.microsoft.com/office/drawing/2014/main" xmlns="" id="{8182DC98-C546-4749-81CB-B4967D635C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5" name="Group 110">
            <a:extLst>
              <a:ext uri="{FF2B5EF4-FFF2-40B4-BE49-F238E27FC236}">
                <a16:creationId xmlns:a16="http://schemas.microsoft.com/office/drawing/2014/main" xmlns="" id="{28287599-4725-4713-A734-D2CAC62A5AA7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xmlns="" id="{13CFF9E9-2CA4-454A-851E-420A68DCC8D7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Oval 37">
              <a:extLst>
                <a:ext uri="{FF2B5EF4-FFF2-40B4-BE49-F238E27FC236}">
                  <a16:creationId xmlns:a16="http://schemas.microsoft.com/office/drawing/2014/main" xmlns="" id="{AE9C673C-9257-4B20-BD1D-9D3BCCAAC1AA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8" name="Rectangle 19">
            <a:extLst>
              <a:ext uri="{FF2B5EF4-FFF2-40B4-BE49-F238E27FC236}">
                <a16:creationId xmlns:a16="http://schemas.microsoft.com/office/drawing/2014/main" xmlns="" id="{DD81E438-CB4C-4DB9-A6F8-263E233E3EB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Freeform 114">
            <a:extLst>
              <a:ext uri="{FF2B5EF4-FFF2-40B4-BE49-F238E27FC236}">
                <a16:creationId xmlns:a16="http://schemas.microsoft.com/office/drawing/2014/main" xmlns="" id="{8974AD20-26EA-4071-B1D9-D9B87F4E3D78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Rounded Rectangle 31">
            <a:extLst>
              <a:ext uri="{FF2B5EF4-FFF2-40B4-BE49-F238E27FC236}">
                <a16:creationId xmlns:a16="http://schemas.microsoft.com/office/drawing/2014/main" xmlns="" id="{644DAEBD-E8C0-45C5-9D33-C6A576F16B3D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Oval 47">
            <a:extLst>
              <a:ext uri="{FF2B5EF4-FFF2-40B4-BE49-F238E27FC236}">
                <a16:creationId xmlns:a16="http://schemas.microsoft.com/office/drawing/2014/main" xmlns="" id="{3F123F87-C579-4792-A002-A7BA93DE5D29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Oval 50">
            <a:extLst>
              <a:ext uri="{FF2B5EF4-FFF2-40B4-BE49-F238E27FC236}">
                <a16:creationId xmlns:a16="http://schemas.microsoft.com/office/drawing/2014/main" xmlns="" id="{A84F82D7-EA5F-4D15-AB61-9686B2C03B2F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Heart 17">
            <a:extLst>
              <a:ext uri="{FF2B5EF4-FFF2-40B4-BE49-F238E27FC236}">
                <a16:creationId xmlns:a16="http://schemas.microsoft.com/office/drawing/2014/main" xmlns="" id="{E642A6C0-9904-4152-9CC8-ADD7FA3D080B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ounded Rectangle 25">
            <a:extLst>
              <a:ext uri="{FF2B5EF4-FFF2-40B4-BE49-F238E27FC236}">
                <a16:creationId xmlns:a16="http://schemas.microsoft.com/office/drawing/2014/main" xmlns="" id="{4A812ABB-935C-4B6F-B06B-B56A550AC435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Chord 32">
            <a:extLst>
              <a:ext uri="{FF2B5EF4-FFF2-40B4-BE49-F238E27FC236}">
                <a16:creationId xmlns:a16="http://schemas.microsoft.com/office/drawing/2014/main" xmlns="" id="{7A1715EE-39D5-464E-AC6E-CFAB87939760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Rounded Rectangle 40">
            <a:extLst>
              <a:ext uri="{FF2B5EF4-FFF2-40B4-BE49-F238E27FC236}">
                <a16:creationId xmlns:a16="http://schemas.microsoft.com/office/drawing/2014/main" xmlns="" id="{73C687CA-A85D-4FDB-9DD8-02A00FC30C07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Rounded Rectangle 7">
            <a:extLst>
              <a:ext uri="{FF2B5EF4-FFF2-40B4-BE49-F238E27FC236}">
                <a16:creationId xmlns:a16="http://schemas.microsoft.com/office/drawing/2014/main" xmlns="" id="{451D21C8-D300-4780-960A-D129EC1AD9CD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8" name="Rounded Rectangle 17">
            <a:extLst>
              <a:ext uri="{FF2B5EF4-FFF2-40B4-BE49-F238E27FC236}">
                <a16:creationId xmlns:a16="http://schemas.microsoft.com/office/drawing/2014/main" xmlns="" id="{6AD42634-2B85-4552-90AD-429129D897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Oval 21">
            <a:extLst>
              <a:ext uri="{FF2B5EF4-FFF2-40B4-BE49-F238E27FC236}">
                <a16:creationId xmlns:a16="http://schemas.microsoft.com/office/drawing/2014/main" xmlns="" id="{48249ECD-9648-4A37-8FAF-7761FE66B210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25">
            <a:extLst>
              <a:ext uri="{FF2B5EF4-FFF2-40B4-BE49-F238E27FC236}">
                <a16:creationId xmlns:a16="http://schemas.microsoft.com/office/drawing/2014/main" xmlns="" id="{F56DE7B4-F677-4F67-876A-915B080BC259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Block Arc 20">
            <a:extLst>
              <a:ext uri="{FF2B5EF4-FFF2-40B4-BE49-F238E27FC236}">
                <a16:creationId xmlns:a16="http://schemas.microsoft.com/office/drawing/2014/main" xmlns="" id="{0EB3A1BB-D292-47F2-B041-791DB6D5A38D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Block Arc 11">
            <a:extLst>
              <a:ext uri="{FF2B5EF4-FFF2-40B4-BE49-F238E27FC236}">
                <a16:creationId xmlns:a16="http://schemas.microsoft.com/office/drawing/2014/main" xmlns="" id="{088847CE-1308-4AB3-A680-86A0E1DBA00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Rectangle 21">
            <a:extLst>
              <a:ext uri="{FF2B5EF4-FFF2-40B4-BE49-F238E27FC236}">
                <a16:creationId xmlns:a16="http://schemas.microsoft.com/office/drawing/2014/main" xmlns="" id="{B4A99611-B2A0-447F-8571-161952622CD1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Round Same Side Corner Rectangle 8">
            <a:extLst>
              <a:ext uri="{FF2B5EF4-FFF2-40B4-BE49-F238E27FC236}">
                <a16:creationId xmlns:a16="http://schemas.microsoft.com/office/drawing/2014/main" xmlns="" id="{A690FB69-EB42-497B-AF52-B7CF4A87ECAB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Rounded Rectangle 51">
            <a:extLst>
              <a:ext uri="{FF2B5EF4-FFF2-40B4-BE49-F238E27FC236}">
                <a16:creationId xmlns:a16="http://schemas.microsoft.com/office/drawing/2014/main" xmlns="" id="{342BE295-CED9-451D-9EFF-EDF94AD41095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Isosceles Triangle 5">
            <a:extLst>
              <a:ext uri="{FF2B5EF4-FFF2-40B4-BE49-F238E27FC236}">
                <a16:creationId xmlns:a16="http://schemas.microsoft.com/office/drawing/2014/main" xmlns="" id="{C8139FBA-DA59-4D3D-9C68-9243518FCC8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Trapezoid 22">
            <a:extLst>
              <a:ext uri="{FF2B5EF4-FFF2-40B4-BE49-F238E27FC236}">
                <a16:creationId xmlns:a16="http://schemas.microsoft.com/office/drawing/2014/main" xmlns="" id="{236153F9-8EF0-446A-845D-8794F6E31773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Rounded Rectangle 20">
            <a:extLst>
              <a:ext uri="{FF2B5EF4-FFF2-40B4-BE49-F238E27FC236}">
                <a16:creationId xmlns:a16="http://schemas.microsoft.com/office/drawing/2014/main" xmlns="" id="{6F6D61B6-C26A-4B48-9531-877A33F6652D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Trapezoid 28">
            <a:extLst>
              <a:ext uri="{FF2B5EF4-FFF2-40B4-BE49-F238E27FC236}">
                <a16:creationId xmlns:a16="http://schemas.microsoft.com/office/drawing/2014/main" xmlns="" id="{D80CF631-D396-4A1E-BD8D-B983A4C54B96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0" name="Rounded Rectangle 2">
            <a:extLst>
              <a:ext uri="{FF2B5EF4-FFF2-40B4-BE49-F238E27FC236}">
                <a16:creationId xmlns:a16="http://schemas.microsoft.com/office/drawing/2014/main" xmlns="" id="{8F806FB3-972B-4BFE-82F7-117160B973D9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Rounded Rectangle 8">
            <a:extLst>
              <a:ext uri="{FF2B5EF4-FFF2-40B4-BE49-F238E27FC236}">
                <a16:creationId xmlns:a16="http://schemas.microsoft.com/office/drawing/2014/main" xmlns="" id="{85B11494-1A60-4748-80E9-ADD9E7E6F190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2">
            <a:extLst>
              <a:ext uri="{FF2B5EF4-FFF2-40B4-BE49-F238E27FC236}">
                <a16:creationId xmlns:a16="http://schemas.microsoft.com/office/drawing/2014/main" xmlns="" id="{8C3A63D7-51EC-4849-AAB4-6A83ECED255F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Rounded Rectangle 3">
            <a:extLst>
              <a:ext uri="{FF2B5EF4-FFF2-40B4-BE49-F238E27FC236}">
                <a16:creationId xmlns:a16="http://schemas.microsoft.com/office/drawing/2014/main" xmlns="" id="{6BF036AE-55F4-43E9-A6D9-E4D4EC269393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10">
            <a:extLst>
              <a:ext uri="{FF2B5EF4-FFF2-40B4-BE49-F238E27FC236}">
                <a16:creationId xmlns:a16="http://schemas.microsoft.com/office/drawing/2014/main" xmlns="" id="{AAB0688D-0AE6-4195-B873-28078E1CD1C8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Block Arc 6">
            <a:extLst>
              <a:ext uri="{FF2B5EF4-FFF2-40B4-BE49-F238E27FC236}">
                <a16:creationId xmlns:a16="http://schemas.microsoft.com/office/drawing/2014/main" xmlns="" id="{2BEEBE7F-1688-4EE2-A687-E80AE96195D9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Left Arrow 1">
            <a:extLst>
              <a:ext uri="{FF2B5EF4-FFF2-40B4-BE49-F238E27FC236}">
                <a16:creationId xmlns:a16="http://schemas.microsoft.com/office/drawing/2014/main" xmlns="" id="{C5D56237-423E-410B-ACF4-574402EB0D02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Oval 35">
            <a:extLst>
              <a:ext uri="{FF2B5EF4-FFF2-40B4-BE49-F238E27FC236}">
                <a16:creationId xmlns:a16="http://schemas.microsoft.com/office/drawing/2014/main" xmlns="" id="{CD1B66EB-FB5B-4C89-B799-B2048A12A115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4AA54D-7FBF-4B78-B142-D3EE599F064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C40E41-E148-468A-8E6A-529CEA7C1676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B85EAC-1EF3-4E7E-BA60-E498297C767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DFCB37-4946-488F-914F-F94F44E56D7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Isosceles Triangle 68">
            <a:extLst>
              <a:ext uri="{FF2B5EF4-FFF2-40B4-BE49-F238E27FC236}">
                <a16:creationId xmlns:a16="http://schemas.microsoft.com/office/drawing/2014/main" xmlns="" id="{74966224-0059-4C27-9502-049095A53EA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DD3F3330-0B0B-4E78-8A66-21A8B3CDFBF6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0D961238-7B41-4D23-8E8B-9BA308554EFA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Donut 8">
            <a:extLst>
              <a:ext uri="{FF2B5EF4-FFF2-40B4-BE49-F238E27FC236}">
                <a16:creationId xmlns:a16="http://schemas.microsoft.com/office/drawing/2014/main" xmlns="" id="{8F1750CF-4500-46FF-A2CB-E5D6F0E2548A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xmlns="" id="{88FAA3B3-B8FC-4233-B08C-216F93899365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xmlns="" id="{5031CC96-7A1E-4D5B-A2EF-7E2DC43CB86A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xmlns="" id="{A0CE3E2B-5FDF-4985-BA6C-9A8D05DC33B0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xmlns="" id="{7F420325-FD97-4CF5-8A92-4731F308A622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xmlns="" id="{D773962A-883A-4E87-B460-C1D41AEA4765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xmlns="" id="{679A01CF-1A69-499C-910D-F2B34A343BBF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Donut 39">
            <a:extLst>
              <a:ext uri="{FF2B5EF4-FFF2-40B4-BE49-F238E27FC236}">
                <a16:creationId xmlns:a16="http://schemas.microsoft.com/office/drawing/2014/main" xmlns="" id="{292C430A-9049-4945-A945-97560A8845AE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xmlns="" id="{227D8366-3A2E-4431-BF5C-1EDE8D848B81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xmlns="" id="{61401237-163A-4927-947B-F70DECB25E8A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xmlns="" id="{80860D12-D929-428B-B8A8-ABAF55FAB9D8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xmlns="" id="{1C8AA904-B82C-42FB-BB09-C389F16FE114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Chord 15">
            <a:extLst>
              <a:ext uri="{FF2B5EF4-FFF2-40B4-BE49-F238E27FC236}">
                <a16:creationId xmlns:a16="http://schemas.microsoft.com/office/drawing/2014/main" xmlns="" id="{3B634B76-56E7-4A5F-8D82-819AAF90A60A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763BC7BB-1D76-4DE7-B5F8-32883AA4E8FB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3E543AFC-B896-4141-BF5F-3C74618773B8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xmlns="" id="{5DECD3B4-A76B-431C-9CC0-AFFBD550D2C9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xmlns="" id="{E756B7F3-6D92-4F62-A3DD-2322CF164D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xmlns="" id="{D875BF01-C50B-483E-A44E-C4CD70E0506D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xmlns="" id="{BC02F927-6612-4F04-9872-891F949FE4D1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Donut 24">
            <a:extLst>
              <a:ext uri="{FF2B5EF4-FFF2-40B4-BE49-F238E27FC236}">
                <a16:creationId xmlns:a16="http://schemas.microsoft.com/office/drawing/2014/main" xmlns="" id="{B9DC0E57-04F5-4388-A6E1-1CC6E60FA575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Chord 38">
            <a:extLst>
              <a:ext uri="{FF2B5EF4-FFF2-40B4-BE49-F238E27FC236}">
                <a16:creationId xmlns:a16="http://schemas.microsoft.com/office/drawing/2014/main" xmlns="" id="{CA017310-8B54-45EC-B886-48E7E9551E97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Heart 38">
            <a:extLst>
              <a:ext uri="{FF2B5EF4-FFF2-40B4-BE49-F238E27FC236}">
                <a16:creationId xmlns:a16="http://schemas.microsoft.com/office/drawing/2014/main" xmlns="" id="{AA68CA9D-6FD5-4EB8-95C3-A6C85C58522F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 Same Side Corner Rectangle 19">
            <a:extLst>
              <a:ext uri="{FF2B5EF4-FFF2-40B4-BE49-F238E27FC236}">
                <a16:creationId xmlns:a16="http://schemas.microsoft.com/office/drawing/2014/main" xmlns="" id="{AF6278A2-2177-4E0E-871C-CB6D85C121EC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33564FE4-2D27-420E-95A3-8F09479302F8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xmlns="" id="{3F9876E4-22CD-4139-80FD-070BBC29C300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xmlns="" id="{063EB7CD-EF33-4710-9534-18ACB54C048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xmlns="" id="{9B59BD8C-8634-480A-932B-373558957ACF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xmlns="" id="{DCE3B95D-9F23-40EE-98C9-7F6C2A2F2C34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6A906926-2262-4848-9D1A-92A376E6089B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xmlns="" id="{BA062B9C-8A4A-4937-935D-2781809D63CC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 Same Side Corner Rectangle 20">
            <a:extLst>
              <a:ext uri="{FF2B5EF4-FFF2-40B4-BE49-F238E27FC236}">
                <a16:creationId xmlns:a16="http://schemas.microsoft.com/office/drawing/2014/main" xmlns="" id="{4A078401-C5B3-4484-B22A-B05B5B2C247D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Donut 87">
            <a:extLst>
              <a:ext uri="{FF2B5EF4-FFF2-40B4-BE49-F238E27FC236}">
                <a16:creationId xmlns:a16="http://schemas.microsoft.com/office/drawing/2014/main" xmlns="" id="{EDCCFD26-8CD0-452A-8E22-2D7B3C73D4D9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Donut 90">
            <a:extLst>
              <a:ext uri="{FF2B5EF4-FFF2-40B4-BE49-F238E27FC236}">
                <a16:creationId xmlns:a16="http://schemas.microsoft.com/office/drawing/2014/main" xmlns="" id="{FD689BF0-BC4A-44CC-BA8E-22BAF95E8A5F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xmlns="" id="{55509E75-0C06-4E71-8F31-523E59A54C67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25">
            <a:extLst>
              <a:ext uri="{FF2B5EF4-FFF2-40B4-BE49-F238E27FC236}">
                <a16:creationId xmlns:a16="http://schemas.microsoft.com/office/drawing/2014/main" xmlns="" id="{7F9D446C-D03F-4F64-BC61-DFF7C0BE431B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Block Arc 31">
            <a:extLst>
              <a:ext uri="{FF2B5EF4-FFF2-40B4-BE49-F238E27FC236}">
                <a16:creationId xmlns:a16="http://schemas.microsoft.com/office/drawing/2014/main" xmlns="" id="{70749718-B2C2-4248-AC20-51BE680953B0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xmlns="" id="{E65F49DC-5822-483B-94DD-B4AF07DABED9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xmlns="" id="{2D17438F-549A-44A1-8EE1-5C4122B00AB8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xmlns="" id="{ADFE63A3-0D83-4E9F-A7D6-C73A3893B2C6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xmlns="" id="{6606E5BE-4665-40FA-95D2-F8B5FBE9FCC4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xmlns="" id="{5417A52E-8AE4-4A90-B10D-DEEE7C7B23BB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xmlns="" id="{BA644B4E-24D7-46EE-818D-5F78B68979B8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665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CDE6851-91C8-4E1F-A7CF-2549F8F1CC08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7533DF7-E164-4E8D-B336-601EEED87E5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8E4D9C7-726C-4FAD-BD66-57C89267CBE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55E3F22-B61E-4AC6-955B-BE9BD152A2C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xmlns="" id="{15D46C9F-DEBA-4F0E-8B4E-B2C90BD69ACD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xmlns="" id="{B0939859-F38C-4C63-8818-32B6D734D5B6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xmlns="" id="{9A9D178E-D254-48C3-8DED-3608F877834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xmlns="" id="{26EBCF71-7204-4E7F-B36A-FE9E1B5C92E1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xmlns="" id="{BD98F400-5A11-4590-9A48-81ED462E5715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xmlns="" id="{70420D81-120F-426C-BACA-B1959F2C2F04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xmlns="" id="{3A4B2FFB-574B-4FC8-B71D-941EC56E72B8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xmlns="" id="{3A4E7804-1579-4869-B4E3-9978726ECFE9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xmlns="" id="{527E70EB-1069-4F8E-BA71-FD7D8A1407FF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xmlns="" id="{75E5894B-631B-45A7-9112-8AA7463E170A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xmlns="" id="{22C5FF5C-DE5E-4A8B-A4A1-AE7A6BDA10F6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xmlns="" id="{C81FC267-82AB-4D27-B0E4-7C22BA34C871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xmlns="" id="{1FC4D13D-3371-40E3-B80C-CC71273477F4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xmlns="" id="{1F191DCD-0587-41D1-8661-C91756D77B10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xmlns="" id="{27DAB25F-C055-4C66-92B3-21B062E5730E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xmlns="" id="{0F2AABC8-80D0-400E-933A-83E39517AB5B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xmlns="" id="{B1CC7881-74C0-44C4-BC5A-3D3C653DAD04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xmlns="" id="{07358C24-A90F-4382-A6DE-23FB129C061A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xmlns="" id="{1DA7EF4D-B3DF-4658-AB45-871D01F635EF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xmlns="" id="{3DF41C43-0977-42B7-BF91-D5E62DE8DBF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xmlns="" id="{505E8F48-7630-43BB-BEEA-52AE46E21FE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xmlns="" id="{BB6AF96B-E01E-48C4-9B9A-1A975AC0553D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xmlns="" id="{5C0B29D0-A2BB-4B7E-9306-E0173D2FD50E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xmlns="" id="{3EFAB0D4-4897-4AFC-942E-560A0373AD28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xmlns="" id="{6B67294D-B078-4001-8F4B-6ECE75B64521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xmlns="" id="{8E71953A-02B6-49BB-8383-9EAEDEEE9439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xmlns="" id="{3CE68E36-6998-4D35-B0C1-3922F82061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xmlns="" id="{3245B35D-AE5E-4633-BBA8-CEDEAA5E31D0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xmlns="" id="{F3C4D36B-BBB5-4A57-8B54-7C0BFFD0D323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xmlns="" id="{9364FDD3-25A0-47E2-B9EB-6365FCB4002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xmlns="" id="{6D8C5708-9B4F-4100-AB3C-9B9291E25C99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xmlns="" id="{56817358-082B-45B9-9031-12FA812A570B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xmlns="" id="{3556775C-61B1-4FDC-BBB7-90C09855B212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xmlns="" id="{F104798A-37FF-4063-BFE4-FC77B613252A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xmlns="" id="{C7DCEB08-B396-452E-AB6A-E0615BAB0BBD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xmlns="" id="{52E12151-F196-4157-ABAA-6F9D83810FBE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xmlns="" id="{D3321F66-8543-4464-BCEA-B34AC97C77AF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xmlns="" id="{3A4F842E-9224-4F93-BAEA-21905689B5C6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xmlns="" id="{3994110A-83CE-4BDC-92A8-560934170767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xmlns="" id="{8E192E7A-4D6D-4795-96B4-E19C08BA79D5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xmlns="" id="{7148575D-68B9-45D9-B03D-DFC4132D35FE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xmlns="" id="{FF3C3DCC-692D-4D23-8FFF-FC51B297E47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xmlns="" id="{F45AA98E-B029-4894-8CD1-B849C2DE768F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xmlns="" id="{C03E6820-AFDF-42FE-AE1B-B0E73A4E8A77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xmlns="" id="{9E255835-E160-4366-B266-975B275E9066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xmlns="" id="{C9DC1208-EF2C-46B7-A931-C46F7A2115CD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xmlns="" id="{8E6F0BF0-AD0E-4459-89A2-3AC77BCAB864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xmlns="" id="{ABE2A1F7-297F-4857-8E1D-D37F90E2B7B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xmlns="" id="{E17FA031-6564-4CB5-A4F7-E72AF4BB2C3E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xmlns="" id="{C200F4DD-F0CE-4F8E-A7F0-CEB2E407F5B9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xmlns="" id="{420E6804-C1CD-466B-9743-A7B0EBD186D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57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388278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7" name="Half Frame 6"/>
          <p:cNvSpPr/>
          <p:nvPr/>
        </p:nvSpPr>
        <p:spPr>
          <a:xfrm>
            <a:off x="3801334" y="1015765"/>
            <a:ext cx="914400" cy="9144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4420296" y="1743087"/>
            <a:ext cx="914400" cy="9144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0487D207-951B-4BDF-8705-571F13D5B86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4063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57233" y="1816237"/>
            <a:ext cx="1926735" cy="972296"/>
            <a:chOff x="803640" y="3362835"/>
            <a:chExt cx="2059657" cy="972296"/>
          </a:xfrm>
        </p:grpSpPr>
        <p:sp>
          <p:nvSpPr>
            <p:cNvPr id="6" name="TextBox 5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7473" y="1816237"/>
            <a:ext cx="1926735" cy="972296"/>
            <a:chOff x="803640" y="3362835"/>
            <a:chExt cx="2059657" cy="97229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77713" y="1816237"/>
            <a:ext cx="1926735" cy="972296"/>
            <a:chOff x="803640" y="3362835"/>
            <a:chExt cx="2059657" cy="97229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57232" y="3270488"/>
            <a:ext cx="1926735" cy="972296"/>
            <a:chOff x="803640" y="3362835"/>
            <a:chExt cx="2059657" cy="972296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17472" y="3270488"/>
            <a:ext cx="1926735" cy="972296"/>
            <a:chOff x="803640" y="3362835"/>
            <a:chExt cx="2059657" cy="972296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77712" y="3270488"/>
            <a:ext cx="1926735" cy="972296"/>
            <a:chOff x="803640" y="3362835"/>
            <a:chExt cx="2059657" cy="972296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8880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95536" y="1600213"/>
            <a:ext cx="1728192" cy="273630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9552" y="3024816"/>
            <a:ext cx="1440160" cy="1095649"/>
            <a:chOff x="803640" y="3315210"/>
            <a:chExt cx="2059657" cy="1095649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1521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802432" y="19547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Block Arc 14"/>
          <p:cNvSpPr/>
          <p:nvPr/>
        </p:nvSpPr>
        <p:spPr>
          <a:xfrm rot="16200000">
            <a:off x="1089596" y="2241788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2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Text Placeholder 17"/>
          <p:cNvSpPr txBox="1">
            <a:spLocks/>
          </p:cNvSpPr>
          <p:nvPr/>
        </p:nvSpPr>
        <p:spPr>
          <a:xfrm>
            <a:off x="323528" y="265838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1904659" y="265838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3485790" y="265838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5066920" y="265838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6" name="Text Placeholder 17"/>
          <p:cNvSpPr txBox="1">
            <a:spLocks/>
          </p:cNvSpPr>
          <p:nvPr/>
        </p:nvSpPr>
        <p:spPr>
          <a:xfrm>
            <a:off x="2602793" y="447321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4183924" y="447321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8" name="Text Placeholder 17"/>
          <p:cNvSpPr txBox="1">
            <a:spLocks/>
          </p:cNvSpPr>
          <p:nvPr/>
        </p:nvSpPr>
        <p:spPr>
          <a:xfrm>
            <a:off x="5765055" y="447321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7346185" y="447321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9" y="3147814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2486" y="132459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07EACE2C-F50D-4636-BA8E-65F753D4503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D04C1248-809E-4377-B43C-721389BE7D6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7B722AE5-9588-4743-8063-D0C16124A62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7CF360EF-C90B-40C1-AAD9-46B4CD54234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xmlns="" id="{2312E1DF-658D-467E-8621-111B83EA601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xmlns="" id="{BAD50A14-FA40-4791-B5B4-B36ED4BA6A6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xmlns="" id="{49603FDE-0837-4D23-AF9B-6D106D74DF35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xmlns="" id="{630C7370-27CE-4550-BB5F-A2D06567044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61925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077" y="2940446"/>
            <a:ext cx="8064896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41004" y="283285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7057" y="283285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3110" y="283285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39163" y="283285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05216" y="283285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05500" y="2764618"/>
            <a:ext cx="351656" cy="351656"/>
            <a:chOff x="7674582" y="2611946"/>
            <a:chExt cx="351656" cy="351656"/>
          </a:xfrm>
        </p:grpSpPr>
        <p:sp>
          <p:nvSpPr>
            <p:cNvPr id="18" name="Oval 17"/>
            <p:cNvSpPr/>
            <p:nvPr/>
          </p:nvSpPr>
          <p:spPr>
            <a:xfrm>
              <a:off x="7674582" y="2611946"/>
              <a:ext cx="351656" cy="351656"/>
            </a:xfrm>
            <a:prstGeom prst="ellipse">
              <a:avLst/>
            </a:prstGeom>
            <a:solidFill>
              <a:schemeClr val="accent2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740352" y="2680179"/>
              <a:ext cx="216000" cy="2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06451" y="3207927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2504" y="235213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8557" y="3207927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610" y="235213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0644" y="3130983"/>
            <a:ext cx="11772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398" y="235213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7307" y="1412097"/>
            <a:ext cx="1303391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26023" y="3769028"/>
            <a:ext cx="1303391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29414" y="1412097"/>
            <a:ext cx="1303391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95468" y="3762716"/>
            <a:ext cx="1303391" cy="863358"/>
            <a:chOff x="803640" y="3362835"/>
            <a:chExt cx="2059657" cy="86335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61519" y="1412097"/>
            <a:ext cx="1303391" cy="863358"/>
            <a:chOff x="803640" y="3362835"/>
            <a:chExt cx="2059657" cy="863358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29632" y="3762716"/>
            <a:ext cx="1303391" cy="863358"/>
            <a:chOff x="803640" y="3362835"/>
            <a:chExt cx="2059657" cy="86335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57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48351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 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969839"/>
            <a:ext cx="3129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1C6AA46-7057-4E30-981E-7790977A600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99B91F4-3BEB-4643-AD2E-52A101ED5E3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AB82A5F6-830C-4162-937B-1A4A789A07B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B07C0386-9F04-4367-94FD-D4162EF5244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58332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3726" y="1712459"/>
            <a:ext cx="2227202" cy="2365286"/>
            <a:chOff x="993726" y="1566850"/>
            <a:chExt cx="2227202" cy="2365286"/>
          </a:xfrm>
        </p:grpSpPr>
        <p:sp>
          <p:nvSpPr>
            <p:cNvPr id="4" name="Rectangle 3"/>
            <p:cNvSpPr/>
            <p:nvPr/>
          </p:nvSpPr>
          <p:spPr>
            <a:xfrm>
              <a:off x="993726" y="2012949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683824" y="1566850"/>
              <a:ext cx="847006" cy="847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62033" y="1712459"/>
            <a:ext cx="2227202" cy="2353988"/>
            <a:chOff x="3462033" y="1566850"/>
            <a:chExt cx="2227202" cy="2353988"/>
          </a:xfrm>
        </p:grpSpPr>
        <p:sp>
          <p:nvSpPr>
            <p:cNvPr id="6" name="Rectangle 5"/>
            <p:cNvSpPr/>
            <p:nvPr/>
          </p:nvSpPr>
          <p:spPr>
            <a:xfrm>
              <a:off x="3462033" y="2001651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48497" y="1566850"/>
              <a:ext cx="847006" cy="8470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30340" y="1712459"/>
            <a:ext cx="2227202" cy="2342690"/>
            <a:chOff x="5930340" y="1566850"/>
            <a:chExt cx="2227202" cy="2342690"/>
          </a:xfrm>
        </p:grpSpPr>
        <p:sp>
          <p:nvSpPr>
            <p:cNvPr id="7" name="Rectangle 6"/>
            <p:cNvSpPr/>
            <p:nvPr/>
          </p:nvSpPr>
          <p:spPr>
            <a:xfrm>
              <a:off x="5930340" y="1990353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620438" y="1566850"/>
              <a:ext cx="847006" cy="847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Block Arc 14"/>
          <p:cNvSpPr/>
          <p:nvPr/>
        </p:nvSpPr>
        <p:spPr>
          <a:xfrm rot="16200000">
            <a:off x="6840558" y="1926049"/>
            <a:ext cx="442130" cy="44242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1924536" y="2011399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25"/>
          <p:cNvSpPr/>
          <p:nvPr/>
        </p:nvSpPr>
        <p:spPr>
          <a:xfrm>
            <a:off x="4338715" y="1965001"/>
            <a:ext cx="466569" cy="3419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198802" y="2685443"/>
            <a:ext cx="1817049" cy="1130325"/>
            <a:chOff x="6228184" y="1730811"/>
            <a:chExt cx="2592288" cy="1130325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67109" y="2685443"/>
            <a:ext cx="1817049" cy="1130325"/>
            <a:chOff x="6228184" y="1730811"/>
            <a:chExt cx="2592288" cy="1130325"/>
          </a:xfrm>
        </p:grpSpPr>
        <p:sp>
          <p:nvSpPr>
            <p:cNvPr id="21" name="TextBox 20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35416" y="2685443"/>
            <a:ext cx="1817049" cy="1130325"/>
            <a:chOff x="6228184" y="1730811"/>
            <a:chExt cx="2592288" cy="1130325"/>
          </a:xfrm>
        </p:grpSpPr>
        <p:sp>
          <p:nvSpPr>
            <p:cNvPr id="24" name="TextBox 23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38349" y="2824470"/>
            <a:ext cx="576064" cy="576064"/>
            <a:chOff x="3038349" y="2678861"/>
            <a:chExt cx="576064" cy="576064"/>
          </a:xfrm>
        </p:grpSpPr>
        <p:sp>
          <p:nvSpPr>
            <p:cNvPr id="13" name="Oval 12"/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35215" y="2824470"/>
            <a:ext cx="576064" cy="576064"/>
            <a:chOff x="5535215" y="2678861"/>
            <a:chExt cx="576064" cy="576064"/>
          </a:xfrm>
        </p:grpSpPr>
        <p:sp>
          <p:nvSpPr>
            <p:cNvPr id="27" name="Oval 26"/>
            <p:cNvSpPr/>
            <p:nvPr/>
          </p:nvSpPr>
          <p:spPr>
            <a:xfrm>
              <a:off x="5535215" y="2678861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5689235" y="2786873"/>
              <a:ext cx="360040" cy="360040"/>
            </a:xfrm>
            <a:prstGeom prst="chevron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33142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2300</Words>
  <Application>Microsoft Office PowerPoint</Application>
  <PresentationFormat>On-screen Show (16:9)</PresentationFormat>
  <Paragraphs>338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83</cp:revision>
  <dcterms:created xsi:type="dcterms:W3CDTF">2016-12-05T23:26:54Z</dcterms:created>
  <dcterms:modified xsi:type="dcterms:W3CDTF">2018-07-19T05:44:17Z</dcterms:modified>
</cp:coreProperties>
</file>