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22" name="Group 4521">
            <a:extLst>
              <a:ext uri="{FF2B5EF4-FFF2-40B4-BE49-F238E27FC236}">
                <a16:creationId xmlns:a16="http://schemas.microsoft.com/office/drawing/2014/main" id="{773C3119-BA95-4E3B-9055-54F929A4B947}"/>
              </a:ext>
            </a:extLst>
          </p:cNvPr>
          <p:cNvGrpSpPr/>
          <p:nvPr/>
        </p:nvGrpSpPr>
        <p:grpSpPr>
          <a:xfrm rot="16200000">
            <a:off x="1264712" y="1786369"/>
            <a:ext cx="3399600" cy="2715626"/>
            <a:chOff x="6295187" y="2236971"/>
            <a:chExt cx="2983706" cy="2715626"/>
          </a:xfrm>
        </p:grpSpPr>
        <p:sp>
          <p:nvSpPr>
            <p:cNvPr id="4523" name="Freeform: Shape 4522">
              <a:extLst>
                <a:ext uri="{FF2B5EF4-FFF2-40B4-BE49-F238E27FC236}">
                  <a16:creationId xmlns:a16="http://schemas.microsoft.com/office/drawing/2014/main" id="{B5304E9C-F351-4221-959B-5AEB64F2BD66}"/>
                </a:ext>
              </a:extLst>
            </p:cNvPr>
            <p:cNvSpPr/>
            <p:nvPr/>
          </p:nvSpPr>
          <p:spPr>
            <a:xfrm>
              <a:off x="6295188" y="2236971"/>
              <a:ext cx="2383419" cy="847149"/>
            </a:xfrm>
            <a:custGeom>
              <a:avLst/>
              <a:gdLst>
                <a:gd name="connsiteX0" fmla="*/ 1322518 w 2383419"/>
                <a:gd name="connsiteY0" fmla="*/ 0 h 847149"/>
                <a:gd name="connsiteX1" fmla="*/ 2383419 w 2383419"/>
                <a:gd name="connsiteY1" fmla="*/ 847149 h 847149"/>
                <a:gd name="connsiteX2" fmla="*/ 0 w 2383419"/>
                <a:gd name="connsiteY2" fmla="*/ 847149 h 847149"/>
                <a:gd name="connsiteX3" fmla="*/ 0 w 2383419"/>
                <a:gd name="connsiteY3" fmla="*/ 412468 h 847149"/>
                <a:gd name="connsiteX4" fmla="*/ 1322518 w 2383419"/>
                <a:gd name="connsiteY4" fmla="*/ 412468 h 847149"/>
                <a:gd name="connsiteX5" fmla="*/ 1322518 w 2383419"/>
                <a:gd name="connsiteY5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3419" h="847149">
                  <a:moveTo>
                    <a:pt x="1322518" y="0"/>
                  </a:moveTo>
                  <a:lnTo>
                    <a:pt x="2383419" y="847149"/>
                  </a:lnTo>
                  <a:lnTo>
                    <a:pt x="0" y="847149"/>
                  </a:lnTo>
                  <a:lnTo>
                    <a:pt x="0" y="412468"/>
                  </a:lnTo>
                  <a:lnTo>
                    <a:pt x="1322518" y="412468"/>
                  </a:lnTo>
                  <a:lnTo>
                    <a:pt x="13225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24" name="Freeform: Shape 4523">
              <a:extLst>
                <a:ext uri="{FF2B5EF4-FFF2-40B4-BE49-F238E27FC236}">
                  <a16:creationId xmlns:a16="http://schemas.microsoft.com/office/drawing/2014/main" id="{BF266616-8428-4E8A-BE15-ED4E96519E7E}"/>
                </a:ext>
              </a:extLst>
            </p:cNvPr>
            <p:cNvSpPr/>
            <p:nvPr/>
          </p:nvSpPr>
          <p:spPr>
            <a:xfrm>
              <a:off x="6295188" y="3129838"/>
              <a:ext cx="2983705" cy="433620"/>
            </a:xfrm>
            <a:custGeom>
              <a:avLst/>
              <a:gdLst>
                <a:gd name="connsiteX0" fmla="*/ 0 w 2983705"/>
                <a:gd name="connsiteY0" fmla="*/ 0 h 433620"/>
                <a:gd name="connsiteX1" fmla="*/ 2440674 w 2983705"/>
                <a:gd name="connsiteY1" fmla="*/ 0 h 433620"/>
                <a:gd name="connsiteX2" fmla="*/ 2983705 w 2983705"/>
                <a:gd name="connsiteY2" fmla="*/ 433620 h 433620"/>
                <a:gd name="connsiteX3" fmla="*/ 0 w 2983705"/>
                <a:gd name="connsiteY3" fmla="*/ 433620 h 433620"/>
                <a:gd name="connsiteX4" fmla="*/ 0 w 2983705"/>
                <a:gd name="connsiteY4" fmla="*/ 0 h 4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5" h="433620">
                  <a:moveTo>
                    <a:pt x="0" y="0"/>
                  </a:moveTo>
                  <a:lnTo>
                    <a:pt x="2440674" y="0"/>
                  </a:lnTo>
                  <a:lnTo>
                    <a:pt x="2983705" y="433620"/>
                  </a:lnTo>
                  <a:lnTo>
                    <a:pt x="0" y="433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25" name="Freeform: Shape 4524">
              <a:extLst>
                <a:ext uri="{FF2B5EF4-FFF2-40B4-BE49-F238E27FC236}">
                  <a16:creationId xmlns:a16="http://schemas.microsoft.com/office/drawing/2014/main" id="{4B0FACC1-269D-4A9C-B72F-56A13FF8DF90}"/>
                </a:ext>
              </a:extLst>
            </p:cNvPr>
            <p:cNvSpPr/>
            <p:nvPr/>
          </p:nvSpPr>
          <p:spPr>
            <a:xfrm>
              <a:off x="6295187" y="3609177"/>
              <a:ext cx="2983704" cy="436238"/>
            </a:xfrm>
            <a:custGeom>
              <a:avLst/>
              <a:gdLst>
                <a:gd name="connsiteX0" fmla="*/ 0 w 2983704"/>
                <a:gd name="connsiteY0" fmla="*/ 0 h 436238"/>
                <a:gd name="connsiteX1" fmla="*/ 2983704 w 2983704"/>
                <a:gd name="connsiteY1" fmla="*/ 0 h 436238"/>
                <a:gd name="connsiteX2" fmla="*/ 2437394 w 2983704"/>
                <a:gd name="connsiteY2" fmla="*/ 436238 h 436238"/>
                <a:gd name="connsiteX3" fmla="*/ 0 w 2983704"/>
                <a:gd name="connsiteY3" fmla="*/ 436238 h 436238"/>
                <a:gd name="connsiteX4" fmla="*/ 0 w 2983704"/>
                <a:gd name="connsiteY4" fmla="*/ 0 h 43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4" h="436238">
                  <a:moveTo>
                    <a:pt x="0" y="0"/>
                  </a:moveTo>
                  <a:lnTo>
                    <a:pt x="2983704" y="0"/>
                  </a:lnTo>
                  <a:lnTo>
                    <a:pt x="2437394" y="436238"/>
                  </a:lnTo>
                  <a:lnTo>
                    <a:pt x="0" y="436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26" name="Freeform: Shape 4525">
              <a:extLst>
                <a:ext uri="{FF2B5EF4-FFF2-40B4-BE49-F238E27FC236}">
                  <a16:creationId xmlns:a16="http://schemas.microsoft.com/office/drawing/2014/main" id="{E1867717-627D-4953-BAFD-A0D4098A15A4}"/>
                </a:ext>
              </a:extLst>
            </p:cNvPr>
            <p:cNvSpPr/>
            <p:nvPr/>
          </p:nvSpPr>
          <p:spPr>
            <a:xfrm>
              <a:off x="6295187" y="4108067"/>
              <a:ext cx="2380140" cy="844530"/>
            </a:xfrm>
            <a:custGeom>
              <a:avLst/>
              <a:gdLst>
                <a:gd name="connsiteX0" fmla="*/ 0 w 2380140"/>
                <a:gd name="connsiteY0" fmla="*/ 0 h 844530"/>
                <a:gd name="connsiteX1" fmla="*/ 2380140 w 2380140"/>
                <a:gd name="connsiteY1" fmla="*/ 0 h 844530"/>
                <a:gd name="connsiteX2" fmla="*/ 1322518 w 2380140"/>
                <a:gd name="connsiteY2" fmla="*/ 844530 h 844530"/>
                <a:gd name="connsiteX3" fmla="*/ 1322518 w 2380140"/>
                <a:gd name="connsiteY3" fmla="*/ 432062 h 844530"/>
                <a:gd name="connsiteX4" fmla="*/ 0 w 2380140"/>
                <a:gd name="connsiteY4" fmla="*/ 432062 h 844530"/>
                <a:gd name="connsiteX5" fmla="*/ 0 w 2380140"/>
                <a:gd name="connsiteY5" fmla="*/ 0 h 84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0140" h="844530">
                  <a:moveTo>
                    <a:pt x="0" y="0"/>
                  </a:moveTo>
                  <a:lnTo>
                    <a:pt x="2380140" y="0"/>
                  </a:lnTo>
                  <a:lnTo>
                    <a:pt x="1322518" y="844530"/>
                  </a:lnTo>
                  <a:lnTo>
                    <a:pt x="1322518" y="432062"/>
                  </a:lnTo>
                  <a:lnTo>
                    <a:pt x="0" y="432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527" name="Group 4526">
            <a:extLst>
              <a:ext uri="{FF2B5EF4-FFF2-40B4-BE49-F238E27FC236}">
                <a16:creationId xmlns:a16="http://schemas.microsoft.com/office/drawing/2014/main" id="{6E57754B-5875-4B68-8D89-AB69DFF63934}"/>
              </a:ext>
            </a:extLst>
          </p:cNvPr>
          <p:cNvGrpSpPr/>
          <p:nvPr/>
        </p:nvGrpSpPr>
        <p:grpSpPr>
          <a:xfrm>
            <a:off x="1110974" y="5429608"/>
            <a:ext cx="3682486" cy="1168758"/>
            <a:chOff x="2442781" y="3952529"/>
            <a:chExt cx="3682486" cy="2905471"/>
          </a:xfrm>
        </p:grpSpPr>
        <p:sp>
          <p:nvSpPr>
            <p:cNvPr id="4528" name="Rectangle 4527">
              <a:extLst>
                <a:ext uri="{FF2B5EF4-FFF2-40B4-BE49-F238E27FC236}">
                  <a16:creationId xmlns:a16="http://schemas.microsoft.com/office/drawing/2014/main" id="{490B5A8F-CC9A-4DE8-8DF7-D3251A54E623}"/>
                </a:ext>
              </a:extLst>
            </p:cNvPr>
            <p:cNvSpPr/>
            <p:nvPr/>
          </p:nvSpPr>
          <p:spPr>
            <a:xfrm rot="16200000">
              <a:off x="1413622" y="4981691"/>
              <a:ext cx="2905468" cy="8471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9" name="Rectangle 4528">
              <a:extLst>
                <a:ext uri="{FF2B5EF4-FFF2-40B4-BE49-F238E27FC236}">
                  <a16:creationId xmlns:a16="http://schemas.microsoft.com/office/drawing/2014/main" id="{1B9F9D44-4BB9-41FF-84C2-15E4ECBD68B6}"/>
                </a:ext>
              </a:extLst>
            </p:cNvPr>
            <p:cNvSpPr/>
            <p:nvPr/>
          </p:nvSpPr>
          <p:spPr>
            <a:xfrm rot="16200000">
              <a:off x="2353090" y="4981691"/>
              <a:ext cx="2905468" cy="8471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0" name="Rectangle 4529">
              <a:extLst>
                <a:ext uri="{FF2B5EF4-FFF2-40B4-BE49-F238E27FC236}">
                  <a16:creationId xmlns:a16="http://schemas.microsoft.com/office/drawing/2014/main" id="{E2E35A0F-F46F-4345-98F1-6F00D6A6F1F1}"/>
                </a:ext>
              </a:extLst>
            </p:cNvPr>
            <p:cNvSpPr/>
            <p:nvPr/>
          </p:nvSpPr>
          <p:spPr>
            <a:xfrm rot="16200000">
              <a:off x="3292558" y="4981690"/>
              <a:ext cx="2905468" cy="8471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1" name="Rectangle 4530">
              <a:extLst>
                <a:ext uri="{FF2B5EF4-FFF2-40B4-BE49-F238E27FC236}">
                  <a16:creationId xmlns:a16="http://schemas.microsoft.com/office/drawing/2014/main" id="{242BE19B-A533-4FDA-9C86-BE0FE52BF794}"/>
                </a:ext>
              </a:extLst>
            </p:cNvPr>
            <p:cNvSpPr/>
            <p:nvPr/>
          </p:nvSpPr>
          <p:spPr>
            <a:xfrm rot="16200000">
              <a:off x="4248959" y="4981688"/>
              <a:ext cx="2905468" cy="8471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32" name="Group 4531">
            <a:extLst>
              <a:ext uri="{FF2B5EF4-FFF2-40B4-BE49-F238E27FC236}">
                <a16:creationId xmlns:a16="http://schemas.microsoft.com/office/drawing/2014/main" id="{1453EAFE-B791-40BC-B7BA-CABB7457FD77}"/>
              </a:ext>
            </a:extLst>
          </p:cNvPr>
          <p:cNvGrpSpPr/>
          <p:nvPr/>
        </p:nvGrpSpPr>
        <p:grpSpPr>
          <a:xfrm>
            <a:off x="1113826" y="4808208"/>
            <a:ext cx="3684277" cy="624790"/>
            <a:chOff x="2442783" y="3329136"/>
            <a:chExt cx="3684277" cy="624790"/>
          </a:xfrm>
        </p:grpSpPr>
        <p:sp>
          <p:nvSpPr>
            <p:cNvPr id="4533" name="Rectangle 29">
              <a:extLst>
                <a:ext uri="{FF2B5EF4-FFF2-40B4-BE49-F238E27FC236}">
                  <a16:creationId xmlns:a16="http://schemas.microsoft.com/office/drawing/2014/main" id="{C041D7A9-F1FB-4166-88A3-F09771DF0DB9}"/>
                </a:ext>
              </a:extLst>
            </p:cNvPr>
            <p:cNvSpPr/>
            <p:nvPr/>
          </p:nvSpPr>
          <p:spPr>
            <a:xfrm rot="16200000">
              <a:off x="2797030" y="2974889"/>
              <a:ext cx="623395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09966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09966" y="897874"/>
                  </a:lnTo>
                  <a:cubicBezTo>
                    <a:pt x="1110884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4" name="Rectangle 30">
              <a:extLst>
                <a:ext uri="{FF2B5EF4-FFF2-40B4-BE49-F238E27FC236}">
                  <a16:creationId xmlns:a16="http://schemas.microsoft.com/office/drawing/2014/main" id="{5C6C41D5-D8E2-4632-8128-ED8FB99ADDBA}"/>
                </a:ext>
              </a:extLst>
            </p:cNvPr>
            <p:cNvSpPr/>
            <p:nvPr/>
          </p:nvSpPr>
          <p:spPr>
            <a:xfrm rot="16200000">
              <a:off x="3507219" y="3205562"/>
              <a:ext cx="622001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5" name="Rectangle 29">
              <a:extLst>
                <a:ext uri="{FF2B5EF4-FFF2-40B4-BE49-F238E27FC236}">
                  <a16:creationId xmlns:a16="http://schemas.microsoft.com/office/drawing/2014/main" id="{4A2BD238-11E6-41A5-85AC-156190636D10}"/>
                </a:ext>
              </a:extLst>
            </p:cNvPr>
            <p:cNvSpPr/>
            <p:nvPr/>
          </p:nvSpPr>
          <p:spPr>
            <a:xfrm rot="16200000" flipV="1">
              <a:off x="5149417" y="2976283"/>
              <a:ext cx="623395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12385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12385" y="897874"/>
                  </a:lnTo>
                  <a:cubicBezTo>
                    <a:pt x="1113303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6" name="Rectangle 30">
              <a:extLst>
                <a:ext uri="{FF2B5EF4-FFF2-40B4-BE49-F238E27FC236}">
                  <a16:creationId xmlns:a16="http://schemas.microsoft.com/office/drawing/2014/main" id="{FCBEB4C0-5272-47FC-9E81-70DF3592E2D6}"/>
                </a:ext>
              </a:extLst>
            </p:cNvPr>
            <p:cNvSpPr/>
            <p:nvPr/>
          </p:nvSpPr>
          <p:spPr>
            <a:xfrm rot="16200000" flipV="1">
              <a:off x="4423690" y="3206957"/>
              <a:ext cx="622001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37" name="Group 4536">
            <a:extLst>
              <a:ext uri="{FF2B5EF4-FFF2-40B4-BE49-F238E27FC236}">
                <a16:creationId xmlns:a16="http://schemas.microsoft.com/office/drawing/2014/main" id="{81B1A292-ECEC-4D73-91FD-9F0DB1C2BD1C}"/>
              </a:ext>
            </a:extLst>
          </p:cNvPr>
          <p:cNvGrpSpPr/>
          <p:nvPr/>
        </p:nvGrpSpPr>
        <p:grpSpPr>
          <a:xfrm rot="16200000">
            <a:off x="1832529" y="2868118"/>
            <a:ext cx="2261176" cy="1774274"/>
            <a:chOff x="6806217" y="2765513"/>
            <a:chExt cx="1199073" cy="1774274"/>
          </a:xfrm>
        </p:grpSpPr>
        <p:sp>
          <p:nvSpPr>
            <p:cNvPr id="4538" name="TextBox 4537">
              <a:extLst>
                <a:ext uri="{FF2B5EF4-FFF2-40B4-BE49-F238E27FC236}">
                  <a16:creationId xmlns:a16="http://schemas.microsoft.com/office/drawing/2014/main" id="{CF2D13B4-D431-4CC9-B3B5-48A8EC44C4E6}"/>
                </a:ext>
              </a:extLst>
            </p:cNvPr>
            <p:cNvSpPr txBox="1"/>
            <p:nvPr/>
          </p:nvSpPr>
          <p:spPr>
            <a:xfrm>
              <a:off x="6806217" y="2765513"/>
              <a:ext cx="119907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39" name="TextBox 4538">
              <a:extLst>
                <a:ext uri="{FF2B5EF4-FFF2-40B4-BE49-F238E27FC236}">
                  <a16:creationId xmlns:a16="http://schemas.microsoft.com/office/drawing/2014/main" id="{9EA05358-D52C-434A-ADDF-FD25EF1FDFBE}"/>
                </a:ext>
              </a:extLst>
            </p:cNvPr>
            <p:cNvSpPr txBox="1"/>
            <p:nvPr/>
          </p:nvSpPr>
          <p:spPr>
            <a:xfrm>
              <a:off x="6806217" y="3244086"/>
              <a:ext cx="119907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40" name="TextBox 4539">
              <a:extLst>
                <a:ext uri="{FF2B5EF4-FFF2-40B4-BE49-F238E27FC236}">
                  <a16:creationId xmlns:a16="http://schemas.microsoft.com/office/drawing/2014/main" id="{039B0F9F-805B-45CE-81C5-6875DB140F14}"/>
                </a:ext>
              </a:extLst>
            </p:cNvPr>
            <p:cNvSpPr txBox="1"/>
            <p:nvPr/>
          </p:nvSpPr>
          <p:spPr>
            <a:xfrm>
              <a:off x="6806217" y="3733137"/>
              <a:ext cx="119907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41" name="TextBox 4540">
              <a:extLst>
                <a:ext uri="{FF2B5EF4-FFF2-40B4-BE49-F238E27FC236}">
                  <a16:creationId xmlns:a16="http://schemas.microsoft.com/office/drawing/2014/main" id="{0E6CD84B-EE94-4410-9ED2-E76A8407BE45}"/>
                </a:ext>
              </a:extLst>
            </p:cNvPr>
            <p:cNvSpPr txBox="1"/>
            <p:nvPr/>
          </p:nvSpPr>
          <p:spPr>
            <a:xfrm>
              <a:off x="6806217" y="4201233"/>
              <a:ext cx="119907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542" name="Rounded Rectangle 10">
            <a:extLst>
              <a:ext uri="{FF2B5EF4-FFF2-40B4-BE49-F238E27FC236}">
                <a16:creationId xmlns:a16="http://schemas.microsoft.com/office/drawing/2014/main" id="{5DDC1220-8A76-4994-AFF9-5A8199FB8420}"/>
              </a:ext>
            </a:extLst>
          </p:cNvPr>
          <p:cNvSpPr/>
          <p:nvPr/>
        </p:nvSpPr>
        <p:spPr>
          <a:xfrm>
            <a:off x="1399020" y="57349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43" name="Rectangle 16">
            <a:extLst>
              <a:ext uri="{FF2B5EF4-FFF2-40B4-BE49-F238E27FC236}">
                <a16:creationId xmlns:a16="http://schemas.microsoft.com/office/drawing/2014/main" id="{06EA4E03-2A3E-484A-8D27-079401553C3F}"/>
              </a:ext>
            </a:extLst>
          </p:cNvPr>
          <p:cNvSpPr/>
          <p:nvPr/>
        </p:nvSpPr>
        <p:spPr>
          <a:xfrm rot="2700000">
            <a:off x="2356852" y="566475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44" name="Rounded Rectangle 5">
            <a:extLst>
              <a:ext uri="{FF2B5EF4-FFF2-40B4-BE49-F238E27FC236}">
                <a16:creationId xmlns:a16="http://schemas.microsoft.com/office/drawing/2014/main" id="{8EE20292-6078-49C7-A073-6F9520EDF0D2}"/>
              </a:ext>
            </a:extLst>
          </p:cNvPr>
          <p:cNvSpPr/>
          <p:nvPr/>
        </p:nvSpPr>
        <p:spPr>
          <a:xfrm flipH="1">
            <a:off x="4160245" y="574157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45" name="Rectangle 36">
            <a:extLst>
              <a:ext uri="{FF2B5EF4-FFF2-40B4-BE49-F238E27FC236}">
                <a16:creationId xmlns:a16="http://schemas.microsoft.com/office/drawing/2014/main" id="{4B76A9E5-D4FA-4E8E-B6EB-39DDC5442F4D}"/>
              </a:ext>
            </a:extLst>
          </p:cNvPr>
          <p:cNvSpPr/>
          <p:nvPr/>
        </p:nvSpPr>
        <p:spPr>
          <a:xfrm>
            <a:off x="3223891" y="574038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546" name="그룹 21">
            <a:extLst>
              <a:ext uri="{FF2B5EF4-FFF2-40B4-BE49-F238E27FC236}">
                <a16:creationId xmlns:a16="http://schemas.microsoft.com/office/drawing/2014/main" id="{2F745AA1-95DB-4AA6-8FC1-A76C8E8D0D65}"/>
              </a:ext>
            </a:extLst>
          </p:cNvPr>
          <p:cNvGrpSpPr/>
          <p:nvPr/>
        </p:nvGrpSpPr>
        <p:grpSpPr>
          <a:xfrm>
            <a:off x="5842142" y="2747084"/>
            <a:ext cx="5020197" cy="646331"/>
            <a:chOff x="959011" y="2597626"/>
            <a:chExt cx="5020197" cy="646331"/>
          </a:xfrm>
        </p:grpSpPr>
        <p:sp>
          <p:nvSpPr>
            <p:cNvPr id="4547" name="TextBox 4546">
              <a:extLst>
                <a:ext uri="{FF2B5EF4-FFF2-40B4-BE49-F238E27FC236}">
                  <a16:creationId xmlns:a16="http://schemas.microsoft.com/office/drawing/2014/main" id="{190B0F1E-D116-45ED-8BED-2403FDB6E824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POWERPOINT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548" name="TextBox 4547">
              <a:extLst>
                <a:ext uri="{FF2B5EF4-FFF2-40B4-BE49-F238E27FC236}">
                  <a16:creationId xmlns:a16="http://schemas.microsoft.com/office/drawing/2014/main" id="{E19CFACD-9E5B-4079-BD6A-04586A09B95E}"/>
                </a:ext>
              </a:extLst>
            </p:cNvPr>
            <p:cNvSpPr txBox="1"/>
            <p:nvPr/>
          </p:nvSpPr>
          <p:spPr>
            <a:xfrm>
              <a:off x="2968085" y="259762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4549" name="Chevron 25">
              <a:extLst>
                <a:ext uri="{FF2B5EF4-FFF2-40B4-BE49-F238E27FC236}">
                  <a16:creationId xmlns:a16="http://schemas.microsoft.com/office/drawing/2014/main" id="{DD15C108-2237-4A86-971D-2D9570D2FE56}"/>
                </a:ext>
              </a:extLst>
            </p:cNvPr>
            <p:cNvSpPr/>
            <p:nvPr/>
          </p:nvSpPr>
          <p:spPr>
            <a:xfrm>
              <a:off x="2601327" y="273203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550" name="그룹 20">
            <a:extLst>
              <a:ext uri="{FF2B5EF4-FFF2-40B4-BE49-F238E27FC236}">
                <a16:creationId xmlns:a16="http://schemas.microsoft.com/office/drawing/2014/main" id="{EC2C4D60-5A07-4EF4-890A-BCC88524CE87}"/>
              </a:ext>
            </a:extLst>
          </p:cNvPr>
          <p:cNvGrpSpPr/>
          <p:nvPr/>
        </p:nvGrpSpPr>
        <p:grpSpPr>
          <a:xfrm>
            <a:off x="5842142" y="3700510"/>
            <a:ext cx="5020197" cy="646331"/>
            <a:chOff x="959011" y="3630156"/>
            <a:chExt cx="5020197" cy="646331"/>
          </a:xfrm>
        </p:grpSpPr>
        <p:sp>
          <p:nvSpPr>
            <p:cNvPr id="4551" name="TextBox 4550">
              <a:extLst>
                <a:ext uri="{FF2B5EF4-FFF2-40B4-BE49-F238E27FC236}">
                  <a16:creationId xmlns:a16="http://schemas.microsoft.com/office/drawing/2014/main" id="{C344CB7F-4D14-4809-8683-9FC195E7B820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552" name="TextBox 4551">
              <a:extLst>
                <a:ext uri="{FF2B5EF4-FFF2-40B4-BE49-F238E27FC236}">
                  <a16:creationId xmlns:a16="http://schemas.microsoft.com/office/drawing/2014/main" id="{201BDE3A-A23B-40C6-A1A2-7FE7BB18E5F8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53" name="Chevron 26">
              <a:extLst>
                <a:ext uri="{FF2B5EF4-FFF2-40B4-BE49-F238E27FC236}">
                  <a16:creationId xmlns:a16="http://schemas.microsoft.com/office/drawing/2014/main" id="{2839E9BB-09E1-4CA8-B9EE-63637416A3DD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554" name="그룹 4">
            <a:extLst>
              <a:ext uri="{FF2B5EF4-FFF2-40B4-BE49-F238E27FC236}">
                <a16:creationId xmlns:a16="http://schemas.microsoft.com/office/drawing/2014/main" id="{8C5C48E3-7027-4BA4-A150-83A825D3D9A3}"/>
              </a:ext>
            </a:extLst>
          </p:cNvPr>
          <p:cNvGrpSpPr/>
          <p:nvPr/>
        </p:nvGrpSpPr>
        <p:grpSpPr>
          <a:xfrm>
            <a:off x="5842142" y="5607363"/>
            <a:ext cx="5020197" cy="646331"/>
            <a:chOff x="959011" y="4662686"/>
            <a:chExt cx="5020197" cy="646331"/>
          </a:xfrm>
        </p:grpSpPr>
        <p:sp>
          <p:nvSpPr>
            <p:cNvPr id="4555" name="TextBox 4554">
              <a:extLst>
                <a:ext uri="{FF2B5EF4-FFF2-40B4-BE49-F238E27FC236}">
                  <a16:creationId xmlns:a16="http://schemas.microsoft.com/office/drawing/2014/main" id="{921E95D5-ACE6-467D-AAAE-7B36F5AFFEF2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556" name="TextBox 4555">
              <a:extLst>
                <a:ext uri="{FF2B5EF4-FFF2-40B4-BE49-F238E27FC236}">
                  <a16:creationId xmlns:a16="http://schemas.microsoft.com/office/drawing/2014/main" id="{F91A22EC-AE01-48F1-8032-07984B7068CC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57" name="Chevron 27">
              <a:extLst>
                <a:ext uri="{FF2B5EF4-FFF2-40B4-BE49-F238E27FC236}">
                  <a16:creationId xmlns:a16="http://schemas.microsoft.com/office/drawing/2014/main" id="{EE032750-7DB4-444B-B4AA-5890ACA87C08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558" name="그룹 3">
            <a:extLst>
              <a:ext uri="{FF2B5EF4-FFF2-40B4-BE49-F238E27FC236}">
                <a16:creationId xmlns:a16="http://schemas.microsoft.com/office/drawing/2014/main" id="{00801FAA-B9E3-4138-86DD-DF5DADA4DCE4}"/>
              </a:ext>
            </a:extLst>
          </p:cNvPr>
          <p:cNvGrpSpPr/>
          <p:nvPr/>
        </p:nvGrpSpPr>
        <p:grpSpPr>
          <a:xfrm>
            <a:off x="5842142" y="4653936"/>
            <a:ext cx="5020197" cy="646331"/>
            <a:chOff x="959011" y="5695216"/>
            <a:chExt cx="5020197" cy="646331"/>
          </a:xfrm>
        </p:grpSpPr>
        <p:sp>
          <p:nvSpPr>
            <p:cNvPr id="4559" name="TextBox 4558">
              <a:extLst>
                <a:ext uri="{FF2B5EF4-FFF2-40B4-BE49-F238E27FC236}">
                  <a16:creationId xmlns:a16="http://schemas.microsoft.com/office/drawing/2014/main" id="{7DE903A7-5923-4702-BB5D-3F8872C54ECE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560" name="TextBox 4559">
              <a:extLst>
                <a:ext uri="{FF2B5EF4-FFF2-40B4-BE49-F238E27FC236}">
                  <a16:creationId xmlns:a16="http://schemas.microsoft.com/office/drawing/2014/main" id="{304913D4-AE2A-4ED2-9ADF-295CA9CDEDF4}"/>
                </a:ext>
              </a:extLst>
            </p:cNvPr>
            <p:cNvSpPr txBox="1"/>
            <p:nvPr/>
          </p:nvSpPr>
          <p:spPr>
            <a:xfrm>
              <a:off x="2968085" y="569521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61" name="Chevron 28">
              <a:extLst>
                <a:ext uri="{FF2B5EF4-FFF2-40B4-BE49-F238E27FC236}">
                  <a16:creationId xmlns:a16="http://schemas.microsoft.com/office/drawing/2014/main" id="{A0CACA34-5E61-416E-9670-24DBD6A3ADC9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562" name="TextBox 4561">
            <a:extLst>
              <a:ext uri="{FF2B5EF4-FFF2-40B4-BE49-F238E27FC236}">
                <a16:creationId xmlns:a16="http://schemas.microsoft.com/office/drawing/2014/main" id="{93B3B19E-CEE6-4B53-A1DC-37EB33056A52}"/>
              </a:ext>
            </a:extLst>
          </p:cNvPr>
          <p:cNvSpPr txBox="1"/>
          <p:nvPr/>
        </p:nvSpPr>
        <p:spPr>
          <a:xfrm>
            <a:off x="5842142" y="1732103"/>
            <a:ext cx="530605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b="1" dirty="0">
                <a:solidFill>
                  <a:schemeClr val="accent2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000" b="1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  <a:r>
              <a:rPr lang="en-GB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107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138</cp:revision>
  <dcterms:created xsi:type="dcterms:W3CDTF">2018-02-18T19:39:47Z</dcterms:created>
  <dcterms:modified xsi:type="dcterms:W3CDTF">2020-08-31T08:09:02Z</dcterms:modified>
</cp:coreProperties>
</file>