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4" r:id="rId4"/>
    <p:sldId id="342" r:id="rId5"/>
    <p:sldId id="347" r:id="rId6"/>
    <p:sldId id="259" r:id="rId7"/>
    <p:sldId id="260" r:id="rId8"/>
    <p:sldId id="298" r:id="rId9"/>
    <p:sldId id="307" r:id="rId10"/>
    <p:sldId id="267" r:id="rId11"/>
    <p:sldId id="309" r:id="rId12"/>
    <p:sldId id="310" r:id="rId13"/>
    <p:sldId id="311" r:id="rId14"/>
    <p:sldId id="312" r:id="rId15"/>
    <p:sldId id="313" r:id="rId16"/>
    <p:sldId id="314" r:id="rId17"/>
    <p:sldId id="316" r:id="rId18"/>
    <p:sldId id="315" r:id="rId19"/>
    <p:sldId id="317" r:id="rId20"/>
    <p:sldId id="322" r:id="rId21"/>
    <p:sldId id="319" r:id="rId22"/>
    <p:sldId id="288" r:id="rId23"/>
    <p:sldId id="333" r:id="rId24"/>
    <p:sldId id="321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1" r:id="rId33"/>
    <p:sldId id="330" r:id="rId34"/>
    <p:sldId id="291" r:id="rId35"/>
    <p:sldId id="334" r:id="rId36"/>
    <p:sldId id="318" r:id="rId37"/>
    <p:sldId id="335" r:id="rId38"/>
    <p:sldId id="336" r:id="rId39"/>
    <p:sldId id="337" r:id="rId40"/>
    <p:sldId id="281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80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136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91-43AD-8D4D-D2C5F14553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91-43AD-8D4D-D2C5F14553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91-43AD-8D4D-D2C5F145534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91-43AD-8D4D-D2C5F1455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2895104"/>
        <c:axId val="222896896"/>
      </c:barChart>
      <c:catAx>
        <c:axId val="2228951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2896896"/>
        <c:crosses val="autoZero"/>
        <c:auto val="1"/>
        <c:lblAlgn val="ctr"/>
        <c:lblOffset val="100"/>
        <c:noMultiLvlLbl val="0"/>
      </c:catAx>
      <c:valAx>
        <c:axId val="2228968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2895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2C80-483E-8CE0-5481A82D196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2C80-483E-8CE0-5481A82D196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2C80-483E-8CE0-5481A82D1969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80-483E-8CE0-5481A82D19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2C80-483E-8CE0-5481A82D196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2C80-483E-8CE0-5481A82D196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2C80-483E-8CE0-5481A82D196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2C80-483E-8CE0-5481A82D1969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C80-483E-8CE0-5481A82D19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2C80-483E-8CE0-5481A82D196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2C80-483E-8CE0-5481A82D196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2C80-483E-8CE0-5481A82D196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2C80-483E-8CE0-5481A82D1969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C80-483E-8CE0-5481A82D1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axId val="56378880"/>
        <c:axId val="56380416"/>
      </c:barChart>
      <c:catAx>
        <c:axId val="56378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6380416"/>
        <c:crosses val="autoZero"/>
        <c:auto val="1"/>
        <c:lblAlgn val="ctr"/>
        <c:lblOffset val="100"/>
        <c:noMultiLvlLbl val="0"/>
      </c:catAx>
      <c:valAx>
        <c:axId val="563804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637888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35A586F4-88B7-45EE-9708-47716F743070}"/>
              </a:ext>
            </a:extLst>
          </p:cNvPr>
          <p:cNvSpPr/>
          <p:nvPr userDrawn="1"/>
        </p:nvSpPr>
        <p:spPr>
          <a:xfrm flipV="1">
            <a:off x="152400" y="-1"/>
            <a:ext cx="6238876" cy="684847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19651" y="1689100"/>
                  <a:pt x="5153027" y="4273550"/>
                  <a:pt x="6238876" y="5229225"/>
                </a:cubicBezTo>
                <a:cubicBezTo>
                  <a:pt x="5286376" y="5778500"/>
                  <a:pt x="4883152" y="6283325"/>
                  <a:pt x="481965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34B3B3A-542A-46E1-A720-8928C9B91FC2}"/>
              </a:ext>
            </a:extLst>
          </p:cNvPr>
          <p:cNvCxnSpPr>
            <a:cxnSpLocks/>
          </p:cNvCxnSpPr>
          <p:nvPr userDrawn="1"/>
        </p:nvCxnSpPr>
        <p:spPr>
          <a:xfrm>
            <a:off x="6238876" y="1638302"/>
            <a:ext cx="59531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F31766EE-B13B-4F0C-AAE1-FB140846B8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38876" cy="6858000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162877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45052" y="371475"/>
                  <a:pt x="5222876" y="1143000"/>
                  <a:pt x="6238876" y="1628775"/>
                </a:cubicBezTo>
                <a:cubicBezTo>
                  <a:pt x="5153027" y="2584450"/>
                  <a:pt x="4819651" y="5168900"/>
                  <a:pt x="4819651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5260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id="{2A921263-B14B-4578-8B20-3AC423CD7911}"/>
              </a:ext>
            </a:extLst>
          </p:cNvPr>
          <p:cNvGrpSpPr/>
          <p:nvPr userDrawn="1"/>
        </p:nvGrpSpPr>
        <p:grpSpPr>
          <a:xfrm>
            <a:off x="8758046" y="1910898"/>
            <a:ext cx="2357831" cy="4144944"/>
            <a:chOff x="445712" y="1449040"/>
            <a:chExt cx="2113018" cy="3924176"/>
          </a:xfrm>
        </p:grpSpPr>
        <p:sp>
          <p:nvSpPr>
            <p:cNvPr id="3" name="Rounded Rectangle 15">
              <a:extLst>
                <a:ext uri="{FF2B5EF4-FFF2-40B4-BE49-F238E27FC236}">
                  <a16:creationId xmlns:a16="http://schemas.microsoft.com/office/drawing/2014/main" id="{8C3C820B-CE00-4BAD-9573-FCBB3CE63C19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16">
              <a:extLst>
                <a:ext uri="{FF2B5EF4-FFF2-40B4-BE49-F238E27FC236}">
                  <a16:creationId xmlns:a16="http://schemas.microsoft.com/office/drawing/2014/main" id="{335E9A53-BA4A-4973-9374-66FEFEC737C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17">
              <a:extLst>
                <a:ext uri="{FF2B5EF4-FFF2-40B4-BE49-F238E27FC236}">
                  <a16:creationId xmlns:a16="http://schemas.microsoft.com/office/drawing/2014/main" id="{C1CEE9FC-3896-4BDC-9E67-DA76492461D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18">
                <a:extLst>
                  <a:ext uri="{FF2B5EF4-FFF2-40B4-BE49-F238E27FC236}">
                    <a16:creationId xmlns:a16="http://schemas.microsoft.com/office/drawing/2014/main" id="{2FC925BD-DB85-4C13-A07E-FCBC2C4EF694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9">
                <a:extLst>
                  <a:ext uri="{FF2B5EF4-FFF2-40B4-BE49-F238E27FC236}">
                    <a16:creationId xmlns:a16="http://schemas.microsoft.com/office/drawing/2014/main" id="{B608E06C-085B-438A-88EF-35841D5F7632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08B97E3-9D87-44AD-9AA5-DB218399F06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924348" y="2256777"/>
            <a:ext cx="2025226" cy="33213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549CFBFE-8441-461C-BFBA-38F9B1FD5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>
            <a:extLst>
              <a:ext uri="{FF2B5EF4-FFF2-40B4-BE49-F238E27FC236}">
                <a16:creationId xmlns:a16="http://schemas.microsoft.com/office/drawing/2014/main" id="{B1200484-72B4-43EB-A307-AC173EECE210}"/>
              </a:ext>
            </a:extLst>
          </p:cNvPr>
          <p:cNvSpPr/>
          <p:nvPr/>
        </p:nvSpPr>
        <p:spPr>
          <a:xfrm rot="2700000">
            <a:off x="7613275" y="909332"/>
            <a:ext cx="2073280" cy="5107827"/>
          </a:xfrm>
          <a:prstGeom prst="rect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746E5197-E35A-4AF6-8BB9-724E846289AD}"/>
              </a:ext>
            </a:extLst>
          </p:cNvPr>
          <p:cNvSpPr/>
          <p:nvPr/>
        </p:nvSpPr>
        <p:spPr>
          <a:xfrm rot="18900000">
            <a:off x="7613278" y="875086"/>
            <a:ext cx="2073279" cy="5107830"/>
          </a:xfrm>
          <a:prstGeom prst="rect">
            <a:avLst/>
          </a:prstGeom>
          <a:noFill/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5C6A544B-DEF5-42CF-B81D-EA204CF5C2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69923" y="2050576"/>
            <a:ext cx="2565552" cy="2565552"/>
          </a:xfrm>
          <a:custGeom>
            <a:avLst/>
            <a:gdLst>
              <a:gd name="connsiteX0" fmla="*/ 1282776 w 2565552"/>
              <a:gd name="connsiteY0" fmla="*/ 0 h 2565552"/>
              <a:gd name="connsiteX1" fmla="*/ 2565552 w 2565552"/>
              <a:gd name="connsiteY1" fmla="*/ 1282777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6" y="0"/>
                </a:moveTo>
                <a:lnTo>
                  <a:pt x="2565552" y="1282777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C02AE221-A9B0-4F37-A129-07368400CD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70697" y="3451350"/>
            <a:ext cx="2565552" cy="2565552"/>
          </a:xfrm>
          <a:custGeom>
            <a:avLst/>
            <a:gdLst>
              <a:gd name="connsiteX0" fmla="*/ 1282775 w 2565552"/>
              <a:gd name="connsiteY0" fmla="*/ 0 h 2565552"/>
              <a:gd name="connsiteX1" fmla="*/ 2565552 w 2565552"/>
              <a:gd name="connsiteY1" fmla="*/ 1282776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5" y="0"/>
                </a:moveTo>
                <a:lnTo>
                  <a:pt x="2565552" y="1282776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E5285B70-0363-436C-AB13-3367F4E0FD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758182" y="2063864"/>
            <a:ext cx="2565552" cy="2565552"/>
          </a:xfrm>
          <a:custGeom>
            <a:avLst/>
            <a:gdLst>
              <a:gd name="connsiteX0" fmla="*/ 1282776 w 2565552"/>
              <a:gd name="connsiteY0" fmla="*/ 0 h 2565552"/>
              <a:gd name="connsiteX1" fmla="*/ 2565552 w 2565552"/>
              <a:gd name="connsiteY1" fmla="*/ 1282776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6" y="0"/>
                </a:moveTo>
                <a:lnTo>
                  <a:pt x="2565552" y="1282776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B86ADC2A-A8A4-4EF0-8AEC-78660E2990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7409" y="663092"/>
            <a:ext cx="2565552" cy="2565553"/>
          </a:xfrm>
          <a:custGeom>
            <a:avLst/>
            <a:gdLst>
              <a:gd name="connsiteX0" fmla="*/ 1282775 w 2565552"/>
              <a:gd name="connsiteY0" fmla="*/ 0 h 2565553"/>
              <a:gd name="connsiteX1" fmla="*/ 2565552 w 2565552"/>
              <a:gd name="connsiteY1" fmla="*/ 1282777 h 2565553"/>
              <a:gd name="connsiteX2" fmla="*/ 1282776 w 2565552"/>
              <a:gd name="connsiteY2" fmla="*/ 2565553 h 2565553"/>
              <a:gd name="connsiteX3" fmla="*/ 0 w 2565552"/>
              <a:gd name="connsiteY3" fmla="*/ 1282776 h 256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3">
                <a:moveTo>
                  <a:pt x="1282775" y="0"/>
                </a:moveTo>
                <a:lnTo>
                  <a:pt x="2565552" y="1282777"/>
                </a:lnTo>
                <a:lnTo>
                  <a:pt x="1282776" y="2565553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6827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9A56A33B-1F69-4BF6-85FA-7D0554CE98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7896225" cy="6858000"/>
          </a:xfrm>
          <a:custGeom>
            <a:avLst/>
            <a:gdLst>
              <a:gd name="connsiteX0" fmla="*/ 6193612 w 7896225"/>
              <a:gd name="connsiteY0" fmla="*/ 0 h 6858000"/>
              <a:gd name="connsiteX1" fmla="*/ 7896225 w 7896225"/>
              <a:gd name="connsiteY1" fmla="*/ 0 h 6858000"/>
              <a:gd name="connsiteX2" fmla="*/ 4598214 w 7896225"/>
              <a:gd name="connsiteY2" fmla="*/ 6858000 h 6858000"/>
              <a:gd name="connsiteX3" fmla="*/ 2895600 w 7896225"/>
              <a:gd name="connsiteY3" fmla="*/ 6858000 h 6858000"/>
              <a:gd name="connsiteX4" fmla="*/ 4383861 w 7896225"/>
              <a:gd name="connsiteY4" fmla="*/ 0 h 6858000"/>
              <a:gd name="connsiteX5" fmla="*/ 6086474 w 7896225"/>
              <a:gd name="connsiteY5" fmla="*/ 0 h 6858000"/>
              <a:gd name="connsiteX6" fmla="*/ 2788462 w 7896225"/>
              <a:gd name="connsiteY6" fmla="*/ 6858000 h 6858000"/>
              <a:gd name="connsiteX7" fmla="*/ 1085849 w 7896225"/>
              <a:gd name="connsiteY7" fmla="*/ 6858000 h 6858000"/>
              <a:gd name="connsiteX8" fmla="*/ 2574110 w 7896225"/>
              <a:gd name="connsiteY8" fmla="*/ 0 h 6858000"/>
              <a:gd name="connsiteX9" fmla="*/ 4276723 w 7896225"/>
              <a:gd name="connsiteY9" fmla="*/ 0 h 6858000"/>
              <a:gd name="connsiteX10" fmla="*/ 978711 w 7896225"/>
              <a:gd name="connsiteY10" fmla="*/ 6858000 h 6858000"/>
              <a:gd name="connsiteX11" fmla="*/ 0 w 7896225"/>
              <a:gd name="connsiteY11" fmla="*/ 6858000 h 6858000"/>
              <a:gd name="connsiteX12" fmla="*/ 0 w 7896225"/>
              <a:gd name="connsiteY12" fmla="*/ 5352694 h 6858000"/>
              <a:gd name="connsiteX13" fmla="*/ 764359 w 7896225"/>
              <a:gd name="connsiteY13" fmla="*/ 0 h 6858000"/>
              <a:gd name="connsiteX14" fmla="*/ 2466972 w 7896225"/>
              <a:gd name="connsiteY14" fmla="*/ 0 h 6858000"/>
              <a:gd name="connsiteX15" fmla="*/ 0 w 7896225"/>
              <a:gd name="connsiteY15" fmla="*/ 5129907 h 6858000"/>
              <a:gd name="connsiteX16" fmla="*/ 0 w 7896225"/>
              <a:gd name="connsiteY16" fmla="*/ 15894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96225" h="6858000">
                <a:moveTo>
                  <a:pt x="6193612" y="0"/>
                </a:moveTo>
                <a:lnTo>
                  <a:pt x="7896225" y="0"/>
                </a:lnTo>
                <a:lnTo>
                  <a:pt x="4598214" y="6858000"/>
                </a:lnTo>
                <a:lnTo>
                  <a:pt x="2895600" y="6858000"/>
                </a:lnTo>
                <a:close/>
                <a:moveTo>
                  <a:pt x="4383861" y="0"/>
                </a:moveTo>
                <a:lnTo>
                  <a:pt x="6086474" y="0"/>
                </a:lnTo>
                <a:lnTo>
                  <a:pt x="2788462" y="6858000"/>
                </a:lnTo>
                <a:lnTo>
                  <a:pt x="1085849" y="6858000"/>
                </a:lnTo>
                <a:close/>
                <a:moveTo>
                  <a:pt x="2574110" y="0"/>
                </a:moveTo>
                <a:lnTo>
                  <a:pt x="4276723" y="0"/>
                </a:lnTo>
                <a:lnTo>
                  <a:pt x="978711" y="6858000"/>
                </a:lnTo>
                <a:lnTo>
                  <a:pt x="0" y="6858000"/>
                </a:lnTo>
                <a:lnTo>
                  <a:pt x="0" y="5352694"/>
                </a:lnTo>
                <a:close/>
                <a:moveTo>
                  <a:pt x="764359" y="0"/>
                </a:moveTo>
                <a:lnTo>
                  <a:pt x="2466972" y="0"/>
                </a:lnTo>
                <a:lnTo>
                  <a:pt x="0" y="5129907"/>
                </a:lnTo>
                <a:lnTo>
                  <a:pt x="0" y="1589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0318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Chevron 4">
            <a:extLst>
              <a:ext uri="{FF2B5EF4-FFF2-40B4-BE49-F238E27FC236}">
                <a16:creationId xmlns:a16="http://schemas.microsoft.com/office/drawing/2014/main" id="{F91D817D-42AC-406F-8992-462616433CC0}"/>
              </a:ext>
            </a:extLst>
          </p:cNvPr>
          <p:cNvSpPr/>
          <p:nvPr userDrawn="1"/>
        </p:nvSpPr>
        <p:spPr>
          <a:xfrm flipH="1">
            <a:off x="706744" y="1827783"/>
            <a:ext cx="2156579" cy="2692456"/>
          </a:xfrm>
          <a:prstGeom prst="chevron">
            <a:avLst>
              <a:gd name="adj" fmla="val 2333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25403C2-8B82-4969-AE72-6E497CE5EEEF}"/>
              </a:ext>
            </a:extLst>
          </p:cNvPr>
          <p:cNvSpPr/>
          <p:nvPr userDrawn="1"/>
        </p:nvSpPr>
        <p:spPr>
          <a:xfrm flipH="1">
            <a:off x="3455827" y="1827783"/>
            <a:ext cx="2156579" cy="2692456"/>
          </a:xfrm>
          <a:prstGeom prst="chevron">
            <a:avLst>
              <a:gd name="adj" fmla="val 23333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D3AC05D6-8180-4CE8-A0E8-F9872B179B12}"/>
              </a:ext>
            </a:extLst>
          </p:cNvPr>
          <p:cNvSpPr/>
          <p:nvPr userDrawn="1"/>
        </p:nvSpPr>
        <p:spPr>
          <a:xfrm flipH="1">
            <a:off x="6204910" y="1827783"/>
            <a:ext cx="2156579" cy="2692456"/>
          </a:xfrm>
          <a:prstGeom prst="chevron">
            <a:avLst>
              <a:gd name="adj" fmla="val 23333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F62E6301-BF9F-403B-8314-60195D054878}"/>
              </a:ext>
            </a:extLst>
          </p:cNvPr>
          <p:cNvSpPr/>
          <p:nvPr userDrawn="1"/>
        </p:nvSpPr>
        <p:spPr>
          <a:xfrm flipH="1">
            <a:off x="8953992" y="1827783"/>
            <a:ext cx="2156579" cy="2692456"/>
          </a:xfrm>
          <a:prstGeom prst="chevron">
            <a:avLst>
              <a:gd name="adj" fmla="val 23333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C10C1C-79E5-4295-B426-8F2C929EE511}"/>
              </a:ext>
            </a:extLst>
          </p:cNvPr>
          <p:cNvSpPr/>
          <p:nvPr userDrawn="1"/>
        </p:nvSpPr>
        <p:spPr>
          <a:xfrm>
            <a:off x="0" y="2456886"/>
            <a:ext cx="12192000" cy="14342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9F4AA7-ECDF-4958-8870-F7868FC79F32}"/>
              </a:ext>
            </a:extLst>
          </p:cNvPr>
          <p:cNvGrpSpPr/>
          <p:nvPr userDrawn="1"/>
        </p:nvGrpSpPr>
        <p:grpSpPr>
          <a:xfrm>
            <a:off x="1215508" y="1827783"/>
            <a:ext cx="2164227" cy="2692456"/>
            <a:chOff x="3487166" y="1850315"/>
            <a:chExt cx="1781307" cy="2216076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C9960CBA-7FBA-4310-95D8-EBCE652C09AE}"/>
                </a:ext>
              </a:extLst>
            </p:cNvPr>
            <p:cNvSpPr/>
            <p:nvPr/>
          </p:nvSpPr>
          <p:spPr>
            <a:xfrm>
              <a:off x="3487166" y="1850315"/>
              <a:ext cx="1775013" cy="2216076"/>
            </a:xfrm>
            <a:prstGeom prst="chevron">
              <a:avLst>
                <a:gd name="adj" fmla="val 2333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4EFA4637-95F3-4F02-AF64-2DCDD3E2DE57}"/>
                </a:ext>
              </a:extLst>
            </p:cNvPr>
            <p:cNvSpPr/>
            <p:nvPr/>
          </p:nvSpPr>
          <p:spPr>
            <a:xfrm flipH="1">
              <a:off x="3493461" y="1850315"/>
              <a:ext cx="1775012" cy="1123794"/>
            </a:xfrm>
            <a:prstGeom prst="parallelogram">
              <a:avLst>
                <a:gd name="adj" fmla="val 3722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4EFE26-466B-4A45-9AD1-3BFD06B10144}"/>
              </a:ext>
            </a:extLst>
          </p:cNvPr>
          <p:cNvGrpSpPr/>
          <p:nvPr userDrawn="1"/>
        </p:nvGrpSpPr>
        <p:grpSpPr>
          <a:xfrm>
            <a:off x="3967140" y="1827783"/>
            <a:ext cx="2161678" cy="2692456"/>
            <a:chOff x="5417867" y="1850315"/>
            <a:chExt cx="1779209" cy="2216076"/>
          </a:xfrm>
        </p:grpSpPr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39781837-3ED6-4351-99BA-9A1DAFE710E5}"/>
                </a:ext>
              </a:extLst>
            </p:cNvPr>
            <p:cNvSpPr/>
            <p:nvPr/>
          </p:nvSpPr>
          <p:spPr>
            <a:xfrm>
              <a:off x="5417867" y="1850315"/>
              <a:ext cx="1775013" cy="2216076"/>
            </a:xfrm>
            <a:prstGeom prst="chevron">
              <a:avLst>
                <a:gd name="adj" fmla="val 2333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C49DE6DC-76E9-4C44-B94C-B17CDDD4873D}"/>
                </a:ext>
              </a:extLst>
            </p:cNvPr>
            <p:cNvSpPr/>
            <p:nvPr/>
          </p:nvSpPr>
          <p:spPr>
            <a:xfrm flipH="1">
              <a:off x="5422064" y="1850315"/>
              <a:ext cx="1775012" cy="1123794"/>
            </a:xfrm>
            <a:prstGeom prst="parallelogram">
              <a:avLst>
                <a:gd name="adj" fmla="val 37228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ED15D2-D741-4DDB-BFB5-D04808F7CC74}"/>
              </a:ext>
            </a:extLst>
          </p:cNvPr>
          <p:cNvGrpSpPr/>
          <p:nvPr userDrawn="1"/>
        </p:nvGrpSpPr>
        <p:grpSpPr>
          <a:xfrm>
            <a:off x="6716223" y="1827783"/>
            <a:ext cx="2159129" cy="2692456"/>
            <a:chOff x="7348568" y="1850315"/>
            <a:chExt cx="1777111" cy="2216076"/>
          </a:xfrm>
        </p:grpSpPr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ED50CA78-1F5E-4AD7-B4B4-90B2A0BC0AB5}"/>
                </a:ext>
              </a:extLst>
            </p:cNvPr>
            <p:cNvSpPr/>
            <p:nvPr/>
          </p:nvSpPr>
          <p:spPr>
            <a:xfrm>
              <a:off x="7348568" y="1850315"/>
              <a:ext cx="1775013" cy="2216076"/>
            </a:xfrm>
            <a:prstGeom prst="chevron">
              <a:avLst>
                <a:gd name="adj" fmla="val 2333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62FEE9DF-D5EF-4A52-9FCE-9947107046DE}"/>
                </a:ext>
              </a:extLst>
            </p:cNvPr>
            <p:cNvSpPr/>
            <p:nvPr/>
          </p:nvSpPr>
          <p:spPr>
            <a:xfrm flipH="1">
              <a:off x="7350667" y="1850315"/>
              <a:ext cx="1775012" cy="1123794"/>
            </a:xfrm>
            <a:prstGeom prst="parallelogram">
              <a:avLst>
                <a:gd name="adj" fmla="val 37228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75B5629-C87D-454E-8AD6-034D2D75D9F0}"/>
              </a:ext>
            </a:extLst>
          </p:cNvPr>
          <p:cNvGrpSpPr/>
          <p:nvPr userDrawn="1"/>
        </p:nvGrpSpPr>
        <p:grpSpPr>
          <a:xfrm>
            <a:off x="9462756" y="1827783"/>
            <a:ext cx="2156580" cy="2692456"/>
            <a:chOff x="9279270" y="1850315"/>
            <a:chExt cx="1775013" cy="2216076"/>
          </a:xfrm>
        </p:grpSpPr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BE20F662-8C83-43D8-B88A-F2DF00833E32}"/>
                </a:ext>
              </a:extLst>
            </p:cNvPr>
            <p:cNvSpPr/>
            <p:nvPr/>
          </p:nvSpPr>
          <p:spPr>
            <a:xfrm>
              <a:off x="9279270" y="1850315"/>
              <a:ext cx="1775013" cy="2216076"/>
            </a:xfrm>
            <a:prstGeom prst="chevron">
              <a:avLst>
                <a:gd name="adj" fmla="val 2333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97D1647-C0E5-4A68-8D71-C07F4CF7D4CC}"/>
                </a:ext>
              </a:extLst>
            </p:cNvPr>
            <p:cNvSpPr/>
            <p:nvPr/>
          </p:nvSpPr>
          <p:spPr>
            <a:xfrm flipH="1">
              <a:off x="9279271" y="1850315"/>
              <a:ext cx="1775012" cy="1123794"/>
            </a:xfrm>
            <a:prstGeom prst="parallelogram">
              <a:avLst>
                <a:gd name="adj" fmla="val 3722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C6E031D4-7C96-4991-960F-15488A1643FE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296297" y="1869818"/>
            <a:ext cx="2010296" cy="1272757"/>
          </a:xfrm>
          <a:custGeom>
            <a:avLst/>
            <a:gdLst>
              <a:gd name="connsiteX0" fmla="*/ 0 w 1775012"/>
              <a:gd name="connsiteY0" fmla="*/ 0 h 1123794"/>
              <a:gd name="connsiteX1" fmla="*/ 1356646 w 1775012"/>
              <a:gd name="connsiteY1" fmla="*/ 0 h 1123794"/>
              <a:gd name="connsiteX2" fmla="*/ 1775012 w 1775012"/>
              <a:gd name="connsiteY2" fmla="*/ 1123794 h 1123794"/>
              <a:gd name="connsiteX3" fmla="*/ 418366 w 1775012"/>
              <a:gd name="connsiteY3" fmla="*/ 1123794 h 112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012" h="1123794">
                <a:moveTo>
                  <a:pt x="0" y="0"/>
                </a:moveTo>
                <a:lnTo>
                  <a:pt x="1356646" y="0"/>
                </a:lnTo>
                <a:lnTo>
                  <a:pt x="1775012" y="1123794"/>
                </a:lnTo>
                <a:lnTo>
                  <a:pt x="418366" y="11237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ED74A7CE-680E-450D-BA13-E6BAAE8C5DC3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4046113" y="1869818"/>
            <a:ext cx="2010296" cy="1272757"/>
          </a:xfrm>
          <a:custGeom>
            <a:avLst/>
            <a:gdLst>
              <a:gd name="connsiteX0" fmla="*/ 0 w 1775012"/>
              <a:gd name="connsiteY0" fmla="*/ 0 h 1123794"/>
              <a:gd name="connsiteX1" fmla="*/ 1356646 w 1775012"/>
              <a:gd name="connsiteY1" fmla="*/ 0 h 1123794"/>
              <a:gd name="connsiteX2" fmla="*/ 1775012 w 1775012"/>
              <a:gd name="connsiteY2" fmla="*/ 1123794 h 1123794"/>
              <a:gd name="connsiteX3" fmla="*/ 418366 w 1775012"/>
              <a:gd name="connsiteY3" fmla="*/ 1123794 h 112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012" h="1123794">
                <a:moveTo>
                  <a:pt x="0" y="0"/>
                </a:moveTo>
                <a:lnTo>
                  <a:pt x="1356646" y="0"/>
                </a:lnTo>
                <a:lnTo>
                  <a:pt x="1775012" y="1123794"/>
                </a:lnTo>
                <a:lnTo>
                  <a:pt x="418366" y="11237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A1B08C67-8E64-40CA-915D-A094C01A2458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795929" y="1869818"/>
            <a:ext cx="2010296" cy="1272757"/>
          </a:xfrm>
          <a:custGeom>
            <a:avLst/>
            <a:gdLst>
              <a:gd name="connsiteX0" fmla="*/ 0 w 1775012"/>
              <a:gd name="connsiteY0" fmla="*/ 0 h 1123794"/>
              <a:gd name="connsiteX1" fmla="*/ 1356646 w 1775012"/>
              <a:gd name="connsiteY1" fmla="*/ 0 h 1123794"/>
              <a:gd name="connsiteX2" fmla="*/ 1775012 w 1775012"/>
              <a:gd name="connsiteY2" fmla="*/ 1123794 h 1123794"/>
              <a:gd name="connsiteX3" fmla="*/ 418366 w 1775012"/>
              <a:gd name="connsiteY3" fmla="*/ 1123794 h 112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012" h="1123794">
                <a:moveTo>
                  <a:pt x="0" y="0"/>
                </a:moveTo>
                <a:lnTo>
                  <a:pt x="1356646" y="0"/>
                </a:lnTo>
                <a:lnTo>
                  <a:pt x="1775012" y="1123794"/>
                </a:lnTo>
                <a:lnTo>
                  <a:pt x="418366" y="11237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E135FB35-8423-4DC2-B6E0-A84848A40487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545745" y="1869818"/>
            <a:ext cx="2010296" cy="1272757"/>
          </a:xfrm>
          <a:custGeom>
            <a:avLst/>
            <a:gdLst>
              <a:gd name="connsiteX0" fmla="*/ 0 w 1775012"/>
              <a:gd name="connsiteY0" fmla="*/ 0 h 1123794"/>
              <a:gd name="connsiteX1" fmla="*/ 1356646 w 1775012"/>
              <a:gd name="connsiteY1" fmla="*/ 0 h 1123794"/>
              <a:gd name="connsiteX2" fmla="*/ 1775012 w 1775012"/>
              <a:gd name="connsiteY2" fmla="*/ 1123794 h 1123794"/>
              <a:gd name="connsiteX3" fmla="*/ 418366 w 1775012"/>
              <a:gd name="connsiteY3" fmla="*/ 1123794 h 112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012" h="1123794">
                <a:moveTo>
                  <a:pt x="0" y="0"/>
                </a:moveTo>
                <a:lnTo>
                  <a:pt x="1356646" y="0"/>
                </a:lnTo>
                <a:lnTo>
                  <a:pt x="1775012" y="1123794"/>
                </a:lnTo>
                <a:lnTo>
                  <a:pt x="418366" y="11237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3443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2AE845BB-8A29-4779-8B43-B934E6DDFB8B}"/>
              </a:ext>
            </a:extLst>
          </p:cNvPr>
          <p:cNvGrpSpPr/>
          <p:nvPr userDrawn="1"/>
        </p:nvGrpSpPr>
        <p:grpSpPr>
          <a:xfrm>
            <a:off x="4079368" y="2057112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7F19DBF-5292-43E5-94EE-D6AB60DDA78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FA08303-7450-4465-89B5-546560128F0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112214A-ECD6-47B6-B65C-5EF7FE51EF1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C2EA0A9-6A68-4C40-88D6-04895709446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6F68883-C3B7-4C94-BD31-32F98D8BE1A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BDEA13E-D294-4005-85D1-E56FE964E04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AC12858-C367-4E68-B947-5BEE6E2C134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8AD4EFD-83E4-4211-9083-D69FFAF1094D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5EED995C-31D2-4B3D-8F59-FF50BED6369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47170" y="2218668"/>
            <a:ext cx="3678250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EE93CA1-2CCC-43DD-A5A9-685B033F3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79" r:id="rId7"/>
    <p:sldLayoutId id="2147483680" r:id="rId8"/>
    <p:sldLayoutId id="2147483691" r:id="rId9"/>
    <p:sldLayoutId id="2147483682" r:id="rId10"/>
    <p:sldLayoutId id="2147483683" r:id="rId11"/>
    <p:sldLayoutId id="2147483684" r:id="rId12"/>
    <p:sldLayoutId id="2147483692" r:id="rId13"/>
    <p:sldLayoutId id="2147483686" r:id="rId14"/>
    <p:sldLayoutId id="2147483693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-1" y="6467568"/>
            <a:ext cx="12190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4551732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latin typeface="+mj-lt"/>
              </a:rPr>
              <a:t>Free PPT Templates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0" y="5431282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5253701" y="5951615"/>
            <a:ext cx="1684599" cy="432917"/>
            <a:chOff x="28575" y="1871662"/>
            <a:chExt cx="12134850" cy="311848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0DA5AC96-DC5A-4037-8A95-3F0DC9126E47}"/>
              </a:ext>
            </a:extLst>
          </p:cNvPr>
          <p:cNvSpPr/>
          <p:nvPr/>
        </p:nvSpPr>
        <p:spPr>
          <a:xfrm>
            <a:off x="975948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B4A623CE-68F4-43B8-BAD3-20FA400A2AA3}"/>
              </a:ext>
            </a:extLst>
          </p:cNvPr>
          <p:cNvSpPr/>
          <p:nvPr/>
        </p:nvSpPr>
        <p:spPr>
          <a:xfrm>
            <a:off x="3646136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E114A6F8-64A2-4B92-BC40-3A3C1FCA7CFB}"/>
              </a:ext>
            </a:extLst>
          </p:cNvPr>
          <p:cNvSpPr/>
          <p:nvPr/>
        </p:nvSpPr>
        <p:spPr>
          <a:xfrm>
            <a:off x="6316324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A587E6D9-A51D-4845-A88A-AA461C393B80}"/>
              </a:ext>
            </a:extLst>
          </p:cNvPr>
          <p:cNvSpPr/>
          <p:nvPr/>
        </p:nvSpPr>
        <p:spPr>
          <a:xfrm>
            <a:off x="8986514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ardrop 12">
            <a:extLst>
              <a:ext uri="{FF2B5EF4-FFF2-40B4-BE49-F238E27FC236}">
                <a16:creationId xmlns:a16="http://schemas.microsoft.com/office/drawing/2014/main" id="{89E37DE1-E201-4F5E-857C-7D445258DB3B}"/>
              </a:ext>
            </a:extLst>
          </p:cNvPr>
          <p:cNvSpPr/>
          <p:nvPr/>
        </p:nvSpPr>
        <p:spPr>
          <a:xfrm rot="8100000">
            <a:off x="1467799" y="1887226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ardrop 12">
            <a:extLst>
              <a:ext uri="{FF2B5EF4-FFF2-40B4-BE49-F238E27FC236}">
                <a16:creationId xmlns:a16="http://schemas.microsoft.com/office/drawing/2014/main" id="{0B525869-D9E3-41A8-9AFD-71AB07AF1B98}"/>
              </a:ext>
            </a:extLst>
          </p:cNvPr>
          <p:cNvSpPr/>
          <p:nvPr/>
        </p:nvSpPr>
        <p:spPr>
          <a:xfrm rot="8100000">
            <a:off x="4137988" y="1887225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ardrop 12">
            <a:extLst>
              <a:ext uri="{FF2B5EF4-FFF2-40B4-BE49-F238E27FC236}">
                <a16:creationId xmlns:a16="http://schemas.microsoft.com/office/drawing/2014/main" id="{27120948-4045-4306-B22F-1F0C240DDEE8}"/>
              </a:ext>
            </a:extLst>
          </p:cNvPr>
          <p:cNvSpPr/>
          <p:nvPr/>
        </p:nvSpPr>
        <p:spPr>
          <a:xfrm rot="8100000">
            <a:off x="6808177" y="1887224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ardrop 12">
            <a:extLst>
              <a:ext uri="{FF2B5EF4-FFF2-40B4-BE49-F238E27FC236}">
                <a16:creationId xmlns:a16="http://schemas.microsoft.com/office/drawing/2014/main" id="{3593FEA9-9BD2-44EA-8E5C-1B865D54FCC3}"/>
              </a:ext>
            </a:extLst>
          </p:cNvPr>
          <p:cNvSpPr/>
          <p:nvPr/>
        </p:nvSpPr>
        <p:spPr>
          <a:xfrm rot="8100000">
            <a:off x="9478365" y="1887223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41481E-DA29-48EE-8FCD-BE9AA782F181}"/>
              </a:ext>
            </a:extLst>
          </p:cNvPr>
          <p:cNvGrpSpPr/>
          <p:nvPr/>
        </p:nvGrpSpPr>
        <p:grpSpPr>
          <a:xfrm>
            <a:off x="8966966" y="4135488"/>
            <a:ext cx="2231800" cy="1846659"/>
            <a:chOff x="5889060" y="3872747"/>
            <a:chExt cx="2527679" cy="18466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73798A-669D-4160-85B0-C692D54A7E2F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F22D9F-6ACA-40FB-AC80-4C2273B94C3C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2F123F1-C8D3-4A66-9945-9086A471B317}"/>
              </a:ext>
            </a:extLst>
          </p:cNvPr>
          <p:cNvGrpSpPr/>
          <p:nvPr/>
        </p:nvGrpSpPr>
        <p:grpSpPr>
          <a:xfrm>
            <a:off x="6296777" y="4135488"/>
            <a:ext cx="2231800" cy="1846659"/>
            <a:chOff x="5889060" y="3872747"/>
            <a:chExt cx="2527679" cy="184665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3A978F-8F31-4A2E-AAF5-93EA9E4EF30F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8F69F5-DE61-4684-9F37-0222ECEFBB22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DEED63-D0A3-4630-8529-D71683BA9A00}"/>
              </a:ext>
            </a:extLst>
          </p:cNvPr>
          <p:cNvGrpSpPr/>
          <p:nvPr/>
        </p:nvGrpSpPr>
        <p:grpSpPr>
          <a:xfrm>
            <a:off x="3626589" y="4135488"/>
            <a:ext cx="2231800" cy="1846659"/>
            <a:chOff x="5889060" y="3872747"/>
            <a:chExt cx="2527679" cy="184665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8ED9B98-DEE9-4176-99BA-B9110F52B08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4816ED-C369-430F-AC5D-B2BC8C716B2A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9A0D10-B029-49CF-910E-105EC30A7ECE}"/>
              </a:ext>
            </a:extLst>
          </p:cNvPr>
          <p:cNvGrpSpPr/>
          <p:nvPr/>
        </p:nvGrpSpPr>
        <p:grpSpPr>
          <a:xfrm>
            <a:off x="956401" y="4135488"/>
            <a:ext cx="2231800" cy="1846659"/>
            <a:chOff x="5889060" y="3872747"/>
            <a:chExt cx="2527679" cy="184665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2F619F-F84B-411C-9A5C-3BA82D377854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B1703B-FB2C-4DB9-8521-3B0BCC2E8CB5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1BF06E5-48E0-40E5-9A2F-F92F39FB8168}"/>
              </a:ext>
            </a:extLst>
          </p:cNvPr>
          <p:cNvSpPr txBox="1"/>
          <p:nvPr/>
        </p:nvSpPr>
        <p:spPr>
          <a:xfrm>
            <a:off x="1243014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907B96-A7C7-4173-A636-CD4A65C176A2}"/>
              </a:ext>
            </a:extLst>
          </p:cNvPr>
          <p:cNvSpPr txBox="1"/>
          <p:nvPr/>
        </p:nvSpPr>
        <p:spPr>
          <a:xfrm>
            <a:off x="3911522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55152F-C507-4C1E-8030-C69BCA05888A}"/>
              </a:ext>
            </a:extLst>
          </p:cNvPr>
          <p:cNvSpPr txBox="1"/>
          <p:nvPr/>
        </p:nvSpPr>
        <p:spPr>
          <a:xfrm>
            <a:off x="6580030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D8A133-4E8E-47A0-91A7-AD36FD744813}"/>
              </a:ext>
            </a:extLst>
          </p:cNvPr>
          <p:cNvSpPr txBox="1"/>
          <p:nvPr/>
        </p:nvSpPr>
        <p:spPr>
          <a:xfrm>
            <a:off x="9248536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Isosceles Triangle 51">
            <a:extLst>
              <a:ext uri="{FF2B5EF4-FFF2-40B4-BE49-F238E27FC236}">
                <a16:creationId xmlns:a16="http://schemas.microsoft.com/office/drawing/2014/main" id="{760661DB-27E6-46D8-918A-389DA3BDF891}"/>
              </a:ext>
            </a:extLst>
          </p:cNvPr>
          <p:cNvSpPr/>
          <p:nvPr/>
        </p:nvSpPr>
        <p:spPr>
          <a:xfrm>
            <a:off x="1878446" y="2335853"/>
            <a:ext cx="416351" cy="30531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82F4C6F7-C8C0-4668-BF88-C4CB8396FE14}"/>
              </a:ext>
            </a:extLst>
          </p:cNvPr>
          <p:cNvSpPr/>
          <p:nvPr/>
        </p:nvSpPr>
        <p:spPr>
          <a:xfrm rot="5400000">
            <a:off x="7237503" y="2238300"/>
            <a:ext cx="403133" cy="40259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494052AA-7D41-4802-A427-4C08BE20617F}"/>
              </a:ext>
            </a:extLst>
          </p:cNvPr>
          <p:cNvSpPr/>
          <p:nvPr/>
        </p:nvSpPr>
        <p:spPr>
          <a:xfrm flipH="1">
            <a:off x="4488504" y="2271977"/>
            <a:ext cx="489660" cy="4039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3D611415-7A41-4062-904D-B32F6D5418C2}"/>
              </a:ext>
            </a:extLst>
          </p:cNvPr>
          <p:cNvSpPr/>
          <p:nvPr/>
        </p:nvSpPr>
        <p:spPr>
          <a:xfrm>
            <a:off x="9891020" y="2290457"/>
            <a:ext cx="492705" cy="32381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: 도형 13">
            <a:extLst>
              <a:ext uri="{FF2B5EF4-FFF2-40B4-BE49-F238E27FC236}">
                <a16:creationId xmlns:a16="http://schemas.microsoft.com/office/drawing/2014/main" id="{B826D103-3BA7-4EF4-A9A6-E3D67B0273AC}"/>
              </a:ext>
            </a:extLst>
          </p:cNvPr>
          <p:cNvSpPr/>
          <p:nvPr/>
        </p:nvSpPr>
        <p:spPr>
          <a:xfrm>
            <a:off x="5581126" y="588547"/>
            <a:ext cx="587357" cy="543223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42F351-9CD1-47D4-8564-53C9D5A1A989}"/>
              </a:ext>
            </a:extLst>
          </p:cNvPr>
          <p:cNvSpPr txBox="1"/>
          <p:nvPr/>
        </p:nvSpPr>
        <p:spPr>
          <a:xfrm>
            <a:off x="6322601" y="860159"/>
            <a:ext cx="4606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 Easy to change colors, photos and Text.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자유형: 도형 14">
            <a:extLst>
              <a:ext uri="{FF2B5EF4-FFF2-40B4-BE49-F238E27FC236}">
                <a16:creationId xmlns:a16="http://schemas.microsoft.com/office/drawing/2014/main" id="{C561320C-1667-4303-89E9-54BCF9732C6A}"/>
              </a:ext>
            </a:extLst>
          </p:cNvPr>
          <p:cNvSpPr/>
          <p:nvPr/>
        </p:nvSpPr>
        <p:spPr>
          <a:xfrm rot="10800000">
            <a:off x="10789696" y="2650650"/>
            <a:ext cx="587357" cy="543223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C78A8F-C497-4609-9F6E-9BCC5C4AB9C6}"/>
              </a:ext>
            </a:extLst>
          </p:cNvPr>
          <p:cNvSpPr txBox="1"/>
          <p:nvPr/>
        </p:nvSpPr>
        <p:spPr>
          <a:xfrm>
            <a:off x="7709900" y="4639316"/>
            <a:ext cx="378114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9" name="Graphic 3">
            <a:extLst>
              <a:ext uri="{FF2B5EF4-FFF2-40B4-BE49-F238E27FC236}">
                <a16:creationId xmlns:a16="http://schemas.microsoft.com/office/drawing/2014/main" id="{77A9B2CA-9B3B-4E1A-8640-5A7CA219082A}"/>
              </a:ext>
            </a:extLst>
          </p:cNvPr>
          <p:cNvGrpSpPr/>
          <p:nvPr/>
        </p:nvGrpSpPr>
        <p:grpSpPr>
          <a:xfrm>
            <a:off x="4586216" y="2429691"/>
            <a:ext cx="3028804" cy="2856018"/>
            <a:chOff x="409847" y="339633"/>
            <a:chExt cx="2623727" cy="2474051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303B838-970D-424F-B503-3775DE07299E}"/>
                </a:ext>
              </a:extLst>
            </p:cNvPr>
            <p:cNvSpPr/>
            <p:nvPr/>
          </p:nvSpPr>
          <p:spPr>
            <a:xfrm>
              <a:off x="447926" y="1219021"/>
              <a:ext cx="643297" cy="164070"/>
            </a:xfrm>
            <a:custGeom>
              <a:avLst/>
              <a:gdLst>
                <a:gd name="connsiteX0" fmla="*/ 618337 w 643297"/>
                <a:gd name="connsiteY0" fmla="*/ 164071 h 164070"/>
                <a:gd name="connsiteX1" fmla="*/ 24961 w 643297"/>
                <a:gd name="connsiteY1" fmla="*/ 164071 h 164070"/>
                <a:gd name="connsiteX2" fmla="*/ 0 w 643297"/>
                <a:gd name="connsiteY2" fmla="*/ 139110 h 164070"/>
                <a:gd name="connsiteX3" fmla="*/ 0 w 643297"/>
                <a:gd name="connsiteY3" fmla="*/ 24961 h 164070"/>
                <a:gd name="connsiteX4" fmla="*/ 24961 w 643297"/>
                <a:gd name="connsiteY4" fmla="*/ 0 h 164070"/>
                <a:gd name="connsiteX5" fmla="*/ 618337 w 643297"/>
                <a:gd name="connsiteY5" fmla="*/ 0 h 164070"/>
                <a:gd name="connsiteX6" fmla="*/ 643297 w 643297"/>
                <a:gd name="connsiteY6" fmla="*/ 24961 h 164070"/>
                <a:gd name="connsiteX7" fmla="*/ 643297 w 643297"/>
                <a:gd name="connsiteY7" fmla="*/ 139110 h 164070"/>
                <a:gd name="connsiteX8" fmla="*/ 618337 w 643297"/>
                <a:gd name="connsiteY8" fmla="*/ 164071 h 16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3297" h="164070">
                  <a:moveTo>
                    <a:pt x="618337" y="164071"/>
                  </a:moveTo>
                  <a:lnTo>
                    <a:pt x="24961" y="164071"/>
                  </a:lnTo>
                  <a:cubicBezTo>
                    <a:pt x="11182" y="164071"/>
                    <a:pt x="0" y="152889"/>
                    <a:pt x="0" y="139110"/>
                  </a:cubicBezTo>
                  <a:lnTo>
                    <a:pt x="0" y="24961"/>
                  </a:lnTo>
                  <a:cubicBezTo>
                    <a:pt x="0" y="11182"/>
                    <a:pt x="11182" y="0"/>
                    <a:pt x="24961" y="0"/>
                  </a:cubicBezTo>
                  <a:lnTo>
                    <a:pt x="618337" y="0"/>
                  </a:lnTo>
                  <a:cubicBezTo>
                    <a:pt x="632116" y="0"/>
                    <a:pt x="643297" y="11182"/>
                    <a:pt x="643297" y="24961"/>
                  </a:cubicBezTo>
                  <a:lnTo>
                    <a:pt x="643297" y="139110"/>
                  </a:lnTo>
                  <a:cubicBezTo>
                    <a:pt x="643297" y="152933"/>
                    <a:pt x="632116" y="164071"/>
                    <a:pt x="618337" y="164071"/>
                  </a:cubicBezTo>
                  <a:close/>
                </a:path>
              </a:pathLst>
            </a:custGeom>
            <a:solidFill>
              <a:srgbClr val="606161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477BBFD-7C87-41A7-83D4-8A209BE87A2E}"/>
                </a:ext>
              </a:extLst>
            </p:cNvPr>
            <p:cNvSpPr/>
            <p:nvPr/>
          </p:nvSpPr>
          <p:spPr>
            <a:xfrm>
              <a:off x="461088" y="1381507"/>
              <a:ext cx="610808" cy="420544"/>
            </a:xfrm>
            <a:custGeom>
              <a:avLst/>
              <a:gdLst>
                <a:gd name="connsiteX0" fmla="*/ 0 w 610808"/>
                <a:gd name="connsiteY0" fmla="*/ 0 h 420544"/>
                <a:gd name="connsiteX1" fmla="*/ 610809 w 610808"/>
                <a:gd name="connsiteY1" fmla="*/ 0 h 420544"/>
                <a:gd name="connsiteX2" fmla="*/ 610809 w 610808"/>
                <a:gd name="connsiteY2" fmla="*/ 420545 h 420544"/>
                <a:gd name="connsiteX3" fmla="*/ 0 w 610808"/>
                <a:gd name="connsiteY3" fmla="*/ 420545 h 42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808" h="420544">
                  <a:moveTo>
                    <a:pt x="0" y="0"/>
                  </a:moveTo>
                  <a:lnTo>
                    <a:pt x="610809" y="0"/>
                  </a:lnTo>
                  <a:lnTo>
                    <a:pt x="610809" y="420545"/>
                  </a:lnTo>
                  <a:lnTo>
                    <a:pt x="0" y="420545"/>
                  </a:lnTo>
                  <a:close/>
                </a:path>
              </a:pathLst>
            </a:custGeom>
            <a:solidFill>
              <a:srgbClr val="B68B51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816EE62-2C57-42DC-BEBC-387025C04BA5}"/>
                </a:ext>
              </a:extLst>
            </p:cNvPr>
            <p:cNvSpPr/>
            <p:nvPr/>
          </p:nvSpPr>
          <p:spPr>
            <a:xfrm>
              <a:off x="413283" y="1370385"/>
              <a:ext cx="2621082" cy="1130667"/>
            </a:xfrm>
            <a:custGeom>
              <a:avLst/>
              <a:gdLst>
                <a:gd name="connsiteX0" fmla="*/ 1900923 w 2621082"/>
                <a:gd name="connsiteY0" fmla="*/ 12707 h 1130667"/>
                <a:gd name="connsiteX1" fmla="*/ 2025770 w 2621082"/>
                <a:gd name="connsiteY1" fmla="*/ 291500 h 1130667"/>
                <a:gd name="connsiteX2" fmla="*/ 2145467 w 2621082"/>
                <a:gd name="connsiteY2" fmla="*/ 405209 h 1130667"/>
                <a:gd name="connsiteX3" fmla="*/ 2187772 w 2621082"/>
                <a:gd name="connsiteY3" fmla="*/ 464948 h 1130667"/>
                <a:gd name="connsiteX4" fmla="*/ 2176458 w 2621082"/>
                <a:gd name="connsiteY4" fmla="*/ 586097 h 1130667"/>
                <a:gd name="connsiteX5" fmla="*/ 2164704 w 2621082"/>
                <a:gd name="connsiteY5" fmla="*/ 601505 h 1130667"/>
                <a:gd name="connsiteX6" fmla="*/ 2621083 w 2621082"/>
                <a:gd name="connsiteY6" fmla="*/ 823817 h 1130667"/>
                <a:gd name="connsiteX7" fmla="*/ 2475634 w 2621082"/>
                <a:gd name="connsiteY7" fmla="*/ 894341 h 1130667"/>
                <a:gd name="connsiteX8" fmla="*/ 2361924 w 2621082"/>
                <a:gd name="connsiteY8" fmla="*/ 952802 h 1130667"/>
                <a:gd name="connsiteX9" fmla="*/ 2330008 w 2621082"/>
                <a:gd name="connsiteY9" fmla="*/ 967153 h 1130667"/>
                <a:gd name="connsiteX10" fmla="*/ 2102853 w 2621082"/>
                <a:gd name="connsiteY10" fmla="*/ 1069990 h 1130667"/>
                <a:gd name="connsiteX11" fmla="*/ 1999445 w 2621082"/>
                <a:gd name="connsiteY11" fmla="*/ 1117314 h 1130667"/>
                <a:gd name="connsiteX12" fmla="*/ 1962510 w 2621082"/>
                <a:gd name="connsiteY12" fmla="*/ 1119515 h 1130667"/>
                <a:gd name="connsiteX13" fmla="*/ 1802181 w 2621082"/>
                <a:gd name="connsiteY13" fmla="*/ 1117886 h 1130667"/>
                <a:gd name="connsiteX14" fmla="*/ 875160 w 2621082"/>
                <a:gd name="connsiteY14" fmla="*/ 1117754 h 1130667"/>
                <a:gd name="connsiteX15" fmla="*/ 843200 w 2621082"/>
                <a:gd name="connsiteY15" fmla="*/ 1119471 h 1130667"/>
                <a:gd name="connsiteX16" fmla="*/ 705630 w 2621082"/>
                <a:gd name="connsiteY16" fmla="*/ 1128847 h 1130667"/>
                <a:gd name="connsiteX17" fmla="*/ 321580 w 2621082"/>
                <a:gd name="connsiteY17" fmla="*/ 1128847 h 1130667"/>
                <a:gd name="connsiteX18" fmla="*/ 184231 w 2621082"/>
                <a:gd name="connsiteY18" fmla="*/ 1119471 h 1130667"/>
                <a:gd name="connsiteX19" fmla="*/ 23593 w 2621082"/>
                <a:gd name="connsiteY19" fmla="*/ 1117710 h 1130667"/>
                <a:gd name="connsiteX20" fmla="*/ 790 w 2621082"/>
                <a:gd name="connsiteY20" fmla="*/ 1098164 h 1130667"/>
                <a:gd name="connsiteX21" fmla="*/ 301946 w 2621082"/>
                <a:gd name="connsiteY21" fmla="*/ 559992 h 1130667"/>
                <a:gd name="connsiteX22" fmla="*/ 397606 w 2621082"/>
                <a:gd name="connsiteY22" fmla="*/ 498404 h 1130667"/>
                <a:gd name="connsiteX23" fmla="*/ 443918 w 2621082"/>
                <a:gd name="connsiteY23" fmla="*/ 486474 h 1130667"/>
                <a:gd name="connsiteX24" fmla="*/ 614284 w 2621082"/>
                <a:gd name="connsiteY24" fmla="*/ 486563 h 1130667"/>
                <a:gd name="connsiteX25" fmla="*/ 670280 w 2621082"/>
                <a:gd name="connsiteY25" fmla="*/ 445930 h 1130667"/>
                <a:gd name="connsiteX26" fmla="*/ 677676 w 2621082"/>
                <a:gd name="connsiteY26" fmla="*/ 434132 h 1130667"/>
                <a:gd name="connsiteX27" fmla="*/ 701976 w 2621082"/>
                <a:gd name="connsiteY27" fmla="*/ 431755 h 1130667"/>
                <a:gd name="connsiteX28" fmla="*/ 735433 w 2621082"/>
                <a:gd name="connsiteY28" fmla="*/ 422070 h 1130667"/>
                <a:gd name="connsiteX29" fmla="*/ 1184769 w 2621082"/>
                <a:gd name="connsiteY29" fmla="*/ 424007 h 1130667"/>
                <a:gd name="connsiteX30" fmla="*/ 1197051 w 2621082"/>
                <a:gd name="connsiteY30" fmla="*/ 427793 h 1130667"/>
                <a:gd name="connsiteX31" fmla="*/ 1193133 w 2621082"/>
                <a:gd name="connsiteY31" fmla="*/ 547886 h 1130667"/>
                <a:gd name="connsiteX32" fmla="*/ 1111119 w 2621082"/>
                <a:gd name="connsiteY32" fmla="*/ 655432 h 1130667"/>
                <a:gd name="connsiteX33" fmla="*/ 1100070 w 2621082"/>
                <a:gd name="connsiteY33" fmla="*/ 998101 h 1130667"/>
                <a:gd name="connsiteX34" fmla="*/ 1147306 w 2621082"/>
                <a:gd name="connsiteY34" fmla="*/ 1029709 h 1130667"/>
                <a:gd name="connsiteX35" fmla="*/ 1471926 w 2621082"/>
                <a:gd name="connsiteY35" fmla="*/ 1027420 h 1130667"/>
                <a:gd name="connsiteX36" fmla="*/ 1631859 w 2621082"/>
                <a:gd name="connsiteY36" fmla="*/ 1030370 h 1130667"/>
                <a:gd name="connsiteX37" fmla="*/ 1721004 w 2621082"/>
                <a:gd name="connsiteY37" fmla="*/ 981153 h 1130667"/>
                <a:gd name="connsiteX38" fmla="*/ 1868875 w 2621082"/>
                <a:gd name="connsiteY38" fmla="*/ 690253 h 1130667"/>
                <a:gd name="connsiteX39" fmla="*/ 1866806 w 2621082"/>
                <a:gd name="connsiteY39" fmla="*/ 439150 h 1130667"/>
                <a:gd name="connsiteX40" fmla="*/ 1778849 w 2621082"/>
                <a:gd name="connsiteY40" fmla="*/ 127737 h 1130667"/>
                <a:gd name="connsiteX41" fmla="*/ 1778233 w 2621082"/>
                <a:gd name="connsiteY41" fmla="*/ 60471 h 1130667"/>
                <a:gd name="connsiteX42" fmla="*/ 1811998 w 2621082"/>
                <a:gd name="connsiteY42" fmla="*/ 4959 h 1130667"/>
                <a:gd name="connsiteX43" fmla="*/ 1900923 w 2621082"/>
                <a:gd name="connsiteY43" fmla="*/ 12707 h 113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621082" h="1130667">
                  <a:moveTo>
                    <a:pt x="1900923" y="12707"/>
                  </a:moveTo>
                  <a:cubicBezTo>
                    <a:pt x="1931915" y="110392"/>
                    <a:pt x="1969950" y="205040"/>
                    <a:pt x="2025770" y="291500"/>
                  </a:cubicBezTo>
                  <a:cubicBezTo>
                    <a:pt x="2056321" y="338824"/>
                    <a:pt x="2091451" y="381525"/>
                    <a:pt x="2145467" y="405209"/>
                  </a:cubicBezTo>
                  <a:cubicBezTo>
                    <a:pt x="2170031" y="415995"/>
                    <a:pt x="2175138" y="444081"/>
                    <a:pt x="2187772" y="464948"/>
                  </a:cubicBezTo>
                  <a:cubicBezTo>
                    <a:pt x="2227304" y="530277"/>
                    <a:pt x="2226732" y="530629"/>
                    <a:pt x="2176458" y="586097"/>
                  </a:cubicBezTo>
                  <a:cubicBezTo>
                    <a:pt x="2173421" y="589443"/>
                    <a:pt x="2170911" y="593317"/>
                    <a:pt x="2164704" y="601505"/>
                  </a:cubicBezTo>
                  <a:cubicBezTo>
                    <a:pt x="2354616" y="601328"/>
                    <a:pt x="2500770" y="682990"/>
                    <a:pt x="2621083" y="823817"/>
                  </a:cubicBezTo>
                  <a:cubicBezTo>
                    <a:pt x="2571118" y="848029"/>
                    <a:pt x="2523354" y="871185"/>
                    <a:pt x="2475634" y="894341"/>
                  </a:cubicBezTo>
                  <a:cubicBezTo>
                    <a:pt x="2443365" y="924628"/>
                    <a:pt x="2398859" y="931407"/>
                    <a:pt x="2361924" y="952802"/>
                  </a:cubicBezTo>
                  <a:cubicBezTo>
                    <a:pt x="2351975" y="958569"/>
                    <a:pt x="2340353" y="961695"/>
                    <a:pt x="2330008" y="967153"/>
                  </a:cubicBezTo>
                  <a:cubicBezTo>
                    <a:pt x="2254818" y="1002547"/>
                    <a:pt x="2178703" y="1035960"/>
                    <a:pt x="2102853" y="1069990"/>
                  </a:cubicBezTo>
                  <a:cubicBezTo>
                    <a:pt x="2069000" y="1087114"/>
                    <a:pt x="2033122" y="1099749"/>
                    <a:pt x="1999445" y="1117314"/>
                  </a:cubicBezTo>
                  <a:cubicBezTo>
                    <a:pt x="1987779" y="1123388"/>
                    <a:pt x="1975364" y="1128143"/>
                    <a:pt x="1962510" y="1119515"/>
                  </a:cubicBezTo>
                  <a:cubicBezTo>
                    <a:pt x="1909067" y="1118942"/>
                    <a:pt x="1855624" y="1117930"/>
                    <a:pt x="1802181" y="1117886"/>
                  </a:cubicBezTo>
                  <a:cubicBezTo>
                    <a:pt x="1493189" y="1117710"/>
                    <a:pt x="1184196" y="1117710"/>
                    <a:pt x="875160" y="1117754"/>
                  </a:cubicBezTo>
                  <a:cubicBezTo>
                    <a:pt x="864507" y="1117754"/>
                    <a:pt x="853853" y="1118898"/>
                    <a:pt x="843200" y="1119471"/>
                  </a:cubicBezTo>
                  <a:cubicBezTo>
                    <a:pt x="798473" y="1138884"/>
                    <a:pt x="751545" y="1126426"/>
                    <a:pt x="705630" y="1128847"/>
                  </a:cubicBezTo>
                  <a:cubicBezTo>
                    <a:pt x="577614" y="1130256"/>
                    <a:pt x="449597" y="1130476"/>
                    <a:pt x="321580" y="1128847"/>
                  </a:cubicBezTo>
                  <a:cubicBezTo>
                    <a:pt x="275797" y="1125942"/>
                    <a:pt x="228869" y="1139501"/>
                    <a:pt x="184231" y="1119471"/>
                  </a:cubicBezTo>
                  <a:cubicBezTo>
                    <a:pt x="130699" y="1118854"/>
                    <a:pt x="77124" y="1118194"/>
                    <a:pt x="23593" y="1117710"/>
                  </a:cubicBezTo>
                  <a:cubicBezTo>
                    <a:pt x="10343" y="1117578"/>
                    <a:pt x="-3480" y="1120087"/>
                    <a:pt x="790" y="1098164"/>
                  </a:cubicBezTo>
                  <a:cubicBezTo>
                    <a:pt x="42215" y="885756"/>
                    <a:pt x="125373" y="696549"/>
                    <a:pt x="301946" y="559992"/>
                  </a:cubicBezTo>
                  <a:cubicBezTo>
                    <a:pt x="331837" y="536880"/>
                    <a:pt x="365602" y="518787"/>
                    <a:pt x="397606" y="498404"/>
                  </a:cubicBezTo>
                  <a:cubicBezTo>
                    <a:pt x="410329" y="483921"/>
                    <a:pt x="427762" y="486651"/>
                    <a:pt x="443918" y="486474"/>
                  </a:cubicBezTo>
                  <a:cubicBezTo>
                    <a:pt x="500707" y="485858"/>
                    <a:pt x="557495" y="485374"/>
                    <a:pt x="614284" y="486563"/>
                  </a:cubicBezTo>
                  <a:cubicBezTo>
                    <a:pt x="644571" y="487179"/>
                    <a:pt x="668784" y="483481"/>
                    <a:pt x="670280" y="445930"/>
                  </a:cubicBezTo>
                  <a:cubicBezTo>
                    <a:pt x="670456" y="441396"/>
                    <a:pt x="674374" y="437566"/>
                    <a:pt x="677676" y="434132"/>
                  </a:cubicBezTo>
                  <a:cubicBezTo>
                    <a:pt x="685776" y="433340"/>
                    <a:pt x="693876" y="432547"/>
                    <a:pt x="701976" y="431755"/>
                  </a:cubicBezTo>
                  <a:cubicBezTo>
                    <a:pt x="711485" y="422950"/>
                    <a:pt x="723547" y="422026"/>
                    <a:pt x="735433" y="422070"/>
                  </a:cubicBezTo>
                  <a:cubicBezTo>
                    <a:pt x="885241" y="422554"/>
                    <a:pt x="1035049" y="418900"/>
                    <a:pt x="1184769" y="424007"/>
                  </a:cubicBezTo>
                  <a:cubicBezTo>
                    <a:pt x="1189039" y="424579"/>
                    <a:pt x="1193177" y="425900"/>
                    <a:pt x="1197051" y="427793"/>
                  </a:cubicBezTo>
                  <a:cubicBezTo>
                    <a:pt x="1231300" y="467061"/>
                    <a:pt x="1231168" y="505492"/>
                    <a:pt x="1193133" y="547886"/>
                  </a:cubicBezTo>
                  <a:cubicBezTo>
                    <a:pt x="1162845" y="581651"/>
                    <a:pt x="1133923" y="616296"/>
                    <a:pt x="1111119" y="655432"/>
                  </a:cubicBezTo>
                  <a:cubicBezTo>
                    <a:pt x="1045790" y="767469"/>
                    <a:pt x="1037602" y="881618"/>
                    <a:pt x="1100070" y="998101"/>
                  </a:cubicBezTo>
                  <a:cubicBezTo>
                    <a:pt x="1110459" y="1017427"/>
                    <a:pt x="1123974" y="1029929"/>
                    <a:pt x="1147306" y="1029709"/>
                  </a:cubicBezTo>
                  <a:cubicBezTo>
                    <a:pt x="1255512" y="1028741"/>
                    <a:pt x="1363763" y="1032439"/>
                    <a:pt x="1471926" y="1027420"/>
                  </a:cubicBezTo>
                  <a:cubicBezTo>
                    <a:pt x="1525193" y="1031514"/>
                    <a:pt x="1578680" y="1027024"/>
                    <a:pt x="1631859" y="1030370"/>
                  </a:cubicBezTo>
                  <a:cubicBezTo>
                    <a:pt x="1673812" y="1033011"/>
                    <a:pt x="1703043" y="1018792"/>
                    <a:pt x="1721004" y="981153"/>
                  </a:cubicBezTo>
                  <a:cubicBezTo>
                    <a:pt x="1784352" y="891303"/>
                    <a:pt x="1834933" y="795115"/>
                    <a:pt x="1868875" y="690253"/>
                  </a:cubicBezTo>
                  <a:cubicBezTo>
                    <a:pt x="1896124" y="606083"/>
                    <a:pt x="1897005" y="523497"/>
                    <a:pt x="1866806" y="439150"/>
                  </a:cubicBezTo>
                  <a:cubicBezTo>
                    <a:pt x="1830443" y="337503"/>
                    <a:pt x="1795181" y="235195"/>
                    <a:pt x="1778849" y="127737"/>
                  </a:cubicBezTo>
                  <a:cubicBezTo>
                    <a:pt x="1775415" y="105242"/>
                    <a:pt x="1773302" y="82702"/>
                    <a:pt x="1778233" y="60471"/>
                  </a:cubicBezTo>
                  <a:cubicBezTo>
                    <a:pt x="1783119" y="38504"/>
                    <a:pt x="1788314" y="15920"/>
                    <a:pt x="1811998" y="4959"/>
                  </a:cubicBezTo>
                  <a:cubicBezTo>
                    <a:pt x="1842285" y="1173"/>
                    <a:pt x="1872837" y="-7059"/>
                    <a:pt x="1900923" y="12707"/>
                  </a:cubicBezTo>
                  <a:close/>
                </a:path>
              </a:pathLst>
            </a:custGeom>
            <a:solidFill>
              <a:schemeClr val="accent3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767E236-2F8A-4266-8B4E-82ADE62CCCBE}"/>
                </a:ext>
              </a:extLst>
            </p:cNvPr>
            <p:cNvSpPr/>
            <p:nvPr/>
          </p:nvSpPr>
          <p:spPr>
            <a:xfrm>
              <a:off x="1252935" y="867071"/>
              <a:ext cx="892940" cy="662285"/>
            </a:xfrm>
            <a:custGeom>
              <a:avLst/>
              <a:gdLst>
                <a:gd name="connsiteX0" fmla="*/ 3988 w 892940"/>
                <a:gd name="connsiteY0" fmla="*/ 638007 h 662285"/>
                <a:gd name="connsiteX1" fmla="*/ 52896 w 892940"/>
                <a:gd name="connsiteY1" fmla="*/ 264566 h 662285"/>
                <a:gd name="connsiteX2" fmla="*/ 330237 w 892940"/>
                <a:gd name="connsiteY2" fmla="*/ 7300 h 662285"/>
                <a:gd name="connsiteX3" fmla="*/ 443154 w 892940"/>
                <a:gd name="connsiteY3" fmla="*/ 51542 h 662285"/>
                <a:gd name="connsiteX4" fmla="*/ 620123 w 892940"/>
                <a:gd name="connsiteY4" fmla="*/ 318493 h 662285"/>
                <a:gd name="connsiteX5" fmla="*/ 654285 w 892940"/>
                <a:gd name="connsiteY5" fmla="*/ 339052 h 662285"/>
                <a:gd name="connsiteX6" fmla="*/ 880559 w 892940"/>
                <a:gd name="connsiteY6" fmla="*/ 367182 h 662285"/>
                <a:gd name="connsiteX7" fmla="*/ 885313 w 892940"/>
                <a:gd name="connsiteY7" fmla="*/ 456019 h 662285"/>
                <a:gd name="connsiteX8" fmla="*/ 771164 w 892940"/>
                <a:gd name="connsiteY8" fmla="*/ 466056 h 662285"/>
                <a:gd name="connsiteX9" fmla="*/ 632449 w 892940"/>
                <a:gd name="connsiteY9" fmla="*/ 461610 h 662285"/>
                <a:gd name="connsiteX10" fmla="*/ 488585 w 892940"/>
                <a:gd name="connsiteY10" fmla="*/ 404733 h 662285"/>
                <a:gd name="connsiteX11" fmla="*/ 475774 w 892940"/>
                <a:gd name="connsiteY11" fmla="*/ 392363 h 662285"/>
                <a:gd name="connsiteX12" fmla="*/ 438972 w 892940"/>
                <a:gd name="connsiteY12" fmla="*/ 402752 h 662285"/>
                <a:gd name="connsiteX13" fmla="*/ 411854 w 892940"/>
                <a:gd name="connsiteY13" fmla="*/ 582231 h 662285"/>
                <a:gd name="connsiteX14" fmla="*/ 391692 w 892940"/>
                <a:gd name="connsiteY14" fmla="*/ 655792 h 662285"/>
                <a:gd name="connsiteX15" fmla="*/ 371045 w 892940"/>
                <a:gd name="connsiteY15" fmla="*/ 661074 h 662285"/>
                <a:gd name="connsiteX16" fmla="*/ 39117 w 892940"/>
                <a:gd name="connsiteY16" fmla="*/ 661250 h 662285"/>
                <a:gd name="connsiteX17" fmla="*/ 3988 w 892940"/>
                <a:gd name="connsiteY17" fmla="*/ 638007 h 66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2940" h="662285">
                  <a:moveTo>
                    <a:pt x="3988" y="638007"/>
                  </a:moveTo>
                  <a:cubicBezTo>
                    <a:pt x="-5565" y="510122"/>
                    <a:pt x="-1119" y="383778"/>
                    <a:pt x="52896" y="264566"/>
                  </a:cubicBezTo>
                  <a:cubicBezTo>
                    <a:pt x="109157" y="140467"/>
                    <a:pt x="193988" y="45907"/>
                    <a:pt x="330237" y="7300"/>
                  </a:cubicBezTo>
                  <a:cubicBezTo>
                    <a:pt x="378221" y="-11057"/>
                    <a:pt x="421099" y="5759"/>
                    <a:pt x="443154" y="51542"/>
                  </a:cubicBezTo>
                  <a:cubicBezTo>
                    <a:pt x="502232" y="140467"/>
                    <a:pt x="561530" y="229216"/>
                    <a:pt x="620123" y="318493"/>
                  </a:cubicBezTo>
                  <a:cubicBezTo>
                    <a:pt x="628752" y="331656"/>
                    <a:pt x="638525" y="337291"/>
                    <a:pt x="654285" y="339052"/>
                  </a:cubicBezTo>
                  <a:cubicBezTo>
                    <a:pt x="729783" y="347592"/>
                    <a:pt x="805149" y="357673"/>
                    <a:pt x="880559" y="367182"/>
                  </a:cubicBezTo>
                  <a:cubicBezTo>
                    <a:pt x="898828" y="395928"/>
                    <a:pt x="893722" y="425863"/>
                    <a:pt x="885313" y="456019"/>
                  </a:cubicBezTo>
                  <a:cubicBezTo>
                    <a:pt x="849127" y="478822"/>
                    <a:pt x="808891" y="468961"/>
                    <a:pt x="771164" y="466056"/>
                  </a:cubicBezTo>
                  <a:cubicBezTo>
                    <a:pt x="724852" y="462490"/>
                    <a:pt x="678585" y="459012"/>
                    <a:pt x="632449" y="461610"/>
                  </a:cubicBezTo>
                  <a:cubicBezTo>
                    <a:pt x="574736" y="464911"/>
                    <a:pt x="527897" y="445585"/>
                    <a:pt x="488585" y="404733"/>
                  </a:cubicBezTo>
                  <a:cubicBezTo>
                    <a:pt x="484491" y="400463"/>
                    <a:pt x="480132" y="396369"/>
                    <a:pt x="475774" y="392363"/>
                  </a:cubicBezTo>
                  <a:cubicBezTo>
                    <a:pt x="450285" y="368811"/>
                    <a:pt x="446059" y="369779"/>
                    <a:pt x="438972" y="402752"/>
                  </a:cubicBezTo>
                  <a:cubicBezTo>
                    <a:pt x="426249" y="462006"/>
                    <a:pt x="419250" y="522140"/>
                    <a:pt x="411854" y="582231"/>
                  </a:cubicBezTo>
                  <a:cubicBezTo>
                    <a:pt x="408728" y="607455"/>
                    <a:pt x="411810" y="634925"/>
                    <a:pt x="391692" y="655792"/>
                  </a:cubicBezTo>
                  <a:cubicBezTo>
                    <a:pt x="385176" y="659137"/>
                    <a:pt x="378221" y="660942"/>
                    <a:pt x="371045" y="661074"/>
                  </a:cubicBezTo>
                  <a:cubicBezTo>
                    <a:pt x="260417" y="662835"/>
                    <a:pt x="149789" y="662483"/>
                    <a:pt x="39117" y="661250"/>
                  </a:cubicBezTo>
                  <a:cubicBezTo>
                    <a:pt x="23137" y="661030"/>
                    <a:pt x="7994" y="657421"/>
                    <a:pt x="3988" y="638007"/>
                  </a:cubicBezTo>
                  <a:close/>
                </a:path>
              </a:pathLst>
            </a:custGeom>
            <a:solidFill>
              <a:schemeClr val="accent4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11DE32A-016D-4000-B5FD-A7F89E2698CD}"/>
                </a:ext>
              </a:extLst>
            </p:cNvPr>
            <p:cNvSpPr/>
            <p:nvPr/>
          </p:nvSpPr>
          <p:spPr>
            <a:xfrm>
              <a:off x="1255294" y="1505078"/>
              <a:ext cx="775891" cy="799268"/>
            </a:xfrm>
            <a:custGeom>
              <a:avLst/>
              <a:gdLst>
                <a:gd name="connsiteX0" fmla="*/ 1629 w 775891"/>
                <a:gd name="connsiteY0" fmla="*/ 0 h 799268"/>
                <a:gd name="connsiteX1" fmla="*/ 31696 w 775891"/>
                <a:gd name="connsiteY1" fmla="*/ 13471 h 799268"/>
                <a:gd name="connsiteX2" fmla="*/ 391974 w 775891"/>
                <a:gd name="connsiteY2" fmla="*/ 12326 h 799268"/>
                <a:gd name="connsiteX3" fmla="*/ 463554 w 775891"/>
                <a:gd name="connsiteY3" fmla="*/ 41469 h 799268"/>
                <a:gd name="connsiteX4" fmla="*/ 682741 w 775891"/>
                <a:gd name="connsiteY4" fmla="*/ 159713 h 799268"/>
                <a:gd name="connsiteX5" fmla="*/ 775760 w 775891"/>
                <a:gd name="connsiteY5" fmla="*/ 310885 h 799268"/>
                <a:gd name="connsiteX6" fmla="*/ 774528 w 775891"/>
                <a:gd name="connsiteY6" fmla="*/ 694979 h 799268"/>
                <a:gd name="connsiteX7" fmla="*/ 768145 w 775891"/>
                <a:gd name="connsiteY7" fmla="*/ 747322 h 799268"/>
                <a:gd name="connsiteX8" fmla="*/ 677239 w 775891"/>
                <a:gd name="connsiteY8" fmla="*/ 771930 h 799268"/>
                <a:gd name="connsiteX9" fmla="*/ 621550 w 775891"/>
                <a:gd name="connsiteY9" fmla="*/ 799268 h 799268"/>
                <a:gd name="connsiteX10" fmla="*/ 604866 w 775891"/>
                <a:gd name="connsiteY10" fmla="*/ 768365 h 799268"/>
                <a:gd name="connsiteX11" fmla="*/ 546580 w 775891"/>
                <a:gd name="connsiteY11" fmla="*/ 377271 h 799268"/>
                <a:gd name="connsiteX12" fmla="*/ 501282 w 775891"/>
                <a:gd name="connsiteY12" fmla="*/ 328758 h 799268"/>
                <a:gd name="connsiteX13" fmla="*/ 354819 w 775891"/>
                <a:gd name="connsiteY13" fmla="*/ 297767 h 799268"/>
                <a:gd name="connsiteX14" fmla="*/ 351870 w 775891"/>
                <a:gd name="connsiteY14" fmla="*/ 297811 h 799268"/>
                <a:gd name="connsiteX15" fmla="*/ 349141 w 775891"/>
                <a:gd name="connsiteY15" fmla="*/ 296754 h 799268"/>
                <a:gd name="connsiteX16" fmla="*/ 184805 w 775891"/>
                <a:gd name="connsiteY16" fmla="*/ 254273 h 799268"/>
                <a:gd name="connsiteX17" fmla="*/ 56569 w 775891"/>
                <a:gd name="connsiteY17" fmla="*/ 213552 h 799268"/>
                <a:gd name="connsiteX18" fmla="*/ 0 w 775891"/>
                <a:gd name="connsiteY18" fmla="*/ 148267 h 799268"/>
                <a:gd name="connsiteX19" fmla="*/ 1629 w 775891"/>
                <a:gd name="connsiteY19" fmla="*/ 0 h 79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5891" h="799268">
                  <a:moveTo>
                    <a:pt x="1629" y="0"/>
                  </a:moveTo>
                  <a:cubicBezTo>
                    <a:pt x="8276" y="12106"/>
                    <a:pt x="19018" y="13515"/>
                    <a:pt x="31696" y="13471"/>
                  </a:cubicBezTo>
                  <a:cubicBezTo>
                    <a:pt x="151789" y="12810"/>
                    <a:pt x="271882" y="12634"/>
                    <a:pt x="391974" y="12326"/>
                  </a:cubicBezTo>
                  <a:cubicBezTo>
                    <a:pt x="419708" y="12502"/>
                    <a:pt x="440927" y="29143"/>
                    <a:pt x="463554" y="41469"/>
                  </a:cubicBezTo>
                  <a:cubicBezTo>
                    <a:pt x="536499" y="81177"/>
                    <a:pt x="607904" y="123879"/>
                    <a:pt x="682741" y="159713"/>
                  </a:cubicBezTo>
                  <a:cubicBezTo>
                    <a:pt x="748246" y="191057"/>
                    <a:pt x="778138" y="236488"/>
                    <a:pt x="775760" y="310885"/>
                  </a:cubicBezTo>
                  <a:cubicBezTo>
                    <a:pt x="771666" y="438814"/>
                    <a:pt x="774704" y="566963"/>
                    <a:pt x="774528" y="694979"/>
                  </a:cubicBezTo>
                  <a:cubicBezTo>
                    <a:pt x="774484" y="712588"/>
                    <a:pt x="776949" y="730682"/>
                    <a:pt x="768145" y="747322"/>
                  </a:cubicBezTo>
                  <a:cubicBezTo>
                    <a:pt x="741863" y="769905"/>
                    <a:pt x="707922" y="765547"/>
                    <a:pt x="677239" y="771930"/>
                  </a:cubicBezTo>
                  <a:cubicBezTo>
                    <a:pt x="655800" y="776377"/>
                    <a:pt x="635770" y="781219"/>
                    <a:pt x="621550" y="799268"/>
                  </a:cubicBezTo>
                  <a:cubicBezTo>
                    <a:pt x="603237" y="795879"/>
                    <a:pt x="606319" y="780471"/>
                    <a:pt x="604866" y="768365"/>
                  </a:cubicBezTo>
                  <a:cubicBezTo>
                    <a:pt x="589238" y="637442"/>
                    <a:pt x="565158" y="507753"/>
                    <a:pt x="546580" y="377271"/>
                  </a:cubicBezTo>
                  <a:cubicBezTo>
                    <a:pt x="542706" y="350197"/>
                    <a:pt x="526902" y="335362"/>
                    <a:pt x="501282" y="328758"/>
                  </a:cubicBezTo>
                  <a:cubicBezTo>
                    <a:pt x="452901" y="316300"/>
                    <a:pt x="403948" y="306615"/>
                    <a:pt x="354819" y="297767"/>
                  </a:cubicBezTo>
                  <a:lnTo>
                    <a:pt x="351870" y="297811"/>
                  </a:lnTo>
                  <a:lnTo>
                    <a:pt x="349141" y="296754"/>
                  </a:lnTo>
                  <a:cubicBezTo>
                    <a:pt x="294993" y="280202"/>
                    <a:pt x="239613" y="268360"/>
                    <a:pt x="184805" y="254273"/>
                  </a:cubicBezTo>
                  <a:cubicBezTo>
                    <a:pt x="141267" y="243091"/>
                    <a:pt x="98302" y="230237"/>
                    <a:pt x="56569" y="213552"/>
                  </a:cubicBezTo>
                  <a:cubicBezTo>
                    <a:pt x="26721" y="201622"/>
                    <a:pt x="2597" y="184057"/>
                    <a:pt x="0" y="148267"/>
                  </a:cubicBezTo>
                  <a:cubicBezTo>
                    <a:pt x="528" y="98830"/>
                    <a:pt x="1101" y="49437"/>
                    <a:pt x="1629" y="0"/>
                  </a:cubicBezTo>
                  <a:close/>
                </a:path>
              </a:pathLst>
            </a:custGeom>
            <a:solidFill>
              <a:srgbClr val="898C8D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B612B46-3654-48C3-B2A8-8A29D66A7EAC}"/>
                </a:ext>
              </a:extLst>
            </p:cNvPr>
            <p:cNvSpPr/>
            <p:nvPr/>
          </p:nvSpPr>
          <p:spPr>
            <a:xfrm>
              <a:off x="2375780" y="2264770"/>
              <a:ext cx="620424" cy="546990"/>
            </a:xfrm>
            <a:custGeom>
              <a:avLst/>
              <a:gdLst>
                <a:gd name="connsiteX0" fmla="*/ 13 w 620424"/>
                <a:gd name="connsiteY0" fmla="*/ 225086 h 546990"/>
                <a:gd name="connsiteX1" fmla="*/ 138903 w 620424"/>
                <a:gd name="connsiteY1" fmla="*/ 167901 h 546990"/>
                <a:gd name="connsiteX2" fmla="*/ 139960 w 620424"/>
                <a:gd name="connsiteY2" fmla="*/ 212804 h 546990"/>
                <a:gd name="connsiteX3" fmla="*/ 276209 w 620424"/>
                <a:gd name="connsiteY3" fmla="*/ 402407 h 546990"/>
                <a:gd name="connsiteX4" fmla="*/ 469731 w 620424"/>
                <a:gd name="connsiteY4" fmla="*/ 293717 h 546990"/>
                <a:gd name="connsiteX5" fmla="*/ 407527 w 620424"/>
                <a:gd name="connsiteY5" fmla="*/ 93900 h 546990"/>
                <a:gd name="connsiteX6" fmla="*/ 368083 w 620424"/>
                <a:gd name="connsiteY6" fmla="*/ 64713 h 546990"/>
                <a:gd name="connsiteX7" fmla="*/ 513137 w 620424"/>
                <a:gd name="connsiteY7" fmla="*/ 0 h 546990"/>
                <a:gd name="connsiteX8" fmla="*/ 473517 w 620424"/>
                <a:gd name="connsiteY8" fmla="*/ 497628 h 546990"/>
                <a:gd name="connsiteX9" fmla="*/ 161575 w 620424"/>
                <a:gd name="connsiteY9" fmla="*/ 506300 h 546990"/>
                <a:gd name="connsiteX10" fmla="*/ 13 w 620424"/>
                <a:gd name="connsiteY10" fmla="*/ 225086 h 54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0424" h="546990">
                  <a:moveTo>
                    <a:pt x="13" y="225086"/>
                  </a:moveTo>
                  <a:cubicBezTo>
                    <a:pt x="48966" y="212451"/>
                    <a:pt x="91227" y="183661"/>
                    <a:pt x="138903" y="167901"/>
                  </a:cubicBezTo>
                  <a:cubicBezTo>
                    <a:pt x="149513" y="182604"/>
                    <a:pt x="141368" y="197880"/>
                    <a:pt x="139960" y="212804"/>
                  </a:cubicBezTo>
                  <a:cubicBezTo>
                    <a:pt x="131067" y="307363"/>
                    <a:pt x="183410" y="380396"/>
                    <a:pt x="276209" y="402407"/>
                  </a:cubicBezTo>
                  <a:cubicBezTo>
                    <a:pt x="355933" y="421293"/>
                    <a:pt x="443273" y="374629"/>
                    <a:pt x="469731" y="293717"/>
                  </a:cubicBezTo>
                  <a:cubicBezTo>
                    <a:pt x="493987" y="219539"/>
                    <a:pt x="474837" y="141223"/>
                    <a:pt x="407527" y="93900"/>
                  </a:cubicBezTo>
                  <a:cubicBezTo>
                    <a:pt x="394188" y="84523"/>
                    <a:pt x="376447" y="80825"/>
                    <a:pt x="368083" y="64713"/>
                  </a:cubicBezTo>
                  <a:cubicBezTo>
                    <a:pt x="415495" y="41029"/>
                    <a:pt x="462951" y="17477"/>
                    <a:pt x="513137" y="0"/>
                  </a:cubicBezTo>
                  <a:cubicBezTo>
                    <a:pt x="674082" y="142808"/>
                    <a:pt x="648329" y="389993"/>
                    <a:pt x="473517" y="497628"/>
                  </a:cubicBezTo>
                  <a:cubicBezTo>
                    <a:pt x="372397" y="559875"/>
                    <a:pt x="265555" y="563793"/>
                    <a:pt x="161575" y="506300"/>
                  </a:cubicBezTo>
                  <a:cubicBezTo>
                    <a:pt x="52620" y="446034"/>
                    <a:pt x="-956" y="350241"/>
                    <a:pt x="13" y="225086"/>
                  </a:cubicBezTo>
                  <a:close/>
                </a:path>
              </a:pathLst>
            </a:custGeom>
            <a:solidFill>
              <a:srgbClr val="393D40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72E35C5-0DF7-484B-9CC6-E977D755281B}"/>
                </a:ext>
              </a:extLst>
            </p:cNvPr>
            <p:cNvSpPr/>
            <p:nvPr/>
          </p:nvSpPr>
          <p:spPr>
            <a:xfrm>
              <a:off x="597513" y="2489724"/>
              <a:ext cx="658969" cy="319868"/>
            </a:xfrm>
            <a:custGeom>
              <a:avLst/>
              <a:gdLst>
                <a:gd name="connsiteX0" fmla="*/ 522720 w 658969"/>
                <a:gd name="connsiteY0" fmla="*/ 0 h 319868"/>
                <a:gd name="connsiteX1" fmla="*/ 658969 w 658969"/>
                <a:gd name="connsiteY1" fmla="*/ 132 h 319868"/>
                <a:gd name="connsiteX2" fmla="*/ 331400 w 658969"/>
                <a:gd name="connsiteY2" fmla="*/ 319866 h 319868"/>
                <a:gd name="connsiteX3" fmla="*/ 0 w 658969"/>
                <a:gd name="connsiteY3" fmla="*/ 132 h 319868"/>
                <a:gd name="connsiteX4" fmla="*/ 136117 w 658969"/>
                <a:gd name="connsiteY4" fmla="*/ 0 h 319868"/>
                <a:gd name="connsiteX5" fmla="*/ 152581 w 658969"/>
                <a:gd name="connsiteY5" fmla="*/ 34822 h 319868"/>
                <a:gd name="connsiteX6" fmla="*/ 329463 w 658969"/>
                <a:gd name="connsiteY6" fmla="*/ 175165 h 319868"/>
                <a:gd name="connsiteX7" fmla="*/ 507004 w 658969"/>
                <a:gd name="connsiteY7" fmla="*/ 35086 h 319868"/>
                <a:gd name="connsiteX8" fmla="*/ 522720 w 658969"/>
                <a:gd name="connsiteY8" fmla="*/ 0 h 31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8969" h="319868">
                  <a:moveTo>
                    <a:pt x="522720" y="0"/>
                  </a:moveTo>
                  <a:cubicBezTo>
                    <a:pt x="568151" y="44"/>
                    <a:pt x="613538" y="88"/>
                    <a:pt x="658969" y="132"/>
                  </a:cubicBezTo>
                  <a:cubicBezTo>
                    <a:pt x="651530" y="180183"/>
                    <a:pt x="509074" y="319205"/>
                    <a:pt x="331400" y="319866"/>
                  </a:cubicBezTo>
                  <a:cubicBezTo>
                    <a:pt x="151921" y="320526"/>
                    <a:pt x="8760" y="182384"/>
                    <a:pt x="0" y="132"/>
                  </a:cubicBezTo>
                  <a:cubicBezTo>
                    <a:pt x="45387" y="88"/>
                    <a:pt x="90774" y="44"/>
                    <a:pt x="136117" y="0"/>
                  </a:cubicBezTo>
                  <a:cubicBezTo>
                    <a:pt x="146506" y="9289"/>
                    <a:pt x="148971" y="22275"/>
                    <a:pt x="152581" y="34822"/>
                  </a:cubicBezTo>
                  <a:cubicBezTo>
                    <a:pt x="176485" y="117407"/>
                    <a:pt x="249914" y="175561"/>
                    <a:pt x="329463" y="175165"/>
                  </a:cubicBezTo>
                  <a:cubicBezTo>
                    <a:pt x="409583" y="174768"/>
                    <a:pt x="482792" y="116923"/>
                    <a:pt x="507004" y="35086"/>
                  </a:cubicBezTo>
                  <a:cubicBezTo>
                    <a:pt x="510658" y="22716"/>
                    <a:pt x="511583" y="9025"/>
                    <a:pt x="522720" y="0"/>
                  </a:cubicBezTo>
                  <a:close/>
                </a:path>
              </a:pathLst>
            </a:custGeom>
            <a:solidFill>
              <a:srgbClr val="393D40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3EA1F1B-8503-40AB-999A-CD3009B4EFAC}"/>
                </a:ext>
              </a:extLst>
            </p:cNvPr>
            <p:cNvSpPr/>
            <p:nvPr/>
          </p:nvSpPr>
          <p:spPr>
            <a:xfrm>
              <a:off x="1451473" y="352665"/>
              <a:ext cx="495630" cy="436346"/>
            </a:xfrm>
            <a:custGeom>
              <a:avLst/>
              <a:gdLst>
                <a:gd name="connsiteX0" fmla="*/ 84463 w 495630"/>
                <a:gd name="connsiteY0" fmla="*/ 436346 h 436346"/>
                <a:gd name="connsiteX1" fmla="*/ 4430 w 495630"/>
                <a:gd name="connsiteY1" fmla="*/ 187665 h 436346"/>
                <a:gd name="connsiteX2" fmla="*/ 110876 w 495630"/>
                <a:gd name="connsiteY2" fmla="*/ 45649 h 436346"/>
                <a:gd name="connsiteX3" fmla="*/ 383198 w 495630"/>
                <a:gd name="connsiteY3" fmla="*/ 21921 h 436346"/>
                <a:gd name="connsiteX4" fmla="*/ 495631 w 495630"/>
                <a:gd name="connsiteY4" fmla="*/ 130348 h 436346"/>
                <a:gd name="connsiteX5" fmla="*/ 453898 w 495630"/>
                <a:gd name="connsiteY5" fmla="*/ 147560 h 436346"/>
                <a:gd name="connsiteX6" fmla="*/ 273362 w 495630"/>
                <a:gd name="connsiteY6" fmla="*/ 188853 h 436346"/>
                <a:gd name="connsiteX7" fmla="*/ 185054 w 495630"/>
                <a:gd name="connsiteY7" fmla="*/ 303971 h 436346"/>
                <a:gd name="connsiteX8" fmla="*/ 173740 w 495630"/>
                <a:gd name="connsiteY8" fmla="*/ 373703 h 436346"/>
                <a:gd name="connsiteX9" fmla="*/ 84463 w 495630"/>
                <a:gd name="connsiteY9" fmla="*/ 436346 h 43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5630" h="436346">
                  <a:moveTo>
                    <a:pt x="84463" y="436346"/>
                  </a:moveTo>
                  <a:cubicBezTo>
                    <a:pt x="6456" y="369961"/>
                    <a:pt x="-9260" y="283501"/>
                    <a:pt x="4430" y="187665"/>
                  </a:cubicBezTo>
                  <a:cubicBezTo>
                    <a:pt x="14688" y="121455"/>
                    <a:pt x="55892" y="76464"/>
                    <a:pt x="110876" y="45649"/>
                  </a:cubicBezTo>
                  <a:cubicBezTo>
                    <a:pt x="197072" y="-2732"/>
                    <a:pt x="288462" y="-15894"/>
                    <a:pt x="383198" y="21921"/>
                  </a:cubicBezTo>
                  <a:cubicBezTo>
                    <a:pt x="433515" y="44768"/>
                    <a:pt x="467545" y="84476"/>
                    <a:pt x="495631" y="130348"/>
                  </a:cubicBezTo>
                  <a:cubicBezTo>
                    <a:pt x="484890" y="143730"/>
                    <a:pt x="468865" y="144655"/>
                    <a:pt x="453898" y="147560"/>
                  </a:cubicBezTo>
                  <a:cubicBezTo>
                    <a:pt x="393235" y="159358"/>
                    <a:pt x="332881" y="172389"/>
                    <a:pt x="273362" y="188853"/>
                  </a:cubicBezTo>
                  <a:cubicBezTo>
                    <a:pt x="198745" y="209456"/>
                    <a:pt x="185670" y="226756"/>
                    <a:pt x="185054" y="303971"/>
                  </a:cubicBezTo>
                  <a:cubicBezTo>
                    <a:pt x="184878" y="327920"/>
                    <a:pt x="182501" y="351031"/>
                    <a:pt x="173740" y="373703"/>
                  </a:cubicBezTo>
                  <a:cubicBezTo>
                    <a:pt x="157760" y="414863"/>
                    <a:pt x="128837" y="436214"/>
                    <a:pt x="84463" y="436346"/>
                  </a:cubicBezTo>
                  <a:close/>
                </a:path>
              </a:pathLst>
            </a:custGeom>
            <a:solidFill>
              <a:schemeClr val="accent3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B3A1E24-6954-45A8-B7DC-A19D6C1CDED8}"/>
                </a:ext>
              </a:extLst>
            </p:cNvPr>
            <p:cNvSpPr/>
            <p:nvPr/>
          </p:nvSpPr>
          <p:spPr>
            <a:xfrm>
              <a:off x="1556803" y="539745"/>
              <a:ext cx="364228" cy="378868"/>
            </a:xfrm>
            <a:custGeom>
              <a:avLst/>
              <a:gdLst>
                <a:gd name="connsiteX0" fmla="*/ 139330 w 364228"/>
                <a:gd name="connsiteY0" fmla="*/ 378868 h 378868"/>
                <a:gd name="connsiteX1" fmla="*/ 26413 w 364228"/>
                <a:gd name="connsiteY1" fmla="*/ 334626 h 378868"/>
                <a:gd name="connsiteX2" fmla="*/ 0 w 364228"/>
                <a:gd name="connsiteY2" fmla="*/ 274227 h 378868"/>
                <a:gd name="connsiteX3" fmla="*/ 27206 w 364228"/>
                <a:gd name="connsiteY3" fmla="*/ 261021 h 378868"/>
                <a:gd name="connsiteX4" fmla="*/ 102440 w 364228"/>
                <a:gd name="connsiteY4" fmla="*/ 171567 h 378868"/>
                <a:gd name="connsiteX5" fmla="*/ 108779 w 364228"/>
                <a:gd name="connsiteY5" fmla="*/ 90038 h 378868"/>
                <a:gd name="connsiteX6" fmla="*/ 156411 w 364228"/>
                <a:gd name="connsiteY6" fmla="*/ 42362 h 378868"/>
                <a:gd name="connsiteX7" fmla="*/ 326689 w 364228"/>
                <a:gd name="connsiteY7" fmla="*/ 2654 h 378868"/>
                <a:gd name="connsiteX8" fmla="*/ 360851 w 364228"/>
                <a:gd name="connsiteY8" fmla="*/ 5736 h 378868"/>
                <a:gd name="connsiteX9" fmla="*/ 347468 w 364228"/>
                <a:gd name="connsiteY9" fmla="*/ 263046 h 378868"/>
                <a:gd name="connsiteX10" fmla="*/ 212055 w 364228"/>
                <a:gd name="connsiteY10" fmla="*/ 343386 h 378868"/>
                <a:gd name="connsiteX11" fmla="*/ 139330 w 364228"/>
                <a:gd name="connsiteY11" fmla="*/ 378868 h 37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4228" h="378868">
                  <a:moveTo>
                    <a:pt x="139330" y="378868"/>
                  </a:moveTo>
                  <a:cubicBezTo>
                    <a:pt x="109835" y="343342"/>
                    <a:pt x="72064" y="328991"/>
                    <a:pt x="26413" y="334626"/>
                  </a:cubicBezTo>
                  <a:cubicBezTo>
                    <a:pt x="15320" y="315476"/>
                    <a:pt x="30904" y="284705"/>
                    <a:pt x="0" y="274227"/>
                  </a:cubicBezTo>
                  <a:cubicBezTo>
                    <a:pt x="5195" y="261901"/>
                    <a:pt x="17169" y="263310"/>
                    <a:pt x="27206" y="261021"/>
                  </a:cubicBezTo>
                  <a:cubicBezTo>
                    <a:pt x="77655" y="249443"/>
                    <a:pt x="99182" y="224218"/>
                    <a:pt x="102440" y="171567"/>
                  </a:cubicBezTo>
                  <a:cubicBezTo>
                    <a:pt x="104113" y="144362"/>
                    <a:pt x="101515" y="116980"/>
                    <a:pt x="108779" y="90038"/>
                  </a:cubicBezTo>
                  <a:cubicBezTo>
                    <a:pt x="115602" y="64549"/>
                    <a:pt x="130922" y="48349"/>
                    <a:pt x="156411" y="42362"/>
                  </a:cubicBezTo>
                  <a:cubicBezTo>
                    <a:pt x="213156" y="29023"/>
                    <a:pt x="269989" y="16125"/>
                    <a:pt x="326689" y="2654"/>
                  </a:cubicBezTo>
                  <a:cubicBezTo>
                    <a:pt x="338223" y="-75"/>
                    <a:pt x="350153" y="-2717"/>
                    <a:pt x="360851" y="5736"/>
                  </a:cubicBezTo>
                  <a:cubicBezTo>
                    <a:pt x="367322" y="92063"/>
                    <a:pt x="365341" y="178083"/>
                    <a:pt x="347468" y="263046"/>
                  </a:cubicBezTo>
                  <a:cubicBezTo>
                    <a:pt x="331620" y="338324"/>
                    <a:pt x="284648" y="365530"/>
                    <a:pt x="212055" y="343386"/>
                  </a:cubicBezTo>
                  <a:cubicBezTo>
                    <a:pt x="160769" y="327714"/>
                    <a:pt x="160769" y="327714"/>
                    <a:pt x="139330" y="378868"/>
                  </a:cubicBezTo>
                  <a:close/>
                </a:path>
              </a:pathLst>
            </a:custGeom>
            <a:solidFill>
              <a:srgbClr val="E9D1A0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0FE0ED7-8AE5-45E9-8D69-6999D8855419}"/>
                </a:ext>
              </a:extLst>
            </p:cNvPr>
            <p:cNvSpPr/>
            <p:nvPr/>
          </p:nvSpPr>
          <p:spPr>
            <a:xfrm>
              <a:off x="409890" y="1802096"/>
              <a:ext cx="681353" cy="66649"/>
            </a:xfrm>
            <a:custGeom>
              <a:avLst/>
              <a:gdLst>
                <a:gd name="connsiteX0" fmla="*/ 59518 w 681353"/>
                <a:gd name="connsiteY0" fmla="*/ 88 h 66649"/>
                <a:gd name="connsiteX1" fmla="*/ 662051 w 681353"/>
                <a:gd name="connsiteY1" fmla="*/ 0 h 66649"/>
                <a:gd name="connsiteX2" fmla="*/ 681113 w 681353"/>
                <a:gd name="connsiteY2" fmla="*/ 2377 h 66649"/>
                <a:gd name="connsiteX3" fmla="*/ 618293 w 681353"/>
                <a:gd name="connsiteY3" fmla="*/ 65461 h 66649"/>
                <a:gd name="connsiteX4" fmla="*/ 401043 w 681353"/>
                <a:gd name="connsiteY4" fmla="*/ 66650 h 66649"/>
                <a:gd name="connsiteX5" fmla="*/ 38168 w 681353"/>
                <a:gd name="connsiteY5" fmla="*/ 65681 h 66649"/>
                <a:gd name="connsiteX6" fmla="*/ 0 w 681353"/>
                <a:gd name="connsiteY6" fmla="*/ 33281 h 66649"/>
                <a:gd name="connsiteX7" fmla="*/ 38256 w 681353"/>
                <a:gd name="connsiteY7" fmla="*/ 1145 h 66649"/>
                <a:gd name="connsiteX8" fmla="*/ 59518 w 681353"/>
                <a:gd name="connsiteY8" fmla="*/ 88 h 6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1353" h="66649">
                  <a:moveTo>
                    <a:pt x="59518" y="88"/>
                  </a:moveTo>
                  <a:cubicBezTo>
                    <a:pt x="260348" y="44"/>
                    <a:pt x="461222" y="0"/>
                    <a:pt x="662051" y="0"/>
                  </a:cubicBezTo>
                  <a:cubicBezTo>
                    <a:pt x="668390" y="793"/>
                    <a:pt x="674774" y="1585"/>
                    <a:pt x="681113" y="2377"/>
                  </a:cubicBezTo>
                  <a:cubicBezTo>
                    <a:pt x="682213" y="65417"/>
                    <a:pt x="682213" y="65241"/>
                    <a:pt x="618293" y="65461"/>
                  </a:cubicBezTo>
                  <a:cubicBezTo>
                    <a:pt x="545877" y="65681"/>
                    <a:pt x="473460" y="66254"/>
                    <a:pt x="401043" y="66650"/>
                  </a:cubicBezTo>
                  <a:cubicBezTo>
                    <a:pt x="280070" y="66210"/>
                    <a:pt x="159141" y="65285"/>
                    <a:pt x="38168" y="65681"/>
                  </a:cubicBezTo>
                  <a:cubicBezTo>
                    <a:pt x="14220" y="65769"/>
                    <a:pt x="88" y="65461"/>
                    <a:pt x="0" y="33281"/>
                  </a:cubicBezTo>
                  <a:cubicBezTo>
                    <a:pt x="-88" y="836"/>
                    <a:pt x="14836" y="-616"/>
                    <a:pt x="38256" y="1145"/>
                  </a:cubicBezTo>
                  <a:cubicBezTo>
                    <a:pt x="45255" y="1585"/>
                    <a:pt x="52387" y="440"/>
                    <a:pt x="59518" y="88"/>
                  </a:cubicBezTo>
                  <a:close/>
                </a:path>
              </a:pathLst>
            </a:custGeom>
            <a:solidFill>
              <a:schemeClr val="accent4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9E4FAC9-E55B-41FB-8198-89585CAF8182}"/>
                </a:ext>
              </a:extLst>
            </p:cNvPr>
            <p:cNvSpPr/>
            <p:nvPr/>
          </p:nvSpPr>
          <p:spPr>
            <a:xfrm>
              <a:off x="1105489" y="1653345"/>
              <a:ext cx="498945" cy="148751"/>
            </a:xfrm>
            <a:custGeom>
              <a:avLst/>
              <a:gdLst>
                <a:gd name="connsiteX0" fmla="*/ 149761 w 498945"/>
                <a:gd name="connsiteY0" fmla="*/ 0 h 148751"/>
                <a:gd name="connsiteX1" fmla="*/ 270206 w 498945"/>
                <a:gd name="connsiteY1" fmla="*/ 77655 h 148751"/>
                <a:gd name="connsiteX2" fmla="*/ 465973 w 498945"/>
                <a:gd name="connsiteY2" fmla="*/ 129249 h 148751"/>
                <a:gd name="connsiteX3" fmla="*/ 498945 w 498945"/>
                <a:gd name="connsiteY3" fmla="*/ 148487 h 148751"/>
                <a:gd name="connsiteX4" fmla="*/ 9770 w 498945"/>
                <a:gd name="connsiteY4" fmla="*/ 148751 h 148751"/>
                <a:gd name="connsiteX5" fmla="*/ 117801 w 498945"/>
                <a:gd name="connsiteY5" fmla="*/ 484 h 148751"/>
                <a:gd name="connsiteX6" fmla="*/ 149761 w 498945"/>
                <a:gd name="connsiteY6" fmla="*/ 0 h 14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8945" h="148751">
                  <a:moveTo>
                    <a:pt x="149761" y="0"/>
                  </a:moveTo>
                  <a:cubicBezTo>
                    <a:pt x="172036" y="53399"/>
                    <a:pt x="223014" y="63920"/>
                    <a:pt x="270206" y="77655"/>
                  </a:cubicBezTo>
                  <a:cubicBezTo>
                    <a:pt x="334962" y="96497"/>
                    <a:pt x="400952" y="111244"/>
                    <a:pt x="465973" y="129249"/>
                  </a:cubicBezTo>
                  <a:cubicBezTo>
                    <a:pt x="477639" y="132463"/>
                    <a:pt x="496832" y="127224"/>
                    <a:pt x="498945" y="148487"/>
                  </a:cubicBezTo>
                  <a:cubicBezTo>
                    <a:pt x="335887" y="148575"/>
                    <a:pt x="172828" y="148663"/>
                    <a:pt x="9770" y="148751"/>
                  </a:cubicBezTo>
                  <a:cubicBezTo>
                    <a:pt x="-20341" y="56568"/>
                    <a:pt x="20115" y="1056"/>
                    <a:pt x="117801" y="484"/>
                  </a:cubicBezTo>
                  <a:cubicBezTo>
                    <a:pt x="128454" y="440"/>
                    <a:pt x="139107" y="176"/>
                    <a:pt x="149761" y="0"/>
                  </a:cubicBezTo>
                  <a:close/>
                </a:path>
              </a:pathLst>
            </a:custGeom>
            <a:solidFill>
              <a:srgbClr val="524034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B093F8F-9692-483C-8547-EDCC73237C35}"/>
                </a:ext>
              </a:extLst>
            </p:cNvPr>
            <p:cNvSpPr/>
            <p:nvPr/>
          </p:nvSpPr>
          <p:spPr>
            <a:xfrm>
              <a:off x="1535965" y="482925"/>
              <a:ext cx="444845" cy="331003"/>
            </a:xfrm>
            <a:custGeom>
              <a:avLst/>
              <a:gdLst>
                <a:gd name="connsiteX0" fmla="*/ 381688 w 444845"/>
                <a:gd name="connsiteY0" fmla="*/ 62512 h 331003"/>
                <a:gd name="connsiteX1" fmla="*/ 177161 w 444845"/>
                <a:gd name="connsiteY1" fmla="*/ 108559 h 331003"/>
                <a:gd name="connsiteX2" fmla="*/ 138641 w 444845"/>
                <a:gd name="connsiteY2" fmla="*/ 149632 h 331003"/>
                <a:gd name="connsiteX3" fmla="*/ 134459 w 444845"/>
                <a:gd name="connsiteY3" fmla="*/ 213420 h 331003"/>
                <a:gd name="connsiteX4" fmla="*/ 20838 w 444845"/>
                <a:gd name="connsiteY4" fmla="*/ 331003 h 331003"/>
                <a:gd name="connsiteX5" fmla="*/ 15 w 444845"/>
                <a:gd name="connsiteY5" fmla="*/ 306043 h 331003"/>
                <a:gd name="connsiteX6" fmla="*/ 17668 w 444845"/>
                <a:gd name="connsiteY6" fmla="*/ 294333 h 331003"/>
                <a:gd name="connsiteX7" fmla="*/ 90173 w 444845"/>
                <a:gd name="connsiteY7" fmla="*/ 192025 h 331003"/>
                <a:gd name="connsiteX8" fmla="*/ 209385 w 444845"/>
                <a:gd name="connsiteY8" fmla="*/ 42834 h 331003"/>
                <a:gd name="connsiteX9" fmla="*/ 411139 w 444845"/>
                <a:gd name="connsiteY9" fmla="*/ 0 h 331003"/>
                <a:gd name="connsiteX10" fmla="*/ 444816 w 444845"/>
                <a:gd name="connsiteY10" fmla="*/ 29231 h 331003"/>
                <a:gd name="connsiteX11" fmla="*/ 410699 w 444845"/>
                <a:gd name="connsiteY11" fmla="*/ 53311 h 331003"/>
                <a:gd name="connsiteX12" fmla="*/ 381688 w 444845"/>
                <a:gd name="connsiteY12" fmla="*/ 62512 h 33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4845" h="331003">
                  <a:moveTo>
                    <a:pt x="381688" y="62512"/>
                  </a:moveTo>
                  <a:cubicBezTo>
                    <a:pt x="313498" y="77831"/>
                    <a:pt x="245307" y="92975"/>
                    <a:pt x="177161" y="108559"/>
                  </a:cubicBezTo>
                  <a:cubicBezTo>
                    <a:pt x="155414" y="113533"/>
                    <a:pt x="142911" y="126652"/>
                    <a:pt x="138641" y="149632"/>
                  </a:cubicBezTo>
                  <a:cubicBezTo>
                    <a:pt x="134679" y="170938"/>
                    <a:pt x="134900" y="192113"/>
                    <a:pt x="134459" y="213420"/>
                  </a:cubicBezTo>
                  <a:cubicBezTo>
                    <a:pt x="132830" y="295654"/>
                    <a:pt x="103688" y="325941"/>
                    <a:pt x="20838" y="331003"/>
                  </a:cubicBezTo>
                  <a:cubicBezTo>
                    <a:pt x="8732" y="327041"/>
                    <a:pt x="-425" y="320526"/>
                    <a:pt x="15" y="306043"/>
                  </a:cubicBezTo>
                  <a:cubicBezTo>
                    <a:pt x="5870" y="302081"/>
                    <a:pt x="11241" y="296710"/>
                    <a:pt x="17668" y="294333"/>
                  </a:cubicBezTo>
                  <a:cubicBezTo>
                    <a:pt x="69658" y="275051"/>
                    <a:pt x="91141" y="248682"/>
                    <a:pt x="90173" y="192025"/>
                  </a:cubicBezTo>
                  <a:cubicBezTo>
                    <a:pt x="88148" y="71140"/>
                    <a:pt x="109190" y="71580"/>
                    <a:pt x="209385" y="42834"/>
                  </a:cubicBezTo>
                  <a:cubicBezTo>
                    <a:pt x="275507" y="23860"/>
                    <a:pt x="343213" y="11094"/>
                    <a:pt x="411139" y="0"/>
                  </a:cubicBezTo>
                  <a:cubicBezTo>
                    <a:pt x="426459" y="5195"/>
                    <a:pt x="445697" y="8056"/>
                    <a:pt x="444816" y="29231"/>
                  </a:cubicBezTo>
                  <a:cubicBezTo>
                    <a:pt x="443980" y="49305"/>
                    <a:pt x="423509" y="46884"/>
                    <a:pt x="410699" y="53311"/>
                  </a:cubicBezTo>
                  <a:cubicBezTo>
                    <a:pt x="401366" y="58109"/>
                    <a:pt x="389260" y="53179"/>
                    <a:pt x="381688" y="62512"/>
                  </a:cubicBezTo>
                  <a:close/>
                </a:path>
              </a:pathLst>
            </a:custGeom>
            <a:solidFill>
              <a:schemeClr val="accent4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03F65D0-28A4-4E87-A0CC-92A5EC2B8061}"/>
                </a:ext>
              </a:extLst>
            </p:cNvPr>
            <p:cNvSpPr/>
            <p:nvPr/>
          </p:nvSpPr>
          <p:spPr>
            <a:xfrm>
              <a:off x="2320776" y="1197035"/>
              <a:ext cx="94375" cy="206056"/>
            </a:xfrm>
            <a:custGeom>
              <a:avLst/>
              <a:gdLst>
                <a:gd name="connsiteX0" fmla="*/ 13152 w 94375"/>
                <a:gd name="connsiteY0" fmla="*/ 23262 h 206056"/>
                <a:gd name="connsiteX1" fmla="*/ 78833 w 94375"/>
                <a:gd name="connsiteY1" fmla="*/ 3849 h 206056"/>
                <a:gd name="connsiteX2" fmla="*/ 92832 w 94375"/>
                <a:gd name="connsiteY2" fmla="*/ 36205 h 206056"/>
                <a:gd name="connsiteX3" fmla="*/ 93272 w 94375"/>
                <a:gd name="connsiteY3" fmla="*/ 160040 h 206056"/>
                <a:gd name="connsiteX4" fmla="*/ 45156 w 94375"/>
                <a:gd name="connsiteY4" fmla="*/ 205955 h 206056"/>
                <a:gd name="connsiteX5" fmla="*/ 13196 w 94375"/>
                <a:gd name="connsiteY5" fmla="*/ 184912 h 206056"/>
                <a:gd name="connsiteX6" fmla="*/ 13152 w 94375"/>
                <a:gd name="connsiteY6" fmla="*/ 23262 h 20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375" h="206056">
                  <a:moveTo>
                    <a:pt x="13152" y="23262"/>
                  </a:moveTo>
                  <a:cubicBezTo>
                    <a:pt x="25258" y="-14685"/>
                    <a:pt x="56602" y="5654"/>
                    <a:pt x="78833" y="3849"/>
                  </a:cubicBezTo>
                  <a:cubicBezTo>
                    <a:pt x="101637" y="2000"/>
                    <a:pt x="92524" y="24231"/>
                    <a:pt x="92832" y="36205"/>
                  </a:cubicBezTo>
                  <a:cubicBezTo>
                    <a:pt x="93933" y="77454"/>
                    <a:pt x="93272" y="118747"/>
                    <a:pt x="93272" y="160040"/>
                  </a:cubicBezTo>
                  <a:cubicBezTo>
                    <a:pt x="93272" y="206659"/>
                    <a:pt x="93229" y="206483"/>
                    <a:pt x="45156" y="205955"/>
                  </a:cubicBezTo>
                  <a:cubicBezTo>
                    <a:pt x="29572" y="205779"/>
                    <a:pt x="13108" y="208332"/>
                    <a:pt x="13196" y="184912"/>
                  </a:cubicBezTo>
                  <a:cubicBezTo>
                    <a:pt x="-4237" y="131029"/>
                    <a:pt x="-4545" y="77146"/>
                    <a:pt x="13152" y="23262"/>
                  </a:cubicBezTo>
                  <a:close/>
                </a:path>
              </a:pathLst>
            </a:custGeom>
            <a:solidFill>
              <a:schemeClr val="accent3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443786B-F437-4BE4-8DA3-7CD7AB713D39}"/>
                </a:ext>
              </a:extLst>
            </p:cNvPr>
            <p:cNvSpPr/>
            <p:nvPr/>
          </p:nvSpPr>
          <p:spPr>
            <a:xfrm>
              <a:off x="2133494" y="1225086"/>
              <a:ext cx="181911" cy="127657"/>
            </a:xfrm>
            <a:custGeom>
              <a:avLst/>
              <a:gdLst>
                <a:gd name="connsiteX0" fmla="*/ 748 w 181911"/>
                <a:gd name="connsiteY0" fmla="*/ 99809 h 127657"/>
                <a:gd name="connsiteX1" fmla="*/ 0 w 181911"/>
                <a:gd name="connsiteY1" fmla="*/ 9123 h 127657"/>
                <a:gd name="connsiteX2" fmla="*/ 128325 w 181911"/>
                <a:gd name="connsiteY2" fmla="*/ 7890 h 127657"/>
                <a:gd name="connsiteX3" fmla="*/ 179655 w 181911"/>
                <a:gd name="connsiteY3" fmla="*/ 72207 h 127657"/>
                <a:gd name="connsiteX4" fmla="*/ 154694 w 181911"/>
                <a:gd name="connsiteY4" fmla="*/ 122128 h 127657"/>
                <a:gd name="connsiteX5" fmla="*/ 114634 w 181911"/>
                <a:gd name="connsiteY5" fmla="*/ 113324 h 127657"/>
                <a:gd name="connsiteX6" fmla="*/ 52431 w 181911"/>
                <a:gd name="connsiteY6" fmla="*/ 109230 h 127657"/>
                <a:gd name="connsiteX7" fmla="*/ 748 w 181911"/>
                <a:gd name="connsiteY7" fmla="*/ 99809 h 12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11" h="127657">
                  <a:moveTo>
                    <a:pt x="748" y="99809"/>
                  </a:moveTo>
                  <a:cubicBezTo>
                    <a:pt x="484" y="69566"/>
                    <a:pt x="220" y="39366"/>
                    <a:pt x="0" y="9123"/>
                  </a:cubicBezTo>
                  <a:cubicBezTo>
                    <a:pt x="42746" y="4985"/>
                    <a:pt x="85403" y="-8442"/>
                    <a:pt x="128325" y="7890"/>
                  </a:cubicBezTo>
                  <a:cubicBezTo>
                    <a:pt x="158788" y="18632"/>
                    <a:pt x="170146" y="45706"/>
                    <a:pt x="179655" y="72207"/>
                  </a:cubicBezTo>
                  <a:cubicBezTo>
                    <a:pt x="187799" y="94922"/>
                    <a:pt x="172611" y="110858"/>
                    <a:pt x="154694" y="122128"/>
                  </a:cubicBezTo>
                  <a:cubicBezTo>
                    <a:pt x="139595" y="131637"/>
                    <a:pt x="125728" y="128996"/>
                    <a:pt x="114634" y="113324"/>
                  </a:cubicBezTo>
                  <a:cubicBezTo>
                    <a:pt x="95968" y="86998"/>
                    <a:pt x="73209" y="111255"/>
                    <a:pt x="52431" y="109230"/>
                  </a:cubicBezTo>
                  <a:cubicBezTo>
                    <a:pt x="34690" y="109098"/>
                    <a:pt x="15980" y="113896"/>
                    <a:pt x="748" y="99809"/>
                  </a:cubicBezTo>
                  <a:close/>
                </a:path>
              </a:pathLst>
            </a:custGeom>
            <a:solidFill>
              <a:srgbClr val="E9D2A0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428E712-D765-480B-8B54-5B937775D2E5}"/>
                </a:ext>
              </a:extLst>
            </p:cNvPr>
            <p:cNvSpPr/>
            <p:nvPr/>
          </p:nvSpPr>
          <p:spPr>
            <a:xfrm>
              <a:off x="2186475" y="1220138"/>
              <a:ext cx="147496" cy="162909"/>
            </a:xfrm>
            <a:custGeom>
              <a:avLst/>
              <a:gdLst>
                <a:gd name="connsiteX0" fmla="*/ 4909 w 147496"/>
                <a:gd name="connsiteY0" fmla="*/ 105593 h 162909"/>
                <a:gd name="connsiteX1" fmla="*/ 45805 w 147496"/>
                <a:gd name="connsiteY1" fmla="*/ 94103 h 162909"/>
                <a:gd name="connsiteX2" fmla="*/ 65703 w 147496"/>
                <a:gd name="connsiteY2" fmla="*/ 102335 h 162909"/>
                <a:gd name="connsiteX3" fmla="*/ 92073 w 147496"/>
                <a:gd name="connsiteY3" fmla="*/ 123818 h 162909"/>
                <a:gd name="connsiteX4" fmla="*/ 116065 w 147496"/>
                <a:gd name="connsiteY4" fmla="*/ 70287 h 162909"/>
                <a:gd name="connsiteX5" fmla="*/ 75388 w 147496"/>
                <a:gd name="connsiteY5" fmla="*/ 12838 h 162909"/>
                <a:gd name="connsiteX6" fmla="*/ 147453 w 147496"/>
                <a:gd name="connsiteY6" fmla="*/ 115 h 162909"/>
                <a:gd name="connsiteX7" fmla="*/ 147497 w 147496"/>
                <a:gd name="connsiteY7" fmla="*/ 161765 h 162909"/>
                <a:gd name="connsiteX8" fmla="*/ 127775 w 147496"/>
                <a:gd name="connsiteY8" fmla="*/ 162910 h 162909"/>
                <a:gd name="connsiteX9" fmla="*/ 35152 w 147496"/>
                <a:gd name="connsiteY9" fmla="*/ 161677 h 162909"/>
                <a:gd name="connsiteX10" fmla="*/ 4909 w 147496"/>
                <a:gd name="connsiteY10" fmla="*/ 105593 h 16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496" h="162909">
                  <a:moveTo>
                    <a:pt x="4909" y="105593"/>
                  </a:moveTo>
                  <a:cubicBezTo>
                    <a:pt x="18556" y="101807"/>
                    <a:pt x="32246" y="98241"/>
                    <a:pt x="45805" y="94103"/>
                  </a:cubicBezTo>
                  <a:cubicBezTo>
                    <a:pt x="55094" y="91286"/>
                    <a:pt x="63722" y="92694"/>
                    <a:pt x="65703" y="102335"/>
                  </a:cubicBezTo>
                  <a:cubicBezTo>
                    <a:pt x="68917" y="117743"/>
                    <a:pt x="68565" y="137157"/>
                    <a:pt x="92073" y="123818"/>
                  </a:cubicBezTo>
                  <a:cubicBezTo>
                    <a:pt x="111927" y="112592"/>
                    <a:pt x="131781" y="97317"/>
                    <a:pt x="116065" y="70287"/>
                  </a:cubicBezTo>
                  <a:cubicBezTo>
                    <a:pt x="104311" y="50081"/>
                    <a:pt x="89079" y="31900"/>
                    <a:pt x="75388" y="12838"/>
                  </a:cubicBezTo>
                  <a:cubicBezTo>
                    <a:pt x="98412" y="2933"/>
                    <a:pt x="122536" y="-721"/>
                    <a:pt x="147453" y="115"/>
                  </a:cubicBezTo>
                  <a:cubicBezTo>
                    <a:pt x="147453" y="53999"/>
                    <a:pt x="147453" y="107882"/>
                    <a:pt x="147497" y="161765"/>
                  </a:cubicBezTo>
                  <a:cubicBezTo>
                    <a:pt x="140937" y="162161"/>
                    <a:pt x="134334" y="162558"/>
                    <a:pt x="127775" y="162910"/>
                  </a:cubicBezTo>
                  <a:cubicBezTo>
                    <a:pt x="96915" y="162514"/>
                    <a:pt x="66012" y="162073"/>
                    <a:pt x="35152" y="161677"/>
                  </a:cubicBezTo>
                  <a:cubicBezTo>
                    <a:pt x="550" y="151596"/>
                    <a:pt x="-6185" y="139050"/>
                    <a:pt x="4909" y="105593"/>
                  </a:cubicBezTo>
                  <a:close/>
                </a:path>
              </a:pathLst>
            </a:custGeom>
            <a:solidFill>
              <a:schemeClr val="accent4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29ED675-6229-4F23-A696-0C176EDDCF2A}"/>
                </a:ext>
              </a:extLst>
            </p:cNvPr>
            <p:cNvSpPr/>
            <p:nvPr/>
          </p:nvSpPr>
          <p:spPr>
            <a:xfrm>
              <a:off x="1455677" y="339631"/>
              <a:ext cx="378994" cy="200742"/>
            </a:xfrm>
            <a:custGeom>
              <a:avLst/>
              <a:gdLst>
                <a:gd name="connsiteX0" fmla="*/ 378994 w 378994"/>
                <a:gd name="connsiteY0" fmla="*/ 34955 h 200742"/>
                <a:gd name="connsiteX1" fmla="*/ 202861 w 378994"/>
                <a:gd name="connsiteY1" fmla="*/ 30597 h 200742"/>
                <a:gd name="connsiteX2" fmla="*/ 226 w 378994"/>
                <a:gd name="connsiteY2" fmla="*/ 200743 h 200742"/>
                <a:gd name="connsiteX3" fmla="*/ 77089 w 378994"/>
                <a:gd name="connsiteY3" fmla="*/ 49350 h 200742"/>
                <a:gd name="connsiteX4" fmla="*/ 378994 w 378994"/>
                <a:gd name="connsiteY4" fmla="*/ 34955 h 20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94" h="200742">
                  <a:moveTo>
                    <a:pt x="378994" y="34955"/>
                  </a:moveTo>
                  <a:cubicBezTo>
                    <a:pt x="320488" y="25006"/>
                    <a:pt x="262423" y="17874"/>
                    <a:pt x="202861" y="30597"/>
                  </a:cubicBezTo>
                  <a:cubicBezTo>
                    <a:pt x="104427" y="51596"/>
                    <a:pt x="37425" y="107944"/>
                    <a:pt x="226" y="200743"/>
                  </a:cubicBezTo>
                  <a:cubicBezTo>
                    <a:pt x="-2987" y="135678"/>
                    <a:pt x="28269" y="87077"/>
                    <a:pt x="77089" y="49350"/>
                  </a:cubicBezTo>
                  <a:cubicBezTo>
                    <a:pt x="154921" y="-10784"/>
                    <a:pt x="296893" y="-16419"/>
                    <a:pt x="378994" y="3495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EDA39E3-B422-4B3F-AAAA-53BCE816173E}"/>
                </a:ext>
              </a:extLst>
            </p:cNvPr>
            <p:cNvSpPr/>
            <p:nvPr/>
          </p:nvSpPr>
          <p:spPr>
            <a:xfrm>
              <a:off x="2503721" y="2329439"/>
              <a:ext cx="363555" cy="351138"/>
            </a:xfrm>
            <a:custGeom>
              <a:avLst/>
              <a:gdLst>
                <a:gd name="connsiteX0" fmla="*/ 240142 w 363555"/>
                <a:gd name="connsiteY0" fmla="*/ 0 h 351138"/>
                <a:gd name="connsiteX1" fmla="*/ 356581 w 363555"/>
                <a:gd name="connsiteY1" fmla="*/ 219319 h 351138"/>
                <a:gd name="connsiteX2" fmla="*/ 136074 w 363555"/>
                <a:gd name="connsiteY2" fmla="*/ 345267 h 351138"/>
                <a:gd name="connsiteX3" fmla="*/ 3875 w 363555"/>
                <a:gd name="connsiteY3" fmla="*/ 134444 h 351138"/>
                <a:gd name="connsiteX4" fmla="*/ 10918 w 363555"/>
                <a:gd name="connsiteY4" fmla="*/ 103232 h 351138"/>
                <a:gd name="connsiteX5" fmla="*/ 240142 w 363555"/>
                <a:gd name="connsiteY5" fmla="*/ 0 h 35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555" h="351138">
                  <a:moveTo>
                    <a:pt x="240142" y="0"/>
                  </a:moveTo>
                  <a:cubicBezTo>
                    <a:pt x="331048" y="29715"/>
                    <a:pt x="383259" y="128105"/>
                    <a:pt x="356581" y="219319"/>
                  </a:cubicBezTo>
                  <a:cubicBezTo>
                    <a:pt x="328627" y="314847"/>
                    <a:pt x="232262" y="369919"/>
                    <a:pt x="136074" y="345267"/>
                  </a:cubicBezTo>
                  <a:cubicBezTo>
                    <a:pt x="43495" y="321583"/>
                    <a:pt x="-16155" y="226451"/>
                    <a:pt x="3875" y="134444"/>
                  </a:cubicBezTo>
                  <a:cubicBezTo>
                    <a:pt x="6164" y="124011"/>
                    <a:pt x="8585" y="113621"/>
                    <a:pt x="10918" y="103232"/>
                  </a:cubicBezTo>
                  <a:cubicBezTo>
                    <a:pt x="87341" y="68807"/>
                    <a:pt x="163720" y="34425"/>
                    <a:pt x="240142" y="0"/>
                  </a:cubicBezTo>
                  <a:close/>
                </a:path>
              </a:pathLst>
            </a:custGeom>
            <a:solidFill>
              <a:srgbClr val="898C8D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B3EF8B8-F083-4D68-83E5-F768FA927769}"/>
                </a:ext>
              </a:extLst>
            </p:cNvPr>
            <p:cNvSpPr/>
            <p:nvPr/>
          </p:nvSpPr>
          <p:spPr>
            <a:xfrm>
              <a:off x="733674" y="2489680"/>
              <a:ext cx="386559" cy="183759"/>
            </a:xfrm>
            <a:custGeom>
              <a:avLst/>
              <a:gdLst>
                <a:gd name="connsiteX0" fmla="*/ 386560 w 386559"/>
                <a:gd name="connsiteY0" fmla="*/ 44 h 183759"/>
                <a:gd name="connsiteX1" fmla="*/ 198761 w 386559"/>
                <a:gd name="connsiteY1" fmla="*/ 183705 h 183759"/>
                <a:gd name="connsiteX2" fmla="*/ 0 w 386559"/>
                <a:gd name="connsiteY2" fmla="*/ 0 h 183759"/>
                <a:gd name="connsiteX3" fmla="*/ 386560 w 386559"/>
                <a:gd name="connsiteY3" fmla="*/ 44 h 1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559" h="183759">
                  <a:moveTo>
                    <a:pt x="386560" y="44"/>
                  </a:moveTo>
                  <a:cubicBezTo>
                    <a:pt x="374277" y="105037"/>
                    <a:pt x="297326" y="181284"/>
                    <a:pt x="198761" y="183705"/>
                  </a:cubicBezTo>
                  <a:cubicBezTo>
                    <a:pt x="107370" y="185950"/>
                    <a:pt x="10918" y="119168"/>
                    <a:pt x="0" y="0"/>
                  </a:cubicBezTo>
                  <a:cubicBezTo>
                    <a:pt x="128809" y="0"/>
                    <a:pt x="257662" y="0"/>
                    <a:pt x="386560" y="44"/>
                  </a:cubicBezTo>
                  <a:close/>
                </a:path>
              </a:pathLst>
            </a:custGeom>
            <a:solidFill>
              <a:srgbClr val="898C8D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2C4B4C0-54A8-4829-8159-4B980537FA6A}"/>
                </a:ext>
              </a:extLst>
            </p:cNvPr>
            <p:cNvSpPr/>
            <p:nvPr/>
          </p:nvSpPr>
          <p:spPr>
            <a:xfrm>
              <a:off x="1875436" y="2252576"/>
              <a:ext cx="269019" cy="158158"/>
            </a:xfrm>
            <a:custGeom>
              <a:avLst/>
              <a:gdLst>
                <a:gd name="connsiteX0" fmla="*/ 10301 w 269019"/>
                <a:gd name="connsiteY0" fmla="*/ 153329 h 158158"/>
                <a:gd name="connsiteX1" fmla="*/ 0 w 269019"/>
                <a:gd name="connsiteY1" fmla="*/ 51154 h 158158"/>
                <a:gd name="connsiteX2" fmla="*/ 27250 w 269019"/>
                <a:gd name="connsiteY2" fmla="*/ 20030 h 158158"/>
                <a:gd name="connsiteX3" fmla="*/ 144701 w 269019"/>
                <a:gd name="connsiteY3" fmla="*/ 0 h 158158"/>
                <a:gd name="connsiteX4" fmla="*/ 269020 w 269019"/>
                <a:gd name="connsiteY4" fmla="*/ 100459 h 158158"/>
                <a:gd name="connsiteX5" fmla="*/ 173052 w 269019"/>
                <a:gd name="connsiteY5" fmla="*/ 157248 h 158158"/>
                <a:gd name="connsiteX6" fmla="*/ 10301 w 269019"/>
                <a:gd name="connsiteY6" fmla="*/ 153329 h 15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019" h="158158">
                  <a:moveTo>
                    <a:pt x="10301" y="153329"/>
                  </a:moveTo>
                  <a:cubicBezTo>
                    <a:pt x="6867" y="119256"/>
                    <a:pt x="3434" y="85183"/>
                    <a:pt x="0" y="51154"/>
                  </a:cubicBezTo>
                  <a:cubicBezTo>
                    <a:pt x="440" y="33237"/>
                    <a:pt x="4622" y="22231"/>
                    <a:pt x="27250" y="20030"/>
                  </a:cubicBezTo>
                  <a:cubicBezTo>
                    <a:pt x="66650" y="16156"/>
                    <a:pt x="105565" y="6955"/>
                    <a:pt x="144701" y="0"/>
                  </a:cubicBezTo>
                  <a:cubicBezTo>
                    <a:pt x="186126" y="33501"/>
                    <a:pt x="227595" y="66958"/>
                    <a:pt x="269020" y="100459"/>
                  </a:cubicBezTo>
                  <a:cubicBezTo>
                    <a:pt x="251587" y="143953"/>
                    <a:pt x="222577" y="162662"/>
                    <a:pt x="173052" y="157248"/>
                  </a:cubicBezTo>
                  <a:cubicBezTo>
                    <a:pt x="119300" y="151392"/>
                    <a:pt x="64581" y="154254"/>
                    <a:pt x="10301" y="153329"/>
                  </a:cubicBezTo>
                  <a:close/>
                </a:path>
              </a:pathLst>
            </a:custGeom>
            <a:solidFill>
              <a:srgbClr val="534034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1CD1352-C3D7-46EB-BD4B-A0F8A32A515A}"/>
                </a:ext>
              </a:extLst>
            </p:cNvPr>
            <p:cNvSpPr/>
            <p:nvPr/>
          </p:nvSpPr>
          <p:spPr>
            <a:xfrm>
              <a:off x="580939" y="1409895"/>
              <a:ext cx="375901" cy="358509"/>
            </a:xfrm>
            <a:custGeom>
              <a:avLst/>
              <a:gdLst>
                <a:gd name="connsiteX0" fmla="*/ 303952 w 375901"/>
                <a:gd name="connsiteY0" fmla="*/ 931 h 358509"/>
                <a:gd name="connsiteX1" fmla="*/ 321781 w 375901"/>
                <a:gd name="connsiteY1" fmla="*/ 931 h 358509"/>
                <a:gd name="connsiteX2" fmla="*/ 373507 w 375901"/>
                <a:gd name="connsiteY2" fmla="*/ 56619 h 358509"/>
                <a:gd name="connsiteX3" fmla="*/ 360608 w 375901"/>
                <a:gd name="connsiteY3" fmla="*/ 165750 h 358509"/>
                <a:gd name="connsiteX4" fmla="*/ 272828 w 375901"/>
                <a:gd name="connsiteY4" fmla="*/ 326872 h 358509"/>
                <a:gd name="connsiteX5" fmla="*/ 39070 w 375901"/>
                <a:gd name="connsiteY5" fmla="*/ 288308 h 358509"/>
                <a:gd name="connsiteX6" fmla="*/ 13977 w 375901"/>
                <a:gd name="connsiteY6" fmla="*/ 121068 h 358509"/>
                <a:gd name="connsiteX7" fmla="*/ 172413 w 375901"/>
                <a:gd name="connsiteY7" fmla="*/ 9075 h 358509"/>
                <a:gd name="connsiteX8" fmla="*/ 303952 w 375901"/>
                <a:gd name="connsiteY8" fmla="*/ 931 h 35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5901" h="358509">
                  <a:moveTo>
                    <a:pt x="303952" y="931"/>
                  </a:moveTo>
                  <a:cubicBezTo>
                    <a:pt x="309895" y="931"/>
                    <a:pt x="315838" y="1019"/>
                    <a:pt x="321781" y="931"/>
                  </a:cubicBezTo>
                  <a:cubicBezTo>
                    <a:pt x="378921" y="139"/>
                    <a:pt x="379274" y="183"/>
                    <a:pt x="373507" y="56619"/>
                  </a:cubicBezTo>
                  <a:cubicBezTo>
                    <a:pt x="369765" y="93070"/>
                    <a:pt x="363602" y="129256"/>
                    <a:pt x="360608" y="165750"/>
                  </a:cubicBezTo>
                  <a:cubicBezTo>
                    <a:pt x="355105" y="232708"/>
                    <a:pt x="322573" y="284698"/>
                    <a:pt x="272828" y="326872"/>
                  </a:cubicBezTo>
                  <a:cubicBezTo>
                    <a:pt x="207851" y="381944"/>
                    <a:pt x="92425" y="362618"/>
                    <a:pt x="39070" y="288308"/>
                  </a:cubicBezTo>
                  <a:cubicBezTo>
                    <a:pt x="2223" y="237022"/>
                    <a:pt x="-13625" y="180586"/>
                    <a:pt x="13977" y="121068"/>
                  </a:cubicBezTo>
                  <a:cubicBezTo>
                    <a:pt x="44704" y="54770"/>
                    <a:pt x="100789" y="16999"/>
                    <a:pt x="172413" y="9075"/>
                  </a:cubicBezTo>
                  <a:cubicBezTo>
                    <a:pt x="215863" y="4321"/>
                    <a:pt x="259797" y="-2503"/>
                    <a:pt x="303952" y="931"/>
                  </a:cubicBezTo>
                  <a:close/>
                </a:path>
              </a:pathLst>
            </a:custGeom>
            <a:solidFill>
              <a:schemeClr val="accent3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996AC17-270B-4FDB-8075-16FA9449C457}"/>
                </a:ext>
              </a:extLst>
            </p:cNvPr>
            <p:cNvSpPr/>
            <p:nvPr/>
          </p:nvSpPr>
          <p:spPr>
            <a:xfrm>
              <a:off x="665804" y="1514681"/>
              <a:ext cx="214450" cy="138154"/>
            </a:xfrm>
            <a:custGeom>
              <a:avLst/>
              <a:gdLst>
                <a:gd name="connsiteX0" fmla="*/ 132275 w 214450"/>
                <a:gd name="connsiteY0" fmla="*/ 34419 h 138154"/>
                <a:gd name="connsiteX1" fmla="*/ 104849 w 214450"/>
                <a:gd name="connsiteY1" fmla="*/ 109080 h 138154"/>
                <a:gd name="connsiteX2" fmla="*/ 82970 w 214450"/>
                <a:gd name="connsiteY2" fmla="*/ 138047 h 138154"/>
                <a:gd name="connsiteX3" fmla="*/ 67870 w 214450"/>
                <a:gd name="connsiteY3" fmla="*/ 107672 h 138154"/>
                <a:gd name="connsiteX4" fmla="*/ 66813 w 214450"/>
                <a:gd name="connsiteY4" fmla="*/ 57750 h 138154"/>
                <a:gd name="connsiteX5" fmla="*/ 59154 w 214450"/>
                <a:gd name="connsiteY5" fmla="*/ 43267 h 138154"/>
                <a:gd name="connsiteX6" fmla="*/ 45287 w 214450"/>
                <a:gd name="connsiteY6" fmla="*/ 55637 h 138154"/>
                <a:gd name="connsiteX7" fmla="*/ 38507 w 214450"/>
                <a:gd name="connsiteY7" fmla="*/ 108244 h 138154"/>
                <a:gd name="connsiteX8" fmla="*/ 20106 w 214450"/>
                <a:gd name="connsiteY8" fmla="*/ 138003 h 138154"/>
                <a:gd name="connsiteX9" fmla="*/ 604 w 214450"/>
                <a:gd name="connsiteY9" fmla="*/ 110269 h 138154"/>
                <a:gd name="connsiteX10" fmla="*/ 1220 w 214450"/>
                <a:gd name="connsiteY10" fmla="*/ 28387 h 138154"/>
                <a:gd name="connsiteX11" fmla="*/ 23540 w 214450"/>
                <a:gd name="connsiteY11" fmla="*/ 521 h 138154"/>
                <a:gd name="connsiteX12" fmla="*/ 43394 w 214450"/>
                <a:gd name="connsiteY12" fmla="*/ 26318 h 138154"/>
                <a:gd name="connsiteX13" fmla="*/ 101459 w 214450"/>
                <a:gd name="connsiteY13" fmla="*/ 23105 h 138154"/>
                <a:gd name="connsiteX14" fmla="*/ 115546 w 214450"/>
                <a:gd name="connsiteY14" fmla="*/ 22180 h 138154"/>
                <a:gd name="connsiteX15" fmla="*/ 152701 w 214450"/>
                <a:gd name="connsiteY15" fmla="*/ 8930 h 138154"/>
                <a:gd name="connsiteX16" fmla="*/ 173391 w 214450"/>
                <a:gd name="connsiteY16" fmla="*/ 47537 h 138154"/>
                <a:gd name="connsiteX17" fmla="*/ 173920 w 214450"/>
                <a:gd name="connsiteY17" fmla="*/ 61756 h 138154"/>
                <a:gd name="connsiteX18" fmla="*/ 179466 w 214450"/>
                <a:gd name="connsiteY18" fmla="*/ 100892 h 138154"/>
                <a:gd name="connsiteX19" fmla="*/ 213716 w 214450"/>
                <a:gd name="connsiteY19" fmla="*/ 74347 h 138154"/>
                <a:gd name="connsiteX20" fmla="*/ 204735 w 214450"/>
                <a:gd name="connsiteY20" fmla="*/ 102697 h 138154"/>
                <a:gd name="connsiteX21" fmla="*/ 155430 w 214450"/>
                <a:gd name="connsiteY21" fmla="*/ 136110 h 138154"/>
                <a:gd name="connsiteX22" fmla="*/ 132319 w 214450"/>
                <a:gd name="connsiteY22" fmla="*/ 85881 h 138154"/>
                <a:gd name="connsiteX23" fmla="*/ 132275 w 214450"/>
                <a:gd name="connsiteY23" fmla="*/ 34419 h 13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450" h="138154">
                  <a:moveTo>
                    <a:pt x="132275" y="34419"/>
                  </a:moveTo>
                  <a:cubicBezTo>
                    <a:pt x="102736" y="59687"/>
                    <a:pt x="106301" y="85396"/>
                    <a:pt x="104849" y="109080"/>
                  </a:cubicBezTo>
                  <a:cubicBezTo>
                    <a:pt x="103924" y="124356"/>
                    <a:pt x="103352" y="139588"/>
                    <a:pt x="82970" y="138047"/>
                  </a:cubicBezTo>
                  <a:cubicBezTo>
                    <a:pt x="63336" y="136550"/>
                    <a:pt x="68310" y="119910"/>
                    <a:pt x="67870" y="107672"/>
                  </a:cubicBezTo>
                  <a:cubicBezTo>
                    <a:pt x="67210" y="91031"/>
                    <a:pt x="67958" y="74347"/>
                    <a:pt x="66813" y="57750"/>
                  </a:cubicBezTo>
                  <a:cubicBezTo>
                    <a:pt x="66461" y="52556"/>
                    <a:pt x="62851" y="44236"/>
                    <a:pt x="59154" y="43267"/>
                  </a:cubicBezTo>
                  <a:cubicBezTo>
                    <a:pt x="51098" y="41154"/>
                    <a:pt x="48412" y="49210"/>
                    <a:pt x="45287" y="55637"/>
                  </a:cubicBezTo>
                  <a:cubicBezTo>
                    <a:pt x="37098" y="72498"/>
                    <a:pt x="39256" y="90547"/>
                    <a:pt x="38507" y="108244"/>
                  </a:cubicBezTo>
                  <a:cubicBezTo>
                    <a:pt x="37935" y="122023"/>
                    <a:pt x="36878" y="136374"/>
                    <a:pt x="20106" y="138003"/>
                  </a:cubicBezTo>
                  <a:cubicBezTo>
                    <a:pt x="340" y="139896"/>
                    <a:pt x="1176" y="121847"/>
                    <a:pt x="604" y="110269"/>
                  </a:cubicBezTo>
                  <a:cubicBezTo>
                    <a:pt x="-761" y="83063"/>
                    <a:pt x="516" y="55681"/>
                    <a:pt x="1220" y="28387"/>
                  </a:cubicBezTo>
                  <a:cubicBezTo>
                    <a:pt x="1572" y="13816"/>
                    <a:pt x="8264" y="3383"/>
                    <a:pt x="23540" y="521"/>
                  </a:cubicBezTo>
                  <a:cubicBezTo>
                    <a:pt x="45463" y="-3573"/>
                    <a:pt x="36174" y="17514"/>
                    <a:pt x="43394" y="26318"/>
                  </a:cubicBezTo>
                  <a:cubicBezTo>
                    <a:pt x="62191" y="8666"/>
                    <a:pt x="81781" y="-7799"/>
                    <a:pt x="101459" y="23105"/>
                  </a:cubicBezTo>
                  <a:cubicBezTo>
                    <a:pt x="108987" y="34947"/>
                    <a:pt x="111452" y="26495"/>
                    <a:pt x="115546" y="22180"/>
                  </a:cubicBezTo>
                  <a:cubicBezTo>
                    <a:pt x="125759" y="11439"/>
                    <a:pt x="136237" y="2106"/>
                    <a:pt x="152701" y="8930"/>
                  </a:cubicBezTo>
                  <a:cubicBezTo>
                    <a:pt x="170178" y="16149"/>
                    <a:pt x="169914" y="32922"/>
                    <a:pt x="173391" y="47537"/>
                  </a:cubicBezTo>
                  <a:cubicBezTo>
                    <a:pt x="174492" y="52071"/>
                    <a:pt x="173215" y="57090"/>
                    <a:pt x="173920" y="61756"/>
                  </a:cubicBezTo>
                  <a:cubicBezTo>
                    <a:pt x="175945" y="75227"/>
                    <a:pt x="165776" y="95213"/>
                    <a:pt x="179466" y="100892"/>
                  </a:cubicBezTo>
                  <a:cubicBezTo>
                    <a:pt x="197031" y="108156"/>
                    <a:pt x="197912" y="80422"/>
                    <a:pt x="213716" y="74347"/>
                  </a:cubicBezTo>
                  <a:cubicBezTo>
                    <a:pt x="216797" y="86277"/>
                    <a:pt x="209490" y="94421"/>
                    <a:pt x="204735" y="102697"/>
                  </a:cubicBezTo>
                  <a:cubicBezTo>
                    <a:pt x="193774" y="121803"/>
                    <a:pt x="179599" y="141437"/>
                    <a:pt x="155430" y="136110"/>
                  </a:cubicBezTo>
                  <a:cubicBezTo>
                    <a:pt x="130558" y="130607"/>
                    <a:pt x="132979" y="105955"/>
                    <a:pt x="132319" y="85881"/>
                  </a:cubicBezTo>
                  <a:cubicBezTo>
                    <a:pt x="131922" y="71794"/>
                    <a:pt x="132275" y="57662"/>
                    <a:pt x="132275" y="34419"/>
                  </a:cubicBezTo>
                  <a:close/>
                </a:path>
              </a:pathLst>
            </a:custGeom>
            <a:solidFill>
              <a:srgbClr val="FFFCF9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막힌 원호 2">
            <a:extLst>
              <a:ext uri="{FF2B5EF4-FFF2-40B4-BE49-F238E27FC236}">
                <a16:creationId xmlns:a16="http://schemas.microsoft.com/office/drawing/2014/main" id="{B881B8D3-9C1A-4642-8D3B-C3549793C725}"/>
              </a:ext>
            </a:extLst>
          </p:cNvPr>
          <p:cNvSpPr/>
          <p:nvPr/>
        </p:nvSpPr>
        <p:spPr>
          <a:xfrm>
            <a:off x="4040778" y="1888495"/>
            <a:ext cx="4119680" cy="4140000"/>
          </a:xfrm>
          <a:prstGeom prst="blockArc">
            <a:avLst>
              <a:gd name="adj1" fmla="val 6801974"/>
              <a:gd name="adj2" fmla="val 14922031"/>
              <a:gd name="adj3" fmla="val 124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막힌 원호 2">
            <a:extLst>
              <a:ext uri="{FF2B5EF4-FFF2-40B4-BE49-F238E27FC236}">
                <a16:creationId xmlns:a16="http://schemas.microsoft.com/office/drawing/2014/main" id="{BAFDDFC3-8E7E-4F76-A44D-D609E55AA9F0}"/>
              </a:ext>
            </a:extLst>
          </p:cNvPr>
          <p:cNvSpPr/>
          <p:nvPr/>
        </p:nvSpPr>
        <p:spPr>
          <a:xfrm flipH="1">
            <a:off x="4040778" y="1888495"/>
            <a:ext cx="4119680" cy="4140000"/>
          </a:xfrm>
          <a:prstGeom prst="blockArc">
            <a:avLst>
              <a:gd name="adj1" fmla="val 6801974"/>
              <a:gd name="adj2" fmla="val 14922031"/>
              <a:gd name="adj3" fmla="val 124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7BC37A2-6791-4948-8F51-8784E9700FC5}"/>
              </a:ext>
            </a:extLst>
          </p:cNvPr>
          <p:cNvGrpSpPr/>
          <p:nvPr/>
        </p:nvGrpSpPr>
        <p:grpSpPr>
          <a:xfrm>
            <a:off x="8397268" y="5038042"/>
            <a:ext cx="3060000" cy="1022673"/>
            <a:chOff x="6760489" y="1552506"/>
            <a:chExt cx="1947202" cy="1022673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470BF85-41DF-45AF-8D21-BE16046AA099}"/>
                </a:ext>
              </a:extLst>
            </p:cNvPr>
            <p:cNvSpPr txBox="1"/>
            <p:nvPr/>
          </p:nvSpPr>
          <p:spPr>
            <a:xfrm>
              <a:off x="6760489" y="1552506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1CB02C1-DAEE-4BFD-89DB-B38AA0C3D474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B13060B-881C-49AF-A5B5-88BB3824E963}"/>
              </a:ext>
            </a:extLst>
          </p:cNvPr>
          <p:cNvGrpSpPr/>
          <p:nvPr/>
        </p:nvGrpSpPr>
        <p:grpSpPr>
          <a:xfrm>
            <a:off x="738555" y="5045086"/>
            <a:ext cx="3060000" cy="1015629"/>
            <a:chOff x="6760489" y="1552506"/>
            <a:chExt cx="1947202" cy="1015629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A511623-FB02-4366-B4C1-B78741798A54}"/>
                </a:ext>
              </a:extLst>
            </p:cNvPr>
            <p:cNvSpPr txBox="1"/>
            <p:nvPr/>
          </p:nvSpPr>
          <p:spPr>
            <a:xfrm>
              <a:off x="6760489" y="1552506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1DABF0D-B8B2-4487-A82B-EF64326A5DAF}"/>
                </a:ext>
              </a:extLst>
            </p:cNvPr>
            <p:cNvSpPr txBox="1"/>
            <p:nvPr/>
          </p:nvSpPr>
          <p:spPr>
            <a:xfrm>
              <a:off x="6760489" y="1921804"/>
              <a:ext cx="1947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52974A76-EC57-48B0-A8E1-88A25A31771B}"/>
              </a:ext>
            </a:extLst>
          </p:cNvPr>
          <p:cNvSpPr txBox="1"/>
          <p:nvPr/>
        </p:nvSpPr>
        <p:spPr>
          <a:xfrm>
            <a:off x="9039638" y="2857952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AD20C88-0B4B-47F4-A794-E828AB50DE4B}"/>
              </a:ext>
            </a:extLst>
          </p:cNvPr>
          <p:cNvSpPr txBox="1"/>
          <p:nvPr/>
        </p:nvSpPr>
        <p:spPr>
          <a:xfrm>
            <a:off x="1567070" y="2820119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605FEB1-73B7-47E1-965C-BB600CA08417}"/>
              </a:ext>
            </a:extLst>
          </p:cNvPr>
          <p:cNvSpPr txBox="1"/>
          <p:nvPr/>
        </p:nvSpPr>
        <p:spPr>
          <a:xfrm>
            <a:off x="2250636" y="1707636"/>
            <a:ext cx="17510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1F4D5D2-DE38-44BA-9F4A-96ACBA79D411}"/>
              </a:ext>
            </a:extLst>
          </p:cNvPr>
          <p:cNvSpPr txBox="1"/>
          <p:nvPr/>
        </p:nvSpPr>
        <p:spPr>
          <a:xfrm>
            <a:off x="8386386" y="1707636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79" name="Rounded Rectangle 5">
            <a:extLst>
              <a:ext uri="{FF2B5EF4-FFF2-40B4-BE49-F238E27FC236}">
                <a16:creationId xmlns:a16="http://schemas.microsoft.com/office/drawing/2014/main" id="{52A5EBF1-6C80-4B3A-9ED6-9A5A11E5B329}"/>
              </a:ext>
            </a:extLst>
          </p:cNvPr>
          <p:cNvSpPr/>
          <p:nvPr/>
        </p:nvSpPr>
        <p:spPr>
          <a:xfrm flipH="1">
            <a:off x="8458292" y="2958005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1" name="Teardrop 1">
            <a:extLst>
              <a:ext uri="{FF2B5EF4-FFF2-40B4-BE49-F238E27FC236}">
                <a16:creationId xmlns:a16="http://schemas.microsoft.com/office/drawing/2014/main" id="{5371F40B-27CE-4CD9-963D-7F2B1333879D}"/>
              </a:ext>
            </a:extLst>
          </p:cNvPr>
          <p:cNvSpPr/>
          <p:nvPr/>
        </p:nvSpPr>
        <p:spPr>
          <a:xfrm rot="18805991">
            <a:off x="3429170" y="289354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3" name="Donut 39">
            <a:extLst>
              <a:ext uri="{FF2B5EF4-FFF2-40B4-BE49-F238E27FC236}">
                <a16:creationId xmlns:a16="http://schemas.microsoft.com/office/drawing/2014/main" id="{0996A42D-2F13-43BA-9644-589E596ADDEE}"/>
              </a:ext>
            </a:extLst>
          </p:cNvPr>
          <p:cNvSpPr/>
          <p:nvPr/>
        </p:nvSpPr>
        <p:spPr>
          <a:xfrm>
            <a:off x="7775556" y="1767180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5" name="Rectangle 36">
            <a:extLst>
              <a:ext uri="{FF2B5EF4-FFF2-40B4-BE49-F238E27FC236}">
                <a16:creationId xmlns:a16="http://schemas.microsoft.com/office/drawing/2014/main" id="{200A8289-70EE-451E-9366-C08FF726ACF0}"/>
              </a:ext>
            </a:extLst>
          </p:cNvPr>
          <p:cNvSpPr/>
          <p:nvPr/>
        </p:nvSpPr>
        <p:spPr>
          <a:xfrm>
            <a:off x="4213935" y="1816558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BC912F4-432F-49E9-B89F-C700DFA9D5CB}"/>
              </a:ext>
            </a:extLst>
          </p:cNvPr>
          <p:cNvSpPr txBox="1"/>
          <p:nvPr/>
        </p:nvSpPr>
        <p:spPr>
          <a:xfrm>
            <a:off x="9453381" y="3927906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6F3EC16-D6C1-451E-9827-8620F1EC1809}"/>
              </a:ext>
            </a:extLst>
          </p:cNvPr>
          <p:cNvSpPr txBox="1"/>
          <p:nvPr/>
        </p:nvSpPr>
        <p:spPr>
          <a:xfrm>
            <a:off x="1153326" y="3932602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90" name="Rounded Rectangle 27">
            <a:extLst>
              <a:ext uri="{FF2B5EF4-FFF2-40B4-BE49-F238E27FC236}">
                <a16:creationId xmlns:a16="http://schemas.microsoft.com/office/drawing/2014/main" id="{54469ECB-FDC4-4286-B248-C67B73F3F7DD}"/>
              </a:ext>
            </a:extLst>
          </p:cNvPr>
          <p:cNvSpPr/>
          <p:nvPr/>
        </p:nvSpPr>
        <p:spPr>
          <a:xfrm>
            <a:off x="3179842" y="406117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2" name="Oval 7">
            <a:extLst>
              <a:ext uri="{FF2B5EF4-FFF2-40B4-BE49-F238E27FC236}">
                <a16:creationId xmlns:a16="http://schemas.microsoft.com/office/drawing/2014/main" id="{385C8115-E7B0-4FF8-93C7-55B6C847AAED}"/>
              </a:ext>
            </a:extLst>
          </p:cNvPr>
          <p:cNvSpPr/>
          <p:nvPr/>
        </p:nvSpPr>
        <p:spPr>
          <a:xfrm>
            <a:off x="8899961" y="3995930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89B78595-D9B9-41AB-B7EE-BC95272C2AA5}"/>
              </a:ext>
            </a:extLst>
          </p:cNvPr>
          <p:cNvSpPr/>
          <p:nvPr/>
        </p:nvSpPr>
        <p:spPr>
          <a:xfrm>
            <a:off x="6314468" y="1747795"/>
            <a:ext cx="4976385" cy="9623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F2CC443C-BC1B-4E6E-A525-63C357895BBE}"/>
              </a:ext>
            </a:extLst>
          </p:cNvPr>
          <p:cNvSpPr/>
          <p:nvPr/>
        </p:nvSpPr>
        <p:spPr>
          <a:xfrm>
            <a:off x="6314468" y="2894018"/>
            <a:ext cx="4976385" cy="9623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47E9B48C-BB95-426D-A2E0-540A9FC3E658}"/>
              </a:ext>
            </a:extLst>
          </p:cNvPr>
          <p:cNvSpPr/>
          <p:nvPr/>
        </p:nvSpPr>
        <p:spPr>
          <a:xfrm>
            <a:off x="6314468" y="4040241"/>
            <a:ext cx="4976385" cy="9623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238454B7-340F-4F60-9C9B-3C6A36DC8C82}"/>
              </a:ext>
            </a:extLst>
          </p:cNvPr>
          <p:cNvSpPr/>
          <p:nvPr/>
        </p:nvSpPr>
        <p:spPr>
          <a:xfrm>
            <a:off x="6314468" y="5186464"/>
            <a:ext cx="4976385" cy="9623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ED56FF-66ED-4330-B678-6D996E6C6D15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964081" y="2228988"/>
            <a:ext cx="2350387" cy="1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1E27E223-8D15-4B96-BCE7-6F4ACD5BDE70}"/>
              </a:ext>
            </a:extLst>
          </p:cNvPr>
          <p:cNvGrpSpPr/>
          <p:nvPr/>
        </p:nvGrpSpPr>
        <p:grpSpPr>
          <a:xfrm>
            <a:off x="1026773" y="1894892"/>
            <a:ext cx="4068000" cy="4068000"/>
            <a:chOff x="2514579" y="1730962"/>
            <a:chExt cx="4068000" cy="4068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6B4750B-4AAC-42F7-B805-9466F4A1C9A2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Pie 10">
              <a:extLst>
                <a:ext uri="{FF2B5EF4-FFF2-40B4-BE49-F238E27FC236}">
                  <a16:creationId xmlns:a16="http://schemas.microsoft.com/office/drawing/2014/main" id="{E4503497-26BD-41B7-BED4-C1357B2C66A8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60009"/>
                <a:gd name="adj2" fmla="val 1927144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8FCCFF-DC7F-404E-B30A-356FE0EBA2E3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4143470" y="3375211"/>
            <a:ext cx="2170998" cy="1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296765-CB46-4C66-9644-DE99D5352597}"/>
              </a:ext>
            </a:extLst>
          </p:cNvPr>
          <p:cNvGrpSpPr/>
          <p:nvPr/>
        </p:nvGrpSpPr>
        <p:grpSpPr>
          <a:xfrm>
            <a:off x="1386773" y="2254892"/>
            <a:ext cx="3348000" cy="3348000"/>
            <a:chOff x="2514579" y="1730962"/>
            <a:chExt cx="4068000" cy="4068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F43CDBC-CC41-4073-A5D3-5468A38CCC0C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Pie 14">
              <a:extLst>
                <a:ext uri="{FF2B5EF4-FFF2-40B4-BE49-F238E27FC236}">
                  <a16:creationId xmlns:a16="http://schemas.microsoft.com/office/drawing/2014/main" id="{E1C0DF17-D352-48DD-B30F-B0499CD48B60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45699"/>
                <a:gd name="adj2" fmla="val 4626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E5DEFF-9B78-482B-A986-D45744D60CC9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143470" y="4521434"/>
            <a:ext cx="2170998" cy="1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8FF5A9-1337-4200-85F4-463F745F2ED3}"/>
              </a:ext>
            </a:extLst>
          </p:cNvPr>
          <p:cNvGrpSpPr/>
          <p:nvPr/>
        </p:nvGrpSpPr>
        <p:grpSpPr>
          <a:xfrm>
            <a:off x="1746773" y="2614892"/>
            <a:ext cx="2628000" cy="2628000"/>
            <a:chOff x="2514579" y="1730962"/>
            <a:chExt cx="4068000" cy="406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8AC0633-7846-4E33-94A5-6F9E62F4F6B2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Pie 18">
              <a:extLst>
                <a:ext uri="{FF2B5EF4-FFF2-40B4-BE49-F238E27FC236}">
                  <a16:creationId xmlns:a16="http://schemas.microsoft.com/office/drawing/2014/main" id="{481F06EA-4D72-4A0B-A17D-A4B9BC00D0A6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76551"/>
                <a:gd name="adj2" fmla="val 527794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5424FD4-F1B6-41EC-B04F-B7221BE999EF}"/>
              </a:ext>
            </a:extLst>
          </p:cNvPr>
          <p:cNvGrpSpPr/>
          <p:nvPr/>
        </p:nvGrpSpPr>
        <p:grpSpPr>
          <a:xfrm>
            <a:off x="2106773" y="2974892"/>
            <a:ext cx="1908000" cy="1908000"/>
            <a:chOff x="2514579" y="1730962"/>
            <a:chExt cx="4068000" cy="406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E357421-E8FE-4D3D-A84C-1CCBA0C3E66A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Pie 21">
              <a:extLst>
                <a:ext uri="{FF2B5EF4-FFF2-40B4-BE49-F238E27FC236}">
                  <a16:creationId xmlns:a16="http://schemas.microsoft.com/office/drawing/2014/main" id="{43FA9A8E-EB24-47EC-8FE6-6640778FB848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15061"/>
                <a:gd name="adj2" fmla="val 799925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07E81AE4-9D19-4498-B019-745CA57C69C0}"/>
              </a:ext>
            </a:extLst>
          </p:cNvPr>
          <p:cNvSpPr/>
          <p:nvPr/>
        </p:nvSpPr>
        <p:spPr>
          <a:xfrm>
            <a:off x="2466773" y="3334892"/>
            <a:ext cx="1188000" cy="1188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Elbow Connector 23">
            <a:extLst>
              <a:ext uri="{FF2B5EF4-FFF2-40B4-BE49-F238E27FC236}">
                <a16:creationId xmlns:a16="http://schemas.microsoft.com/office/drawing/2014/main" id="{F532F9F6-EDDC-465E-ABE4-36C5E4D4EC2A}"/>
              </a:ext>
            </a:extLst>
          </p:cNvPr>
          <p:cNvCxnSpPr>
            <a:cxnSpLocks/>
            <a:stCxn id="6" idx="1"/>
          </p:cNvCxnSpPr>
          <p:nvPr/>
        </p:nvCxnSpPr>
        <p:spPr>
          <a:xfrm rot="10800000">
            <a:off x="2530754" y="4705272"/>
            <a:ext cx="3783714" cy="962387"/>
          </a:xfrm>
          <a:prstGeom prst="bentConnector3">
            <a:avLst>
              <a:gd name="adj1" fmla="val 99031"/>
            </a:avLst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5795546-B39A-4549-9947-4C8E7DD064C0}"/>
              </a:ext>
            </a:extLst>
          </p:cNvPr>
          <p:cNvGrpSpPr/>
          <p:nvPr/>
        </p:nvGrpSpPr>
        <p:grpSpPr>
          <a:xfrm>
            <a:off x="7264214" y="1781413"/>
            <a:ext cx="3827856" cy="895149"/>
            <a:chOff x="6210998" y="1433695"/>
            <a:chExt cx="2688349" cy="89514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FC519F-03D1-4811-BE8D-8BA58C6B59D7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93BC49-E401-4766-87BB-4303DFD9333E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0B4F068-BDB7-485A-B6AA-AB8225DB73B5}"/>
              </a:ext>
            </a:extLst>
          </p:cNvPr>
          <p:cNvGrpSpPr/>
          <p:nvPr/>
        </p:nvGrpSpPr>
        <p:grpSpPr>
          <a:xfrm>
            <a:off x="7264214" y="2923156"/>
            <a:ext cx="3827856" cy="895149"/>
            <a:chOff x="6210998" y="1433695"/>
            <a:chExt cx="2688349" cy="89514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9D06239-F280-4F3E-8B1F-9D079FB4549B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3A4051-357F-427C-AA22-EAE17C161F8B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D28C1A-8F0B-4F56-A8F1-44B1A456EDDB}"/>
              </a:ext>
            </a:extLst>
          </p:cNvPr>
          <p:cNvGrpSpPr/>
          <p:nvPr/>
        </p:nvGrpSpPr>
        <p:grpSpPr>
          <a:xfrm>
            <a:off x="7264214" y="4083949"/>
            <a:ext cx="3827856" cy="895149"/>
            <a:chOff x="6210998" y="1433695"/>
            <a:chExt cx="2688349" cy="89514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0FA2480-0971-4F52-B955-F1C8CD7213E9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11D437-117D-49CE-9DA5-8A4FCEED7846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7B067D-AFF6-4D62-B3F1-39EA0D7B8D55}"/>
              </a:ext>
            </a:extLst>
          </p:cNvPr>
          <p:cNvGrpSpPr/>
          <p:nvPr/>
        </p:nvGrpSpPr>
        <p:grpSpPr>
          <a:xfrm>
            <a:off x="7264214" y="5223793"/>
            <a:ext cx="3827856" cy="895149"/>
            <a:chOff x="6210998" y="1433695"/>
            <a:chExt cx="2688349" cy="89514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1B6978D-FDA0-4568-8D38-BE6F3794FC0F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ABF87A2-A60F-4D20-8C0A-61FB2DAD2A59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9">
            <a:extLst>
              <a:ext uri="{FF2B5EF4-FFF2-40B4-BE49-F238E27FC236}">
                <a16:creationId xmlns:a16="http://schemas.microsoft.com/office/drawing/2014/main" id="{D5674A3B-2050-4D4E-AF60-928382840417}"/>
              </a:ext>
            </a:extLst>
          </p:cNvPr>
          <p:cNvSpPr/>
          <p:nvPr/>
        </p:nvSpPr>
        <p:spPr>
          <a:xfrm>
            <a:off x="6693656" y="551390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31DCFCC8-D0B9-47F6-B6E6-50D7A17A5785}"/>
              </a:ext>
            </a:extLst>
          </p:cNvPr>
          <p:cNvSpPr/>
          <p:nvPr/>
        </p:nvSpPr>
        <p:spPr>
          <a:xfrm flipH="1">
            <a:off x="6662546" y="436094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 Same Side Corner Rectangle 11">
            <a:extLst>
              <a:ext uri="{FF2B5EF4-FFF2-40B4-BE49-F238E27FC236}">
                <a16:creationId xmlns:a16="http://schemas.microsoft.com/office/drawing/2014/main" id="{67131DF0-F04A-4D46-B36E-61F2E0EACFC2}"/>
              </a:ext>
            </a:extLst>
          </p:cNvPr>
          <p:cNvSpPr>
            <a:spLocks noChangeAspect="1"/>
          </p:cNvSpPr>
          <p:nvPr/>
        </p:nvSpPr>
        <p:spPr>
          <a:xfrm rot="9900000">
            <a:off x="6660386" y="320870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CC1D70F7-93CB-4FFD-8A07-09DD9CAD28B0}"/>
              </a:ext>
            </a:extLst>
          </p:cNvPr>
          <p:cNvSpPr/>
          <p:nvPr/>
        </p:nvSpPr>
        <p:spPr>
          <a:xfrm>
            <a:off x="6685188" y="2095948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5CDCF81-44A0-4B7B-82CB-B1C1B9CE8E2F}"/>
              </a:ext>
            </a:extLst>
          </p:cNvPr>
          <p:cNvSpPr/>
          <p:nvPr/>
        </p:nvSpPr>
        <p:spPr>
          <a:xfrm>
            <a:off x="2530753" y="3590543"/>
            <a:ext cx="931705" cy="655106"/>
          </a:xfrm>
          <a:custGeom>
            <a:avLst/>
            <a:gdLst>
              <a:gd name="connsiteX0" fmla="*/ 1554591 w 3857795"/>
              <a:gd name="connsiteY0" fmla="*/ 2461149 h 2712517"/>
              <a:gd name="connsiteX1" fmla="*/ 1555950 w 3857795"/>
              <a:gd name="connsiteY1" fmla="*/ 2463201 h 2712517"/>
              <a:gd name="connsiteX2" fmla="*/ 1551955 w 3857795"/>
              <a:gd name="connsiteY2" fmla="*/ 2468111 h 2712517"/>
              <a:gd name="connsiteX3" fmla="*/ 1548685 w 3857795"/>
              <a:gd name="connsiteY3" fmla="*/ 2466765 h 2712517"/>
              <a:gd name="connsiteX4" fmla="*/ 1549293 w 3857795"/>
              <a:gd name="connsiteY4" fmla="*/ 2466446 h 2712517"/>
              <a:gd name="connsiteX5" fmla="*/ 1363421 w 3857795"/>
              <a:gd name="connsiteY5" fmla="*/ 2235286 h 2712517"/>
              <a:gd name="connsiteX6" fmla="*/ 1291428 w 3857795"/>
              <a:gd name="connsiteY6" fmla="*/ 2290632 h 2712517"/>
              <a:gd name="connsiteX7" fmla="*/ 1332044 w 3857795"/>
              <a:gd name="connsiteY7" fmla="*/ 2470655 h 2712517"/>
              <a:gd name="connsiteX8" fmla="*/ 1553348 w 3857795"/>
              <a:gd name="connsiteY8" fmla="*/ 2470987 h 2712517"/>
              <a:gd name="connsiteX9" fmla="*/ 1569827 w 3857795"/>
              <a:gd name="connsiteY9" fmla="*/ 2454508 h 2712517"/>
              <a:gd name="connsiteX10" fmla="*/ 1428755 w 3857795"/>
              <a:gd name="connsiteY10" fmla="*/ 2235369 h 2712517"/>
              <a:gd name="connsiteX11" fmla="*/ 1363421 w 3857795"/>
              <a:gd name="connsiteY11" fmla="*/ 2235286 h 2712517"/>
              <a:gd name="connsiteX12" fmla="*/ 3392606 w 3857795"/>
              <a:gd name="connsiteY12" fmla="*/ 2174112 h 2712517"/>
              <a:gd name="connsiteX13" fmla="*/ 3223154 w 3857795"/>
              <a:gd name="connsiteY13" fmla="*/ 2334992 h 2712517"/>
              <a:gd name="connsiteX14" fmla="*/ 3368553 w 3857795"/>
              <a:gd name="connsiteY14" fmla="*/ 2517595 h 2712517"/>
              <a:gd name="connsiteX15" fmla="*/ 3533595 w 3857795"/>
              <a:gd name="connsiteY15" fmla="*/ 2362624 h 2712517"/>
              <a:gd name="connsiteX16" fmla="*/ 3392606 w 3857795"/>
              <a:gd name="connsiteY16" fmla="*/ 2174112 h 2712517"/>
              <a:gd name="connsiteX17" fmla="*/ 754630 w 3857795"/>
              <a:gd name="connsiteY17" fmla="*/ 1825256 h 2712517"/>
              <a:gd name="connsiteX18" fmla="*/ 794913 w 3857795"/>
              <a:gd name="connsiteY18" fmla="*/ 1876941 h 2712517"/>
              <a:gd name="connsiteX19" fmla="*/ 732741 w 3857795"/>
              <a:gd name="connsiteY19" fmla="*/ 1921551 h 2712517"/>
              <a:gd name="connsiteX20" fmla="*/ 525503 w 3857795"/>
              <a:gd name="connsiteY20" fmla="*/ 1846729 h 2712517"/>
              <a:gd name="connsiteX21" fmla="*/ 526751 w 3857795"/>
              <a:gd name="connsiteY21" fmla="*/ 1825423 h 2712517"/>
              <a:gd name="connsiteX22" fmla="*/ 754630 w 3857795"/>
              <a:gd name="connsiteY22" fmla="*/ 1825256 h 2712517"/>
              <a:gd name="connsiteX23" fmla="*/ 1542112 w 3857795"/>
              <a:gd name="connsiteY23" fmla="*/ 1712030 h 2712517"/>
              <a:gd name="connsiteX24" fmla="*/ 930468 w 3857795"/>
              <a:gd name="connsiteY24" fmla="*/ 2314518 h 2712517"/>
              <a:gd name="connsiteX25" fmla="*/ 998881 w 3857795"/>
              <a:gd name="connsiteY25" fmla="*/ 2384430 h 2712517"/>
              <a:gd name="connsiteX26" fmla="*/ 1084856 w 3857795"/>
              <a:gd name="connsiteY26" fmla="*/ 2288634 h 2712517"/>
              <a:gd name="connsiteX27" fmla="*/ 1169000 w 3857795"/>
              <a:gd name="connsiteY27" fmla="*/ 2197000 h 2712517"/>
              <a:gd name="connsiteX28" fmla="*/ 1700079 w 3857795"/>
              <a:gd name="connsiteY28" fmla="*/ 2202077 h 2712517"/>
              <a:gd name="connsiteX29" fmla="*/ 1789716 w 3857795"/>
              <a:gd name="connsiteY29" fmla="*/ 2266578 h 2712517"/>
              <a:gd name="connsiteX30" fmla="*/ 1926210 w 3857795"/>
              <a:gd name="connsiteY30" fmla="*/ 2383181 h 2712517"/>
              <a:gd name="connsiteX31" fmla="*/ 2078018 w 3857795"/>
              <a:gd name="connsiteY31" fmla="*/ 2224548 h 2712517"/>
              <a:gd name="connsiteX32" fmla="*/ 1542112 w 3857795"/>
              <a:gd name="connsiteY32" fmla="*/ 1712030 h 2712517"/>
              <a:gd name="connsiteX33" fmla="*/ 3353883 w 3857795"/>
              <a:gd name="connsiteY33" fmla="*/ 1616614 h 2712517"/>
              <a:gd name="connsiteX34" fmla="*/ 3185368 w 3857795"/>
              <a:gd name="connsiteY34" fmla="*/ 1692637 h 2712517"/>
              <a:gd name="connsiteX35" fmla="*/ 2846713 w 3857795"/>
              <a:gd name="connsiteY35" fmla="*/ 2332579 h 2712517"/>
              <a:gd name="connsiteX36" fmla="*/ 2889409 w 3857795"/>
              <a:gd name="connsiteY36" fmla="*/ 2383265 h 2712517"/>
              <a:gd name="connsiteX37" fmla="*/ 3049540 w 3857795"/>
              <a:gd name="connsiteY37" fmla="*/ 2225964 h 2712517"/>
              <a:gd name="connsiteX38" fmla="*/ 3392024 w 3857795"/>
              <a:gd name="connsiteY38" fmla="*/ 1997918 h 2712517"/>
              <a:gd name="connsiteX39" fmla="*/ 3670921 w 3857795"/>
              <a:gd name="connsiteY39" fmla="*/ 2207570 h 2712517"/>
              <a:gd name="connsiteX40" fmla="*/ 3706543 w 3857795"/>
              <a:gd name="connsiteY40" fmla="*/ 2313103 h 2712517"/>
              <a:gd name="connsiteX41" fmla="*/ 3815822 w 3857795"/>
              <a:gd name="connsiteY41" fmla="*/ 2362042 h 2712517"/>
              <a:gd name="connsiteX42" fmla="*/ 3497058 w 3857795"/>
              <a:gd name="connsiteY42" fmla="*/ 1634877 h 2712517"/>
              <a:gd name="connsiteX43" fmla="*/ 3413689 w 3857795"/>
              <a:gd name="connsiteY43" fmla="*/ 1616854 h 2712517"/>
              <a:gd name="connsiteX44" fmla="*/ 3353883 w 3857795"/>
              <a:gd name="connsiteY44" fmla="*/ 1616614 h 2712517"/>
              <a:gd name="connsiteX45" fmla="*/ 340903 w 3857795"/>
              <a:gd name="connsiteY45" fmla="*/ 1526051 h 2712517"/>
              <a:gd name="connsiteX46" fmla="*/ 860746 w 3857795"/>
              <a:gd name="connsiteY46" fmla="*/ 1526301 h 2712517"/>
              <a:gd name="connsiteX47" fmla="*/ 901195 w 3857795"/>
              <a:gd name="connsiteY47" fmla="*/ 1564503 h 2712517"/>
              <a:gd name="connsiteX48" fmla="*/ 807647 w 3857795"/>
              <a:gd name="connsiteY48" fmla="*/ 1669703 h 2712517"/>
              <a:gd name="connsiteX49" fmla="*/ 339821 w 3857795"/>
              <a:gd name="connsiteY49" fmla="*/ 1550604 h 2712517"/>
              <a:gd name="connsiteX50" fmla="*/ 340903 w 3857795"/>
              <a:gd name="connsiteY50" fmla="*/ 1526051 h 2712517"/>
              <a:gd name="connsiteX51" fmla="*/ 1080811 w 3857795"/>
              <a:gd name="connsiteY51" fmla="*/ 1222830 h 2712517"/>
              <a:gd name="connsiteX52" fmla="*/ 1122914 w 3857795"/>
              <a:gd name="connsiteY52" fmla="*/ 1249401 h 2712517"/>
              <a:gd name="connsiteX53" fmla="*/ 1014801 w 3857795"/>
              <a:gd name="connsiteY53" fmla="*/ 1343199 h 2712517"/>
              <a:gd name="connsiteX54" fmla="*/ 863159 w 3857795"/>
              <a:gd name="connsiteY54" fmla="*/ 1398296 h 2712517"/>
              <a:gd name="connsiteX55" fmla="*/ 64002 w 3857795"/>
              <a:gd name="connsiteY55" fmla="*/ 1262468 h 2712517"/>
              <a:gd name="connsiteX56" fmla="*/ 0 w 3857795"/>
              <a:gd name="connsiteY56" fmla="*/ 1226347 h 2712517"/>
              <a:gd name="connsiteX57" fmla="*/ 453926 w 3857795"/>
              <a:gd name="connsiteY57" fmla="*/ 1226347 h 2712517"/>
              <a:gd name="connsiteX58" fmla="*/ 1032279 w 3857795"/>
              <a:gd name="connsiteY58" fmla="*/ 1227595 h 2712517"/>
              <a:gd name="connsiteX59" fmla="*/ 1080811 w 3857795"/>
              <a:gd name="connsiteY59" fmla="*/ 1222830 h 2712517"/>
              <a:gd name="connsiteX60" fmla="*/ 2228744 w 3857795"/>
              <a:gd name="connsiteY60" fmla="*/ 962976 h 2712517"/>
              <a:gd name="connsiteX61" fmla="*/ 1399125 w 3857795"/>
              <a:gd name="connsiteY61" fmla="*/ 963476 h 2712517"/>
              <a:gd name="connsiteX62" fmla="*/ 1289347 w 3857795"/>
              <a:gd name="connsiteY62" fmla="*/ 1071090 h 2712517"/>
              <a:gd name="connsiteX63" fmla="*/ 1396961 w 3857795"/>
              <a:gd name="connsiteY63" fmla="*/ 1218154 h 2712517"/>
              <a:gd name="connsiteX64" fmla="*/ 1816431 w 3857795"/>
              <a:gd name="connsiteY64" fmla="*/ 1218820 h 2712517"/>
              <a:gd name="connsiteX65" fmla="*/ 2226580 w 3857795"/>
              <a:gd name="connsiteY65" fmla="*/ 1219818 h 2712517"/>
              <a:gd name="connsiteX66" fmla="*/ 2339937 w 3857795"/>
              <a:gd name="connsiteY66" fmla="*/ 1091397 h 2712517"/>
              <a:gd name="connsiteX67" fmla="*/ 2228744 w 3857795"/>
              <a:gd name="connsiteY67" fmla="*/ 962976 h 2712517"/>
              <a:gd name="connsiteX68" fmla="*/ 3117311 w 3857795"/>
              <a:gd name="connsiteY68" fmla="*/ 255267 h 2712517"/>
              <a:gd name="connsiteX69" fmla="*/ 3098358 w 3857795"/>
              <a:gd name="connsiteY69" fmla="*/ 261387 h 2712517"/>
              <a:gd name="connsiteX70" fmla="*/ 3009720 w 3857795"/>
              <a:gd name="connsiteY70" fmla="*/ 310075 h 2712517"/>
              <a:gd name="connsiteX71" fmla="*/ 2972268 w 3857795"/>
              <a:gd name="connsiteY71" fmla="*/ 364090 h 2712517"/>
              <a:gd name="connsiteX72" fmla="*/ 2956871 w 3857795"/>
              <a:gd name="connsiteY72" fmla="*/ 463798 h 2712517"/>
              <a:gd name="connsiteX73" fmla="*/ 3050835 w 3857795"/>
              <a:gd name="connsiteY73" fmla="*/ 718309 h 2712517"/>
              <a:gd name="connsiteX74" fmla="*/ 3141304 w 3857795"/>
              <a:gd name="connsiteY74" fmla="*/ 680524 h 2712517"/>
              <a:gd name="connsiteX75" fmla="*/ 3141304 w 3857795"/>
              <a:gd name="connsiteY75" fmla="*/ 288436 h 2712517"/>
              <a:gd name="connsiteX76" fmla="*/ 3117311 w 3857795"/>
              <a:gd name="connsiteY76" fmla="*/ 255267 h 2712517"/>
              <a:gd name="connsiteX77" fmla="*/ 2321119 w 3857795"/>
              <a:gd name="connsiteY77" fmla="*/ 11 h 2712517"/>
              <a:gd name="connsiteX78" fmla="*/ 2366676 w 3857795"/>
              <a:gd name="connsiteY78" fmla="*/ 27445 h 2712517"/>
              <a:gd name="connsiteX79" fmla="*/ 2355190 w 3857795"/>
              <a:gd name="connsiteY79" fmla="*/ 203640 h 2712517"/>
              <a:gd name="connsiteX80" fmla="*/ 2327891 w 3857795"/>
              <a:gd name="connsiteY80" fmla="*/ 287284 h 2712517"/>
              <a:gd name="connsiteX81" fmla="*/ 2328141 w 3857795"/>
              <a:gd name="connsiteY81" fmla="*/ 893268 h 2712517"/>
              <a:gd name="connsiteX82" fmla="*/ 2372335 w 3857795"/>
              <a:gd name="connsiteY82" fmla="*/ 1117235 h 2712517"/>
              <a:gd name="connsiteX83" fmla="*/ 2322731 w 3857795"/>
              <a:gd name="connsiteY83" fmla="*/ 1252231 h 2712517"/>
              <a:gd name="connsiteX84" fmla="*/ 2108502 w 3857795"/>
              <a:gd name="connsiteY84" fmla="*/ 1641156 h 2712517"/>
              <a:gd name="connsiteX85" fmla="*/ 2435422 w 3857795"/>
              <a:gd name="connsiteY85" fmla="*/ 2089173 h 2712517"/>
              <a:gd name="connsiteX86" fmla="*/ 2706080 w 3857795"/>
              <a:gd name="connsiteY86" fmla="*/ 2087592 h 2712517"/>
              <a:gd name="connsiteX87" fmla="*/ 3046650 w 3857795"/>
              <a:gd name="connsiteY87" fmla="*/ 1582564 h 2712517"/>
              <a:gd name="connsiteX88" fmla="*/ 3046317 w 3857795"/>
              <a:gd name="connsiteY88" fmla="*/ 1492927 h 2712517"/>
              <a:gd name="connsiteX89" fmla="*/ 2873868 w 3857795"/>
              <a:gd name="connsiteY89" fmla="*/ 812370 h 2712517"/>
              <a:gd name="connsiteX90" fmla="*/ 2784315 w 3857795"/>
              <a:gd name="connsiteY90" fmla="*/ 560938 h 2712517"/>
              <a:gd name="connsiteX91" fmla="*/ 2593889 w 3857795"/>
              <a:gd name="connsiteY91" fmla="*/ 491858 h 2712517"/>
              <a:gd name="connsiteX92" fmla="*/ 2525309 w 3857795"/>
              <a:gd name="connsiteY92" fmla="*/ 346542 h 2712517"/>
              <a:gd name="connsiteX93" fmla="*/ 2626847 w 3857795"/>
              <a:gd name="connsiteY93" fmla="*/ 281790 h 2712517"/>
              <a:gd name="connsiteX94" fmla="*/ 2850980 w 3857795"/>
              <a:gd name="connsiteY94" fmla="*/ 361606 h 2712517"/>
              <a:gd name="connsiteX95" fmla="*/ 2935540 w 3857795"/>
              <a:gd name="connsiteY95" fmla="*/ 354282 h 2712517"/>
              <a:gd name="connsiteX96" fmla="*/ 2972910 w 3857795"/>
              <a:gd name="connsiteY96" fmla="*/ 300267 h 2712517"/>
              <a:gd name="connsiteX97" fmla="*/ 3211442 w 3857795"/>
              <a:gd name="connsiteY97" fmla="*/ 195317 h 2712517"/>
              <a:gd name="connsiteX98" fmla="*/ 3230917 w 3857795"/>
              <a:gd name="connsiteY98" fmla="*/ 272386 h 2712517"/>
              <a:gd name="connsiteX99" fmla="*/ 3231333 w 3857795"/>
              <a:gd name="connsiteY99" fmla="*/ 682118 h 2712517"/>
              <a:gd name="connsiteX100" fmla="*/ 3095338 w 3857795"/>
              <a:gd name="connsiteY100" fmla="*/ 806461 h 2712517"/>
              <a:gd name="connsiteX101" fmla="*/ 3135621 w 3857795"/>
              <a:gd name="connsiteY101" fmla="*/ 954357 h 2712517"/>
              <a:gd name="connsiteX102" fmla="*/ 3302993 w 3857795"/>
              <a:gd name="connsiteY102" fmla="*/ 1486601 h 2712517"/>
              <a:gd name="connsiteX103" fmla="*/ 3420677 w 3857795"/>
              <a:gd name="connsiteY103" fmla="*/ 1586642 h 2712517"/>
              <a:gd name="connsiteX104" fmla="*/ 3534200 w 3857795"/>
              <a:gd name="connsiteY104" fmla="*/ 1623179 h 2712517"/>
              <a:gd name="connsiteX105" fmla="*/ 3849385 w 3857795"/>
              <a:gd name="connsiteY105" fmla="*/ 2146601 h 2712517"/>
              <a:gd name="connsiteX106" fmla="*/ 3857209 w 3857795"/>
              <a:gd name="connsiteY106" fmla="*/ 2304401 h 2712517"/>
              <a:gd name="connsiteX107" fmla="*/ 3748929 w 3857795"/>
              <a:gd name="connsiteY107" fmla="*/ 2426996 h 2712517"/>
              <a:gd name="connsiteX108" fmla="*/ 3650054 w 3857795"/>
              <a:gd name="connsiteY108" fmla="*/ 2545430 h 2712517"/>
              <a:gd name="connsiteX109" fmla="*/ 3202786 w 3857795"/>
              <a:gd name="connsiteY109" fmla="*/ 2658121 h 2712517"/>
              <a:gd name="connsiteX110" fmla="*/ 3041323 w 3857795"/>
              <a:gd name="connsiteY110" fmla="*/ 2378141 h 2712517"/>
              <a:gd name="connsiteX111" fmla="*/ 2903581 w 3857795"/>
              <a:gd name="connsiteY111" fmla="*/ 2426247 h 2712517"/>
              <a:gd name="connsiteX112" fmla="*/ 1888280 w 3857795"/>
              <a:gd name="connsiteY112" fmla="*/ 2433988 h 2712517"/>
              <a:gd name="connsiteX113" fmla="*/ 1765435 w 3857795"/>
              <a:gd name="connsiteY113" fmla="*/ 2403859 h 2712517"/>
              <a:gd name="connsiteX114" fmla="*/ 1459405 w 3857795"/>
              <a:gd name="connsiteY114" fmla="*/ 2704146 h 2712517"/>
              <a:gd name="connsiteX115" fmla="*/ 1402644 w 3857795"/>
              <a:gd name="connsiteY115" fmla="*/ 2702648 h 2712517"/>
              <a:gd name="connsiteX116" fmla="*/ 1118087 w 3857795"/>
              <a:gd name="connsiteY116" fmla="*/ 2448553 h 2712517"/>
              <a:gd name="connsiteX117" fmla="*/ 1058246 w 3857795"/>
              <a:gd name="connsiteY117" fmla="*/ 2423501 h 2712517"/>
              <a:gd name="connsiteX118" fmla="*/ 1022458 w 3857795"/>
              <a:gd name="connsiteY118" fmla="*/ 2432906 h 2712517"/>
              <a:gd name="connsiteX119" fmla="*/ 774438 w 3857795"/>
              <a:gd name="connsiteY119" fmla="*/ 2206026 h 2712517"/>
              <a:gd name="connsiteX120" fmla="*/ 803984 w 3857795"/>
              <a:gd name="connsiteY120" fmla="*/ 2051970 h 2712517"/>
              <a:gd name="connsiteX121" fmla="*/ 1067900 w 3857795"/>
              <a:gd name="connsiteY121" fmla="*/ 1362924 h 2712517"/>
              <a:gd name="connsiteX122" fmla="*/ 1178510 w 3857795"/>
              <a:gd name="connsiteY122" fmla="*/ 1249234 h 2712517"/>
              <a:gd name="connsiteX123" fmla="*/ 1250253 w 3857795"/>
              <a:gd name="connsiteY123" fmla="*/ 1121396 h 2712517"/>
              <a:gd name="connsiteX124" fmla="*/ 1300939 w 3857795"/>
              <a:gd name="connsiteY124" fmla="*/ 944120 h 2712517"/>
              <a:gd name="connsiteX125" fmla="*/ 1312008 w 3857795"/>
              <a:gd name="connsiteY125" fmla="*/ 873959 h 2712517"/>
              <a:gd name="connsiteX126" fmla="*/ 1313839 w 3857795"/>
              <a:gd name="connsiteY126" fmla="*/ 295939 h 2712517"/>
              <a:gd name="connsiteX127" fmla="*/ 1263153 w 3857795"/>
              <a:gd name="connsiteY127" fmla="*/ 87703 h 2712517"/>
              <a:gd name="connsiteX128" fmla="*/ 1351708 w 3857795"/>
              <a:gd name="connsiteY128" fmla="*/ 2976 h 2712517"/>
              <a:gd name="connsiteX129" fmla="*/ 2257147 w 3857795"/>
              <a:gd name="connsiteY129" fmla="*/ 4724 h 2712517"/>
              <a:gd name="connsiteX130" fmla="*/ 2321119 w 3857795"/>
              <a:gd name="connsiteY130" fmla="*/ 11 h 271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3857795" h="2712517">
                <a:moveTo>
                  <a:pt x="1554591" y="2461149"/>
                </a:moveTo>
                <a:lnTo>
                  <a:pt x="1555950" y="2463201"/>
                </a:lnTo>
                <a:cubicBezTo>
                  <a:pt x="1554036" y="2464283"/>
                  <a:pt x="1552704" y="2465947"/>
                  <a:pt x="1551955" y="2468111"/>
                </a:cubicBezTo>
                <a:lnTo>
                  <a:pt x="1548685" y="2466765"/>
                </a:lnTo>
                <a:lnTo>
                  <a:pt x="1549293" y="2466446"/>
                </a:lnTo>
                <a:close/>
                <a:moveTo>
                  <a:pt x="1363421" y="2235286"/>
                </a:moveTo>
                <a:cubicBezTo>
                  <a:pt x="1321723" y="2231790"/>
                  <a:pt x="1301166" y="2251432"/>
                  <a:pt x="1291428" y="2290632"/>
                </a:cubicBezTo>
                <a:cubicBezTo>
                  <a:pt x="1274700" y="2358047"/>
                  <a:pt x="1276531" y="2420052"/>
                  <a:pt x="1332044" y="2470655"/>
                </a:cubicBezTo>
                <a:cubicBezTo>
                  <a:pt x="1405701" y="2537820"/>
                  <a:pt x="1479524" y="2517595"/>
                  <a:pt x="1553348" y="2470987"/>
                </a:cubicBezTo>
                <a:cubicBezTo>
                  <a:pt x="1558841" y="2465495"/>
                  <a:pt x="1564334" y="2460002"/>
                  <a:pt x="1569827" y="2454508"/>
                </a:cubicBezTo>
                <a:cubicBezTo>
                  <a:pt x="1634329" y="2295127"/>
                  <a:pt x="1595711" y="2235202"/>
                  <a:pt x="1428755" y="2235369"/>
                </a:cubicBezTo>
                <a:cubicBezTo>
                  <a:pt x="1406949" y="2235369"/>
                  <a:pt x="1385060" y="2237116"/>
                  <a:pt x="1363421" y="2235286"/>
                </a:cubicBezTo>
                <a:close/>
                <a:moveTo>
                  <a:pt x="3392606" y="2174112"/>
                </a:moveTo>
                <a:cubicBezTo>
                  <a:pt x="3303303" y="2170117"/>
                  <a:pt x="3225068" y="2244357"/>
                  <a:pt x="3223154" y="2334992"/>
                </a:cubicBezTo>
                <a:cubicBezTo>
                  <a:pt x="3220990" y="2436447"/>
                  <a:pt x="3285658" y="2517678"/>
                  <a:pt x="3368553" y="2517595"/>
                </a:cubicBezTo>
                <a:cubicBezTo>
                  <a:pt x="3458939" y="2517511"/>
                  <a:pt x="3532263" y="2448599"/>
                  <a:pt x="3533595" y="2362624"/>
                </a:cubicBezTo>
                <a:cubicBezTo>
                  <a:pt x="3535176" y="2259588"/>
                  <a:pt x="3473837" y="2177607"/>
                  <a:pt x="3392606" y="2174112"/>
                </a:cubicBezTo>
                <a:close/>
                <a:moveTo>
                  <a:pt x="754630" y="1825256"/>
                </a:moveTo>
                <a:cubicBezTo>
                  <a:pt x="791750" y="1824923"/>
                  <a:pt x="805316" y="1840654"/>
                  <a:pt x="794913" y="1876941"/>
                </a:cubicBezTo>
                <a:cubicBezTo>
                  <a:pt x="785841" y="1908568"/>
                  <a:pt x="776769" y="1937781"/>
                  <a:pt x="732741" y="1921551"/>
                </a:cubicBezTo>
                <a:cubicBezTo>
                  <a:pt x="663828" y="1896000"/>
                  <a:pt x="594582" y="1871614"/>
                  <a:pt x="525503" y="1846729"/>
                </a:cubicBezTo>
                <a:cubicBezTo>
                  <a:pt x="525919" y="1839572"/>
                  <a:pt x="526335" y="1832497"/>
                  <a:pt x="526751" y="1825423"/>
                </a:cubicBezTo>
                <a:cubicBezTo>
                  <a:pt x="602739" y="1825423"/>
                  <a:pt x="678643" y="1825839"/>
                  <a:pt x="754630" y="1825256"/>
                </a:cubicBezTo>
                <a:close/>
                <a:moveTo>
                  <a:pt x="1542112" y="1712030"/>
                </a:moveTo>
                <a:cubicBezTo>
                  <a:pt x="1207784" y="1702208"/>
                  <a:pt x="931966" y="1975447"/>
                  <a:pt x="930468" y="2314518"/>
                </a:cubicBezTo>
                <a:cubicBezTo>
                  <a:pt x="930218" y="2367534"/>
                  <a:pt x="946198" y="2383265"/>
                  <a:pt x="998881" y="2384430"/>
                </a:cubicBezTo>
                <a:cubicBezTo>
                  <a:pt x="1070874" y="2386011"/>
                  <a:pt x="1082359" y="2339736"/>
                  <a:pt x="1084856" y="2288634"/>
                </a:cubicBezTo>
                <a:cubicBezTo>
                  <a:pt x="1087603" y="2231290"/>
                  <a:pt x="1115983" y="2197499"/>
                  <a:pt x="1169000" y="2197000"/>
                </a:cubicBezTo>
                <a:cubicBezTo>
                  <a:pt x="1346026" y="2195335"/>
                  <a:pt x="1523136" y="2196834"/>
                  <a:pt x="1700079" y="2202077"/>
                </a:cubicBezTo>
                <a:cubicBezTo>
                  <a:pt x="1737948" y="2203159"/>
                  <a:pt x="1792545" y="2216142"/>
                  <a:pt x="1789716" y="2266578"/>
                </a:cubicBezTo>
                <a:cubicBezTo>
                  <a:pt x="1782808" y="2391005"/>
                  <a:pt x="1857130" y="2393585"/>
                  <a:pt x="1926210" y="2383181"/>
                </a:cubicBezTo>
                <a:cubicBezTo>
                  <a:pt x="2106066" y="2379519"/>
                  <a:pt x="2104152" y="2415224"/>
                  <a:pt x="2078018" y="2224548"/>
                </a:cubicBezTo>
                <a:cubicBezTo>
                  <a:pt x="2039816" y="1945984"/>
                  <a:pt x="1799953" y="1719603"/>
                  <a:pt x="1542112" y="1712030"/>
                </a:cubicBezTo>
                <a:close/>
                <a:moveTo>
                  <a:pt x="3353883" y="1616614"/>
                </a:moveTo>
                <a:cubicBezTo>
                  <a:pt x="3295131" y="1622373"/>
                  <a:pt x="3239394" y="1646524"/>
                  <a:pt x="3185368" y="1692637"/>
                </a:cubicBezTo>
                <a:cubicBezTo>
                  <a:pt x="2986619" y="1862173"/>
                  <a:pt x="2914960" y="2095878"/>
                  <a:pt x="2846713" y="2332579"/>
                </a:cubicBezTo>
                <a:cubicBezTo>
                  <a:pt x="2836226" y="2369032"/>
                  <a:pt x="2853454" y="2378937"/>
                  <a:pt x="2889409" y="2383265"/>
                </a:cubicBezTo>
                <a:cubicBezTo>
                  <a:pt x="3011088" y="2397996"/>
                  <a:pt x="3019495" y="2299121"/>
                  <a:pt x="3049540" y="2225964"/>
                </a:cubicBezTo>
                <a:cubicBezTo>
                  <a:pt x="3106302" y="2087805"/>
                  <a:pt x="3235472" y="1998085"/>
                  <a:pt x="3392024" y="1997918"/>
                </a:cubicBezTo>
                <a:cubicBezTo>
                  <a:pt x="3536924" y="1997835"/>
                  <a:pt x="3618487" y="2084476"/>
                  <a:pt x="3670921" y="2207570"/>
                </a:cubicBezTo>
                <a:cubicBezTo>
                  <a:pt x="3685486" y="2241693"/>
                  <a:pt x="3699885" y="2276899"/>
                  <a:pt x="3706543" y="2313103"/>
                </a:cubicBezTo>
                <a:cubicBezTo>
                  <a:pt x="3720026" y="2385678"/>
                  <a:pt x="3755148" y="2399744"/>
                  <a:pt x="3815822" y="2362042"/>
                </a:cubicBezTo>
                <a:cubicBezTo>
                  <a:pt x="3836545" y="2064085"/>
                  <a:pt x="3792268" y="1794675"/>
                  <a:pt x="3497058" y="1634877"/>
                </a:cubicBezTo>
                <a:cubicBezTo>
                  <a:pt x="3468511" y="1625681"/>
                  <a:pt x="3440759" y="1619568"/>
                  <a:pt x="3413689" y="1616854"/>
                </a:cubicBezTo>
                <a:cubicBezTo>
                  <a:pt x="3393386" y="1614819"/>
                  <a:pt x="3373467" y="1614695"/>
                  <a:pt x="3353883" y="1616614"/>
                </a:cubicBezTo>
                <a:close/>
                <a:moveTo>
                  <a:pt x="340903" y="1526051"/>
                </a:moveTo>
                <a:cubicBezTo>
                  <a:pt x="514184" y="1526051"/>
                  <a:pt x="687465" y="1525802"/>
                  <a:pt x="860746" y="1526301"/>
                </a:cubicBezTo>
                <a:cubicBezTo>
                  <a:pt x="884966" y="1526385"/>
                  <a:pt x="920504" y="1525968"/>
                  <a:pt x="901195" y="1564503"/>
                </a:cubicBezTo>
                <a:cubicBezTo>
                  <a:pt x="879805" y="1607033"/>
                  <a:pt x="880971" y="1685433"/>
                  <a:pt x="807647" y="1669703"/>
                </a:cubicBezTo>
                <a:cubicBezTo>
                  <a:pt x="650429" y="1635913"/>
                  <a:pt x="495624" y="1590970"/>
                  <a:pt x="339821" y="1550604"/>
                </a:cubicBezTo>
                <a:cubicBezTo>
                  <a:pt x="340237" y="1542448"/>
                  <a:pt x="340570" y="1534208"/>
                  <a:pt x="340903" y="1526051"/>
                </a:cubicBezTo>
                <a:close/>
                <a:moveTo>
                  <a:pt x="1080811" y="1222830"/>
                </a:moveTo>
                <a:cubicBezTo>
                  <a:pt x="1097051" y="1222955"/>
                  <a:pt x="1112220" y="1228302"/>
                  <a:pt x="1122914" y="1249401"/>
                </a:cubicBezTo>
                <a:cubicBezTo>
                  <a:pt x="1095782" y="1290932"/>
                  <a:pt x="1059411" y="1321726"/>
                  <a:pt x="1014801" y="1343199"/>
                </a:cubicBezTo>
                <a:cubicBezTo>
                  <a:pt x="977182" y="1397214"/>
                  <a:pt x="929409" y="1410281"/>
                  <a:pt x="863159" y="1398296"/>
                </a:cubicBezTo>
                <a:cubicBezTo>
                  <a:pt x="597329" y="1350107"/>
                  <a:pt x="330416" y="1307744"/>
                  <a:pt x="64002" y="1262468"/>
                </a:cubicBezTo>
                <a:cubicBezTo>
                  <a:pt x="41281" y="1258556"/>
                  <a:pt x="19475" y="1249151"/>
                  <a:pt x="0" y="1226347"/>
                </a:cubicBezTo>
                <a:cubicBezTo>
                  <a:pt x="151309" y="1226347"/>
                  <a:pt x="302618" y="1226347"/>
                  <a:pt x="453926" y="1226347"/>
                </a:cubicBezTo>
                <a:cubicBezTo>
                  <a:pt x="646766" y="1226347"/>
                  <a:pt x="839522" y="1225265"/>
                  <a:pt x="1032279" y="1227595"/>
                </a:cubicBezTo>
                <a:cubicBezTo>
                  <a:pt x="1047260" y="1227803"/>
                  <a:pt x="1064572" y="1222705"/>
                  <a:pt x="1080811" y="1222830"/>
                </a:cubicBezTo>
                <a:close/>
                <a:moveTo>
                  <a:pt x="2228744" y="962976"/>
                </a:moveTo>
                <a:cubicBezTo>
                  <a:pt x="1952260" y="967054"/>
                  <a:pt x="1675693" y="965972"/>
                  <a:pt x="1399125" y="963476"/>
                </a:cubicBezTo>
                <a:cubicBezTo>
                  <a:pt x="1320974" y="962810"/>
                  <a:pt x="1286767" y="987445"/>
                  <a:pt x="1289347" y="1071090"/>
                </a:cubicBezTo>
                <a:cubicBezTo>
                  <a:pt x="1293509" y="1204920"/>
                  <a:pt x="1295506" y="1216406"/>
                  <a:pt x="1396961" y="1218154"/>
                </a:cubicBezTo>
                <a:cubicBezTo>
                  <a:pt x="1536702" y="1220567"/>
                  <a:pt x="1676608" y="1218736"/>
                  <a:pt x="1816431" y="1218820"/>
                </a:cubicBezTo>
                <a:cubicBezTo>
                  <a:pt x="1953175" y="1218903"/>
                  <a:pt x="2090002" y="1216073"/>
                  <a:pt x="2226580" y="1219818"/>
                </a:cubicBezTo>
                <a:cubicBezTo>
                  <a:pt x="2321377" y="1222482"/>
                  <a:pt x="2340270" y="1173210"/>
                  <a:pt x="2339937" y="1091397"/>
                </a:cubicBezTo>
                <a:cubicBezTo>
                  <a:pt x="2339604" y="1011581"/>
                  <a:pt x="2326703" y="961561"/>
                  <a:pt x="2228744" y="962976"/>
                </a:cubicBezTo>
                <a:close/>
                <a:moveTo>
                  <a:pt x="3117311" y="255267"/>
                </a:moveTo>
                <a:cubicBezTo>
                  <a:pt x="3112335" y="255202"/>
                  <a:pt x="3106161" y="257018"/>
                  <a:pt x="3098358" y="261387"/>
                </a:cubicBezTo>
                <a:cubicBezTo>
                  <a:pt x="3068896" y="277782"/>
                  <a:pt x="3039266" y="293845"/>
                  <a:pt x="3009720" y="310075"/>
                </a:cubicBezTo>
                <a:cubicBezTo>
                  <a:pt x="2997236" y="328053"/>
                  <a:pt x="2984835" y="346030"/>
                  <a:pt x="2972268" y="364090"/>
                </a:cubicBezTo>
                <a:cubicBezTo>
                  <a:pt x="2967108" y="397298"/>
                  <a:pt x="2961199" y="430423"/>
                  <a:pt x="2956871" y="463798"/>
                </a:cubicBezTo>
                <a:cubicBezTo>
                  <a:pt x="2943721" y="564836"/>
                  <a:pt x="2965693" y="651560"/>
                  <a:pt x="3050835" y="718309"/>
                </a:cubicBezTo>
                <a:cubicBezTo>
                  <a:pt x="3109594" y="764334"/>
                  <a:pt x="3134729" y="749437"/>
                  <a:pt x="3141304" y="680524"/>
                </a:cubicBezTo>
                <a:cubicBezTo>
                  <a:pt x="3183667" y="549855"/>
                  <a:pt x="3183834" y="419104"/>
                  <a:pt x="3141304" y="288436"/>
                </a:cubicBezTo>
                <a:cubicBezTo>
                  <a:pt x="3136373" y="272581"/>
                  <a:pt x="3132237" y="255462"/>
                  <a:pt x="3117311" y="255267"/>
                </a:cubicBezTo>
                <a:close/>
                <a:moveTo>
                  <a:pt x="2321119" y="11"/>
                </a:moveTo>
                <a:cubicBezTo>
                  <a:pt x="2342040" y="292"/>
                  <a:pt x="2359893" y="5930"/>
                  <a:pt x="2366676" y="27445"/>
                </a:cubicBezTo>
                <a:cubicBezTo>
                  <a:pt x="2384154" y="82958"/>
                  <a:pt x="2397304" y="152371"/>
                  <a:pt x="2355190" y="203640"/>
                </a:cubicBezTo>
                <a:cubicBezTo>
                  <a:pt x="2332053" y="231770"/>
                  <a:pt x="2327975" y="256822"/>
                  <a:pt x="2327891" y="287284"/>
                </a:cubicBezTo>
                <a:cubicBezTo>
                  <a:pt x="2327558" y="489278"/>
                  <a:pt x="2326893" y="691273"/>
                  <a:pt x="2328141" y="893268"/>
                </a:cubicBezTo>
                <a:cubicBezTo>
                  <a:pt x="2328640" y="969921"/>
                  <a:pt x="2384237" y="1034673"/>
                  <a:pt x="2372335" y="1117235"/>
                </a:cubicBezTo>
                <a:cubicBezTo>
                  <a:pt x="2365011" y="1168170"/>
                  <a:pt x="2356356" y="1211033"/>
                  <a:pt x="2322731" y="1252231"/>
                </a:cubicBezTo>
                <a:cubicBezTo>
                  <a:pt x="2227934" y="1368501"/>
                  <a:pt x="2149866" y="1494924"/>
                  <a:pt x="2108502" y="1641156"/>
                </a:cubicBezTo>
                <a:cubicBezTo>
                  <a:pt x="2031266" y="1914228"/>
                  <a:pt x="2150033" y="2078603"/>
                  <a:pt x="2435422" y="2089173"/>
                </a:cubicBezTo>
                <a:cubicBezTo>
                  <a:pt x="2525558" y="2092502"/>
                  <a:pt x="2615861" y="2088341"/>
                  <a:pt x="2706080" y="2087592"/>
                </a:cubicBezTo>
                <a:cubicBezTo>
                  <a:pt x="2866877" y="1951098"/>
                  <a:pt x="2932378" y="1750435"/>
                  <a:pt x="3046650" y="1582564"/>
                </a:cubicBezTo>
                <a:cubicBezTo>
                  <a:pt x="3046567" y="1552685"/>
                  <a:pt x="3046400" y="1522806"/>
                  <a:pt x="3046317" y="1492927"/>
                </a:cubicBezTo>
                <a:cubicBezTo>
                  <a:pt x="2989222" y="1265963"/>
                  <a:pt x="2934458" y="1038418"/>
                  <a:pt x="2873868" y="812370"/>
                </a:cubicBezTo>
                <a:cubicBezTo>
                  <a:pt x="2850897" y="726728"/>
                  <a:pt x="2814610" y="644666"/>
                  <a:pt x="2784315" y="560938"/>
                </a:cubicBezTo>
                <a:cubicBezTo>
                  <a:pt x="2722310" y="533972"/>
                  <a:pt x="2661470" y="502928"/>
                  <a:pt x="2593889" y="491858"/>
                </a:cubicBezTo>
                <a:cubicBezTo>
                  <a:pt x="2499508" y="476461"/>
                  <a:pt x="2523394" y="404219"/>
                  <a:pt x="2525309" y="346542"/>
                </a:cubicBezTo>
                <a:cubicBezTo>
                  <a:pt x="2527389" y="281707"/>
                  <a:pt x="2577576" y="279544"/>
                  <a:pt x="2626847" y="281790"/>
                </a:cubicBezTo>
                <a:cubicBezTo>
                  <a:pt x="2709742" y="285536"/>
                  <a:pt x="2786812" y="310920"/>
                  <a:pt x="2850980" y="361606"/>
                </a:cubicBezTo>
                <a:cubicBezTo>
                  <a:pt x="2888100" y="390986"/>
                  <a:pt x="2909240" y="377087"/>
                  <a:pt x="2935540" y="354282"/>
                </a:cubicBezTo>
                <a:cubicBezTo>
                  <a:pt x="2948025" y="336305"/>
                  <a:pt x="2960425" y="318244"/>
                  <a:pt x="2972910" y="300267"/>
                </a:cubicBezTo>
                <a:cubicBezTo>
                  <a:pt x="2994882" y="210381"/>
                  <a:pt x="3140781" y="146045"/>
                  <a:pt x="3211442" y="195317"/>
                </a:cubicBezTo>
                <a:cubicBezTo>
                  <a:pt x="3239656" y="214958"/>
                  <a:pt x="3230751" y="245670"/>
                  <a:pt x="3230917" y="272386"/>
                </a:cubicBezTo>
                <a:cubicBezTo>
                  <a:pt x="3231749" y="408963"/>
                  <a:pt x="3231416" y="545540"/>
                  <a:pt x="3231333" y="682118"/>
                </a:cubicBezTo>
                <a:cubicBezTo>
                  <a:pt x="3231333" y="811538"/>
                  <a:pt x="3231250" y="811538"/>
                  <a:pt x="3095338" y="806461"/>
                </a:cubicBezTo>
                <a:cubicBezTo>
                  <a:pt x="3096004" y="859810"/>
                  <a:pt x="3120390" y="906168"/>
                  <a:pt x="3135621" y="954357"/>
                </a:cubicBezTo>
                <a:cubicBezTo>
                  <a:pt x="3191633" y="1131716"/>
                  <a:pt x="3252556" y="1307661"/>
                  <a:pt x="3302993" y="1486601"/>
                </a:cubicBezTo>
                <a:cubicBezTo>
                  <a:pt x="3321885" y="1553767"/>
                  <a:pt x="3349351" y="1587308"/>
                  <a:pt x="3420677" y="1586642"/>
                </a:cubicBezTo>
                <a:cubicBezTo>
                  <a:pt x="3460627" y="1586309"/>
                  <a:pt x="3500243" y="1599043"/>
                  <a:pt x="3534200" y="1623179"/>
                </a:cubicBezTo>
                <a:cubicBezTo>
                  <a:pt x="3753257" y="1729128"/>
                  <a:pt x="3827663" y="1922051"/>
                  <a:pt x="3849385" y="2146601"/>
                </a:cubicBezTo>
                <a:cubicBezTo>
                  <a:pt x="3851966" y="2199201"/>
                  <a:pt x="3854046" y="2251801"/>
                  <a:pt x="3857209" y="2304401"/>
                </a:cubicBezTo>
                <a:cubicBezTo>
                  <a:pt x="3861870" y="2381471"/>
                  <a:pt x="3839898" y="2429493"/>
                  <a:pt x="3748929" y="2426996"/>
                </a:cubicBezTo>
                <a:cubicBezTo>
                  <a:pt x="3674440" y="2425165"/>
                  <a:pt x="3674856" y="2501153"/>
                  <a:pt x="3650054" y="2545430"/>
                </a:cubicBezTo>
                <a:cubicBezTo>
                  <a:pt x="3558919" y="2708058"/>
                  <a:pt x="3348102" y="2764736"/>
                  <a:pt x="3202786" y="2658121"/>
                </a:cubicBezTo>
                <a:cubicBezTo>
                  <a:pt x="3110736" y="2590540"/>
                  <a:pt x="3065376" y="2493079"/>
                  <a:pt x="3041323" y="2378141"/>
                </a:cubicBezTo>
                <a:cubicBezTo>
                  <a:pt x="3000625" y="2416427"/>
                  <a:pt x="2955182" y="2426164"/>
                  <a:pt x="2903581" y="2426247"/>
                </a:cubicBezTo>
                <a:cubicBezTo>
                  <a:pt x="2565175" y="2426996"/>
                  <a:pt x="2226686" y="2428661"/>
                  <a:pt x="1888280" y="2433988"/>
                </a:cubicBezTo>
                <a:cubicBezTo>
                  <a:pt x="1842338" y="2434654"/>
                  <a:pt x="1805218" y="2418424"/>
                  <a:pt x="1765435" y="2403859"/>
                </a:cubicBezTo>
                <a:cubicBezTo>
                  <a:pt x="1720492" y="2598447"/>
                  <a:pt x="1641342" y="2675682"/>
                  <a:pt x="1459405" y="2704146"/>
                </a:cubicBezTo>
                <a:cubicBezTo>
                  <a:pt x="1440180" y="2713301"/>
                  <a:pt x="1421370" y="2710888"/>
                  <a:pt x="1402644" y="2702648"/>
                </a:cubicBezTo>
                <a:cubicBezTo>
                  <a:pt x="1257078" y="2674600"/>
                  <a:pt x="1149797" y="2602525"/>
                  <a:pt x="1118087" y="2448553"/>
                </a:cubicBezTo>
                <a:cubicBezTo>
                  <a:pt x="1109098" y="2404858"/>
                  <a:pt x="1092869" y="2399614"/>
                  <a:pt x="1058246" y="2423501"/>
                </a:cubicBezTo>
                <a:cubicBezTo>
                  <a:pt x="1048674" y="2430076"/>
                  <a:pt x="1034609" y="2430492"/>
                  <a:pt x="1022458" y="2432906"/>
                </a:cubicBezTo>
                <a:cubicBezTo>
                  <a:pt x="819464" y="2472772"/>
                  <a:pt x="747472" y="2408104"/>
                  <a:pt x="774438" y="2206026"/>
                </a:cubicBezTo>
                <a:cubicBezTo>
                  <a:pt x="781346" y="2154424"/>
                  <a:pt x="778599" y="2100242"/>
                  <a:pt x="803984" y="2051970"/>
                </a:cubicBezTo>
                <a:cubicBezTo>
                  <a:pt x="852589" y="1807280"/>
                  <a:pt x="919338" y="1569497"/>
                  <a:pt x="1067900" y="1362924"/>
                </a:cubicBezTo>
                <a:cubicBezTo>
                  <a:pt x="1081466" y="1302334"/>
                  <a:pt x="1123413" y="1269459"/>
                  <a:pt x="1178510" y="1249234"/>
                </a:cubicBezTo>
                <a:cubicBezTo>
                  <a:pt x="1238518" y="1226763"/>
                  <a:pt x="1257910" y="1187979"/>
                  <a:pt x="1250253" y="1121396"/>
                </a:cubicBezTo>
                <a:cubicBezTo>
                  <a:pt x="1243262" y="1060224"/>
                  <a:pt x="1230694" y="990146"/>
                  <a:pt x="1300939" y="944120"/>
                </a:cubicBezTo>
                <a:cubicBezTo>
                  <a:pt x="1314339" y="935298"/>
                  <a:pt x="1311925" y="898095"/>
                  <a:pt x="1312008" y="873959"/>
                </a:cubicBezTo>
                <a:cubicBezTo>
                  <a:pt x="1312757" y="681286"/>
                  <a:pt x="1309595" y="488529"/>
                  <a:pt x="1313839" y="295939"/>
                </a:cubicBezTo>
                <a:cubicBezTo>
                  <a:pt x="1315504" y="220867"/>
                  <a:pt x="1251751" y="168101"/>
                  <a:pt x="1263153" y="87703"/>
                </a:cubicBezTo>
                <a:cubicBezTo>
                  <a:pt x="1272059" y="24615"/>
                  <a:pt x="1287373" y="2477"/>
                  <a:pt x="1351708" y="2976"/>
                </a:cubicBezTo>
                <a:cubicBezTo>
                  <a:pt x="1653494" y="5473"/>
                  <a:pt x="1955362" y="3392"/>
                  <a:pt x="2257147" y="4724"/>
                </a:cubicBezTo>
                <a:cubicBezTo>
                  <a:pt x="2276206" y="4807"/>
                  <a:pt x="2300197" y="-270"/>
                  <a:pt x="2321119" y="11"/>
                </a:cubicBezTo>
                <a:close/>
              </a:path>
            </a:pathLst>
          </a:custGeom>
          <a:solidFill>
            <a:schemeClr val="accent6"/>
          </a:solidFill>
          <a:ln w="83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9711D6-1D0D-4EFE-BEB3-A967AD1FA7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1" name="Oval Callout 21">
            <a:extLst>
              <a:ext uri="{FF2B5EF4-FFF2-40B4-BE49-F238E27FC236}">
                <a16:creationId xmlns:a16="http://schemas.microsoft.com/office/drawing/2014/main" id="{BC2D4A40-BD6B-4957-BB3D-0D46A90E0386}"/>
              </a:ext>
            </a:extLst>
          </p:cNvPr>
          <p:cNvSpPr/>
          <p:nvPr/>
        </p:nvSpPr>
        <p:spPr>
          <a:xfrm rot="1882940">
            <a:off x="8942747" y="2046036"/>
            <a:ext cx="1767671" cy="1767475"/>
          </a:xfrm>
          <a:prstGeom prst="wedgeEllipseCallout">
            <a:avLst>
              <a:gd name="adj1" fmla="val -53426"/>
              <a:gd name="adj2" fmla="val 7876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Oval Callout 22">
            <a:extLst>
              <a:ext uri="{FF2B5EF4-FFF2-40B4-BE49-F238E27FC236}">
                <a16:creationId xmlns:a16="http://schemas.microsoft.com/office/drawing/2014/main" id="{0750B608-F594-4E6F-BEE9-28F90ACE7B76}"/>
              </a:ext>
            </a:extLst>
          </p:cNvPr>
          <p:cNvSpPr/>
          <p:nvPr/>
        </p:nvSpPr>
        <p:spPr>
          <a:xfrm rot="1882940">
            <a:off x="1481584" y="2104324"/>
            <a:ext cx="1767671" cy="1767475"/>
          </a:xfrm>
          <a:prstGeom prst="wedgeEllipseCallout">
            <a:avLst>
              <a:gd name="adj1" fmla="val 100855"/>
              <a:gd name="adj2" fmla="val -179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41AAD0B1-0734-43BA-AC60-97233858447E}"/>
              </a:ext>
            </a:extLst>
          </p:cNvPr>
          <p:cNvSpPr/>
          <p:nvPr/>
        </p:nvSpPr>
        <p:spPr>
          <a:xfrm>
            <a:off x="1645000" y="3090840"/>
            <a:ext cx="147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Add Text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24" name="그룹 6">
            <a:extLst>
              <a:ext uri="{FF2B5EF4-FFF2-40B4-BE49-F238E27FC236}">
                <a16:creationId xmlns:a16="http://schemas.microsoft.com/office/drawing/2014/main" id="{9029BA0D-A4AA-49A4-B272-C3FFD7F36965}"/>
              </a:ext>
            </a:extLst>
          </p:cNvPr>
          <p:cNvGrpSpPr/>
          <p:nvPr/>
        </p:nvGrpSpPr>
        <p:grpSpPr>
          <a:xfrm>
            <a:off x="1273522" y="4144484"/>
            <a:ext cx="2617901" cy="884485"/>
            <a:chOff x="2010671" y="4058224"/>
            <a:chExt cx="2007493" cy="88448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57E27D-9DDE-43D5-9D42-E8085994ABE7}"/>
                </a:ext>
              </a:extLst>
            </p:cNvPr>
            <p:cNvSpPr/>
            <p:nvPr/>
          </p:nvSpPr>
          <p:spPr>
            <a:xfrm>
              <a:off x="2011465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Rectangle 18">
              <a:extLst>
                <a:ext uri="{FF2B5EF4-FFF2-40B4-BE49-F238E27FC236}">
                  <a16:creationId xmlns:a16="http://schemas.microsoft.com/office/drawing/2014/main" id="{1F6877EC-C463-4898-8759-4D15B0276771}"/>
                </a:ext>
              </a:extLst>
            </p:cNvPr>
            <p:cNvSpPr/>
            <p:nvPr/>
          </p:nvSpPr>
          <p:spPr>
            <a:xfrm>
              <a:off x="2010671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grpSp>
        <p:nvGrpSpPr>
          <p:cNvPr id="27" name="그룹 5">
            <a:extLst>
              <a:ext uri="{FF2B5EF4-FFF2-40B4-BE49-F238E27FC236}">
                <a16:creationId xmlns:a16="http://schemas.microsoft.com/office/drawing/2014/main" id="{8C9102E1-9C4C-4488-A644-A2DF5217530A}"/>
              </a:ext>
            </a:extLst>
          </p:cNvPr>
          <p:cNvGrpSpPr/>
          <p:nvPr/>
        </p:nvGrpSpPr>
        <p:grpSpPr>
          <a:xfrm>
            <a:off x="8284241" y="4144484"/>
            <a:ext cx="2634239" cy="884485"/>
            <a:chOff x="8157498" y="4058224"/>
            <a:chExt cx="2006699" cy="884485"/>
          </a:xfrm>
        </p:grpSpPr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9384697C-8A9F-43A3-821B-F9D32CFFAB91}"/>
                </a:ext>
              </a:extLst>
            </p:cNvPr>
            <p:cNvSpPr/>
            <p:nvPr/>
          </p:nvSpPr>
          <p:spPr>
            <a:xfrm>
              <a:off x="8157498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Rectangle 18">
              <a:extLst>
                <a:ext uri="{FF2B5EF4-FFF2-40B4-BE49-F238E27FC236}">
                  <a16:creationId xmlns:a16="http://schemas.microsoft.com/office/drawing/2014/main" id="{993C5A7A-076C-48BF-A40F-55E19D76F397}"/>
                </a:ext>
              </a:extLst>
            </p:cNvPr>
            <p:cNvSpPr/>
            <p:nvPr/>
          </p:nvSpPr>
          <p:spPr>
            <a:xfrm>
              <a:off x="8157498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30" name="Rectangle 18">
            <a:extLst>
              <a:ext uri="{FF2B5EF4-FFF2-40B4-BE49-F238E27FC236}">
                <a16:creationId xmlns:a16="http://schemas.microsoft.com/office/drawing/2014/main" id="{CC6A4B7A-2850-4B59-B197-436725814CC8}"/>
              </a:ext>
            </a:extLst>
          </p:cNvPr>
          <p:cNvSpPr/>
          <p:nvPr/>
        </p:nvSpPr>
        <p:spPr>
          <a:xfrm>
            <a:off x="9083140" y="3090840"/>
            <a:ext cx="147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Add Text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B76AD8B4-FF1C-4ACC-86E4-884903C478D5}"/>
              </a:ext>
            </a:extLst>
          </p:cNvPr>
          <p:cNvSpPr/>
          <p:nvPr/>
        </p:nvSpPr>
        <p:spPr>
          <a:xfrm>
            <a:off x="4669710" y="1515629"/>
            <a:ext cx="2852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277A7EE-5AA7-4228-AB44-4D1967EE68AF}"/>
              </a:ext>
            </a:extLst>
          </p:cNvPr>
          <p:cNvSpPr txBox="1"/>
          <p:nvPr/>
        </p:nvSpPr>
        <p:spPr>
          <a:xfrm>
            <a:off x="870046" y="5392873"/>
            <a:ext cx="10451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A7935393-7BBC-4A74-AB5F-B33E1D596690}"/>
              </a:ext>
            </a:extLst>
          </p:cNvPr>
          <p:cNvSpPr>
            <a:spLocks noChangeAspect="1"/>
          </p:cNvSpPr>
          <p:nvPr/>
        </p:nvSpPr>
        <p:spPr>
          <a:xfrm>
            <a:off x="9655279" y="2438146"/>
            <a:ext cx="394013" cy="500412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Rounded Rectangle 2">
            <a:extLst>
              <a:ext uri="{FF2B5EF4-FFF2-40B4-BE49-F238E27FC236}">
                <a16:creationId xmlns:a16="http://schemas.microsoft.com/office/drawing/2014/main" id="{C8047C82-137F-4505-A97E-E72329C1F54F}"/>
              </a:ext>
            </a:extLst>
          </p:cNvPr>
          <p:cNvSpPr>
            <a:spLocks noChangeAspect="1"/>
          </p:cNvSpPr>
          <p:nvPr/>
        </p:nvSpPr>
        <p:spPr>
          <a:xfrm>
            <a:off x="2235426" y="2492426"/>
            <a:ext cx="278562" cy="512517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84D67C-6AC9-4A29-9C4B-2494614A3DF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D056F437-2DAB-47C3-A560-34CD210A8576}"/>
              </a:ext>
            </a:extLst>
          </p:cNvPr>
          <p:cNvSpPr/>
          <p:nvPr/>
        </p:nvSpPr>
        <p:spPr>
          <a:xfrm>
            <a:off x="0" y="4854686"/>
            <a:ext cx="12192000" cy="2009862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7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D5EB976-20F4-4E37-A88D-550DFB22B0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8369528"/>
              </p:ext>
            </p:extLst>
          </p:nvPr>
        </p:nvGraphicFramePr>
        <p:xfrm>
          <a:off x="887240" y="1651998"/>
          <a:ext cx="5784824" cy="2859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3E805C5-A75C-4CD3-A5B7-0F1D18E68848}"/>
              </a:ext>
            </a:extLst>
          </p:cNvPr>
          <p:cNvGrpSpPr/>
          <p:nvPr/>
        </p:nvGrpSpPr>
        <p:grpSpPr>
          <a:xfrm>
            <a:off x="7293425" y="1859765"/>
            <a:ext cx="3710937" cy="676200"/>
            <a:chOff x="5774741" y="1674863"/>
            <a:chExt cx="3710937" cy="6762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9528F9-5668-4248-B270-907A10EB1208}"/>
                </a:ext>
              </a:extLst>
            </p:cNvPr>
            <p:cNvSpPr/>
            <p:nvPr/>
          </p:nvSpPr>
          <p:spPr>
            <a:xfrm>
              <a:off x="5774741" y="1705350"/>
              <a:ext cx="216024" cy="2160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CC51F2-991F-4552-BF61-04F2CD61C42D}"/>
                </a:ext>
              </a:extLst>
            </p:cNvPr>
            <p:cNvSpPr/>
            <p:nvPr/>
          </p:nvSpPr>
          <p:spPr>
            <a:xfrm>
              <a:off x="5774741" y="2073773"/>
              <a:ext cx="216024" cy="2160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5AC1E91-98A3-4D86-8FB8-679D51396816}"/>
                </a:ext>
              </a:extLst>
            </p:cNvPr>
            <p:cNvSpPr/>
            <p:nvPr/>
          </p:nvSpPr>
          <p:spPr>
            <a:xfrm>
              <a:off x="7793171" y="1705350"/>
              <a:ext cx="216024" cy="2160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63BC89-5051-4000-87F6-CEE639955186}"/>
                </a:ext>
              </a:extLst>
            </p:cNvPr>
            <p:cNvSpPr txBox="1"/>
            <p:nvPr/>
          </p:nvSpPr>
          <p:spPr>
            <a:xfrm>
              <a:off x="6106299" y="1674863"/>
              <a:ext cx="13609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5F11DD-8014-441F-A8DF-08F2D6951F78}"/>
                </a:ext>
              </a:extLst>
            </p:cNvPr>
            <p:cNvSpPr txBox="1"/>
            <p:nvPr/>
          </p:nvSpPr>
          <p:spPr>
            <a:xfrm>
              <a:off x="6106299" y="2043286"/>
              <a:ext cx="13609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0F9F68-E0E6-4965-8EA8-DFD377233B45}"/>
                </a:ext>
              </a:extLst>
            </p:cNvPr>
            <p:cNvSpPr txBox="1"/>
            <p:nvPr/>
          </p:nvSpPr>
          <p:spPr>
            <a:xfrm>
              <a:off x="8124729" y="1674863"/>
              <a:ext cx="13609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7A35ADB-3245-4D9B-827F-08C28360ABC6}"/>
                </a:ext>
              </a:extLst>
            </p:cNvPr>
            <p:cNvSpPr/>
            <p:nvPr/>
          </p:nvSpPr>
          <p:spPr>
            <a:xfrm>
              <a:off x="7793171" y="2073773"/>
              <a:ext cx="216024" cy="2160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BBB173-3A46-41CF-AC70-3BEF8328966A}"/>
                </a:ext>
              </a:extLst>
            </p:cNvPr>
            <p:cNvSpPr txBox="1"/>
            <p:nvPr/>
          </p:nvSpPr>
          <p:spPr>
            <a:xfrm>
              <a:off x="8124729" y="2043286"/>
              <a:ext cx="13609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8E9CAF-2DBA-46D5-AD79-7E6C79127403}"/>
              </a:ext>
            </a:extLst>
          </p:cNvPr>
          <p:cNvGrpSpPr/>
          <p:nvPr/>
        </p:nvGrpSpPr>
        <p:grpSpPr>
          <a:xfrm>
            <a:off x="6899474" y="2856656"/>
            <a:ext cx="4498839" cy="1477328"/>
            <a:chOff x="5375474" y="2822446"/>
            <a:chExt cx="3312368" cy="1477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382C35-17C4-4B30-BFE7-E4A9E669F452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BE5D15-350F-48BA-99BE-88E1D8A2A27E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35DC96C-EEE4-483C-9BB3-BE17262F3678}"/>
              </a:ext>
            </a:extLst>
          </p:cNvPr>
          <p:cNvSpPr/>
          <p:nvPr/>
        </p:nvSpPr>
        <p:spPr>
          <a:xfrm>
            <a:off x="931868" y="5276228"/>
            <a:ext cx="503422" cy="5034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781205-47CE-4CD9-891C-CCC166113AF2}"/>
              </a:ext>
            </a:extLst>
          </p:cNvPr>
          <p:cNvSpPr/>
          <p:nvPr/>
        </p:nvSpPr>
        <p:spPr>
          <a:xfrm>
            <a:off x="3551660" y="5276228"/>
            <a:ext cx="503422" cy="503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EF882C-AF0E-402B-BF83-F3C36CCA09CA}"/>
              </a:ext>
            </a:extLst>
          </p:cNvPr>
          <p:cNvSpPr/>
          <p:nvPr/>
        </p:nvSpPr>
        <p:spPr>
          <a:xfrm>
            <a:off x="6171454" y="5276228"/>
            <a:ext cx="503422" cy="5034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74BB61-ACA0-4F4A-944E-4649FAB0427A}"/>
              </a:ext>
            </a:extLst>
          </p:cNvPr>
          <p:cNvGrpSpPr/>
          <p:nvPr/>
        </p:nvGrpSpPr>
        <p:grpSpPr>
          <a:xfrm>
            <a:off x="1602738" y="5276228"/>
            <a:ext cx="1873477" cy="1137790"/>
            <a:chOff x="803640" y="3362835"/>
            <a:chExt cx="2059657" cy="113779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D6A219-C218-43EA-84F0-E460D9A04454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06236EC-CC94-42D6-A6E7-F21EF8FE7B4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3D13D96-E816-4AB8-8D77-EE7A4FE96452}"/>
              </a:ext>
            </a:extLst>
          </p:cNvPr>
          <p:cNvGrpSpPr/>
          <p:nvPr/>
        </p:nvGrpSpPr>
        <p:grpSpPr>
          <a:xfrm>
            <a:off x="4211629" y="5276228"/>
            <a:ext cx="1872000" cy="1137790"/>
            <a:chOff x="803638" y="3362835"/>
            <a:chExt cx="3033481" cy="113779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E70D5EB-B7A5-4399-B81E-50CA253C32AF}"/>
                </a:ext>
              </a:extLst>
            </p:cNvPr>
            <p:cNvSpPr txBox="1"/>
            <p:nvPr/>
          </p:nvSpPr>
          <p:spPr>
            <a:xfrm>
              <a:off x="803638" y="3669628"/>
              <a:ext cx="3033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AD7142D-11B8-4088-BA51-DD4997D536D4}"/>
                </a:ext>
              </a:extLst>
            </p:cNvPr>
            <p:cNvSpPr txBox="1"/>
            <p:nvPr/>
          </p:nvSpPr>
          <p:spPr>
            <a:xfrm>
              <a:off x="803638" y="3362835"/>
              <a:ext cx="3033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9C476F-2503-49EA-8157-D54ECE94CE3E}"/>
              </a:ext>
            </a:extLst>
          </p:cNvPr>
          <p:cNvGrpSpPr/>
          <p:nvPr/>
        </p:nvGrpSpPr>
        <p:grpSpPr>
          <a:xfrm>
            <a:off x="6819045" y="5276228"/>
            <a:ext cx="1873477" cy="1137790"/>
            <a:chOff x="803640" y="3362835"/>
            <a:chExt cx="2059657" cy="113779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83EFF1-1C49-4E5F-AF1D-3107B7379969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27BC956-030A-4D3F-B1D0-77AD536D302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5F641BE-99B2-4D43-A317-51AFF66BAA7B}"/>
              </a:ext>
            </a:extLst>
          </p:cNvPr>
          <p:cNvGrpSpPr/>
          <p:nvPr/>
        </p:nvGrpSpPr>
        <p:grpSpPr>
          <a:xfrm>
            <a:off x="9427936" y="5276228"/>
            <a:ext cx="1873477" cy="1137790"/>
            <a:chOff x="803640" y="3362835"/>
            <a:chExt cx="2059657" cy="113779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8657D3-5A69-4782-9C55-0ED95C3D5B3B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F6C461-800F-4CFD-972D-C376236DE0F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4DA09718-0282-4257-BAA3-C9A954AABC5E}"/>
              </a:ext>
            </a:extLst>
          </p:cNvPr>
          <p:cNvSpPr/>
          <p:nvPr/>
        </p:nvSpPr>
        <p:spPr>
          <a:xfrm>
            <a:off x="8791246" y="5276228"/>
            <a:ext cx="503422" cy="5034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id="{D317A4B8-C9DE-46CF-8745-40CB9697AC77}"/>
              </a:ext>
            </a:extLst>
          </p:cNvPr>
          <p:cNvSpPr/>
          <p:nvPr/>
        </p:nvSpPr>
        <p:spPr>
          <a:xfrm flipH="1">
            <a:off x="8905890" y="5397103"/>
            <a:ext cx="274133" cy="27413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32">
            <a:extLst>
              <a:ext uri="{FF2B5EF4-FFF2-40B4-BE49-F238E27FC236}">
                <a16:creationId xmlns:a16="http://schemas.microsoft.com/office/drawing/2014/main" id="{A756D41B-4027-418E-A01B-0D3F83EC7A6E}"/>
              </a:ext>
            </a:extLst>
          </p:cNvPr>
          <p:cNvSpPr/>
          <p:nvPr/>
        </p:nvSpPr>
        <p:spPr>
          <a:xfrm>
            <a:off x="1067016" y="5401622"/>
            <a:ext cx="247281" cy="24728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3914025D-2BD8-4F09-A4F9-F270499D28A0}"/>
              </a:ext>
            </a:extLst>
          </p:cNvPr>
          <p:cNvSpPr/>
          <p:nvPr/>
        </p:nvSpPr>
        <p:spPr>
          <a:xfrm>
            <a:off x="3663164" y="5375015"/>
            <a:ext cx="284948" cy="28448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DC9DBB1D-BEE5-4118-B285-AA0CFA3C758E}"/>
              </a:ext>
            </a:extLst>
          </p:cNvPr>
          <p:cNvSpPr/>
          <p:nvPr/>
        </p:nvSpPr>
        <p:spPr>
          <a:xfrm>
            <a:off x="6266861" y="5439728"/>
            <a:ext cx="302067" cy="19852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3066351-BEB1-477F-879E-306D811F96C3}"/>
              </a:ext>
            </a:extLst>
          </p:cNvPr>
          <p:cNvGrpSpPr/>
          <p:nvPr/>
        </p:nvGrpSpPr>
        <p:grpSpPr>
          <a:xfrm>
            <a:off x="223914" y="1139417"/>
            <a:ext cx="6570951" cy="5056857"/>
            <a:chOff x="223914" y="1139417"/>
            <a:chExt cx="6570951" cy="5056857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97AD099-C7F7-408C-8124-E5AA222FC1C1}"/>
                </a:ext>
              </a:extLst>
            </p:cNvPr>
            <p:cNvSpPr/>
            <p:nvPr/>
          </p:nvSpPr>
          <p:spPr>
            <a:xfrm>
              <a:off x="223914" y="1745867"/>
              <a:ext cx="6504823" cy="4324194"/>
            </a:xfrm>
            <a:custGeom>
              <a:avLst/>
              <a:gdLst>
                <a:gd name="connsiteX0" fmla="*/ 2977241 w 2983072"/>
                <a:gd name="connsiteY0" fmla="*/ 1404120 h 1983048"/>
                <a:gd name="connsiteX1" fmla="*/ 1664038 w 2983072"/>
                <a:gd name="connsiteY1" fmla="*/ 1312116 h 1983048"/>
                <a:gd name="connsiteX2" fmla="*/ 1634323 w 2983072"/>
                <a:gd name="connsiteY2" fmla="*/ 1288114 h 1983048"/>
                <a:gd name="connsiteX3" fmla="*/ 1230305 w 2983072"/>
                <a:gd name="connsiteY3" fmla="*/ 69774 h 1983048"/>
                <a:gd name="connsiteX4" fmla="*/ 1130872 w 2983072"/>
                <a:gd name="connsiteY4" fmla="*/ 56 h 1983048"/>
                <a:gd name="connsiteX5" fmla="*/ 68538 w 2983072"/>
                <a:gd name="connsiteY5" fmla="*/ 15486 h 1983048"/>
                <a:gd name="connsiteX6" fmla="*/ 1678 w 2983072"/>
                <a:gd name="connsiteY6" fmla="*/ 98918 h 1983048"/>
                <a:gd name="connsiteX7" fmla="*/ 437126 w 2983072"/>
                <a:gd name="connsiteY7" fmla="*/ 1469265 h 1983048"/>
                <a:gd name="connsiteX8" fmla="*/ 531416 w 2983072"/>
                <a:gd name="connsiteY8" fmla="*/ 1703562 h 1983048"/>
                <a:gd name="connsiteX9" fmla="*/ 478271 w 2983072"/>
                <a:gd name="connsiteY9" fmla="*/ 1825853 h 1983048"/>
                <a:gd name="connsiteX10" fmla="*/ 554274 w 2983072"/>
                <a:gd name="connsiteY10" fmla="*/ 1888141 h 1983048"/>
                <a:gd name="connsiteX11" fmla="*/ 2109201 w 2983072"/>
                <a:gd name="connsiteY11" fmla="*/ 1983003 h 1983048"/>
                <a:gd name="connsiteX12" fmla="*/ 2322354 w 2983072"/>
                <a:gd name="connsiteY12" fmla="*/ 1912714 h 1983048"/>
                <a:gd name="connsiteX13" fmla="*/ 2959525 w 2983072"/>
                <a:gd name="connsiteY13" fmla="*/ 1470408 h 1983048"/>
                <a:gd name="connsiteX14" fmla="*/ 2977241 w 2983072"/>
                <a:gd name="connsiteY14" fmla="*/ 1404120 h 1983048"/>
                <a:gd name="connsiteX15" fmla="*/ 2977241 w 2983072"/>
                <a:gd name="connsiteY15" fmla="*/ 1404120 h 198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3072" h="1983048">
                  <a:moveTo>
                    <a:pt x="2977241" y="1404120"/>
                  </a:moveTo>
                  <a:cubicBezTo>
                    <a:pt x="2934953" y="1378976"/>
                    <a:pt x="1826903" y="1330402"/>
                    <a:pt x="1664038" y="1312116"/>
                  </a:cubicBezTo>
                  <a:cubicBezTo>
                    <a:pt x="1645752" y="1310401"/>
                    <a:pt x="1638895" y="1303544"/>
                    <a:pt x="1634323" y="1288114"/>
                  </a:cubicBezTo>
                  <a:cubicBezTo>
                    <a:pt x="1595464" y="1168680"/>
                    <a:pt x="1325737" y="356644"/>
                    <a:pt x="1230305" y="69774"/>
                  </a:cubicBezTo>
                  <a:cubicBezTo>
                    <a:pt x="1212018" y="14914"/>
                    <a:pt x="1189160" y="-1087"/>
                    <a:pt x="1130872" y="56"/>
                  </a:cubicBezTo>
                  <a:cubicBezTo>
                    <a:pt x="1060011" y="1199"/>
                    <a:pt x="140541" y="14914"/>
                    <a:pt x="68538" y="15486"/>
                  </a:cubicBezTo>
                  <a:cubicBezTo>
                    <a:pt x="17678" y="16057"/>
                    <a:pt x="-6894" y="48059"/>
                    <a:pt x="1678" y="98918"/>
                  </a:cubicBezTo>
                  <a:cubicBezTo>
                    <a:pt x="6249" y="125776"/>
                    <a:pt x="422840" y="1433835"/>
                    <a:pt x="437126" y="1469265"/>
                  </a:cubicBezTo>
                  <a:cubicBezTo>
                    <a:pt x="467413" y="1548126"/>
                    <a:pt x="471413" y="1637273"/>
                    <a:pt x="531416" y="1703562"/>
                  </a:cubicBezTo>
                  <a:cubicBezTo>
                    <a:pt x="458270" y="1744707"/>
                    <a:pt x="455413" y="1751564"/>
                    <a:pt x="478271" y="1825853"/>
                  </a:cubicBezTo>
                  <a:cubicBezTo>
                    <a:pt x="489700" y="1863569"/>
                    <a:pt x="514272" y="1885284"/>
                    <a:pt x="554274" y="1888141"/>
                  </a:cubicBezTo>
                  <a:cubicBezTo>
                    <a:pt x="729711" y="1900713"/>
                    <a:pt x="1952051" y="1985289"/>
                    <a:pt x="2109201" y="1983003"/>
                  </a:cubicBezTo>
                  <a:cubicBezTo>
                    <a:pt x="2188062" y="1981288"/>
                    <a:pt x="2226350" y="1983574"/>
                    <a:pt x="2322354" y="1912714"/>
                  </a:cubicBezTo>
                  <a:cubicBezTo>
                    <a:pt x="2388643" y="1865283"/>
                    <a:pt x="2905809" y="1512125"/>
                    <a:pt x="2959525" y="1470408"/>
                  </a:cubicBezTo>
                  <a:cubicBezTo>
                    <a:pt x="2984670" y="1449836"/>
                    <a:pt x="2988098" y="1430978"/>
                    <a:pt x="2977241" y="1404120"/>
                  </a:cubicBezTo>
                  <a:lnTo>
                    <a:pt x="2977241" y="14041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lt1"/>
                </a:solidFill>
              </a:endParaRPr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7E58D0D3-A31E-4243-9DC2-81E39EEB6963}"/>
                </a:ext>
              </a:extLst>
            </p:cNvPr>
            <p:cNvGrpSpPr/>
            <p:nvPr/>
          </p:nvGrpSpPr>
          <p:grpSpPr>
            <a:xfrm>
              <a:off x="454371" y="1139417"/>
              <a:ext cx="6340494" cy="5056857"/>
              <a:chOff x="501223" y="1743313"/>
              <a:chExt cx="4810404" cy="3836534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00744DD7-5556-4800-8F42-229F4DE092D1}"/>
                  </a:ext>
                </a:extLst>
              </p:cNvPr>
              <p:cNvGrpSpPr/>
              <p:nvPr/>
            </p:nvGrpSpPr>
            <p:grpSpPr>
              <a:xfrm>
                <a:off x="501223" y="2335568"/>
                <a:ext cx="4427825" cy="3244279"/>
                <a:chOff x="501223" y="2335568"/>
                <a:chExt cx="4427825" cy="3244279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FECDBCF3-A484-4592-8867-62BBA269F258}"/>
                    </a:ext>
                  </a:extLst>
                </p:cNvPr>
                <p:cNvGrpSpPr/>
                <p:nvPr/>
              </p:nvGrpSpPr>
              <p:grpSpPr>
                <a:xfrm>
                  <a:off x="501223" y="2335568"/>
                  <a:ext cx="4427825" cy="2943473"/>
                  <a:chOff x="4867144" y="3642852"/>
                  <a:chExt cx="2983072" cy="1983048"/>
                </a:xfrm>
              </p:grpSpPr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2D37F21C-B592-4958-AB84-C63D3BD881C5}"/>
                      </a:ext>
                    </a:extLst>
                  </p:cNvPr>
                  <p:cNvSpPr/>
                  <p:nvPr/>
                </p:nvSpPr>
                <p:spPr>
                  <a:xfrm>
                    <a:off x="4867144" y="3642852"/>
                    <a:ext cx="2983072" cy="1983048"/>
                  </a:xfrm>
                  <a:custGeom>
                    <a:avLst/>
                    <a:gdLst>
                      <a:gd name="connsiteX0" fmla="*/ 2977241 w 2983072"/>
                      <a:gd name="connsiteY0" fmla="*/ 1404120 h 1983048"/>
                      <a:gd name="connsiteX1" fmla="*/ 1664038 w 2983072"/>
                      <a:gd name="connsiteY1" fmla="*/ 1312116 h 1983048"/>
                      <a:gd name="connsiteX2" fmla="*/ 1634323 w 2983072"/>
                      <a:gd name="connsiteY2" fmla="*/ 1288114 h 1983048"/>
                      <a:gd name="connsiteX3" fmla="*/ 1230305 w 2983072"/>
                      <a:gd name="connsiteY3" fmla="*/ 69774 h 1983048"/>
                      <a:gd name="connsiteX4" fmla="*/ 1130872 w 2983072"/>
                      <a:gd name="connsiteY4" fmla="*/ 56 h 1983048"/>
                      <a:gd name="connsiteX5" fmla="*/ 68538 w 2983072"/>
                      <a:gd name="connsiteY5" fmla="*/ 15486 h 1983048"/>
                      <a:gd name="connsiteX6" fmla="*/ 1678 w 2983072"/>
                      <a:gd name="connsiteY6" fmla="*/ 98918 h 1983048"/>
                      <a:gd name="connsiteX7" fmla="*/ 437126 w 2983072"/>
                      <a:gd name="connsiteY7" fmla="*/ 1469265 h 1983048"/>
                      <a:gd name="connsiteX8" fmla="*/ 531416 w 2983072"/>
                      <a:gd name="connsiteY8" fmla="*/ 1703562 h 1983048"/>
                      <a:gd name="connsiteX9" fmla="*/ 478271 w 2983072"/>
                      <a:gd name="connsiteY9" fmla="*/ 1825853 h 1983048"/>
                      <a:gd name="connsiteX10" fmla="*/ 554274 w 2983072"/>
                      <a:gd name="connsiteY10" fmla="*/ 1888141 h 1983048"/>
                      <a:gd name="connsiteX11" fmla="*/ 2109201 w 2983072"/>
                      <a:gd name="connsiteY11" fmla="*/ 1983003 h 1983048"/>
                      <a:gd name="connsiteX12" fmla="*/ 2322354 w 2983072"/>
                      <a:gd name="connsiteY12" fmla="*/ 1912714 h 1983048"/>
                      <a:gd name="connsiteX13" fmla="*/ 2959525 w 2983072"/>
                      <a:gd name="connsiteY13" fmla="*/ 1470408 h 1983048"/>
                      <a:gd name="connsiteX14" fmla="*/ 2977241 w 2983072"/>
                      <a:gd name="connsiteY14" fmla="*/ 1404120 h 1983048"/>
                      <a:gd name="connsiteX15" fmla="*/ 2977241 w 2983072"/>
                      <a:gd name="connsiteY15" fmla="*/ 1404120 h 1983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983072" h="1983048">
                        <a:moveTo>
                          <a:pt x="2977241" y="1404120"/>
                        </a:moveTo>
                        <a:cubicBezTo>
                          <a:pt x="2934953" y="1378976"/>
                          <a:pt x="1826903" y="1330402"/>
                          <a:pt x="1664038" y="1312116"/>
                        </a:cubicBezTo>
                        <a:cubicBezTo>
                          <a:pt x="1645752" y="1310401"/>
                          <a:pt x="1638895" y="1303544"/>
                          <a:pt x="1634323" y="1288114"/>
                        </a:cubicBezTo>
                        <a:cubicBezTo>
                          <a:pt x="1595464" y="1168680"/>
                          <a:pt x="1325737" y="356644"/>
                          <a:pt x="1230305" y="69774"/>
                        </a:cubicBezTo>
                        <a:cubicBezTo>
                          <a:pt x="1212018" y="14914"/>
                          <a:pt x="1189160" y="-1087"/>
                          <a:pt x="1130872" y="56"/>
                        </a:cubicBezTo>
                        <a:cubicBezTo>
                          <a:pt x="1060011" y="1199"/>
                          <a:pt x="140541" y="14914"/>
                          <a:pt x="68538" y="15486"/>
                        </a:cubicBezTo>
                        <a:cubicBezTo>
                          <a:pt x="17678" y="16057"/>
                          <a:pt x="-6894" y="48059"/>
                          <a:pt x="1678" y="98918"/>
                        </a:cubicBezTo>
                        <a:cubicBezTo>
                          <a:pt x="6249" y="125776"/>
                          <a:pt x="422840" y="1433835"/>
                          <a:pt x="437126" y="1469265"/>
                        </a:cubicBezTo>
                        <a:cubicBezTo>
                          <a:pt x="467413" y="1548126"/>
                          <a:pt x="471413" y="1637273"/>
                          <a:pt x="531416" y="1703562"/>
                        </a:cubicBezTo>
                        <a:cubicBezTo>
                          <a:pt x="458270" y="1744707"/>
                          <a:pt x="455413" y="1751564"/>
                          <a:pt x="478271" y="1825853"/>
                        </a:cubicBezTo>
                        <a:cubicBezTo>
                          <a:pt x="489700" y="1863569"/>
                          <a:pt x="514272" y="1885284"/>
                          <a:pt x="554274" y="1888141"/>
                        </a:cubicBezTo>
                        <a:cubicBezTo>
                          <a:pt x="729711" y="1900713"/>
                          <a:pt x="1952051" y="1985289"/>
                          <a:pt x="2109201" y="1983003"/>
                        </a:cubicBezTo>
                        <a:cubicBezTo>
                          <a:pt x="2188062" y="1981288"/>
                          <a:pt x="2226350" y="1983574"/>
                          <a:pt x="2322354" y="1912714"/>
                        </a:cubicBezTo>
                        <a:cubicBezTo>
                          <a:pt x="2388643" y="1865283"/>
                          <a:pt x="2905809" y="1512125"/>
                          <a:pt x="2959525" y="1470408"/>
                        </a:cubicBezTo>
                        <a:cubicBezTo>
                          <a:pt x="2984670" y="1449836"/>
                          <a:pt x="2988098" y="1430978"/>
                          <a:pt x="2977241" y="1404120"/>
                        </a:cubicBezTo>
                        <a:lnTo>
                          <a:pt x="2977241" y="1404120"/>
                        </a:lnTo>
                        <a:close/>
                      </a:path>
                    </a:pathLst>
                  </a:custGeom>
                  <a:solidFill>
                    <a:srgbClr val="484848"/>
                  </a:solidFill>
                  <a:ln w="570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15DA10C8-9C22-4C56-AA08-B9AC3C173B65}"/>
                      </a:ext>
                    </a:extLst>
                  </p:cNvPr>
                  <p:cNvSpPr/>
                  <p:nvPr/>
                </p:nvSpPr>
                <p:spPr>
                  <a:xfrm>
                    <a:off x="4999171" y="3768521"/>
                    <a:ext cx="1445617" cy="1416648"/>
                  </a:xfrm>
                  <a:custGeom>
                    <a:avLst/>
                    <a:gdLst>
                      <a:gd name="connsiteX0" fmla="*/ 1442293 w 1445617"/>
                      <a:gd name="connsiteY0" fmla="*/ 1036725 h 1416648"/>
                      <a:gd name="connsiteX1" fmla="*/ 1349718 w 1445617"/>
                      <a:gd name="connsiteY1" fmla="*/ 770427 h 1416648"/>
                      <a:gd name="connsiteX2" fmla="*/ 1094277 w 1445617"/>
                      <a:gd name="connsiteY2" fmla="*/ 25251 h 1416648"/>
                      <a:gd name="connsiteX3" fmla="*/ 1059419 w 1445617"/>
                      <a:gd name="connsiteY3" fmla="*/ 107 h 1416648"/>
                      <a:gd name="connsiteX4" fmla="*/ 62802 w 1445617"/>
                      <a:gd name="connsiteY4" fmla="*/ 41251 h 1416648"/>
                      <a:gd name="connsiteX5" fmla="*/ 13086 w 1445617"/>
                      <a:gd name="connsiteY5" fmla="*/ 109255 h 1416648"/>
                      <a:gd name="connsiteX6" fmla="*/ 166807 w 1445617"/>
                      <a:gd name="connsiteY6" fmla="*/ 575561 h 1416648"/>
                      <a:gd name="connsiteX7" fmla="*/ 430247 w 1445617"/>
                      <a:gd name="connsiteY7" fmla="*/ 1385312 h 1416648"/>
                      <a:gd name="connsiteX8" fmla="*/ 478250 w 1445617"/>
                      <a:gd name="connsiteY8" fmla="*/ 1408742 h 1416648"/>
                      <a:gd name="connsiteX9" fmla="*/ 1106278 w 1445617"/>
                      <a:gd name="connsiteY9" fmla="*/ 1184160 h 1416648"/>
                      <a:gd name="connsiteX10" fmla="*/ 1245141 w 1445617"/>
                      <a:gd name="connsiteY10" fmla="*/ 1132729 h 1416648"/>
                      <a:gd name="connsiteX11" fmla="*/ 1245141 w 1445617"/>
                      <a:gd name="connsiteY11" fmla="*/ 1132729 h 1416648"/>
                      <a:gd name="connsiteX12" fmla="*/ 1245141 w 1445617"/>
                      <a:gd name="connsiteY12" fmla="*/ 1132729 h 1416648"/>
                      <a:gd name="connsiteX13" fmla="*/ 1424007 w 1445617"/>
                      <a:gd name="connsiteY13" fmla="*/ 1071012 h 1416648"/>
                      <a:gd name="connsiteX14" fmla="*/ 1442293 w 1445617"/>
                      <a:gd name="connsiteY14" fmla="*/ 1036725 h 1416648"/>
                      <a:gd name="connsiteX15" fmla="*/ 1442293 w 1445617"/>
                      <a:gd name="connsiteY15" fmla="*/ 1036725 h 1416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445617" h="1416648">
                        <a:moveTo>
                          <a:pt x="1442293" y="1036725"/>
                        </a:moveTo>
                        <a:cubicBezTo>
                          <a:pt x="1410292" y="948150"/>
                          <a:pt x="1380005" y="859003"/>
                          <a:pt x="1349718" y="770427"/>
                        </a:cubicBezTo>
                        <a:cubicBezTo>
                          <a:pt x="1263999" y="521845"/>
                          <a:pt x="1178853" y="273833"/>
                          <a:pt x="1094277" y="25251"/>
                        </a:cubicBezTo>
                        <a:cubicBezTo>
                          <a:pt x="1087991" y="6964"/>
                          <a:pt x="1080563" y="-1036"/>
                          <a:pt x="1059419" y="107"/>
                        </a:cubicBezTo>
                        <a:cubicBezTo>
                          <a:pt x="1013131" y="2964"/>
                          <a:pt x="181093" y="35537"/>
                          <a:pt x="62802" y="41251"/>
                        </a:cubicBezTo>
                        <a:cubicBezTo>
                          <a:pt x="-9201" y="44680"/>
                          <a:pt x="-9201" y="41823"/>
                          <a:pt x="13086" y="109255"/>
                        </a:cubicBezTo>
                        <a:cubicBezTo>
                          <a:pt x="64517" y="264690"/>
                          <a:pt x="115948" y="420126"/>
                          <a:pt x="166807" y="575561"/>
                        </a:cubicBezTo>
                        <a:cubicBezTo>
                          <a:pt x="254811" y="845288"/>
                          <a:pt x="342243" y="1115586"/>
                          <a:pt x="430247" y="1385312"/>
                        </a:cubicBezTo>
                        <a:cubicBezTo>
                          <a:pt x="442248" y="1422457"/>
                          <a:pt x="442819" y="1421314"/>
                          <a:pt x="478250" y="1408742"/>
                        </a:cubicBezTo>
                        <a:cubicBezTo>
                          <a:pt x="687973" y="1333881"/>
                          <a:pt x="897126" y="1259592"/>
                          <a:pt x="1106278" y="1184160"/>
                        </a:cubicBezTo>
                        <a:cubicBezTo>
                          <a:pt x="1152566" y="1167588"/>
                          <a:pt x="1201139" y="1155016"/>
                          <a:pt x="1245141" y="1132729"/>
                        </a:cubicBezTo>
                        <a:lnTo>
                          <a:pt x="1245141" y="1132729"/>
                        </a:lnTo>
                        <a:lnTo>
                          <a:pt x="1245141" y="1132729"/>
                        </a:lnTo>
                        <a:cubicBezTo>
                          <a:pt x="1304573" y="1112157"/>
                          <a:pt x="1364004" y="1090442"/>
                          <a:pt x="1424007" y="1071012"/>
                        </a:cubicBezTo>
                        <a:cubicBezTo>
                          <a:pt x="1445150" y="1065298"/>
                          <a:pt x="1449722" y="1057869"/>
                          <a:pt x="1442293" y="1036725"/>
                        </a:cubicBezTo>
                        <a:lnTo>
                          <a:pt x="1442293" y="1036725"/>
                        </a:lnTo>
                        <a:close/>
                      </a:path>
                    </a:pathLst>
                  </a:custGeom>
                  <a:solidFill>
                    <a:srgbClr val="8F8C8D"/>
                  </a:solidFill>
                  <a:ln w="570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394A23D3-7BA4-4537-9FE7-924189A8946B}"/>
                      </a:ext>
                    </a:extLst>
                  </p:cNvPr>
                  <p:cNvSpPr/>
                  <p:nvPr/>
                </p:nvSpPr>
                <p:spPr>
                  <a:xfrm>
                    <a:off x="4998599" y="3790915"/>
                    <a:ext cx="1251998" cy="1394255"/>
                  </a:xfrm>
                  <a:custGeom>
                    <a:avLst/>
                    <a:gdLst>
                      <a:gd name="connsiteX0" fmla="*/ 1251999 w 1251998"/>
                      <a:gd name="connsiteY0" fmla="*/ 1108050 h 1394255"/>
                      <a:gd name="connsiteX1" fmla="*/ 413104 w 1251998"/>
                      <a:gd name="connsiteY1" fmla="*/ 0 h 1394255"/>
                      <a:gd name="connsiteX2" fmla="*/ 62802 w 1251998"/>
                      <a:gd name="connsiteY2" fmla="*/ 16001 h 1394255"/>
                      <a:gd name="connsiteX3" fmla="*/ 13086 w 1251998"/>
                      <a:gd name="connsiteY3" fmla="*/ 84575 h 1394255"/>
                      <a:gd name="connsiteX4" fmla="*/ 166807 w 1251998"/>
                      <a:gd name="connsiteY4" fmla="*/ 551453 h 1394255"/>
                      <a:gd name="connsiteX5" fmla="*/ 429676 w 1251998"/>
                      <a:gd name="connsiteY5" fmla="*/ 1362919 h 1394255"/>
                      <a:gd name="connsiteX6" fmla="*/ 477678 w 1251998"/>
                      <a:gd name="connsiteY6" fmla="*/ 1386348 h 1394255"/>
                      <a:gd name="connsiteX7" fmla="*/ 1105706 w 1251998"/>
                      <a:gd name="connsiteY7" fmla="*/ 1161195 h 1394255"/>
                      <a:gd name="connsiteX8" fmla="*/ 1244570 w 1251998"/>
                      <a:gd name="connsiteY8" fmla="*/ 1109764 h 1394255"/>
                      <a:gd name="connsiteX9" fmla="*/ 1244570 w 1251998"/>
                      <a:gd name="connsiteY9" fmla="*/ 1109764 h 1394255"/>
                      <a:gd name="connsiteX10" fmla="*/ 1244570 w 1251998"/>
                      <a:gd name="connsiteY10" fmla="*/ 1109764 h 1394255"/>
                      <a:gd name="connsiteX11" fmla="*/ 1251999 w 1251998"/>
                      <a:gd name="connsiteY11" fmla="*/ 1108050 h 1394255"/>
                      <a:gd name="connsiteX12" fmla="*/ 1251999 w 1251998"/>
                      <a:gd name="connsiteY12" fmla="*/ 1108050 h 1394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251998" h="1394255">
                        <a:moveTo>
                          <a:pt x="1251999" y="1108050"/>
                        </a:moveTo>
                        <a:lnTo>
                          <a:pt x="413104" y="0"/>
                        </a:lnTo>
                        <a:cubicBezTo>
                          <a:pt x="296527" y="10858"/>
                          <a:pt x="179379" y="10286"/>
                          <a:pt x="62802" y="16001"/>
                        </a:cubicBezTo>
                        <a:cubicBezTo>
                          <a:pt x="-9201" y="19429"/>
                          <a:pt x="-9201" y="16572"/>
                          <a:pt x="13086" y="84575"/>
                        </a:cubicBezTo>
                        <a:cubicBezTo>
                          <a:pt x="64517" y="240011"/>
                          <a:pt x="115948" y="396018"/>
                          <a:pt x="166807" y="551453"/>
                        </a:cubicBezTo>
                        <a:cubicBezTo>
                          <a:pt x="254811" y="821751"/>
                          <a:pt x="342243" y="1092049"/>
                          <a:pt x="429676" y="1362919"/>
                        </a:cubicBezTo>
                        <a:cubicBezTo>
                          <a:pt x="441677" y="1400063"/>
                          <a:pt x="442248" y="1398920"/>
                          <a:pt x="477678" y="1386348"/>
                        </a:cubicBezTo>
                        <a:cubicBezTo>
                          <a:pt x="686830" y="1311488"/>
                          <a:pt x="896554" y="1237199"/>
                          <a:pt x="1105706" y="1161195"/>
                        </a:cubicBezTo>
                        <a:cubicBezTo>
                          <a:pt x="1151994" y="1144623"/>
                          <a:pt x="1200568" y="1132051"/>
                          <a:pt x="1244570" y="1109764"/>
                        </a:cubicBezTo>
                        <a:lnTo>
                          <a:pt x="1244570" y="1109764"/>
                        </a:lnTo>
                        <a:lnTo>
                          <a:pt x="1244570" y="1109764"/>
                        </a:lnTo>
                        <a:cubicBezTo>
                          <a:pt x="1247427" y="1109764"/>
                          <a:pt x="1249713" y="1108621"/>
                          <a:pt x="1251999" y="1108050"/>
                        </a:cubicBezTo>
                        <a:lnTo>
                          <a:pt x="1251999" y="1108050"/>
                        </a:lnTo>
                        <a:close/>
                      </a:path>
                    </a:pathLst>
                  </a:custGeom>
                  <a:solidFill>
                    <a:srgbClr val="6F6F6F"/>
                  </a:solidFill>
                  <a:ln w="570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98301FCE-0CFE-4C21-AA80-08CFE566426C}"/>
                      </a:ext>
                    </a:extLst>
                  </p:cNvPr>
                  <p:cNvSpPr/>
                  <p:nvPr/>
                </p:nvSpPr>
                <p:spPr>
                  <a:xfrm>
                    <a:off x="5359098" y="5391133"/>
                    <a:ext cx="1760252" cy="217078"/>
                  </a:xfrm>
                  <a:custGeom>
                    <a:avLst/>
                    <a:gdLst>
                      <a:gd name="connsiteX0" fmla="*/ 1634963 w 1760252"/>
                      <a:gd name="connsiteY0" fmla="*/ 216435 h 217078"/>
                      <a:gd name="connsiteX1" fmla="*/ 84035 w 1760252"/>
                      <a:gd name="connsiteY1" fmla="*/ 121574 h 217078"/>
                      <a:gd name="connsiteX2" fmla="*/ 603 w 1760252"/>
                      <a:gd name="connsiteY2" fmla="*/ 29570 h 217078"/>
                      <a:gd name="connsiteX3" fmla="*/ 37748 w 1760252"/>
                      <a:gd name="connsiteY3" fmla="*/ 997 h 217078"/>
                      <a:gd name="connsiteX4" fmla="*/ 1735539 w 1760252"/>
                      <a:gd name="connsiteY4" fmla="*/ 162718 h 217078"/>
                      <a:gd name="connsiteX5" fmla="*/ 1760111 w 1760252"/>
                      <a:gd name="connsiteY5" fmla="*/ 178719 h 217078"/>
                      <a:gd name="connsiteX6" fmla="*/ 1737824 w 1760252"/>
                      <a:gd name="connsiteY6" fmla="*/ 197577 h 217078"/>
                      <a:gd name="connsiteX7" fmla="*/ 1634963 w 1760252"/>
                      <a:gd name="connsiteY7" fmla="*/ 216435 h 217078"/>
                      <a:gd name="connsiteX8" fmla="*/ 1634963 w 1760252"/>
                      <a:gd name="connsiteY8" fmla="*/ 216435 h 217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60252" h="217078">
                        <a:moveTo>
                          <a:pt x="1634963" y="216435"/>
                        </a:moveTo>
                        <a:cubicBezTo>
                          <a:pt x="1518386" y="208435"/>
                          <a:pt x="207470" y="130145"/>
                          <a:pt x="84035" y="121574"/>
                        </a:cubicBezTo>
                        <a:cubicBezTo>
                          <a:pt x="30319" y="118145"/>
                          <a:pt x="-5111" y="77572"/>
                          <a:pt x="603" y="29570"/>
                        </a:cubicBezTo>
                        <a:cubicBezTo>
                          <a:pt x="3460" y="7854"/>
                          <a:pt x="13175" y="-3575"/>
                          <a:pt x="37748" y="997"/>
                        </a:cubicBezTo>
                        <a:cubicBezTo>
                          <a:pt x="112608" y="13569"/>
                          <a:pt x="1641820" y="147289"/>
                          <a:pt x="1735539" y="162718"/>
                        </a:cubicBezTo>
                        <a:cubicBezTo>
                          <a:pt x="1746968" y="164433"/>
                          <a:pt x="1758397" y="167290"/>
                          <a:pt x="1760111" y="178719"/>
                        </a:cubicBezTo>
                        <a:cubicBezTo>
                          <a:pt x="1761825" y="192434"/>
                          <a:pt x="1747539" y="194148"/>
                          <a:pt x="1737824" y="197577"/>
                        </a:cubicBezTo>
                        <a:cubicBezTo>
                          <a:pt x="1704109" y="209006"/>
                          <a:pt x="1670964" y="219864"/>
                          <a:pt x="1634963" y="216435"/>
                        </a:cubicBezTo>
                        <a:lnTo>
                          <a:pt x="1634963" y="216435"/>
                        </a:lnTo>
                        <a:close/>
                      </a:path>
                    </a:pathLst>
                  </a:custGeom>
                  <a:solidFill>
                    <a:srgbClr val="6F6F6F"/>
                  </a:solidFill>
                  <a:ln w="570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F149F47B-513D-4B0C-BDC0-8F36EC5B5BA3}"/>
                      </a:ext>
                    </a:extLst>
                  </p:cNvPr>
                  <p:cNvSpPr/>
                  <p:nvPr/>
                </p:nvSpPr>
                <p:spPr>
                  <a:xfrm>
                    <a:off x="4902269" y="3716735"/>
                    <a:ext cx="531234" cy="1611633"/>
                  </a:xfrm>
                  <a:custGeom>
                    <a:avLst/>
                    <a:gdLst>
                      <a:gd name="connsiteX0" fmla="*/ 531149 w 531234"/>
                      <a:gd name="connsiteY0" fmla="*/ 1599963 h 1611633"/>
                      <a:gd name="connsiteX1" fmla="*/ 524291 w 531234"/>
                      <a:gd name="connsiteY1" fmla="*/ 1610821 h 1611633"/>
                      <a:gd name="connsiteX2" fmla="*/ 511719 w 531234"/>
                      <a:gd name="connsiteY2" fmla="*/ 1606249 h 1611633"/>
                      <a:gd name="connsiteX3" fmla="*/ 500290 w 531234"/>
                      <a:gd name="connsiteY3" fmla="*/ 1573105 h 1611633"/>
                      <a:gd name="connsiteX4" fmla="*/ 294567 w 531234"/>
                      <a:gd name="connsiteY4" fmla="*/ 933648 h 1611633"/>
                      <a:gd name="connsiteX5" fmla="*/ 8840 w 531234"/>
                      <a:gd name="connsiteY5" fmla="*/ 36464 h 1611633"/>
                      <a:gd name="connsiteX6" fmla="*/ 8268 w 531234"/>
                      <a:gd name="connsiteY6" fmla="*/ 1034 h 1611633"/>
                      <a:gd name="connsiteX7" fmla="*/ 28269 w 531234"/>
                      <a:gd name="connsiteY7" fmla="*/ 29035 h 1611633"/>
                      <a:gd name="connsiteX8" fmla="*/ 288281 w 531234"/>
                      <a:gd name="connsiteY8" fmla="*/ 843358 h 1611633"/>
                      <a:gd name="connsiteX9" fmla="*/ 524863 w 531234"/>
                      <a:gd name="connsiteY9" fmla="*/ 1579962 h 1611633"/>
                      <a:gd name="connsiteX10" fmla="*/ 531149 w 531234"/>
                      <a:gd name="connsiteY10" fmla="*/ 1599963 h 1611633"/>
                      <a:gd name="connsiteX11" fmla="*/ 531149 w 531234"/>
                      <a:gd name="connsiteY11" fmla="*/ 1599963 h 1611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31234" h="1611633">
                        <a:moveTo>
                          <a:pt x="531149" y="1599963"/>
                        </a:moveTo>
                        <a:cubicBezTo>
                          <a:pt x="531720" y="1604535"/>
                          <a:pt x="529434" y="1608535"/>
                          <a:pt x="524291" y="1610821"/>
                        </a:cubicBezTo>
                        <a:cubicBezTo>
                          <a:pt x="518577" y="1613107"/>
                          <a:pt x="514005" y="1610249"/>
                          <a:pt x="511719" y="1606249"/>
                        </a:cubicBezTo>
                        <a:cubicBezTo>
                          <a:pt x="507148" y="1595392"/>
                          <a:pt x="503719" y="1584534"/>
                          <a:pt x="500290" y="1573105"/>
                        </a:cubicBezTo>
                        <a:cubicBezTo>
                          <a:pt x="431716" y="1359953"/>
                          <a:pt x="363141" y="1146800"/>
                          <a:pt x="294567" y="933648"/>
                        </a:cubicBezTo>
                        <a:cubicBezTo>
                          <a:pt x="199134" y="634777"/>
                          <a:pt x="103701" y="335335"/>
                          <a:pt x="8840" y="36464"/>
                        </a:cubicBezTo>
                        <a:cubicBezTo>
                          <a:pt x="5411" y="25607"/>
                          <a:pt x="-8876" y="6749"/>
                          <a:pt x="8268" y="1034"/>
                        </a:cubicBezTo>
                        <a:cubicBezTo>
                          <a:pt x="27126" y="-5252"/>
                          <a:pt x="24840" y="18749"/>
                          <a:pt x="28269" y="29035"/>
                        </a:cubicBezTo>
                        <a:cubicBezTo>
                          <a:pt x="115702" y="299905"/>
                          <a:pt x="201420" y="571917"/>
                          <a:pt x="288281" y="843358"/>
                        </a:cubicBezTo>
                        <a:cubicBezTo>
                          <a:pt x="366570" y="1089083"/>
                          <a:pt x="446002" y="1334237"/>
                          <a:pt x="524863" y="1579962"/>
                        </a:cubicBezTo>
                        <a:cubicBezTo>
                          <a:pt x="526577" y="1585677"/>
                          <a:pt x="528292" y="1592535"/>
                          <a:pt x="531149" y="1599963"/>
                        </a:cubicBezTo>
                        <a:lnTo>
                          <a:pt x="531149" y="1599963"/>
                        </a:lnTo>
                        <a:close/>
                      </a:path>
                    </a:pathLst>
                  </a:custGeom>
                  <a:solidFill>
                    <a:srgbClr val="909090"/>
                  </a:solidFill>
                  <a:ln w="570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7F43E2EF-3EE8-4B33-A8C2-1744DC75B795}"/>
                      </a:ext>
                    </a:extLst>
                  </p:cNvPr>
                  <p:cNvSpPr/>
                  <p:nvPr/>
                </p:nvSpPr>
                <p:spPr>
                  <a:xfrm>
                    <a:off x="5678892" y="5047712"/>
                    <a:ext cx="662402" cy="280414"/>
                  </a:xfrm>
                  <a:custGeom>
                    <a:avLst/>
                    <a:gdLst>
                      <a:gd name="connsiteX0" fmla="*/ 13395 w 662402"/>
                      <a:gd name="connsiteY0" fmla="*/ 280415 h 280414"/>
                      <a:gd name="connsiteX1" fmla="*/ 251 w 662402"/>
                      <a:gd name="connsiteY1" fmla="*/ 273557 h 280414"/>
                      <a:gd name="connsiteX2" fmla="*/ 11109 w 662402"/>
                      <a:gd name="connsiteY2" fmla="*/ 259271 h 280414"/>
                      <a:gd name="connsiteX3" fmla="*/ 628280 w 662402"/>
                      <a:gd name="connsiteY3" fmla="*/ 10117 h 280414"/>
                      <a:gd name="connsiteX4" fmla="*/ 660853 w 662402"/>
                      <a:gd name="connsiteY4" fmla="*/ 7260 h 280414"/>
                      <a:gd name="connsiteX5" fmla="*/ 636852 w 662402"/>
                      <a:gd name="connsiteY5" fmla="*/ 28975 h 280414"/>
                      <a:gd name="connsiteX6" fmla="*/ 13395 w 662402"/>
                      <a:gd name="connsiteY6" fmla="*/ 280415 h 280414"/>
                      <a:gd name="connsiteX7" fmla="*/ 13395 w 662402"/>
                      <a:gd name="connsiteY7" fmla="*/ 280415 h 280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62402" h="280414">
                        <a:moveTo>
                          <a:pt x="13395" y="280415"/>
                        </a:moveTo>
                        <a:cubicBezTo>
                          <a:pt x="6537" y="280415"/>
                          <a:pt x="1394" y="279844"/>
                          <a:pt x="251" y="273557"/>
                        </a:cubicBezTo>
                        <a:cubicBezTo>
                          <a:pt x="-1463" y="264414"/>
                          <a:pt x="5966" y="261557"/>
                          <a:pt x="11109" y="259271"/>
                        </a:cubicBezTo>
                        <a:cubicBezTo>
                          <a:pt x="48825" y="243270"/>
                          <a:pt x="460272" y="77549"/>
                          <a:pt x="628280" y="10117"/>
                        </a:cubicBezTo>
                        <a:cubicBezTo>
                          <a:pt x="638566" y="6117"/>
                          <a:pt x="653995" y="-8741"/>
                          <a:pt x="660853" y="7260"/>
                        </a:cubicBezTo>
                        <a:cubicBezTo>
                          <a:pt x="668282" y="23832"/>
                          <a:pt x="647138" y="24403"/>
                          <a:pt x="636852" y="28975"/>
                        </a:cubicBezTo>
                        <a:cubicBezTo>
                          <a:pt x="435700" y="111265"/>
                          <a:pt x="18538" y="278701"/>
                          <a:pt x="13395" y="280415"/>
                        </a:cubicBezTo>
                        <a:lnTo>
                          <a:pt x="13395" y="280415"/>
                        </a:lnTo>
                        <a:close/>
                      </a:path>
                    </a:pathLst>
                  </a:custGeom>
                  <a:solidFill>
                    <a:srgbClr val="908F90"/>
                  </a:solidFill>
                  <a:ln w="570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2739C57C-3CD6-4F6D-94DA-1E743C3B50B2}"/>
                      </a:ext>
                    </a:extLst>
                  </p:cNvPr>
                  <p:cNvSpPr/>
                  <p:nvPr/>
                </p:nvSpPr>
                <p:spPr>
                  <a:xfrm>
                    <a:off x="5559138" y="5253838"/>
                    <a:ext cx="114290" cy="51430"/>
                  </a:xfrm>
                  <a:custGeom>
                    <a:avLst/>
                    <a:gdLst>
                      <a:gd name="connsiteX0" fmla="*/ 0 w 114290"/>
                      <a:gd name="connsiteY0" fmla="*/ 42288 h 51430"/>
                      <a:gd name="connsiteX1" fmla="*/ 110862 w 114290"/>
                      <a:gd name="connsiteY1" fmla="*/ 0 h 51430"/>
                      <a:gd name="connsiteX2" fmla="*/ 114291 w 114290"/>
                      <a:gd name="connsiteY2" fmla="*/ 9143 h 51430"/>
                      <a:gd name="connsiteX3" fmla="*/ 3429 w 114290"/>
                      <a:gd name="connsiteY3" fmla="*/ 51431 h 51430"/>
                      <a:gd name="connsiteX4" fmla="*/ 0 w 114290"/>
                      <a:gd name="connsiteY4" fmla="*/ 42288 h 51430"/>
                      <a:gd name="connsiteX5" fmla="*/ 0 w 114290"/>
                      <a:gd name="connsiteY5" fmla="*/ 42288 h 51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290" h="51430">
                        <a:moveTo>
                          <a:pt x="0" y="42288"/>
                        </a:moveTo>
                        <a:cubicBezTo>
                          <a:pt x="36573" y="28001"/>
                          <a:pt x="73718" y="14286"/>
                          <a:pt x="110862" y="0"/>
                        </a:cubicBezTo>
                        <a:cubicBezTo>
                          <a:pt x="112005" y="3429"/>
                          <a:pt x="113148" y="6286"/>
                          <a:pt x="114291" y="9143"/>
                        </a:cubicBezTo>
                        <a:cubicBezTo>
                          <a:pt x="77718" y="23429"/>
                          <a:pt x="40573" y="37145"/>
                          <a:pt x="3429" y="51431"/>
                        </a:cubicBezTo>
                        <a:cubicBezTo>
                          <a:pt x="2286" y="48574"/>
                          <a:pt x="1143" y="45145"/>
                          <a:pt x="0" y="42288"/>
                        </a:cubicBezTo>
                        <a:lnTo>
                          <a:pt x="0" y="42288"/>
                        </a:lnTo>
                        <a:close/>
                      </a:path>
                    </a:pathLst>
                  </a:custGeom>
                  <a:solidFill>
                    <a:srgbClr val="D0D0D0"/>
                  </a:solidFill>
                  <a:ln w="570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174BB20A-8859-450C-B96B-C9931D82E0BF}"/>
                    </a:ext>
                  </a:extLst>
                </p:cNvPr>
                <p:cNvGrpSpPr/>
                <p:nvPr/>
              </p:nvGrpSpPr>
              <p:grpSpPr>
                <a:xfrm rot="19962375">
                  <a:off x="2052037" y="4123005"/>
                  <a:ext cx="2454595" cy="1456842"/>
                  <a:chOff x="5887729" y="2676702"/>
                  <a:chExt cx="4249719" cy="2569544"/>
                </a:xfrm>
                <a:solidFill>
                  <a:schemeClr val="bg1">
                    <a:lumMod val="50000"/>
                  </a:schemeClr>
                </a:solidFill>
                <a:scene3d>
                  <a:camera prst="isometricOffAxis1Top">
                    <a:rot lat="18300000" lon="17400000" rev="3000000"/>
                  </a:camera>
                  <a:lightRig rig="threePt" dir="t"/>
                </a:scene3d>
              </p:grpSpPr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44BF4BE2-C1A5-4A4E-8CCA-6498C13A0802}"/>
                      </a:ext>
                    </a:extLst>
                  </p:cNvPr>
                  <p:cNvSpPr/>
                  <p:nvPr/>
                </p:nvSpPr>
                <p:spPr>
                  <a:xfrm rot="19876901">
                    <a:off x="7958139" y="4534113"/>
                    <a:ext cx="1405022" cy="712133"/>
                  </a:xfrm>
                  <a:custGeom>
                    <a:avLst/>
                    <a:gdLst>
                      <a:gd name="connsiteX0" fmla="*/ 629126 w 695325"/>
                      <a:gd name="connsiteY0" fmla="*/ 30956 h 352425"/>
                      <a:gd name="connsiteX1" fmla="*/ 71914 w 695325"/>
                      <a:gd name="connsiteY1" fmla="*/ 21431 h 352425"/>
                      <a:gd name="connsiteX2" fmla="*/ 25241 w 695325"/>
                      <a:gd name="connsiteY2" fmla="*/ 67151 h 352425"/>
                      <a:gd name="connsiteX3" fmla="*/ 21431 w 695325"/>
                      <a:gd name="connsiteY3" fmla="*/ 280511 h 352425"/>
                      <a:gd name="connsiteX4" fmla="*/ 67151 w 695325"/>
                      <a:gd name="connsiteY4" fmla="*/ 327184 h 352425"/>
                      <a:gd name="connsiteX5" fmla="*/ 624364 w 695325"/>
                      <a:gd name="connsiteY5" fmla="*/ 336709 h 352425"/>
                      <a:gd name="connsiteX6" fmla="*/ 671036 w 695325"/>
                      <a:gd name="connsiteY6" fmla="*/ 290989 h 352425"/>
                      <a:gd name="connsiteX7" fmla="*/ 674846 w 695325"/>
                      <a:gd name="connsiteY7" fmla="*/ 77629 h 352425"/>
                      <a:gd name="connsiteX8" fmla="*/ 629126 w 695325"/>
                      <a:gd name="connsiteY8" fmla="*/ 30956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95325" h="352425">
                        <a:moveTo>
                          <a:pt x="629126" y="30956"/>
                        </a:moveTo>
                        <a:lnTo>
                          <a:pt x="71914" y="21431"/>
                        </a:lnTo>
                        <a:cubicBezTo>
                          <a:pt x="46196" y="21431"/>
                          <a:pt x="25241" y="41434"/>
                          <a:pt x="25241" y="67151"/>
                        </a:cubicBezTo>
                        <a:lnTo>
                          <a:pt x="21431" y="280511"/>
                        </a:lnTo>
                        <a:cubicBezTo>
                          <a:pt x="21431" y="306229"/>
                          <a:pt x="41434" y="327184"/>
                          <a:pt x="67151" y="327184"/>
                        </a:cubicBezTo>
                        <a:lnTo>
                          <a:pt x="624364" y="336709"/>
                        </a:lnTo>
                        <a:cubicBezTo>
                          <a:pt x="650081" y="336709"/>
                          <a:pt x="671036" y="316706"/>
                          <a:pt x="671036" y="290989"/>
                        </a:cubicBezTo>
                        <a:lnTo>
                          <a:pt x="674846" y="77629"/>
                        </a:lnTo>
                        <a:cubicBezTo>
                          <a:pt x="674846" y="52864"/>
                          <a:pt x="654844" y="31909"/>
                          <a:pt x="629126" y="30956"/>
                        </a:cubicBezTo>
                        <a:close/>
                      </a:path>
                    </a:pathLst>
                  </a:custGeom>
                  <a:grpFill/>
                  <a:ln w="28575" cap="rnd">
                    <a:solidFill>
                      <a:srgbClr val="33333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47C7D816-D7EB-4016-8E6C-DED700F57486}"/>
                      </a:ext>
                    </a:extLst>
                  </p:cNvPr>
                  <p:cNvSpPr/>
                  <p:nvPr/>
                </p:nvSpPr>
                <p:spPr>
                  <a:xfrm rot="19876901">
                    <a:off x="5887729" y="2676702"/>
                    <a:ext cx="4249719" cy="1913147"/>
                  </a:xfrm>
                  <a:custGeom>
                    <a:avLst/>
                    <a:gdLst>
                      <a:gd name="connsiteX0" fmla="*/ 281006 w 4249719"/>
                      <a:gd name="connsiteY0" fmla="*/ 1584030 h 1913147"/>
                      <a:gd name="connsiteX1" fmla="*/ 277156 w 4249719"/>
                      <a:gd name="connsiteY1" fmla="*/ 1841938 h 1913147"/>
                      <a:gd name="connsiteX2" fmla="*/ 0 w 4249719"/>
                      <a:gd name="connsiteY2" fmla="*/ 1838089 h 1913147"/>
                      <a:gd name="connsiteX3" fmla="*/ 5773 w 4249719"/>
                      <a:gd name="connsiteY3" fmla="*/ 1580181 h 1913147"/>
                      <a:gd name="connsiteX4" fmla="*/ 719832 w 4249719"/>
                      <a:gd name="connsiteY4" fmla="*/ 1591731 h 1913147"/>
                      <a:gd name="connsiteX5" fmla="*/ 715983 w 4249719"/>
                      <a:gd name="connsiteY5" fmla="*/ 1849639 h 1913147"/>
                      <a:gd name="connsiteX6" fmla="*/ 438826 w 4249719"/>
                      <a:gd name="connsiteY6" fmla="*/ 1845790 h 1913147"/>
                      <a:gd name="connsiteX7" fmla="*/ 442676 w 4249719"/>
                      <a:gd name="connsiteY7" fmla="*/ 1587882 h 1913147"/>
                      <a:gd name="connsiteX8" fmla="*/ 725612 w 4249719"/>
                      <a:gd name="connsiteY8" fmla="*/ 1197168 h 1913147"/>
                      <a:gd name="connsiteX9" fmla="*/ 721763 w 4249719"/>
                      <a:gd name="connsiteY9" fmla="*/ 1455076 h 1913147"/>
                      <a:gd name="connsiteX10" fmla="*/ 444607 w 4249719"/>
                      <a:gd name="connsiteY10" fmla="*/ 1449301 h 1913147"/>
                      <a:gd name="connsiteX11" fmla="*/ 7704 w 4249719"/>
                      <a:gd name="connsiteY11" fmla="*/ 1443528 h 1913147"/>
                      <a:gd name="connsiteX12" fmla="*/ 11554 w 4249719"/>
                      <a:gd name="connsiteY12" fmla="*/ 1185620 h 1913147"/>
                      <a:gd name="connsiteX13" fmla="*/ 450382 w 4249719"/>
                      <a:gd name="connsiteY13" fmla="*/ 1193319 h 1913147"/>
                      <a:gd name="connsiteX14" fmla="*/ 294488 w 4249719"/>
                      <a:gd name="connsiteY14" fmla="*/ 794906 h 1913147"/>
                      <a:gd name="connsiteX15" fmla="*/ 290638 w 4249719"/>
                      <a:gd name="connsiteY15" fmla="*/ 1052814 h 1913147"/>
                      <a:gd name="connsiteX16" fmla="*/ 13481 w 4249719"/>
                      <a:gd name="connsiteY16" fmla="*/ 1047039 h 1913147"/>
                      <a:gd name="connsiteX17" fmla="*/ 17331 w 4249719"/>
                      <a:gd name="connsiteY17" fmla="*/ 791056 h 1913147"/>
                      <a:gd name="connsiteX18" fmla="*/ 1145450 w 4249719"/>
                      <a:gd name="connsiteY18" fmla="*/ 1203256 h 1913147"/>
                      <a:gd name="connsiteX19" fmla="*/ 1141202 w 4249719"/>
                      <a:gd name="connsiteY19" fmla="*/ 1461138 h 1913147"/>
                      <a:gd name="connsiteX20" fmla="*/ 883320 w 4249719"/>
                      <a:gd name="connsiteY20" fmla="*/ 1456891 h 1913147"/>
                      <a:gd name="connsiteX21" fmla="*/ 887568 w 4249719"/>
                      <a:gd name="connsiteY21" fmla="*/ 1199009 h 1913147"/>
                      <a:gd name="connsiteX22" fmla="*/ 733314 w 4249719"/>
                      <a:gd name="connsiteY22" fmla="*/ 800681 h 1913147"/>
                      <a:gd name="connsiteX23" fmla="*/ 729465 w 4249719"/>
                      <a:gd name="connsiteY23" fmla="*/ 1058590 h 1913147"/>
                      <a:gd name="connsiteX24" fmla="*/ 452308 w 4249719"/>
                      <a:gd name="connsiteY24" fmla="*/ 1054740 h 1913147"/>
                      <a:gd name="connsiteX25" fmla="*/ 456158 w 4249719"/>
                      <a:gd name="connsiteY25" fmla="*/ 796832 h 1913147"/>
                      <a:gd name="connsiteX26" fmla="*/ 1601346 w 4249719"/>
                      <a:gd name="connsiteY26" fmla="*/ 1210642 h 1913147"/>
                      <a:gd name="connsiteX27" fmla="*/ 1597496 w 4249719"/>
                      <a:gd name="connsiteY27" fmla="*/ 1468550 h 1913147"/>
                      <a:gd name="connsiteX28" fmla="*/ 1320340 w 4249719"/>
                      <a:gd name="connsiteY28" fmla="*/ 1464701 h 1913147"/>
                      <a:gd name="connsiteX29" fmla="*/ 1326113 w 4249719"/>
                      <a:gd name="connsiteY29" fmla="*/ 1206793 h 1913147"/>
                      <a:gd name="connsiteX30" fmla="*/ 1151217 w 4249719"/>
                      <a:gd name="connsiteY30" fmla="*/ 808663 h 1913147"/>
                      <a:gd name="connsiteX31" fmla="*/ 1146969 w 4249719"/>
                      <a:gd name="connsiteY31" fmla="*/ 1066544 h 1913147"/>
                      <a:gd name="connsiteX32" fmla="*/ 889088 w 4249719"/>
                      <a:gd name="connsiteY32" fmla="*/ 1062297 h 1913147"/>
                      <a:gd name="connsiteX33" fmla="*/ 893335 w 4249719"/>
                      <a:gd name="connsiteY33" fmla="*/ 804415 h 1913147"/>
                      <a:gd name="connsiteX34" fmla="*/ 2040172 w 4249719"/>
                      <a:gd name="connsiteY34" fmla="*/ 1218341 h 1913147"/>
                      <a:gd name="connsiteX35" fmla="*/ 2036323 w 4249719"/>
                      <a:gd name="connsiteY35" fmla="*/ 1476249 h 1913147"/>
                      <a:gd name="connsiteX36" fmla="*/ 1759166 w 4249719"/>
                      <a:gd name="connsiteY36" fmla="*/ 1472400 h 1913147"/>
                      <a:gd name="connsiteX37" fmla="*/ 1763016 w 4249719"/>
                      <a:gd name="connsiteY37" fmla="*/ 1214492 h 1913147"/>
                      <a:gd name="connsiteX38" fmla="*/ 2910120 w 4249719"/>
                      <a:gd name="connsiteY38" fmla="*/ 1628297 h 1913147"/>
                      <a:gd name="connsiteX39" fmla="*/ 2904346 w 4249719"/>
                      <a:gd name="connsiteY39" fmla="*/ 1886206 h 1913147"/>
                      <a:gd name="connsiteX40" fmla="*/ 2629116 w 4249719"/>
                      <a:gd name="connsiteY40" fmla="*/ 1880431 h 1913147"/>
                      <a:gd name="connsiteX41" fmla="*/ 875729 w 4249719"/>
                      <a:gd name="connsiteY41" fmla="*/ 1851562 h 1913147"/>
                      <a:gd name="connsiteX42" fmla="*/ 881501 w 4249719"/>
                      <a:gd name="connsiteY42" fmla="*/ 1593653 h 1913147"/>
                      <a:gd name="connsiteX43" fmla="*/ 2632965 w 4249719"/>
                      <a:gd name="connsiteY43" fmla="*/ 1622522 h 1913147"/>
                      <a:gd name="connsiteX44" fmla="*/ 739088 w 4249719"/>
                      <a:gd name="connsiteY44" fmla="*/ 406122 h 1913147"/>
                      <a:gd name="connsiteX45" fmla="*/ 735239 w 4249719"/>
                      <a:gd name="connsiteY45" fmla="*/ 664030 h 1913147"/>
                      <a:gd name="connsiteX46" fmla="*/ 458084 w 4249719"/>
                      <a:gd name="connsiteY46" fmla="*/ 660181 h 1913147"/>
                      <a:gd name="connsiteX47" fmla="*/ 21181 w 4249719"/>
                      <a:gd name="connsiteY47" fmla="*/ 652481 h 1913147"/>
                      <a:gd name="connsiteX48" fmla="*/ 25030 w 4249719"/>
                      <a:gd name="connsiteY48" fmla="*/ 394574 h 1913147"/>
                      <a:gd name="connsiteX49" fmla="*/ 461933 w 4249719"/>
                      <a:gd name="connsiteY49" fmla="*/ 402272 h 1913147"/>
                      <a:gd name="connsiteX50" fmla="*/ 1609045 w 4249719"/>
                      <a:gd name="connsiteY50" fmla="*/ 816078 h 1913147"/>
                      <a:gd name="connsiteX51" fmla="*/ 1605196 w 4249719"/>
                      <a:gd name="connsiteY51" fmla="*/ 1073986 h 1913147"/>
                      <a:gd name="connsiteX52" fmla="*/ 1328039 w 4249719"/>
                      <a:gd name="connsiteY52" fmla="*/ 1070137 h 1913147"/>
                      <a:gd name="connsiteX53" fmla="*/ 1331889 w 4249719"/>
                      <a:gd name="connsiteY53" fmla="*/ 812229 h 1913147"/>
                      <a:gd name="connsiteX54" fmla="*/ 307966 w 4249719"/>
                      <a:gd name="connsiteY54" fmla="*/ 3850 h 1913147"/>
                      <a:gd name="connsiteX55" fmla="*/ 304117 w 4249719"/>
                      <a:gd name="connsiteY55" fmla="*/ 261758 h 1913147"/>
                      <a:gd name="connsiteX56" fmla="*/ 26960 w 4249719"/>
                      <a:gd name="connsiteY56" fmla="*/ 257908 h 1913147"/>
                      <a:gd name="connsiteX57" fmla="*/ 30809 w 4249719"/>
                      <a:gd name="connsiteY57" fmla="*/ 0 h 1913147"/>
                      <a:gd name="connsiteX58" fmla="*/ 3347027 w 4249719"/>
                      <a:gd name="connsiteY58" fmla="*/ 1634076 h 1913147"/>
                      <a:gd name="connsiteX59" fmla="*/ 3343178 w 4249719"/>
                      <a:gd name="connsiteY59" fmla="*/ 1891984 h 1913147"/>
                      <a:gd name="connsiteX60" fmla="*/ 3066021 w 4249719"/>
                      <a:gd name="connsiteY60" fmla="*/ 1888135 h 1913147"/>
                      <a:gd name="connsiteX61" fmla="*/ 3069870 w 4249719"/>
                      <a:gd name="connsiteY61" fmla="*/ 1630227 h 1913147"/>
                      <a:gd name="connsiteX62" fmla="*/ 1158911 w 4249719"/>
                      <a:gd name="connsiteY62" fmla="*/ 414110 h 1913147"/>
                      <a:gd name="connsiteX63" fmla="*/ 1154664 w 4249719"/>
                      <a:gd name="connsiteY63" fmla="*/ 671992 h 1913147"/>
                      <a:gd name="connsiteX64" fmla="*/ 896782 w 4249719"/>
                      <a:gd name="connsiteY64" fmla="*/ 667744 h 1913147"/>
                      <a:gd name="connsiteX65" fmla="*/ 901029 w 4249719"/>
                      <a:gd name="connsiteY65" fmla="*/ 409863 h 1913147"/>
                      <a:gd name="connsiteX66" fmla="*/ 2045951 w 4249719"/>
                      <a:gd name="connsiteY66" fmla="*/ 823778 h 1913147"/>
                      <a:gd name="connsiteX67" fmla="*/ 2042102 w 4249719"/>
                      <a:gd name="connsiteY67" fmla="*/ 1081686 h 1913147"/>
                      <a:gd name="connsiteX68" fmla="*/ 1764945 w 4249719"/>
                      <a:gd name="connsiteY68" fmla="*/ 1075911 h 1913147"/>
                      <a:gd name="connsiteX69" fmla="*/ 1768795 w 4249719"/>
                      <a:gd name="connsiteY69" fmla="*/ 819928 h 1913147"/>
                      <a:gd name="connsiteX70" fmla="*/ 746788 w 4249719"/>
                      <a:gd name="connsiteY70" fmla="*/ 11603 h 1913147"/>
                      <a:gd name="connsiteX71" fmla="*/ 741015 w 4249719"/>
                      <a:gd name="connsiteY71" fmla="*/ 269512 h 1913147"/>
                      <a:gd name="connsiteX72" fmla="*/ 463858 w 4249719"/>
                      <a:gd name="connsiteY72" fmla="*/ 265663 h 1913147"/>
                      <a:gd name="connsiteX73" fmla="*/ 469631 w 4249719"/>
                      <a:gd name="connsiteY73" fmla="*/ 7753 h 1913147"/>
                      <a:gd name="connsiteX74" fmla="*/ 3785854 w 4249719"/>
                      <a:gd name="connsiteY74" fmla="*/ 1641773 h 1913147"/>
                      <a:gd name="connsiteX75" fmla="*/ 3780079 w 4249719"/>
                      <a:gd name="connsiteY75" fmla="*/ 1899681 h 1913147"/>
                      <a:gd name="connsiteX76" fmla="*/ 3504848 w 4249719"/>
                      <a:gd name="connsiteY76" fmla="*/ 1895832 h 1913147"/>
                      <a:gd name="connsiteX77" fmla="*/ 3508698 w 4249719"/>
                      <a:gd name="connsiteY77" fmla="*/ 1637924 h 1913147"/>
                      <a:gd name="connsiteX78" fmla="*/ 1614824 w 4249719"/>
                      <a:gd name="connsiteY78" fmla="*/ 421517 h 1913147"/>
                      <a:gd name="connsiteX79" fmla="*/ 1610975 w 4249719"/>
                      <a:gd name="connsiteY79" fmla="*/ 679425 h 1913147"/>
                      <a:gd name="connsiteX80" fmla="*/ 1333818 w 4249719"/>
                      <a:gd name="connsiteY80" fmla="*/ 673650 h 1913147"/>
                      <a:gd name="connsiteX81" fmla="*/ 1337668 w 4249719"/>
                      <a:gd name="connsiteY81" fmla="*/ 417668 h 1913147"/>
                      <a:gd name="connsiteX82" fmla="*/ 2484777 w 4249719"/>
                      <a:gd name="connsiteY82" fmla="*/ 829553 h 1913147"/>
                      <a:gd name="connsiteX83" fmla="*/ 2480928 w 4249719"/>
                      <a:gd name="connsiteY83" fmla="*/ 1087461 h 1913147"/>
                      <a:gd name="connsiteX84" fmla="*/ 2203771 w 4249719"/>
                      <a:gd name="connsiteY84" fmla="*/ 1083611 h 1913147"/>
                      <a:gd name="connsiteX85" fmla="*/ 2207621 w 4249719"/>
                      <a:gd name="connsiteY85" fmla="*/ 825703 h 1913147"/>
                      <a:gd name="connsiteX86" fmla="*/ 1183687 w 4249719"/>
                      <a:gd name="connsiteY86" fmla="*/ 19264 h 1913147"/>
                      <a:gd name="connsiteX87" fmla="*/ 1179837 w 4249719"/>
                      <a:gd name="connsiteY87" fmla="*/ 277172 h 1913147"/>
                      <a:gd name="connsiteX88" fmla="*/ 902680 w 4249719"/>
                      <a:gd name="connsiteY88" fmla="*/ 271397 h 1913147"/>
                      <a:gd name="connsiteX89" fmla="*/ 906530 w 4249719"/>
                      <a:gd name="connsiteY89" fmla="*/ 15414 h 1913147"/>
                      <a:gd name="connsiteX90" fmla="*/ 4222767 w 4249719"/>
                      <a:gd name="connsiteY90" fmla="*/ 1655239 h 1913147"/>
                      <a:gd name="connsiteX91" fmla="*/ 4218918 w 4249719"/>
                      <a:gd name="connsiteY91" fmla="*/ 1913147 h 1913147"/>
                      <a:gd name="connsiteX92" fmla="*/ 3941762 w 4249719"/>
                      <a:gd name="connsiteY92" fmla="*/ 1907372 h 1913147"/>
                      <a:gd name="connsiteX93" fmla="*/ 3945611 w 4249719"/>
                      <a:gd name="connsiteY93" fmla="*/ 1651390 h 1913147"/>
                      <a:gd name="connsiteX94" fmla="*/ 2053650 w 4249719"/>
                      <a:gd name="connsiteY94" fmla="*/ 429216 h 1913147"/>
                      <a:gd name="connsiteX95" fmla="*/ 2049801 w 4249719"/>
                      <a:gd name="connsiteY95" fmla="*/ 685200 h 1913147"/>
                      <a:gd name="connsiteX96" fmla="*/ 1772644 w 4249719"/>
                      <a:gd name="connsiteY96" fmla="*/ 681351 h 1913147"/>
                      <a:gd name="connsiteX97" fmla="*/ 1776494 w 4249719"/>
                      <a:gd name="connsiteY97" fmla="*/ 423443 h 1913147"/>
                      <a:gd name="connsiteX98" fmla="*/ 2921676 w 4249719"/>
                      <a:gd name="connsiteY98" fmla="*/ 837247 h 1913147"/>
                      <a:gd name="connsiteX99" fmla="*/ 2915903 w 4249719"/>
                      <a:gd name="connsiteY99" fmla="*/ 1231807 h 1913147"/>
                      <a:gd name="connsiteX100" fmla="*/ 2912054 w 4249719"/>
                      <a:gd name="connsiteY100" fmla="*/ 1489716 h 1913147"/>
                      <a:gd name="connsiteX101" fmla="*/ 2634900 w 4249719"/>
                      <a:gd name="connsiteY101" fmla="*/ 1485866 h 1913147"/>
                      <a:gd name="connsiteX102" fmla="*/ 2453980 w 4249719"/>
                      <a:gd name="connsiteY102" fmla="*/ 1483943 h 1913147"/>
                      <a:gd name="connsiteX103" fmla="*/ 2196073 w 4249719"/>
                      <a:gd name="connsiteY103" fmla="*/ 1478168 h 1913147"/>
                      <a:gd name="connsiteX104" fmla="*/ 2201846 w 4249719"/>
                      <a:gd name="connsiteY104" fmla="*/ 1220259 h 1913147"/>
                      <a:gd name="connsiteX105" fmla="*/ 2457830 w 4249719"/>
                      <a:gd name="connsiteY105" fmla="*/ 1226035 h 1913147"/>
                      <a:gd name="connsiteX106" fmla="*/ 2638749 w 4249719"/>
                      <a:gd name="connsiteY106" fmla="*/ 1227958 h 1913147"/>
                      <a:gd name="connsiteX107" fmla="*/ 2646448 w 4249719"/>
                      <a:gd name="connsiteY107" fmla="*/ 833398 h 1913147"/>
                      <a:gd name="connsiteX108" fmla="*/ 3791638 w 4249719"/>
                      <a:gd name="connsiteY108" fmla="*/ 1247210 h 1913147"/>
                      <a:gd name="connsiteX109" fmla="*/ 3787789 w 4249719"/>
                      <a:gd name="connsiteY109" fmla="*/ 1505118 h 1913147"/>
                      <a:gd name="connsiteX110" fmla="*/ 3510632 w 4249719"/>
                      <a:gd name="connsiteY110" fmla="*/ 1501269 h 1913147"/>
                      <a:gd name="connsiteX111" fmla="*/ 3514481 w 4249719"/>
                      <a:gd name="connsiteY111" fmla="*/ 1243361 h 1913147"/>
                      <a:gd name="connsiteX112" fmla="*/ 1622529 w 4249719"/>
                      <a:gd name="connsiteY112" fmla="*/ 26922 h 1913147"/>
                      <a:gd name="connsiteX113" fmla="*/ 1616754 w 4249719"/>
                      <a:gd name="connsiteY113" fmla="*/ 282907 h 1913147"/>
                      <a:gd name="connsiteX114" fmla="*/ 1341523 w 4249719"/>
                      <a:gd name="connsiteY114" fmla="*/ 279057 h 1913147"/>
                      <a:gd name="connsiteX115" fmla="*/ 1345372 w 4249719"/>
                      <a:gd name="connsiteY115" fmla="*/ 21149 h 1913147"/>
                      <a:gd name="connsiteX116" fmla="*/ 2490551 w 4249719"/>
                      <a:gd name="connsiteY116" fmla="*/ 434990 h 1913147"/>
                      <a:gd name="connsiteX117" fmla="*/ 2486701 w 4249719"/>
                      <a:gd name="connsiteY117" fmla="*/ 692897 h 1913147"/>
                      <a:gd name="connsiteX118" fmla="*/ 2209545 w 4249719"/>
                      <a:gd name="connsiteY118" fmla="*/ 689048 h 1913147"/>
                      <a:gd name="connsiteX119" fmla="*/ 2213394 w 4249719"/>
                      <a:gd name="connsiteY119" fmla="*/ 431140 h 1913147"/>
                      <a:gd name="connsiteX120" fmla="*/ 2059435 w 4249719"/>
                      <a:gd name="connsiteY120" fmla="*/ 32687 h 1913147"/>
                      <a:gd name="connsiteX121" fmla="*/ 2055586 w 4249719"/>
                      <a:gd name="connsiteY121" fmla="*/ 290595 h 1913147"/>
                      <a:gd name="connsiteX122" fmla="*/ 1778429 w 4249719"/>
                      <a:gd name="connsiteY122" fmla="*/ 286745 h 1913147"/>
                      <a:gd name="connsiteX123" fmla="*/ 1782279 w 4249719"/>
                      <a:gd name="connsiteY123" fmla="*/ 28837 h 1913147"/>
                      <a:gd name="connsiteX124" fmla="*/ 2929381 w 4249719"/>
                      <a:gd name="connsiteY124" fmla="*/ 442690 h 1913147"/>
                      <a:gd name="connsiteX125" fmla="*/ 2925531 w 4249719"/>
                      <a:gd name="connsiteY125" fmla="*/ 700598 h 1913147"/>
                      <a:gd name="connsiteX126" fmla="*/ 2648375 w 4249719"/>
                      <a:gd name="connsiteY126" fmla="*/ 696749 h 1913147"/>
                      <a:gd name="connsiteX127" fmla="*/ 2652224 w 4249719"/>
                      <a:gd name="connsiteY127" fmla="*/ 438841 h 1913147"/>
                      <a:gd name="connsiteX128" fmla="*/ 2498264 w 4249719"/>
                      <a:gd name="connsiteY128" fmla="*/ 40432 h 1913147"/>
                      <a:gd name="connsiteX129" fmla="*/ 2492489 w 4249719"/>
                      <a:gd name="connsiteY129" fmla="*/ 298340 h 1913147"/>
                      <a:gd name="connsiteX130" fmla="*/ 2217258 w 4249719"/>
                      <a:gd name="connsiteY130" fmla="*/ 294491 h 1913147"/>
                      <a:gd name="connsiteX131" fmla="*/ 2221107 w 4249719"/>
                      <a:gd name="connsiteY131" fmla="*/ 36583 h 1913147"/>
                      <a:gd name="connsiteX132" fmla="*/ 3366283 w 4249719"/>
                      <a:gd name="connsiteY132" fmla="*/ 450386 h 1913147"/>
                      <a:gd name="connsiteX133" fmla="*/ 3362434 w 4249719"/>
                      <a:gd name="connsiteY133" fmla="*/ 708294 h 1913147"/>
                      <a:gd name="connsiteX134" fmla="*/ 3085277 w 4249719"/>
                      <a:gd name="connsiteY134" fmla="*/ 702519 h 1913147"/>
                      <a:gd name="connsiteX135" fmla="*/ 3089126 w 4249719"/>
                      <a:gd name="connsiteY135" fmla="*/ 446537 h 1913147"/>
                      <a:gd name="connsiteX136" fmla="*/ 2935168 w 4249719"/>
                      <a:gd name="connsiteY136" fmla="*/ 48088 h 1913147"/>
                      <a:gd name="connsiteX137" fmla="*/ 2931319 w 4249719"/>
                      <a:gd name="connsiteY137" fmla="*/ 305996 h 1913147"/>
                      <a:gd name="connsiteX138" fmla="*/ 2654162 w 4249719"/>
                      <a:gd name="connsiteY138" fmla="*/ 300221 h 1913147"/>
                      <a:gd name="connsiteX139" fmla="*/ 2658012 w 4249719"/>
                      <a:gd name="connsiteY139" fmla="*/ 44239 h 1913147"/>
                      <a:gd name="connsiteX140" fmla="*/ 3805114 w 4249719"/>
                      <a:gd name="connsiteY140" fmla="*/ 458088 h 1913147"/>
                      <a:gd name="connsiteX141" fmla="*/ 3801264 w 4249719"/>
                      <a:gd name="connsiteY141" fmla="*/ 714072 h 1913147"/>
                      <a:gd name="connsiteX142" fmla="*/ 3524107 w 4249719"/>
                      <a:gd name="connsiteY142" fmla="*/ 710222 h 1913147"/>
                      <a:gd name="connsiteX143" fmla="*/ 3527957 w 4249719"/>
                      <a:gd name="connsiteY143" fmla="*/ 452314 h 1913147"/>
                      <a:gd name="connsiteX144" fmla="*/ 3374030 w 4249719"/>
                      <a:gd name="connsiteY144" fmla="*/ 55841 h 1913147"/>
                      <a:gd name="connsiteX145" fmla="*/ 3368256 w 4249719"/>
                      <a:gd name="connsiteY145" fmla="*/ 311828 h 1913147"/>
                      <a:gd name="connsiteX146" fmla="*/ 3093024 w 4249719"/>
                      <a:gd name="connsiteY146" fmla="*/ 307978 h 1913147"/>
                      <a:gd name="connsiteX147" fmla="*/ 3096874 w 4249719"/>
                      <a:gd name="connsiteY147" fmla="*/ 50068 h 1913147"/>
                      <a:gd name="connsiteX148" fmla="*/ 4242016 w 4249719"/>
                      <a:gd name="connsiteY148" fmla="*/ 463861 h 1913147"/>
                      <a:gd name="connsiteX149" fmla="*/ 4238167 w 4249719"/>
                      <a:gd name="connsiteY149" fmla="*/ 721769 h 1913147"/>
                      <a:gd name="connsiteX150" fmla="*/ 3961010 w 4249719"/>
                      <a:gd name="connsiteY150" fmla="*/ 717919 h 1913147"/>
                      <a:gd name="connsiteX151" fmla="*/ 3966783 w 4249719"/>
                      <a:gd name="connsiteY151" fmla="*/ 460012 h 1913147"/>
                      <a:gd name="connsiteX152" fmla="*/ 3810901 w 4249719"/>
                      <a:gd name="connsiteY152" fmla="*/ 61579 h 1913147"/>
                      <a:gd name="connsiteX153" fmla="*/ 3807052 w 4249719"/>
                      <a:gd name="connsiteY153" fmla="*/ 319487 h 1913147"/>
                      <a:gd name="connsiteX154" fmla="*/ 3529895 w 4249719"/>
                      <a:gd name="connsiteY154" fmla="*/ 315637 h 1913147"/>
                      <a:gd name="connsiteX155" fmla="*/ 3533744 w 4249719"/>
                      <a:gd name="connsiteY155" fmla="*/ 57729 h 1913147"/>
                      <a:gd name="connsiteX156" fmla="*/ 4249719 w 4249719"/>
                      <a:gd name="connsiteY156" fmla="*/ 69283 h 1913147"/>
                      <a:gd name="connsiteX157" fmla="*/ 4245869 w 4249719"/>
                      <a:gd name="connsiteY157" fmla="*/ 327191 h 1913147"/>
                      <a:gd name="connsiteX158" fmla="*/ 3968713 w 4249719"/>
                      <a:gd name="connsiteY158" fmla="*/ 323342 h 1913147"/>
                      <a:gd name="connsiteX159" fmla="*/ 3972562 w 4249719"/>
                      <a:gd name="connsiteY159" fmla="*/ 65434 h 191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</a:cxnLst>
                    <a:rect l="l" t="t" r="r" b="b"/>
                    <a:pathLst>
                      <a:path w="4249719" h="1913147">
                        <a:moveTo>
                          <a:pt x="281006" y="1584030"/>
                        </a:moveTo>
                        <a:lnTo>
                          <a:pt x="277156" y="1841938"/>
                        </a:lnTo>
                        <a:lnTo>
                          <a:pt x="0" y="1838089"/>
                        </a:lnTo>
                        <a:lnTo>
                          <a:pt x="5773" y="1580181"/>
                        </a:lnTo>
                        <a:close/>
                        <a:moveTo>
                          <a:pt x="719832" y="1591731"/>
                        </a:moveTo>
                        <a:lnTo>
                          <a:pt x="715983" y="1849639"/>
                        </a:lnTo>
                        <a:lnTo>
                          <a:pt x="438826" y="1845790"/>
                        </a:lnTo>
                        <a:lnTo>
                          <a:pt x="442676" y="1587882"/>
                        </a:lnTo>
                        <a:close/>
                        <a:moveTo>
                          <a:pt x="725612" y="1197168"/>
                        </a:moveTo>
                        <a:lnTo>
                          <a:pt x="721763" y="1455076"/>
                        </a:lnTo>
                        <a:lnTo>
                          <a:pt x="444607" y="1449301"/>
                        </a:lnTo>
                        <a:lnTo>
                          <a:pt x="7704" y="1443528"/>
                        </a:lnTo>
                        <a:lnTo>
                          <a:pt x="11554" y="1185620"/>
                        </a:lnTo>
                        <a:lnTo>
                          <a:pt x="450382" y="1193319"/>
                        </a:lnTo>
                        <a:close/>
                        <a:moveTo>
                          <a:pt x="294488" y="794906"/>
                        </a:moveTo>
                        <a:lnTo>
                          <a:pt x="290638" y="1052814"/>
                        </a:lnTo>
                        <a:lnTo>
                          <a:pt x="13481" y="1047039"/>
                        </a:lnTo>
                        <a:lnTo>
                          <a:pt x="17331" y="791056"/>
                        </a:lnTo>
                        <a:close/>
                        <a:moveTo>
                          <a:pt x="1145450" y="1203256"/>
                        </a:moveTo>
                        <a:lnTo>
                          <a:pt x="1141202" y="1461138"/>
                        </a:lnTo>
                        <a:lnTo>
                          <a:pt x="883320" y="1456891"/>
                        </a:lnTo>
                        <a:lnTo>
                          <a:pt x="887568" y="1199009"/>
                        </a:lnTo>
                        <a:close/>
                        <a:moveTo>
                          <a:pt x="733314" y="800681"/>
                        </a:moveTo>
                        <a:lnTo>
                          <a:pt x="729465" y="1058590"/>
                        </a:lnTo>
                        <a:lnTo>
                          <a:pt x="452308" y="1054740"/>
                        </a:lnTo>
                        <a:lnTo>
                          <a:pt x="456158" y="796832"/>
                        </a:lnTo>
                        <a:close/>
                        <a:moveTo>
                          <a:pt x="1601346" y="1210642"/>
                        </a:moveTo>
                        <a:lnTo>
                          <a:pt x="1597496" y="1468550"/>
                        </a:lnTo>
                        <a:lnTo>
                          <a:pt x="1320340" y="1464701"/>
                        </a:lnTo>
                        <a:lnTo>
                          <a:pt x="1326113" y="1206793"/>
                        </a:lnTo>
                        <a:close/>
                        <a:moveTo>
                          <a:pt x="1151217" y="808663"/>
                        </a:moveTo>
                        <a:lnTo>
                          <a:pt x="1146969" y="1066544"/>
                        </a:lnTo>
                        <a:lnTo>
                          <a:pt x="889088" y="1062297"/>
                        </a:lnTo>
                        <a:lnTo>
                          <a:pt x="893335" y="804415"/>
                        </a:lnTo>
                        <a:close/>
                        <a:moveTo>
                          <a:pt x="2040172" y="1218341"/>
                        </a:moveTo>
                        <a:lnTo>
                          <a:pt x="2036323" y="1476249"/>
                        </a:lnTo>
                        <a:lnTo>
                          <a:pt x="1759166" y="1472400"/>
                        </a:lnTo>
                        <a:lnTo>
                          <a:pt x="1763016" y="1214492"/>
                        </a:lnTo>
                        <a:close/>
                        <a:moveTo>
                          <a:pt x="2910120" y="1628297"/>
                        </a:moveTo>
                        <a:lnTo>
                          <a:pt x="2904346" y="1886206"/>
                        </a:lnTo>
                        <a:lnTo>
                          <a:pt x="2629116" y="1880431"/>
                        </a:lnTo>
                        <a:lnTo>
                          <a:pt x="875729" y="1851562"/>
                        </a:lnTo>
                        <a:lnTo>
                          <a:pt x="881501" y="1593653"/>
                        </a:lnTo>
                        <a:lnTo>
                          <a:pt x="2632965" y="1622522"/>
                        </a:lnTo>
                        <a:close/>
                        <a:moveTo>
                          <a:pt x="739088" y="406122"/>
                        </a:moveTo>
                        <a:lnTo>
                          <a:pt x="735239" y="664030"/>
                        </a:lnTo>
                        <a:lnTo>
                          <a:pt x="458084" y="660181"/>
                        </a:lnTo>
                        <a:lnTo>
                          <a:pt x="21181" y="652481"/>
                        </a:lnTo>
                        <a:lnTo>
                          <a:pt x="25030" y="394574"/>
                        </a:lnTo>
                        <a:lnTo>
                          <a:pt x="461933" y="402272"/>
                        </a:lnTo>
                        <a:close/>
                        <a:moveTo>
                          <a:pt x="1609045" y="816078"/>
                        </a:moveTo>
                        <a:lnTo>
                          <a:pt x="1605196" y="1073986"/>
                        </a:lnTo>
                        <a:lnTo>
                          <a:pt x="1328039" y="1070137"/>
                        </a:lnTo>
                        <a:lnTo>
                          <a:pt x="1331889" y="812229"/>
                        </a:lnTo>
                        <a:close/>
                        <a:moveTo>
                          <a:pt x="307966" y="3850"/>
                        </a:moveTo>
                        <a:lnTo>
                          <a:pt x="304117" y="261758"/>
                        </a:lnTo>
                        <a:lnTo>
                          <a:pt x="26960" y="257908"/>
                        </a:lnTo>
                        <a:lnTo>
                          <a:pt x="30809" y="0"/>
                        </a:lnTo>
                        <a:close/>
                        <a:moveTo>
                          <a:pt x="3347027" y="1634076"/>
                        </a:moveTo>
                        <a:lnTo>
                          <a:pt x="3343178" y="1891984"/>
                        </a:lnTo>
                        <a:lnTo>
                          <a:pt x="3066021" y="1888135"/>
                        </a:lnTo>
                        <a:lnTo>
                          <a:pt x="3069870" y="1630227"/>
                        </a:lnTo>
                        <a:close/>
                        <a:moveTo>
                          <a:pt x="1158911" y="414110"/>
                        </a:moveTo>
                        <a:lnTo>
                          <a:pt x="1154664" y="671992"/>
                        </a:lnTo>
                        <a:lnTo>
                          <a:pt x="896782" y="667744"/>
                        </a:lnTo>
                        <a:lnTo>
                          <a:pt x="901029" y="409863"/>
                        </a:lnTo>
                        <a:close/>
                        <a:moveTo>
                          <a:pt x="2045951" y="823778"/>
                        </a:moveTo>
                        <a:lnTo>
                          <a:pt x="2042102" y="1081686"/>
                        </a:lnTo>
                        <a:lnTo>
                          <a:pt x="1764945" y="1075911"/>
                        </a:lnTo>
                        <a:lnTo>
                          <a:pt x="1768795" y="819928"/>
                        </a:lnTo>
                        <a:close/>
                        <a:moveTo>
                          <a:pt x="746788" y="11603"/>
                        </a:moveTo>
                        <a:lnTo>
                          <a:pt x="741015" y="269512"/>
                        </a:lnTo>
                        <a:lnTo>
                          <a:pt x="463858" y="265663"/>
                        </a:lnTo>
                        <a:lnTo>
                          <a:pt x="469631" y="7753"/>
                        </a:lnTo>
                        <a:close/>
                        <a:moveTo>
                          <a:pt x="3785854" y="1641773"/>
                        </a:moveTo>
                        <a:lnTo>
                          <a:pt x="3780079" y="1899681"/>
                        </a:lnTo>
                        <a:lnTo>
                          <a:pt x="3504848" y="1895832"/>
                        </a:lnTo>
                        <a:lnTo>
                          <a:pt x="3508698" y="1637924"/>
                        </a:lnTo>
                        <a:close/>
                        <a:moveTo>
                          <a:pt x="1614824" y="421517"/>
                        </a:moveTo>
                        <a:lnTo>
                          <a:pt x="1610975" y="679425"/>
                        </a:lnTo>
                        <a:lnTo>
                          <a:pt x="1333818" y="673650"/>
                        </a:lnTo>
                        <a:lnTo>
                          <a:pt x="1337668" y="417668"/>
                        </a:lnTo>
                        <a:close/>
                        <a:moveTo>
                          <a:pt x="2484777" y="829553"/>
                        </a:moveTo>
                        <a:lnTo>
                          <a:pt x="2480928" y="1087461"/>
                        </a:lnTo>
                        <a:lnTo>
                          <a:pt x="2203771" y="1083611"/>
                        </a:lnTo>
                        <a:lnTo>
                          <a:pt x="2207621" y="825703"/>
                        </a:lnTo>
                        <a:close/>
                        <a:moveTo>
                          <a:pt x="1183687" y="19264"/>
                        </a:moveTo>
                        <a:lnTo>
                          <a:pt x="1179837" y="277172"/>
                        </a:lnTo>
                        <a:lnTo>
                          <a:pt x="902680" y="271397"/>
                        </a:lnTo>
                        <a:lnTo>
                          <a:pt x="906530" y="15414"/>
                        </a:lnTo>
                        <a:close/>
                        <a:moveTo>
                          <a:pt x="4222767" y="1655239"/>
                        </a:moveTo>
                        <a:lnTo>
                          <a:pt x="4218918" y="1913147"/>
                        </a:lnTo>
                        <a:lnTo>
                          <a:pt x="3941762" y="1907372"/>
                        </a:lnTo>
                        <a:lnTo>
                          <a:pt x="3945611" y="1651390"/>
                        </a:lnTo>
                        <a:close/>
                        <a:moveTo>
                          <a:pt x="2053650" y="429216"/>
                        </a:moveTo>
                        <a:lnTo>
                          <a:pt x="2049801" y="685200"/>
                        </a:lnTo>
                        <a:lnTo>
                          <a:pt x="1772644" y="681351"/>
                        </a:lnTo>
                        <a:lnTo>
                          <a:pt x="1776494" y="423443"/>
                        </a:lnTo>
                        <a:close/>
                        <a:moveTo>
                          <a:pt x="2921676" y="837247"/>
                        </a:moveTo>
                        <a:lnTo>
                          <a:pt x="2915903" y="1231807"/>
                        </a:lnTo>
                        <a:lnTo>
                          <a:pt x="2912054" y="1489716"/>
                        </a:lnTo>
                        <a:lnTo>
                          <a:pt x="2634900" y="1485866"/>
                        </a:lnTo>
                        <a:lnTo>
                          <a:pt x="2453980" y="1483943"/>
                        </a:lnTo>
                        <a:lnTo>
                          <a:pt x="2196073" y="1478168"/>
                        </a:lnTo>
                        <a:lnTo>
                          <a:pt x="2201846" y="1220259"/>
                        </a:lnTo>
                        <a:lnTo>
                          <a:pt x="2457830" y="1226035"/>
                        </a:lnTo>
                        <a:lnTo>
                          <a:pt x="2638749" y="1227958"/>
                        </a:lnTo>
                        <a:lnTo>
                          <a:pt x="2646448" y="833398"/>
                        </a:lnTo>
                        <a:close/>
                        <a:moveTo>
                          <a:pt x="3791638" y="1247210"/>
                        </a:moveTo>
                        <a:lnTo>
                          <a:pt x="3787789" y="1505118"/>
                        </a:lnTo>
                        <a:lnTo>
                          <a:pt x="3510632" y="1501269"/>
                        </a:lnTo>
                        <a:lnTo>
                          <a:pt x="3514481" y="1243361"/>
                        </a:lnTo>
                        <a:close/>
                        <a:moveTo>
                          <a:pt x="1622529" y="26922"/>
                        </a:moveTo>
                        <a:lnTo>
                          <a:pt x="1616754" y="282907"/>
                        </a:lnTo>
                        <a:lnTo>
                          <a:pt x="1341523" y="279057"/>
                        </a:lnTo>
                        <a:lnTo>
                          <a:pt x="1345372" y="21149"/>
                        </a:lnTo>
                        <a:close/>
                        <a:moveTo>
                          <a:pt x="2490551" y="434990"/>
                        </a:moveTo>
                        <a:lnTo>
                          <a:pt x="2486701" y="692897"/>
                        </a:lnTo>
                        <a:lnTo>
                          <a:pt x="2209545" y="689048"/>
                        </a:lnTo>
                        <a:lnTo>
                          <a:pt x="2213394" y="431140"/>
                        </a:lnTo>
                        <a:close/>
                        <a:moveTo>
                          <a:pt x="2059435" y="32687"/>
                        </a:moveTo>
                        <a:lnTo>
                          <a:pt x="2055586" y="290595"/>
                        </a:lnTo>
                        <a:lnTo>
                          <a:pt x="1778429" y="286745"/>
                        </a:lnTo>
                        <a:lnTo>
                          <a:pt x="1782279" y="28837"/>
                        </a:lnTo>
                        <a:close/>
                        <a:moveTo>
                          <a:pt x="2929381" y="442690"/>
                        </a:moveTo>
                        <a:lnTo>
                          <a:pt x="2925531" y="700598"/>
                        </a:lnTo>
                        <a:lnTo>
                          <a:pt x="2648375" y="696749"/>
                        </a:lnTo>
                        <a:lnTo>
                          <a:pt x="2652224" y="438841"/>
                        </a:lnTo>
                        <a:close/>
                        <a:moveTo>
                          <a:pt x="2498264" y="40432"/>
                        </a:moveTo>
                        <a:lnTo>
                          <a:pt x="2492489" y="298340"/>
                        </a:lnTo>
                        <a:lnTo>
                          <a:pt x="2217258" y="294491"/>
                        </a:lnTo>
                        <a:lnTo>
                          <a:pt x="2221107" y="36583"/>
                        </a:lnTo>
                        <a:close/>
                        <a:moveTo>
                          <a:pt x="3366283" y="450386"/>
                        </a:moveTo>
                        <a:lnTo>
                          <a:pt x="3362434" y="708294"/>
                        </a:lnTo>
                        <a:lnTo>
                          <a:pt x="3085277" y="702519"/>
                        </a:lnTo>
                        <a:lnTo>
                          <a:pt x="3089126" y="446537"/>
                        </a:lnTo>
                        <a:close/>
                        <a:moveTo>
                          <a:pt x="2935168" y="48088"/>
                        </a:moveTo>
                        <a:lnTo>
                          <a:pt x="2931319" y="305996"/>
                        </a:lnTo>
                        <a:lnTo>
                          <a:pt x="2654162" y="300221"/>
                        </a:lnTo>
                        <a:lnTo>
                          <a:pt x="2658012" y="44239"/>
                        </a:lnTo>
                        <a:close/>
                        <a:moveTo>
                          <a:pt x="3805114" y="458088"/>
                        </a:moveTo>
                        <a:lnTo>
                          <a:pt x="3801264" y="714072"/>
                        </a:lnTo>
                        <a:lnTo>
                          <a:pt x="3524107" y="710222"/>
                        </a:lnTo>
                        <a:lnTo>
                          <a:pt x="3527957" y="452314"/>
                        </a:lnTo>
                        <a:close/>
                        <a:moveTo>
                          <a:pt x="3374030" y="55841"/>
                        </a:moveTo>
                        <a:lnTo>
                          <a:pt x="3368256" y="311828"/>
                        </a:lnTo>
                        <a:lnTo>
                          <a:pt x="3093024" y="307978"/>
                        </a:lnTo>
                        <a:lnTo>
                          <a:pt x="3096874" y="50068"/>
                        </a:lnTo>
                        <a:close/>
                        <a:moveTo>
                          <a:pt x="4242016" y="463861"/>
                        </a:moveTo>
                        <a:lnTo>
                          <a:pt x="4238167" y="721769"/>
                        </a:lnTo>
                        <a:lnTo>
                          <a:pt x="3961010" y="717919"/>
                        </a:lnTo>
                        <a:lnTo>
                          <a:pt x="3966783" y="460012"/>
                        </a:lnTo>
                        <a:close/>
                        <a:moveTo>
                          <a:pt x="3810901" y="61579"/>
                        </a:moveTo>
                        <a:lnTo>
                          <a:pt x="3807052" y="319487"/>
                        </a:lnTo>
                        <a:lnTo>
                          <a:pt x="3529895" y="315637"/>
                        </a:lnTo>
                        <a:lnTo>
                          <a:pt x="3533744" y="57729"/>
                        </a:lnTo>
                        <a:close/>
                        <a:moveTo>
                          <a:pt x="4249719" y="69283"/>
                        </a:moveTo>
                        <a:lnTo>
                          <a:pt x="4245869" y="327191"/>
                        </a:lnTo>
                        <a:lnTo>
                          <a:pt x="3968713" y="323342"/>
                        </a:lnTo>
                        <a:lnTo>
                          <a:pt x="3972562" y="6543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024D198D-74F6-4AC8-82AD-51B90F7B3C5C}"/>
                  </a:ext>
                </a:extLst>
              </p:cNvPr>
              <p:cNvGrpSpPr/>
              <p:nvPr/>
            </p:nvGrpSpPr>
            <p:grpSpPr>
              <a:xfrm>
                <a:off x="1221795" y="1743313"/>
                <a:ext cx="4089832" cy="2738259"/>
                <a:chOff x="1221795" y="1743313"/>
                <a:chExt cx="4089832" cy="2738259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72845FB5-BA1F-4851-846F-994FA30FA9DF}"/>
                    </a:ext>
                  </a:extLst>
                </p:cNvPr>
                <p:cNvSpPr/>
                <p:nvPr/>
              </p:nvSpPr>
              <p:spPr>
                <a:xfrm rot="19876901">
                  <a:off x="4399866" y="2929408"/>
                  <a:ext cx="76985" cy="76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 h="38100"/>
                  </a:pathLst>
                </a:custGeom>
                <a:solidFill>
                  <a:srgbClr val="FFFFFF"/>
                </a:solidFill>
                <a:ln w="2857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145F1F2C-96E8-454A-8F9D-4CE4742AEC42}"/>
                    </a:ext>
                  </a:extLst>
                </p:cNvPr>
                <p:cNvSpPr/>
                <p:nvPr/>
              </p:nvSpPr>
              <p:spPr>
                <a:xfrm rot="19876901">
                  <a:off x="4399868" y="2929409"/>
                  <a:ext cx="76985" cy="76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 h="38100"/>
                  </a:pathLst>
                </a:custGeom>
                <a:solidFill>
                  <a:srgbClr val="FFFFFF"/>
                </a:solidFill>
                <a:ln w="2857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936FA260-1E47-4F4F-8A92-7E07FC0E01A8}"/>
                    </a:ext>
                  </a:extLst>
                </p:cNvPr>
                <p:cNvSpPr/>
                <p:nvPr/>
              </p:nvSpPr>
              <p:spPr>
                <a:xfrm rot="20732884">
                  <a:off x="1221795" y="3615007"/>
                  <a:ext cx="1361707" cy="866565"/>
                </a:xfrm>
                <a:custGeom>
                  <a:avLst/>
                  <a:gdLst>
                    <a:gd name="connsiteX0" fmla="*/ 642220 w 1361707"/>
                    <a:gd name="connsiteY0" fmla="*/ 0 h 866565"/>
                    <a:gd name="connsiteX1" fmla="*/ 1324991 w 1361707"/>
                    <a:gd name="connsiteY1" fmla="*/ 281340 h 866565"/>
                    <a:gd name="connsiteX2" fmla="*/ 1263945 w 1361707"/>
                    <a:gd name="connsiteY2" fmla="*/ 443615 h 866565"/>
                    <a:gd name="connsiteX3" fmla="*/ 1361707 w 1361707"/>
                    <a:gd name="connsiteY3" fmla="*/ 744368 h 866565"/>
                    <a:gd name="connsiteX4" fmla="*/ 1269774 w 1361707"/>
                    <a:gd name="connsiteY4" fmla="*/ 751740 h 866565"/>
                    <a:gd name="connsiteX5" fmla="*/ 1051127 w 1361707"/>
                    <a:gd name="connsiteY5" fmla="*/ 774224 h 866565"/>
                    <a:gd name="connsiteX6" fmla="*/ 885014 w 1361707"/>
                    <a:gd name="connsiteY6" fmla="*/ 789415 h 866565"/>
                    <a:gd name="connsiteX7" fmla="*/ 1056513 w 1361707"/>
                    <a:gd name="connsiteY7" fmla="*/ 446302 h 866565"/>
                    <a:gd name="connsiteX8" fmla="*/ 1068003 w 1361707"/>
                    <a:gd name="connsiteY8" fmla="*/ 429725 h 866565"/>
                    <a:gd name="connsiteX9" fmla="*/ 913272 w 1361707"/>
                    <a:gd name="connsiteY9" fmla="*/ 607377 h 866565"/>
                    <a:gd name="connsiteX10" fmla="*/ 777574 w 1361707"/>
                    <a:gd name="connsiteY10" fmla="*/ 762166 h 866565"/>
                    <a:gd name="connsiteX11" fmla="*/ 741466 w 1361707"/>
                    <a:gd name="connsiteY11" fmla="*/ 802543 h 866565"/>
                    <a:gd name="connsiteX12" fmla="*/ 65237 w 1361707"/>
                    <a:gd name="connsiteY12" fmla="*/ 864382 h 866565"/>
                    <a:gd name="connsiteX13" fmla="*/ 4920 w 1361707"/>
                    <a:gd name="connsiteY13" fmla="*/ 812923 h 866565"/>
                    <a:gd name="connsiteX14" fmla="*/ 0 w 1361707"/>
                    <a:gd name="connsiteY14" fmla="*/ 734057 h 866565"/>
                    <a:gd name="connsiteX15" fmla="*/ 46503 w 1361707"/>
                    <a:gd name="connsiteY15" fmla="*/ 677112 h 866565"/>
                    <a:gd name="connsiteX16" fmla="*/ 249020 w 1361707"/>
                    <a:gd name="connsiteY16" fmla="*/ 427210 h 866565"/>
                    <a:gd name="connsiteX17" fmla="*/ 378143 w 1361707"/>
                    <a:gd name="connsiteY17" fmla="*/ 269679 h 866565"/>
                    <a:gd name="connsiteX18" fmla="*/ 642220 w 1361707"/>
                    <a:gd name="connsiteY18" fmla="*/ 0 h 866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361707" h="866565">
                      <a:moveTo>
                        <a:pt x="642220" y="0"/>
                      </a:moveTo>
                      <a:cubicBezTo>
                        <a:pt x="896695" y="51729"/>
                        <a:pt x="1211415" y="256875"/>
                        <a:pt x="1324991" y="281340"/>
                      </a:cubicBezTo>
                      <a:cubicBezTo>
                        <a:pt x="1332822" y="282825"/>
                        <a:pt x="1259715" y="433955"/>
                        <a:pt x="1263945" y="443615"/>
                      </a:cubicBezTo>
                      <a:lnTo>
                        <a:pt x="1361707" y="744368"/>
                      </a:lnTo>
                      <a:lnTo>
                        <a:pt x="1269774" y="751740"/>
                      </a:lnTo>
                      <a:cubicBezTo>
                        <a:pt x="1198272" y="767474"/>
                        <a:pt x="1123798" y="767552"/>
                        <a:pt x="1051127" y="774224"/>
                      </a:cubicBezTo>
                      <a:lnTo>
                        <a:pt x="885014" y="789415"/>
                      </a:lnTo>
                      <a:lnTo>
                        <a:pt x="1056513" y="446302"/>
                      </a:lnTo>
                      <a:cubicBezTo>
                        <a:pt x="1059542" y="440243"/>
                        <a:pt x="1063030" y="434470"/>
                        <a:pt x="1068003" y="429725"/>
                      </a:cubicBezTo>
                      <a:cubicBezTo>
                        <a:pt x="1017759" y="490086"/>
                        <a:pt x="964543" y="547875"/>
                        <a:pt x="913272" y="607377"/>
                      </a:cubicBezTo>
                      <a:cubicBezTo>
                        <a:pt x="868516" y="659393"/>
                        <a:pt x="822731" y="710494"/>
                        <a:pt x="777574" y="762166"/>
                      </a:cubicBezTo>
                      <a:lnTo>
                        <a:pt x="741466" y="802543"/>
                      </a:lnTo>
                      <a:lnTo>
                        <a:pt x="65237" y="864382"/>
                      </a:lnTo>
                      <a:cubicBezTo>
                        <a:pt x="9653" y="869328"/>
                        <a:pt x="8409" y="870759"/>
                        <a:pt x="4920" y="812923"/>
                      </a:cubicBezTo>
                      <a:lnTo>
                        <a:pt x="0" y="734057"/>
                      </a:lnTo>
                      <a:lnTo>
                        <a:pt x="46503" y="677112"/>
                      </a:lnTo>
                      <a:cubicBezTo>
                        <a:pt x="114124" y="593888"/>
                        <a:pt x="181343" y="510378"/>
                        <a:pt x="249020" y="427210"/>
                      </a:cubicBezTo>
                      <a:cubicBezTo>
                        <a:pt x="291833" y="374510"/>
                        <a:pt x="335159" y="322265"/>
                        <a:pt x="378143" y="269679"/>
                      </a:cubicBezTo>
                      <a:cubicBezTo>
                        <a:pt x="381745" y="265278"/>
                        <a:pt x="639020" y="4687"/>
                        <a:pt x="642220" y="0"/>
                      </a:cubicBezTo>
                      <a:close/>
                    </a:path>
                  </a:pathLst>
                </a:custGeom>
                <a:solidFill>
                  <a:srgbClr val="E3BC9F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0EAAD9FB-11E5-4EE1-939F-DA3ADE7B2213}"/>
                    </a:ext>
                  </a:extLst>
                </p:cNvPr>
                <p:cNvSpPr/>
                <p:nvPr/>
              </p:nvSpPr>
              <p:spPr>
                <a:xfrm rot="20732884">
                  <a:off x="1485770" y="2452759"/>
                  <a:ext cx="1966969" cy="1439394"/>
                </a:xfrm>
                <a:custGeom>
                  <a:avLst/>
                  <a:gdLst>
                    <a:gd name="connsiteX0" fmla="*/ 1626277 w 1628355"/>
                    <a:gd name="connsiteY0" fmla="*/ 739540 h 1191602"/>
                    <a:gd name="connsiteX1" fmla="*/ 1594857 w 1628355"/>
                    <a:gd name="connsiteY1" fmla="*/ 659192 h 1191602"/>
                    <a:gd name="connsiteX2" fmla="*/ 1535944 w 1628355"/>
                    <a:gd name="connsiteY2" fmla="*/ 529300 h 1191602"/>
                    <a:gd name="connsiteX3" fmla="*/ 1456684 w 1628355"/>
                    <a:gd name="connsiteY3" fmla="*/ 374754 h 1191602"/>
                    <a:gd name="connsiteX4" fmla="*/ 1436005 w 1628355"/>
                    <a:gd name="connsiteY4" fmla="*/ 364202 h 1191602"/>
                    <a:gd name="connsiteX5" fmla="*/ 1421336 w 1628355"/>
                    <a:gd name="connsiteY5" fmla="*/ 366236 h 1191602"/>
                    <a:gd name="connsiteX6" fmla="*/ 1402077 w 1628355"/>
                    <a:gd name="connsiteY6" fmla="*/ 375227 h 1191602"/>
                    <a:gd name="connsiteX7" fmla="*/ 1377613 w 1628355"/>
                    <a:gd name="connsiteY7" fmla="*/ 358429 h 1191602"/>
                    <a:gd name="connsiteX8" fmla="*/ 1373260 w 1628355"/>
                    <a:gd name="connsiteY8" fmla="*/ 173078 h 1191602"/>
                    <a:gd name="connsiteX9" fmla="*/ 1349789 w 1628355"/>
                    <a:gd name="connsiteY9" fmla="*/ 86152 h 1191602"/>
                    <a:gd name="connsiteX10" fmla="*/ 1309142 w 1628355"/>
                    <a:gd name="connsiteY10" fmla="*/ 23596 h 1191602"/>
                    <a:gd name="connsiteX11" fmla="*/ 1287469 w 1628355"/>
                    <a:gd name="connsiteY11" fmla="*/ 5520 h 1191602"/>
                    <a:gd name="connsiteX12" fmla="*/ 1275971 w 1628355"/>
                    <a:gd name="connsiteY12" fmla="*/ 3722 h 1191602"/>
                    <a:gd name="connsiteX13" fmla="*/ 1241806 w 1628355"/>
                    <a:gd name="connsiteY13" fmla="*/ 20425 h 1191602"/>
                    <a:gd name="connsiteX14" fmla="*/ 1188099 w 1628355"/>
                    <a:gd name="connsiteY14" fmla="*/ 33249 h 1191602"/>
                    <a:gd name="connsiteX15" fmla="*/ 1143098 w 1628355"/>
                    <a:gd name="connsiteY15" fmla="*/ 20851 h 1191602"/>
                    <a:gd name="connsiteX16" fmla="*/ 973362 w 1628355"/>
                    <a:gd name="connsiteY16" fmla="*/ 78 h 1191602"/>
                    <a:gd name="connsiteX17" fmla="*/ 895664 w 1628355"/>
                    <a:gd name="connsiteY17" fmla="*/ 5425 h 1191602"/>
                    <a:gd name="connsiteX18" fmla="*/ 757065 w 1628355"/>
                    <a:gd name="connsiteY18" fmla="*/ 24921 h 1191602"/>
                    <a:gd name="connsiteX19" fmla="*/ 623766 w 1628355"/>
                    <a:gd name="connsiteY19" fmla="*/ 50994 h 1191602"/>
                    <a:gd name="connsiteX20" fmla="*/ 607583 w 1628355"/>
                    <a:gd name="connsiteY20" fmla="*/ 74275 h 1191602"/>
                    <a:gd name="connsiteX21" fmla="*/ 628403 w 1628355"/>
                    <a:gd name="connsiteY21" fmla="*/ 112225 h 1191602"/>
                    <a:gd name="connsiteX22" fmla="*/ 630154 w 1628355"/>
                    <a:gd name="connsiteY22" fmla="*/ 133424 h 1191602"/>
                    <a:gd name="connsiteX23" fmla="*/ 644776 w 1628355"/>
                    <a:gd name="connsiteY23" fmla="*/ 209798 h 1191602"/>
                    <a:gd name="connsiteX24" fmla="*/ 667394 w 1628355"/>
                    <a:gd name="connsiteY24" fmla="*/ 345085 h 1191602"/>
                    <a:gd name="connsiteX25" fmla="*/ 668435 w 1628355"/>
                    <a:gd name="connsiteY25" fmla="*/ 375748 h 1191602"/>
                    <a:gd name="connsiteX26" fmla="*/ 634318 w 1628355"/>
                    <a:gd name="connsiteY26" fmla="*/ 374186 h 1191602"/>
                    <a:gd name="connsiteX27" fmla="*/ 578528 w 1628355"/>
                    <a:gd name="connsiteY27" fmla="*/ 365432 h 1191602"/>
                    <a:gd name="connsiteX28" fmla="*/ 556335 w 1628355"/>
                    <a:gd name="connsiteY28" fmla="*/ 361268 h 1191602"/>
                    <a:gd name="connsiteX29" fmla="*/ 548007 w 1628355"/>
                    <a:gd name="connsiteY29" fmla="*/ 360180 h 1191602"/>
                    <a:gd name="connsiteX30" fmla="*/ 553496 w 1628355"/>
                    <a:gd name="connsiteY30" fmla="*/ 364060 h 1191602"/>
                    <a:gd name="connsiteX31" fmla="*/ 519474 w 1628355"/>
                    <a:gd name="connsiteY31" fmla="*/ 382798 h 1191602"/>
                    <a:gd name="connsiteX32" fmla="*/ 0 w 1628355"/>
                    <a:gd name="connsiteY32" fmla="*/ 917745 h 1191602"/>
                    <a:gd name="connsiteX33" fmla="*/ 670707 w 1628355"/>
                    <a:gd name="connsiteY33" fmla="*/ 1191489 h 1191602"/>
                    <a:gd name="connsiteX34" fmla="*/ 724604 w 1628355"/>
                    <a:gd name="connsiteY34" fmla="*/ 1107118 h 1191602"/>
                    <a:gd name="connsiteX35" fmla="*/ 830316 w 1628355"/>
                    <a:gd name="connsiteY35" fmla="*/ 1047354 h 1191602"/>
                    <a:gd name="connsiteX36" fmla="*/ 1027070 w 1628355"/>
                    <a:gd name="connsiteY36" fmla="*/ 888076 h 1191602"/>
                    <a:gd name="connsiteX37" fmla="*/ 1213746 w 1628355"/>
                    <a:gd name="connsiteY37" fmla="*/ 729792 h 1191602"/>
                    <a:gd name="connsiteX38" fmla="*/ 1251980 w 1628355"/>
                    <a:gd name="connsiteY38" fmla="*/ 725723 h 1191602"/>
                    <a:gd name="connsiteX39" fmla="*/ 1251270 w 1628355"/>
                    <a:gd name="connsiteY39" fmla="*/ 742427 h 1191602"/>
                    <a:gd name="connsiteX40" fmla="*/ 1306160 w 1628355"/>
                    <a:gd name="connsiteY40" fmla="*/ 813406 h 1191602"/>
                    <a:gd name="connsiteX41" fmla="*/ 1365783 w 1628355"/>
                    <a:gd name="connsiteY41" fmla="*/ 831955 h 1191602"/>
                    <a:gd name="connsiteX42" fmla="*/ 1367155 w 1628355"/>
                    <a:gd name="connsiteY42" fmla="*/ 832002 h 1191602"/>
                    <a:gd name="connsiteX43" fmla="*/ 1376619 w 1628355"/>
                    <a:gd name="connsiteY43" fmla="*/ 833659 h 1191602"/>
                    <a:gd name="connsiteX44" fmla="*/ 1423276 w 1628355"/>
                    <a:gd name="connsiteY44" fmla="*/ 822539 h 1191602"/>
                    <a:gd name="connsiteX45" fmla="*/ 1554446 w 1628355"/>
                    <a:gd name="connsiteY45" fmla="*/ 782885 h 1191602"/>
                    <a:gd name="connsiteX46" fmla="*/ 1589084 w 1628355"/>
                    <a:gd name="connsiteY46" fmla="*/ 768026 h 1191602"/>
                    <a:gd name="connsiteX47" fmla="*/ 1616813 w 1628355"/>
                    <a:gd name="connsiteY47" fmla="*/ 757427 h 1191602"/>
                    <a:gd name="connsiteX48" fmla="*/ 1626277 w 1628355"/>
                    <a:gd name="connsiteY48" fmla="*/ 739540 h 119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628355" h="1191602">
                      <a:moveTo>
                        <a:pt x="1626277" y="739540"/>
                      </a:moveTo>
                      <a:cubicBezTo>
                        <a:pt x="1615299" y="712994"/>
                        <a:pt x="1605409" y="685974"/>
                        <a:pt x="1594857" y="659192"/>
                      </a:cubicBezTo>
                      <a:cubicBezTo>
                        <a:pt x="1577396" y="614901"/>
                        <a:pt x="1560077" y="570846"/>
                        <a:pt x="1535944" y="529300"/>
                      </a:cubicBezTo>
                      <a:cubicBezTo>
                        <a:pt x="1506890" y="479283"/>
                        <a:pt x="1478924" y="428367"/>
                        <a:pt x="1456684" y="374754"/>
                      </a:cubicBezTo>
                      <a:cubicBezTo>
                        <a:pt x="1452141" y="363870"/>
                        <a:pt x="1445327" y="362924"/>
                        <a:pt x="1436005" y="364202"/>
                      </a:cubicBezTo>
                      <a:cubicBezTo>
                        <a:pt x="1430564" y="360889"/>
                        <a:pt x="1425974" y="364154"/>
                        <a:pt x="1421336" y="366236"/>
                      </a:cubicBezTo>
                      <a:cubicBezTo>
                        <a:pt x="1414854" y="369123"/>
                        <a:pt x="1408702" y="372719"/>
                        <a:pt x="1402077" y="375227"/>
                      </a:cubicBezTo>
                      <a:cubicBezTo>
                        <a:pt x="1378607" y="384123"/>
                        <a:pt x="1378560" y="383555"/>
                        <a:pt x="1377613" y="358429"/>
                      </a:cubicBezTo>
                      <a:cubicBezTo>
                        <a:pt x="1375294" y="296724"/>
                        <a:pt x="1381399" y="234972"/>
                        <a:pt x="1373260" y="173078"/>
                      </a:cubicBezTo>
                      <a:cubicBezTo>
                        <a:pt x="1369237" y="142415"/>
                        <a:pt x="1360625" y="114118"/>
                        <a:pt x="1349789" y="86152"/>
                      </a:cubicBezTo>
                      <a:cubicBezTo>
                        <a:pt x="1340704" y="62824"/>
                        <a:pt x="1327738" y="41151"/>
                        <a:pt x="1309142" y="23596"/>
                      </a:cubicBezTo>
                      <a:cubicBezTo>
                        <a:pt x="1302186" y="17255"/>
                        <a:pt x="1297406" y="8264"/>
                        <a:pt x="1287469" y="5520"/>
                      </a:cubicBezTo>
                      <a:cubicBezTo>
                        <a:pt x="1283778" y="4479"/>
                        <a:pt x="1281412" y="1214"/>
                        <a:pt x="1275971" y="3722"/>
                      </a:cubicBezTo>
                      <a:cubicBezTo>
                        <a:pt x="1264425" y="9021"/>
                        <a:pt x="1252879" y="13990"/>
                        <a:pt x="1241806" y="20425"/>
                      </a:cubicBezTo>
                      <a:cubicBezTo>
                        <a:pt x="1225386" y="29984"/>
                        <a:pt x="1209771" y="42098"/>
                        <a:pt x="1188099" y="33249"/>
                      </a:cubicBezTo>
                      <a:cubicBezTo>
                        <a:pt x="1173808" y="27429"/>
                        <a:pt x="1158287" y="24211"/>
                        <a:pt x="1143098" y="20851"/>
                      </a:cubicBezTo>
                      <a:cubicBezTo>
                        <a:pt x="1087213" y="8548"/>
                        <a:pt x="1030998" y="-963"/>
                        <a:pt x="973362" y="78"/>
                      </a:cubicBezTo>
                      <a:cubicBezTo>
                        <a:pt x="947337" y="551"/>
                        <a:pt x="921548" y="2917"/>
                        <a:pt x="895664" y="5425"/>
                      </a:cubicBezTo>
                      <a:cubicBezTo>
                        <a:pt x="849149" y="9920"/>
                        <a:pt x="803107" y="17160"/>
                        <a:pt x="757065" y="24921"/>
                      </a:cubicBezTo>
                      <a:cubicBezTo>
                        <a:pt x="712395" y="32397"/>
                        <a:pt x="668010" y="41246"/>
                        <a:pt x="623766" y="50994"/>
                      </a:cubicBezTo>
                      <a:cubicBezTo>
                        <a:pt x="606116" y="54874"/>
                        <a:pt x="604554" y="56294"/>
                        <a:pt x="607583" y="74275"/>
                      </a:cubicBezTo>
                      <a:cubicBezTo>
                        <a:pt x="625469" y="80900"/>
                        <a:pt x="626132" y="97130"/>
                        <a:pt x="628403" y="112225"/>
                      </a:cubicBezTo>
                      <a:cubicBezTo>
                        <a:pt x="629444" y="119229"/>
                        <a:pt x="628119" y="126516"/>
                        <a:pt x="630154" y="133424"/>
                      </a:cubicBezTo>
                      <a:cubicBezTo>
                        <a:pt x="637583" y="158409"/>
                        <a:pt x="640422" y="184293"/>
                        <a:pt x="644776" y="209798"/>
                      </a:cubicBezTo>
                      <a:cubicBezTo>
                        <a:pt x="652442" y="254894"/>
                        <a:pt x="659397" y="300084"/>
                        <a:pt x="667394" y="345085"/>
                      </a:cubicBezTo>
                      <a:cubicBezTo>
                        <a:pt x="669240" y="355353"/>
                        <a:pt x="675202" y="370779"/>
                        <a:pt x="668435" y="375748"/>
                      </a:cubicBezTo>
                      <a:cubicBezTo>
                        <a:pt x="660344" y="381710"/>
                        <a:pt x="646006" y="376410"/>
                        <a:pt x="634318" y="374186"/>
                      </a:cubicBezTo>
                      <a:cubicBezTo>
                        <a:pt x="615863" y="370637"/>
                        <a:pt x="597740" y="364202"/>
                        <a:pt x="578528" y="365432"/>
                      </a:cubicBezTo>
                      <a:cubicBezTo>
                        <a:pt x="570815" y="365905"/>
                        <a:pt x="563528" y="363728"/>
                        <a:pt x="556335" y="361268"/>
                      </a:cubicBezTo>
                      <a:cubicBezTo>
                        <a:pt x="553402" y="360558"/>
                        <a:pt x="550657" y="360274"/>
                        <a:pt x="548007" y="360180"/>
                      </a:cubicBezTo>
                      <a:cubicBezTo>
                        <a:pt x="549900" y="361079"/>
                        <a:pt x="551698" y="362309"/>
                        <a:pt x="553496" y="364060"/>
                      </a:cubicBezTo>
                      <a:cubicBezTo>
                        <a:pt x="537029" y="361031"/>
                        <a:pt x="525956" y="368697"/>
                        <a:pt x="519474" y="382798"/>
                      </a:cubicBezTo>
                      <a:cubicBezTo>
                        <a:pt x="482659" y="463194"/>
                        <a:pt x="186912" y="775787"/>
                        <a:pt x="0" y="917745"/>
                      </a:cubicBezTo>
                      <a:cubicBezTo>
                        <a:pt x="234232" y="1086581"/>
                        <a:pt x="505088" y="1078868"/>
                        <a:pt x="670707" y="1191489"/>
                      </a:cubicBezTo>
                      <a:cubicBezTo>
                        <a:pt x="676385" y="1195322"/>
                        <a:pt x="718405" y="1100825"/>
                        <a:pt x="724604" y="1107118"/>
                      </a:cubicBezTo>
                      <a:cubicBezTo>
                        <a:pt x="763122" y="1093017"/>
                        <a:pt x="797097" y="1070351"/>
                        <a:pt x="830316" y="1047354"/>
                      </a:cubicBezTo>
                      <a:cubicBezTo>
                        <a:pt x="899828" y="999277"/>
                        <a:pt x="963141" y="943203"/>
                        <a:pt x="1027070" y="888076"/>
                      </a:cubicBezTo>
                      <a:cubicBezTo>
                        <a:pt x="1088822" y="834794"/>
                        <a:pt x="1147262" y="777538"/>
                        <a:pt x="1213746" y="729792"/>
                      </a:cubicBezTo>
                      <a:cubicBezTo>
                        <a:pt x="1229077" y="712805"/>
                        <a:pt x="1237169" y="726575"/>
                        <a:pt x="1251980" y="725723"/>
                      </a:cubicBezTo>
                      <a:cubicBezTo>
                        <a:pt x="1257989" y="725392"/>
                        <a:pt x="1250607" y="736843"/>
                        <a:pt x="1251270" y="742427"/>
                      </a:cubicBezTo>
                      <a:cubicBezTo>
                        <a:pt x="1269725" y="765992"/>
                        <a:pt x="1289741" y="788516"/>
                        <a:pt x="1306160" y="813406"/>
                      </a:cubicBezTo>
                      <a:cubicBezTo>
                        <a:pt x="1321918" y="837255"/>
                        <a:pt x="1339331" y="846861"/>
                        <a:pt x="1365783" y="831955"/>
                      </a:cubicBezTo>
                      <a:cubicBezTo>
                        <a:pt x="1366115" y="831766"/>
                        <a:pt x="1366730" y="831955"/>
                        <a:pt x="1367155" y="832002"/>
                      </a:cubicBezTo>
                      <a:cubicBezTo>
                        <a:pt x="1370042" y="833943"/>
                        <a:pt x="1373260" y="834605"/>
                        <a:pt x="1376619" y="833659"/>
                      </a:cubicBezTo>
                      <a:cubicBezTo>
                        <a:pt x="1391998" y="829353"/>
                        <a:pt x="1407992" y="827838"/>
                        <a:pt x="1423276" y="822539"/>
                      </a:cubicBezTo>
                      <a:cubicBezTo>
                        <a:pt x="1466432" y="807491"/>
                        <a:pt x="1509966" y="793674"/>
                        <a:pt x="1554446" y="782885"/>
                      </a:cubicBezTo>
                      <a:cubicBezTo>
                        <a:pt x="1566513" y="779951"/>
                        <a:pt x="1578910" y="776118"/>
                        <a:pt x="1589084" y="768026"/>
                      </a:cubicBezTo>
                      <a:cubicBezTo>
                        <a:pt x="1596513" y="759840"/>
                        <a:pt x="1607113" y="759367"/>
                        <a:pt x="1616813" y="757427"/>
                      </a:cubicBezTo>
                      <a:cubicBezTo>
                        <a:pt x="1628028" y="755014"/>
                        <a:pt x="1630820" y="750518"/>
                        <a:pt x="1626277" y="73954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7A042851-2575-4554-BAB1-0970A756D623}"/>
                    </a:ext>
                  </a:extLst>
                </p:cNvPr>
                <p:cNvSpPr/>
                <p:nvPr/>
              </p:nvSpPr>
              <p:spPr>
                <a:xfrm rot="20732884">
                  <a:off x="1461633" y="3125058"/>
                  <a:ext cx="1102879" cy="894188"/>
                </a:xfrm>
                <a:custGeom>
                  <a:avLst/>
                  <a:gdLst>
                    <a:gd name="connsiteX0" fmla="*/ 761224 w 913018"/>
                    <a:gd name="connsiteY0" fmla="*/ 739504 h 740253"/>
                    <a:gd name="connsiteX1" fmla="*/ 25121 w 913018"/>
                    <a:gd name="connsiteY1" fmla="*/ 577955 h 740253"/>
                    <a:gd name="connsiteX2" fmla="*/ 752 w 913018"/>
                    <a:gd name="connsiteY2" fmla="*/ 539863 h 740253"/>
                    <a:gd name="connsiteX3" fmla="*/ 113703 w 913018"/>
                    <a:gd name="connsiteY3" fmla="*/ 25121 h 740253"/>
                    <a:gd name="connsiteX4" fmla="*/ 151795 w 913018"/>
                    <a:gd name="connsiteY4" fmla="*/ 752 h 740253"/>
                    <a:gd name="connsiteX5" fmla="*/ 887898 w 913018"/>
                    <a:gd name="connsiteY5" fmla="*/ 162300 h 740253"/>
                    <a:gd name="connsiteX6" fmla="*/ 912267 w 913018"/>
                    <a:gd name="connsiteY6" fmla="*/ 200393 h 740253"/>
                    <a:gd name="connsiteX7" fmla="*/ 799316 w 913018"/>
                    <a:gd name="connsiteY7" fmla="*/ 715134 h 740253"/>
                    <a:gd name="connsiteX8" fmla="*/ 761224 w 913018"/>
                    <a:gd name="connsiteY8" fmla="*/ 739504 h 740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13018" h="740253">
                      <a:moveTo>
                        <a:pt x="761224" y="739504"/>
                      </a:moveTo>
                      <a:lnTo>
                        <a:pt x="25121" y="577955"/>
                      </a:lnTo>
                      <a:cubicBezTo>
                        <a:pt x="7849" y="574170"/>
                        <a:pt x="-3034" y="557087"/>
                        <a:pt x="752" y="539863"/>
                      </a:cubicBezTo>
                      <a:lnTo>
                        <a:pt x="113703" y="25121"/>
                      </a:lnTo>
                      <a:cubicBezTo>
                        <a:pt x="117489" y="7849"/>
                        <a:pt x="134571" y="-3034"/>
                        <a:pt x="151795" y="752"/>
                      </a:cubicBezTo>
                      <a:lnTo>
                        <a:pt x="887898" y="162300"/>
                      </a:lnTo>
                      <a:cubicBezTo>
                        <a:pt x="905169" y="166086"/>
                        <a:pt x="916053" y="183168"/>
                        <a:pt x="912267" y="200393"/>
                      </a:cubicBezTo>
                      <a:lnTo>
                        <a:pt x="799316" y="715134"/>
                      </a:lnTo>
                      <a:cubicBezTo>
                        <a:pt x="795530" y="732359"/>
                        <a:pt x="778495" y="743289"/>
                        <a:pt x="761224" y="739504"/>
                      </a:cubicBezTo>
                      <a:close/>
                    </a:path>
                  </a:pathLst>
                </a:custGeom>
                <a:solidFill>
                  <a:srgbClr val="868880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0FF4258A-1A59-4A00-9ED2-3D629C438BE5}"/>
                    </a:ext>
                  </a:extLst>
                </p:cNvPr>
                <p:cNvSpPr/>
                <p:nvPr/>
              </p:nvSpPr>
              <p:spPr>
                <a:xfrm rot="20732884">
                  <a:off x="1501422" y="3167863"/>
                  <a:ext cx="1023427" cy="812734"/>
                </a:xfrm>
                <a:custGeom>
                  <a:avLst/>
                  <a:gdLst>
                    <a:gd name="connsiteX0" fmla="*/ 707658 w 847244"/>
                    <a:gd name="connsiteY0" fmla="*/ 672073 h 672822"/>
                    <a:gd name="connsiteX1" fmla="*/ 25121 w 847244"/>
                    <a:gd name="connsiteY1" fmla="*/ 522307 h 672822"/>
                    <a:gd name="connsiteX2" fmla="*/ 752 w 847244"/>
                    <a:gd name="connsiteY2" fmla="*/ 484215 h 672822"/>
                    <a:gd name="connsiteX3" fmla="*/ 101495 w 847244"/>
                    <a:gd name="connsiteY3" fmla="*/ 25121 h 672822"/>
                    <a:gd name="connsiteX4" fmla="*/ 139587 w 847244"/>
                    <a:gd name="connsiteY4" fmla="*/ 752 h 672822"/>
                    <a:gd name="connsiteX5" fmla="*/ 822124 w 847244"/>
                    <a:gd name="connsiteY5" fmla="*/ 150518 h 672822"/>
                    <a:gd name="connsiteX6" fmla="*/ 846493 w 847244"/>
                    <a:gd name="connsiteY6" fmla="*/ 188610 h 672822"/>
                    <a:gd name="connsiteX7" fmla="*/ 745750 w 847244"/>
                    <a:gd name="connsiteY7" fmla="*/ 647704 h 672822"/>
                    <a:gd name="connsiteX8" fmla="*/ 707658 w 847244"/>
                    <a:gd name="connsiteY8" fmla="*/ 672073 h 672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47244" h="672822">
                      <a:moveTo>
                        <a:pt x="707658" y="672073"/>
                      </a:moveTo>
                      <a:lnTo>
                        <a:pt x="25121" y="522307"/>
                      </a:lnTo>
                      <a:cubicBezTo>
                        <a:pt x="7849" y="518522"/>
                        <a:pt x="-3034" y="501439"/>
                        <a:pt x="752" y="484215"/>
                      </a:cubicBezTo>
                      <a:lnTo>
                        <a:pt x="101495" y="25121"/>
                      </a:lnTo>
                      <a:cubicBezTo>
                        <a:pt x="105280" y="7849"/>
                        <a:pt x="122363" y="-3034"/>
                        <a:pt x="139587" y="752"/>
                      </a:cubicBezTo>
                      <a:lnTo>
                        <a:pt x="822124" y="150518"/>
                      </a:lnTo>
                      <a:cubicBezTo>
                        <a:pt x="839395" y="154303"/>
                        <a:pt x="850279" y="171386"/>
                        <a:pt x="846493" y="188610"/>
                      </a:cubicBezTo>
                      <a:lnTo>
                        <a:pt x="745750" y="647704"/>
                      </a:lnTo>
                      <a:cubicBezTo>
                        <a:pt x="741964" y="664928"/>
                        <a:pt x="724929" y="675859"/>
                        <a:pt x="707658" y="67207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6F67878B-3037-4208-BEB4-7E5ED9BC8CC5}"/>
                    </a:ext>
                  </a:extLst>
                </p:cNvPr>
                <p:cNvSpPr/>
                <p:nvPr/>
              </p:nvSpPr>
              <p:spPr>
                <a:xfrm rot="20732884">
                  <a:off x="4218129" y="2262110"/>
                  <a:ext cx="1093498" cy="752595"/>
                </a:xfrm>
                <a:custGeom>
                  <a:avLst/>
                  <a:gdLst>
                    <a:gd name="connsiteX0" fmla="*/ 50763 w 905252"/>
                    <a:gd name="connsiteY0" fmla="*/ 301394 h 623036"/>
                    <a:gd name="connsiteX1" fmla="*/ 79107 w 905252"/>
                    <a:gd name="connsiteY1" fmla="*/ 238554 h 623036"/>
                    <a:gd name="connsiteX2" fmla="*/ 107120 w 905252"/>
                    <a:gd name="connsiteY2" fmla="*/ 168994 h 623036"/>
                    <a:gd name="connsiteX3" fmla="*/ 157752 w 905252"/>
                    <a:gd name="connsiteY3" fmla="*/ 128678 h 623036"/>
                    <a:gd name="connsiteX4" fmla="*/ 310168 w 905252"/>
                    <a:gd name="connsiteY4" fmla="*/ 101564 h 623036"/>
                    <a:gd name="connsiteX5" fmla="*/ 416968 w 905252"/>
                    <a:gd name="connsiteY5" fmla="*/ 81406 h 623036"/>
                    <a:gd name="connsiteX6" fmla="*/ 586183 w 905252"/>
                    <a:gd name="connsiteY6" fmla="*/ 50175 h 623036"/>
                    <a:gd name="connsiteX7" fmla="*/ 694213 w 905252"/>
                    <a:gd name="connsiteY7" fmla="*/ 29733 h 623036"/>
                    <a:gd name="connsiteX8" fmla="*/ 836267 w 905252"/>
                    <a:gd name="connsiteY8" fmla="*/ 5364 h 623036"/>
                    <a:gd name="connsiteX9" fmla="*/ 863475 w 905252"/>
                    <a:gd name="connsiteY9" fmla="*/ 1815 h 623036"/>
                    <a:gd name="connsiteX10" fmla="*/ 880274 w 905252"/>
                    <a:gd name="connsiteY10" fmla="*/ 29071 h 623036"/>
                    <a:gd name="connsiteX11" fmla="*/ 900243 w 905252"/>
                    <a:gd name="connsiteY11" fmla="*/ 67873 h 623036"/>
                    <a:gd name="connsiteX12" fmla="*/ 903839 w 905252"/>
                    <a:gd name="connsiteY12" fmla="*/ 97684 h 623036"/>
                    <a:gd name="connsiteX13" fmla="*/ 871472 w 905252"/>
                    <a:gd name="connsiteY13" fmla="*/ 269880 h 623036"/>
                    <a:gd name="connsiteX14" fmla="*/ 852213 w 905252"/>
                    <a:gd name="connsiteY14" fmla="*/ 381175 h 623036"/>
                    <a:gd name="connsiteX15" fmla="*/ 833144 w 905252"/>
                    <a:gd name="connsiteY15" fmla="*/ 485325 h 623036"/>
                    <a:gd name="connsiteX16" fmla="*/ 823017 w 905252"/>
                    <a:gd name="connsiteY16" fmla="*/ 494837 h 623036"/>
                    <a:gd name="connsiteX17" fmla="*/ 689340 w 905252"/>
                    <a:gd name="connsiteY17" fmla="*/ 516556 h 623036"/>
                    <a:gd name="connsiteX18" fmla="*/ 575205 w 905252"/>
                    <a:gd name="connsiteY18" fmla="*/ 535106 h 623036"/>
                    <a:gd name="connsiteX19" fmla="*/ 491828 w 905252"/>
                    <a:gd name="connsiteY19" fmla="*/ 549727 h 623036"/>
                    <a:gd name="connsiteX20" fmla="*/ 377551 w 905252"/>
                    <a:gd name="connsiteY20" fmla="*/ 568702 h 623036"/>
                    <a:gd name="connsiteX21" fmla="*/ 306808 w 905252"/>
                    <a:gd name="connsiteY21" fmla="*/ 581100 h 623036"/>
                    <a:gd name="connsiteX22" fmla="*/ 244063 w 905252"/>
                    <a:gd name="connsiteY22" fmla="*/ 590990 h 623036"/>
                    <a:gd name="connsiteX23" fmla="*/ 153777 w 905252"/>
                    <a:gd name="connsiteY23" fmla="*/ 606937 h 623036"/>
                    <a:gd name="connsiteX24" fmla="*/ 63302 w 905252"/>
                    <a:gd name="connsiteY24" fmla="*/ 622457 h 623036"/>
                    <a:gd name="connsiteX25" fmla="*/ 49012 w 905252"/>
                    <a:gd name="connsiteY25" fmla="*/ 618719 h 623036"/>
                    <a:gd name="connsiteX26" fmla="*/ 26298 w 905252"/>
                    <a:gd name="connsiteY26" fmla="*/ 584602 h 623036"/>
                    <a:gd name="connsiteX27" fmla="*/ 5194 w 905252"/>
                    <a:gd name="connsiteY27" fmla="*/ 571636 h 623036"/>
                    <a:gd name="connsiteX28" fmla="*/ 21093 w 905252"/>
                    <a:gd name="connsiteY28" fmla="*/ 564538 h 623036"/>
                    <a:gd name="connsiteX29" fmla="*/ 29516 w 905252"/>
                    <a:gd name="connsiteY29" fmla="*/ 547693 h 623036"/>
                    <a:gd name="connsiteX30" fmla="*/ 3585 w 905252"/>
                    <a:gd name="connsiteY30" fmla="*/ 501982 h 623036"/>
                    <a:gd name="connsiteX31" fmla="*/ 2024 w 905252"/>
                    <a:gd name="connsiteY31" fmla="*/ 478843 h 623036"/>
                    <a:gd name="connsiteX32" fmla="*/ 40494 w 905252"/>
                    <a:gd name="connsiteY32" fmla="*/ 390402 h 623036"/>
                    <a:gd name="connsiteX33" fmla="*/ 96710 w 905252"/>
                    <a:gd name="connsiteY33" fmla="*/ 331679 h 623036"/>
                    <a:gd name="connsiteX34" fmla="*/ 109959 w 905252"/>
                    <a:gd name="connsiteY34" fmla="*/ 318430 h 623036"/>
                    <a:gd name="connsiteX35" fmla="*/ 92072 w 905252"/>
                    <a:gd name="connsiteY35" fmla="*/ 306789 h 623036"/>
                    <a:gd name="connsiteX36" fmla="*/ 62498 w 905252"/>
                    <a:gd name="connsiteY36" fmla="*/ 304044 h 623036"/>
                    <a:gd name="connsiteX37" fmla="*/ 50763 w 905252"/>
                    <a:gd name="connsiteY37" fmla="*/ 301394 h 62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05252" h="623036">
                      <a:moveTo>
                        <a:pt x="50763" y="301394"/>
                      </a:moveTo>
                      <a:cubicBezTo>
                        <a:pt x="64438" y="282372"/>
                        <a:pt x="69880" y="259564"/>
                        <a:pt x="79107" y="238554"/>
                      </a:cubicBezTo>
                      <a:cubicBezTo>
                        <a:pt x="89186" y="215652"/>
                        <a:pt x="100353" y="192938"/>
                        <a:pt x="107120" y="168994"/>
                      </a:cubicBezTo>
                      <a:cubicBezTo>
                        <a:pt x="114739" y="141786"/>
                        <a:pt x="129786" y="132274"/>
                        <a:pt x="157752" y="128678"/>
                      </a:cubicBezTo>
                      <a:cubicBezTo>
                        <a:pt x="208857" y="122101"/>
                        <a:pt x="259394" y="110839"/>
                        <a:pt x="310168" y="101564"/>
                      </a:cubicBezTo>
                      <a:cubicBezTo>
                        <a:pt x="345800" y="95081"/>
                        <a:pt x="381384" y="88125"/>
                        <a:pt x="416968" y="81406"/>
                      </a:cubicBezTo>
                      <a:cubicBezTo>
                        <a:pt x="473326" y="70806"/>
                        <a:pt x="529873" y="60964"/>
                        <a:pt x="586183" y="50175"/>
                      </a:cubicBezTo>
                      <a:cubicBezTo>
                        <a:pt x="622146" y="43266"/>
                        <a:pt x="658251" y="36547"/>
                        <a:pt x="694213" y="29733"/>
                      </a:cubicBezTo>
                      <a:cubicBezTo>
                        <a:pt x="741344" y="20837"/>
                        <a:pt x="788332" y="10190"/>
                        <a:pt x="836267" y="5364"/>
                      </a:cubicBezTo>
                      <a:cubicBezTo>
                        <a:pt x="845494" y="4417"/>
                        <a:pt x="855005" y="-3485"/>
                        <a:pt x="863475" y="1815"/>
                      </a:cubicBezTo>
                      <a:cubicBezTo>
                        <a:pt x="872703" y="7588"/>
                        <a:pt x="875210" y="19607"/>
                        <a:pt x="880274" y="29071"/>
                      </a:cubicBezTo>
                      <a:cubicBezTo>
                        <a:pt x="887135" y="41894"/>
                        <a:pt x="892671" y="55475"/>
                        <a:pt x="900243" y="67873"/>
                      </a:cubicBezTo>
                      <a:cubicBezTo>
                        <a:pt x="906205" y="77715"/>
                        <a:pt x="906063" y="87652"/>
                        <a:pt x="903839" y="97684"/>
                      </a:cubicBezTo>
                      <a:cubicBezTo>
                        <a:pt x="891299" y="154751"/>
                        <a:pt x="882829" y="212576"/>
                        <a:pt x="871472" y="269880"/>
                      </a:cubicBezTo>
                      <a:cubicBezTo>
                        <a:pt x="864185" y="306694"/>
                        <a:pt x="858838" y="344171"/>
                        <a:pt x="852213" y="381175"/>
                      </a:cubicBezTo>
                      <a:cubicBezTo>
                        <a:pt x="845967" y="415908"/>
                        <a:pt x="840383" y="450782"/>
                        <a:pt x="833144" y="485325"/>
                      </a:cubicBezTo>
                      <a:cubicBezTo>
                        <a:pt x="831866" y="491477"/>
                        <a:pt x="829169" y="493843"/>
                        <a:pt x="823017" y="494837"/>
                      </a:cubicBezTo>
                      <a:cubicBezTo>
                        <a:pt x="778442" y="501887"/>
                        <a:pt x="733914" y="509364"/>
                        <a:pt x="689340" y="516556"/>
                      </a:cubicBezTo>
                      <a:cubicBezTo>
                        <a:pt x="651295" y="522708"/>
                        <a:pt x="612871" y="527251"/>
                        <a:pt x="575205" y="535106"/>
                      </a:cubicBezTo>
                      <a:cubicBezTo>
                        <a:pt x="547523" y="540879"/>
                        <a:pt x="519510" y="544096"/>
                        <a:pt x="491828" y="549727"/>
                      </a:cubicBezTo>
                      <a:cubicBezTo>
                        <a:pt x="454020" y="557393"/>
                        <a:pt x="415691" y="562456"/>
                        <a:pt x="377551" y="568702"/>
                      </a:cubicBezTo>
                      <a:cubicBezTo>
                        <a:pt x="353891" y="572583"/>
                        <a:pt x="329853" y="574949"/>
                        <a:pt x="306808" y="581100"/>
                      </a:cubicBezTo>
                      <a:cubicBezTo>
                        <a:pt x="286082" y="586637"/>
                        <a:pt x="264836" y="586400"/>
                        <a:pt x="244063" y="590990"/>
                      </a:cubicBezTo>
                      <a:cubicBezTo>
                        <a:pt x="214251" y="597567"/>
                        <a:pt x="183872" y="601731"/>
                        <a:pt x="153777" y="606937"/>
                      </a:cubicBezTo>
                      <a:cubicBezTo>
                        <a:pt x="123635" y="612142"/>
                        <a:pt x="93492" y="617441"/>
                        <a:pt x="63302" y="622457"/>
                      </a:cubicBezTo>
                      <a:cubicBezTo>
                        <a:pt x="58286" y="623309"/>
                        <a:pt x="52655" y="623972"/>
                        <a:pt x="49012" y="618719"/>
                      </a:cubicBezTo>
                      <a:cubicBezTo>
                        <a:pt x="41299" y="607410"/>
                        <a:pt x="32829" y="596526"/>
                        <a:pt x="26298" y="584602"/>
                      </a:cubicBezTo>
                      <a:cubicBezTo>
                        <a:pt x="21377" y="575564"/>
                        <a:pt x="15604" y="570501"/>
                        <a:pt x="5194" y="571636"/>
                      </a:cubicBezTo>
                      <a:cubicBezTo>
                        <a:pt x="7087" y="561746"/>
                        <a:pt x="15415" y="565579"/>
                        <a:pt x="21093" y="564538"/>
                      </a:cubicBezTo>
                      <a:cubicBezTo>
                        <a:pt x="33917" y="562267"/>
                        <a:pt x="35715" y="559286"/>
                        <a:pt x="29516" y="547693"/>
                      </a:cubicBezTo>
                      <a:cubicBezTo>
                        <a:pt x="21283" y="532219"/>
                        <a:pt x="11771" y="517503"/>
                        <a:pt x="3585" y="501982"/>
                      </a:cubicBezTo>
                      <a:cubicBezTo>
                        <a:pt x="-437" y="494316"/>
                        <a:pt x="-1242" y="486887"/>
                        <a:pt x="2024" y="478843"/>
                      </a:cubicBezTo>
                      <a:cubicBezTo>
                        <a:pt x="14137" y="449031"/>
                        <a:pt x="25163" y="418794"/>
                        <a:pt x="40494" y="390402"/>
                      </a:cubicBezTo>
                      <a:cubicBezTo>
                        <a:pt x="53886" y="365607"/>
                        <a:pt x="72246" y="345827"/>
                        <a:pt x="96710" y="331679"/>
                      </a:cubicBezTo>
                      <a:cubicBezTo>
                        <a:pt x="102246" y="328461"/>
                        <a:pt x="111000" y="325622"/>
                        <a:pt x="109959" y="318430"/>
                      </a:cubicBezTo>
                      <a:cubicBezTo>
                        <a:pt x="108776" y="310101"/>
                        <a:pt x="99265" y="308303"/>
                        <a:pt x="92072" y="306789"/>
                      </a:cubicBezTo>
                      <a:cubicBezTo>
                        <a:pt x="82419" y="304754"/>
                        <a:pt x="72577" y="302625"/>
                        <a:pt x="62498" y="304044"/>
                      </a:cubicBezTo>
                      <a:cubicBezTo>
                        <a:pt x="58381" y="304707"/>
                        <a:pt x="54028" y="305275"/>
                        <a:pt x="50763" y="301394"/>
                      </a:cubicBezTo>
                      <a:close/>
                    </a:path>
                  </a:pathLst>
                </a:custGeom>
                <a:solidFill>
                  <a:srgbClr val="FAE1B0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B9503CC-5CA5-4A5C-9060-0E3A48D8810A}"/>
                    </a:ext>
                  </a:extLst>
                </p:cNvPr>
                <p:cNvSpPr/>
                <p:nvPr/>
              </p:nvSpPr>
              <p:spPr>
                <a:xfrm rot="20732884">
                  <a:off x="3174875" y="2876946"/>
                  <a:ext cx="1284219" cy="551267"/>
                </a:xfrm>
                <a:custGeom>
                  <a:avLst/>
                  <a:gdLst>
                    <a:gd name="connsiteX0" fmla="*/ 995820 w 1063140"/>
                    <a:gd name="connsiteY0" fmla="*/ 1711 h 456366"/>
                    <a:gd name="connsiteX1" fmla="*/ 1054496 w 1063140"/>
                    <a:gd name="connsiteY1" fmla="*/ 9755 h 456366"/>
                    <a:gd name="connsiteX2" fmla="*/ 1055584 w 1063140"/>
                    <a:gd name="connsiteY2" fmla="*/ 28352 h 456366"/>
                    <a:gd name="connsiteX3" fmla="*/ 1021514 w 1063140"/>
                    <a:gd name="connsiteY3" fmla="*/ 51254 h 456366"/>
                    <a:gd name="connsiteX4" fmla="*/ 967617 w 1063140"/>
                    <a:gd name="connsiteY4" fmla="*/ 139694 h 456366"/>
                    <a:gd name="connsiteX5" fmla="*/ 954841 w 1063140"/>
                    <a:gd name="connsiteY5" fmla="*/ 170878 h 456366"/>
                    <a:gd name="connsiteX6" fmla="*/ 960803 w 1063140"/>
                    <a:gd name="connsiteY6" fmla="*/ 215879 h 456366"/>
                    <a:gd name="connsiteX7" fmla="*/ 981955 w 1063140"/>
                    <a:gd name="connsiteY7" fmla="*/ 252741 h 456366"/>
                    <a:gd name="connsiteX8" fmla="*/ 973627 w 1063140"/>
                    <a:gd name="connsiteY8" fmla="*/ 268593 h 456366"/>
                    <a:gd name="connsiteX9" fmla="*/ 950346 w 1063140"/>
                    <a:gd name="connsiteY9" fmla="*/ 272047 h 456366"/>
                    <a:gd name="connsiteX10" fmla="*/ 794144 w 1063140"/>
                    <a:gd name="connsiteY10" fmla="*/ 315534 h 456366"/>
                    <a:gd name="connsiteX11" fmla="*/ 677076 w 1063140"/>
                    <a:gd name="connsiteY11" fmla="*/ 361765 h 456366"/>
                    <a:gd name="connsiteX12" fmla="*/ 452828 w 1063140"/>
                    <a:gd name="connsiteY12" fmla="*/ 438139 h 456366"/>
                    <a:gd name="connsiteX13" fmla="*/ 333063 w 1063140"/>
                    <a:gd name="connsiteY13" fmla="*/ 456309 h 456366"/>
                    <a:gd name="connsiteX14" fmla="*/ 177003 w 1063140"/>
                    <a:gd name="connsiteY14" fmla="*/ 405677 h 456366"/>
                    <a:gd name="connsiteX15" fmla="*/ 78058 w 1063140"/>
                    <a:gd name="connsiteY15" fmla="*/ 309430 h 456366"/>
                    <a:gd name="connsiteX16" fmla="*/ 6463 w 1063140"/>
                    <a:gd name="connsiteY16" fmla="*/ 219948 h 456366"/>
                    <a:gd name="connsiteX17" fmla="*/ 75 w 1063140"/>
                    <a:gd name="connsiteY17" fmla="*/ 201825 h 456366"/>
                    <a:gd name="connsiteX18" fmla="*/ 109998 w 1063140"/>
                    <a:gd name="connsiteY18" fmla="*/ 169506 h 456366"/>
                    <a:gd name="connsiteX19" fmla="*/ 183438 w 1063140"/>
                    <a:gd name="connsiteY19" fmla="*/ 148922 h 456366"/>
                    <a:gd name="connsiteX20" fmla="*/ 221956 w 1063140"/>
                    <a:gd name="connsiteY20" fmla="*/ 137849 h 456366"/>
                    <a:gd name="connsiteX21" fmla="*/ 245001 w 1063140"/>
                    <a:gd name="connsiteY21" fmla="*/ 148023 h 456366"/>
                    <a:gd name="connsiteX22" fmla="*/ 284797 w 1063140"/>
                    <a:gd name="connsiteY22" fmla="*/ 192266 h 456366"/>
                    <a:gd name="connsiteX23" fmla="*/ 326012 w 1063140"/>
                    <a:gd name="connsiteY23" fmla="*/ 206415 h 456366"/>
                    <a:gd name="connsiteX24" fmla="*/ 389373 w 1063140"/>
                    <a:gd name="connsiteY24" fmla="*/ 200973 h 456366"/>
                    <a:gd name="connsiteX25" fmla="*/ 516189 w 1063140"/>
                    <a:gd name="connsiteY25" fmla="*/ 190705 h 456366"/>
                    <a:gd name="connsiteX26" fmla="*/ 602216 w 1063140"/>
                    <a:gd name="connsiteY26" fmla="*/ 184080 h 456366"/>
                    <a:gd name="connsiteX27" fmla="*/ 704805 w 1063140"/>
                    <a:gd name="connsiteY27" fmla="*/ 173764 h 456366"/>
                    <a:gd name="connsiteX28" fmla="*/ 799870 w 1063140"/>
                    <a:gd name="connsiteY28" fmla="*/ 160657 h 456366"/>
                    <a:gd name="connsiteX29" fmla="*/ 879840 w 1063140"/>
                    <a:gd name="connsiteY29" fmla="*/ 131555 h 456366"/>
                    <a:gd name="connsiteX30" fmla="*/ 904209 w 1063140"/>
                    <a:gd name="connsiteY30" fmla="*/ 97343 h 456366"/>
                    <a:gd name="connsiteX31" fmla="*/ 956024 w 1063140"/>
                    <a:gd name="connsiteY31" fmla="*/ 20307 h 456366"/>
                    <a:gd name="connsiteX32" fmla="*/ 995820 w 1063140"/>
                    <a:gd name="connsiteY32" fmla="*/ 1711 h 456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063140" h="456366">
                      <a:moveTo>
                        <a:pt x="995820" y="1711"/>
                      </a:moveTo>
                      <a:cubicBezTo>
                        <a:pt x="1016167" y="-1412"/>
                        <a:pt x="1036041" y="-1081"/>
                        <a:pt x="1054496" y="9755"/>
                      </a:cubicBezTo>
                      <a:cubicBezTo>
                        <a:pt x="1065663" y="16332"/>
                        <a:pt x="1065995" y="20449"/>
                        <a:pt x="1055584" y="28352"/>
                      </a:cubicBezTo>
                      <a:cubicBezTo>
                        <a:pt x="1044654" y="36585"/>
                        <a:pt x="1031972" y="41980"/>
                        <a:pt x="1021514" y="51254"/>
                      </a:cubicBezTo>
                      <a:cubicBezTo>
                        <a:pt x="994400" y="75293"/>
                        <a:pt x="980914" y="107375"/>
                        <a:pt x="967617" y="139694"/>
                      </a:cubicBezTo>
                      <a:cubicBezTo>
                        <a:pt x="963359" y="150105"/>
                        <a:pt x="960614" y="161414"/>
                        <a:pt x="954841" y="170878"/>
                      </a:cubicBezTo>
                      <a:cubicBezTo>
                        <a:pt x="944194" y="188197"/>
                        <a:pt x="951718" y="201636"/>
                        <a:pt x="960803" y="215879"/>
                      </a:cubicBezTo>
                      <a:cubicBezTo>
                        <a:pt x="968422" y="227803"/>
                        <a:pt x="974857" y="240438"/>
                        <a:pt x="981955" y="252741"/>
                      </a:cubicBezTo>
                      <a:cubicBezTo>
                        <a:pt x="987586" y="262536"/>
                        <a:pt x="982428" y="266227"/>
                        <a:pt x="973627" y="268593"/>
                      </a:cubicBezTo>
                      <a:cubicBezTo>
                        <a:pt x="965961" y="270628"/>
                        <a:pt x="957396" y="266132"/>
                        <a:pt x="950346" y="272047"/>
                      </a:cubicBezTo>
                      <a:cubicBezTo>
                        <a:pt x="896827" y="281322"/>
                        <a:pt x="845107" y="297316"/>
                        <a:pt x="794144" y="315534"/>
                      </a:cubicBezTo>
                      <a:cubicBezTo>
                        <a:pt x="754679" y="329635"/>
                        <a:pt x="716019" y="346149"/>
                        <a:pt x="677076" y="361765"/>
                      </a:cubicBezTo>
                      <a:cubicBezTo>
                        <a:pt x="603683" y="391292"/>
                        <a:pt x="529439" y="418312"/>
                        <a:pt x="452828" y="438139"/>
                      </a:cubicBezTo>
                      <a:cubicBezTo>
                        <a:pt x="413553" y="448312"/>
                        <a:pt x="373615" y="457161"/>
                        <a:pt x="333063" y="456309"/>
                      </a:cubicBezTo>
                      <a:cubicBezTo>
                        <a:pt x="276468" y="455079"/>
                        <a:pt x="223896" y="439653"/>
                        <a:pt x="177003" y="405677"/>
                      </a:cubicBezTo>
                      <a:cubicBezTo>
                        <a:pt x="139147" y="378279"/>
                        <a:pt x="108721" y="343973"/>
                        <a:pt x="78058" y="309430"/>
                      </a:cubicBezTo>
                      <a:cubicBezTo>
                        <a:pt x="52647" y="280754"/>
                        <a:pt x="29792" y="250185"/>
                        <a:pt x="6463" y="219948"/>
                      </a:cubicBezTo>
                      <a:cubicBezTo>
                        <a:pt x="2205" y="214412"/>
                        <a:pt x="-493" y="208781"/>
                        <a:pt x="75" y="201825"/>
                      </a:cubicBezTo>
                      <a:cubicBezTo>
                        <a:pt x="37221" y="192787"/>
                        <a:pt x="73278" y="179869"/>
                        <a:pt x="109998" y="169506"/>
                      </a:cubicBezTo>
                      <a:cubicBezTo>
                        <a:pt x="134368" y="162597"/>
                        <a:pt x="157791" y="151950"/>
                        <a:pt x="183438" y="148922"/>
                      </a:cubicBezTo>
                      <a:cubicBezTo>
                        <a:pt x="196593" y="147407"/>
                        <a:pt x="207950" y="137612"/>
                        <a:pt x="221956" y="137849"/>
                      </a:cubicBezTo>
                      <a:cubicBezTo>
                        <a:pt x="231468" y="137139"/>
                        <a:pt x="238282" y="140404"/>
                        <a:pt x="245001" y="148023"/>
                      </a:cubicBezTo>
                      <a:cubicBezTo>
                        <a:pt x="258061" y="162928"/>
                        <a:pt x="273487" y="175799"/>
                        <a:pt x="284797" y="192266"/>
                      </a:cubicBezTo>
                      <a:cubicBezTo>
                        <a:pt x="295112" y="207361"/>
                        <a:pt x="309923" y="208024"/>
                        <a:pt x="326012" y="206415"/>
                      </a:cubicBezTo>
                      <a:cubicBezTo>
                        <a:pt x="347117" y="204286"/>
                        <a:pt x="368268" y="202913"/>
                        <a:pt x="389373" y="200973"/>
                      </a:cubicBezTo>
                      <a:cubicBezTo>
                        <a:pt x="431582" y="197093"/>
                        <a:pt x="473980" y="195011"/>
                        <a:pt x="516189" y="190705"/>
                      </a:cubicBezTo>
                      <a:cubicBezTo>
                        <a:pt x="544723" y="187771"/>
                        <a:pt x="573540" y="186351"/>
                        <a:pt x="602216" y="184080"/>
                      </a:cubicBezTo>
                      <a:cubicBezTo>
                        <a:pt x="636475" y="181383"/>
                        <a:pt x="670593" y="177171"/>
                        <a:pt x="704805" y="173764"/>
                      </a:cubicBezTo>
                      <a:cubicBezTo>
                        <a:pt x="736698" y="170594"/>
                        <a:pt x="768544" y="166761"/>
                        <a:pt x="799870" y="160657"/>
                      </a:cubicBezTo>
                      <a:cubicBezTo>
                        <a:pt x="827788" y="155263"/>
                        <a:pt x="856180" y="149773"/>
                        <a:pt x="879840" y="131555"/>
                      </a:cubicBezTo>
                      <a:cubicBezTo>
                        <a:pt x="891622" y="122470"/>
                        <a:pt x="897868" y="109978"/>
                        <a:pt x="904209" y="97343"/>
                      </a:cubicBezTo>
                      <a:cubicBezTo>
                        <a:pt x="918263" y="69472"/>
                        <a:pt x="931938" y="41317"/>
                        <a:pt x="956024" y="20307"/>
                      </a:cubicBezTo>
                      <a:cubicBezTo>
                        <a:pt x="967381" y="10276"/>
                        <a:pt x="979069" y="480"/>
                        <a:pt x="995820" y="1711"/>
                      </a:cubicBezTo>
                      <a:close/>
                    </a:path>
                  </a:pathLst>
                </a:custGeom>
                <a:solidFill>
                  <a:srgbClr val="FCCD9D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2F2B7700-E714-46D7-AB4F-C4EA80868DEC}"/>
                    </a:ext>
                  </a:extLst>
                </p:cNvPr>
                <p:cNvSpPr/>
                <p:nvPr/>
              </p:nvSpPr>
              <p:spPr>
                <a:xfrm rot="20732884">
                  <a:off x="2884694" y="2019959"/>
                  <a:ext cx="631651" cy="693606"/>
                </a:xfrm>
                <a:custGeom>
                  <a:avLst/>
                  <a:gdLst>
                    <a:gd name="connsiteX0" fmla="*/ 130554 w 522912"/>
                    <a:gd name="connsiteY0" fmla="*/ 550308 h 574202"/>
                    <a:gd name="connsiteX1" fmla="*/ 82525 w 522912"/>
                    <a:gd name="connsiteY1" fmla="*/ 572406 h 574202"/>
                    <a:gd name="connsiteX2" fmla="*/ 67430 w 522912"/>
                    <a:gd name="connsiteY2" fmla="*/ 560481 h 574202"/>
                    <a:gd name="connsiteX3" fmla="*/ 66342 w 522912"/>
                    <a:gd name="connsiteY3" fmla="*/ 389942 h 574202"/>
                    <a:gd name="connsiteX4" fmla="*/ 47793 w 522912"/>
                    <a:gd name="connsiteY4" fmla="*/ 293552 h 574202"/>
                    <a:gd name="connsiteX5" fmla="*/ 0 w 522912"/>
                    <a:gd name="connsiteY5" fmla="*/ 209229 h 574202"/>
                    <a:gd name="connsiteX6" fmla="*/ 13439 w 522912"/>
                    <a:gd name="connsiteY6" fmla="*/ 196074 h 574202"/>
                    <a:gd name="connsiteX7" fmla="*/ 54749 w 522912"/>
                    <a:gd name="connsiteY7" fmla="*/ 187604 h 574202"/>
                    <a:gd name="connsiteX8" fmla="*/ 85885 w 522912"/>
                    <a:gd name="connsiteY8" fmla="*/ 187367 h 574202"/>
                    <a:gd name="connsiteX9" fmla="*/ 151280 w 522912"/>
                    <a:gd name="connsiteY9" fmla="*/ 119747 h 574202"/>
                    <a:gd name="connsiteX10" fmla="*/ 158804 w 522912"/>
                    <a:gd name="connsiteY10" fmla="*/ 76071 h 574202"/>
                    <a:gd name="connsiteX11" fmla="*/ 165192 w 522912"/>
                    <a:gd name="connsiteY11" fmla="*/ 70819 h 574202"/>
                    <a:gd name="connsiteX12" fmla="*/ 255147 w 522912"/>
                    <a:gd name="connsiteY12" fmla="*/ 50519 h 574202"/>
                    <a:gd name="connsiteX13" fmla="*/ 298444 w 522912"/>
                    <a:gd name="connsiteY13" fmla="*/ 108533 h 574202"/>
                    <a:gd name="connsiteX14" fmla="*/ 302608 w 522912"/>
                    <a:gd name="connsiteY14" fmla="*/ 135079 h 574202"/>
                    <a:gd name="connsiteX15" fmla="*/ 312214 w 522912"/>
                    <a:gd name="connsiteY15" fmla="*/ 145489 h 574202"/>
                    <a:gd name="connsiteX16" fmla="*/ 323666 w 522912"/>
                    <a:gd name="connsiteY16" fmla="*/ 136735 h 574202"/>
                    <a:gd name="connsiteX17" fmla="*/ 327640 w 522912"/>
                    <a:gd name="connsiteY17" fmla="*/ 113170 h 574202"/>
                    <a:gd name="connsiteX18" fmla="*/ 327782 w 522912"/>
                    <a:gd name="connsiteY18" fmla="*/ 53784 h 574202"/>
                    <a:gd name="connsiteX19" fmla="*/ 330148 w 522912"/>
                    <a:gd name="connsiteY19" fmla="*/ 31449 h 574202"/>
                    <a:gd name="connsiteX20" fmla="*/ 341126 w 522912"/>
                    <a:gd name="connsiteY20" fmla="*/ 23452 h 574202"/>
                    <a:gd name="connsiteX21" fmla="*/ 420860 w 522912"/>
                    <a:gd name="connsiteY21" fmla="*/ 1590 h 574202"/>
                    <a:gd name="connsiteX22" fmla="*/ 477265 w 522912"/>
                    <a:gd name="connsiteY22" fmla="*/ 10629 h 574202"/>
                    <a:gd name="connsiteX23" fmla="*/ 483889 w 522912"/>
                    <a:gd name="connsiteY23" fmla="*/ 96466 h 574202"/>
                    <a:gd name="connsiteX24" fmla="*/ 498322 w 522912"/>
                    <a:gd name="connsiteY24" fmla="*/ 163944 h 574202"/>
                    <a:gd name="connsiteX25" fmla="*/ 521319 w 522912"/>
                    <a:gd name="connsiteY25" fmla="*/ 214055 h 574202"/>
                    <a:gd name="connsiteX26" fmla="*/ 501114 w 522912"/>
                    <a:gd name="connsiteY26" fmla="*/ 250349 h 574202"/>
                    <a:gd name="connsiteX27" fmla="*/ 475514 w 522912"/>
                    <a:gd name="connsiteY27" fmla="*/ 258630 h 574202"/>
                    <a:gd name="connsiteX28" fmla="*/ 463353 w 522912"/>
                    <a:gd name="connsiteY28" fmla="*/ 274056 h 574202"/>
                    <a:gd name="connsiteX29" fmla="*/ 444614 w 522912"/>
                    <a:gd name="connsiteY29" fmla="*/ 293978 h 574202"/>
                    <a:gd name="connsiteX30" fmla="*/ 437516 w 522912"/>
                    <a:gd name="connsiteY30" fmla="*/ 294356 h 574202"/>
                    <a:gd name="connsiteX31" fmla="*/ 425734 w 522912"/>
                    <a:gd name="connsiteY31" fmla="*/ 298757 h 574202"/>
                    <a:gd name="connsiteX32" fmla="*/ 436712 w 522912"/>
                    <a:gd name="connsiteY32" fmla="*/ 305760 h 574202"/>
                    <a:gd name="connsiteX33" fmla="*/ 443526 w 522912"/>
                    <a:gd name="connsiteY33" fmla="*/ 307606 h 574202"/>
                    <a:gd name="connsiteX34" fmla="*/ 469694 w 522912"/>
                    <a:gd name="connsiteY34" fmla="*/ 354026 h 574202"/>
                    <a:gd name="connsiteX35" fmla="*/ 463069 w 522912"/>
                    <a:gd name="connsiteY35" fmla="*/ 387150 h 574202"/>
                    <a:gd name="connsiteX36" fmla="*/ 425166 w 522912"/>
                    <a:gd name="connsiteY36" fmla="*/ 414027 h 574202"/>
                    <a:gd name="connsiteX37" fmla="*/ 337672 w 522912"/>
                    <a:gd name="connsiteY37" fmla="*/ 407734 h 574202"/>
                    <a:gd name="connsiteX38" fmla="*/ 227701 w 522912"/>
                    <a:gd name="connsiteY38" fmla="*/ 451978 h 574202"/>
                    <a:gd name="connsiteX39" fmla="*/ 150807 w 522912"/>
                    <a:gd name="connsiteY39" fmla="*/ 534598 h 574202"/>
                    <a:gd name="connsiteX40" fmla="*/ 130554 w 522912"/>
                    <a:gd name="connsiteY40" fmla="*/ 550308 h 574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2912" h="574202">
                      <a:moveTo>
                        <a:pt x="130554" y="550308"/>
                      </a:moveTo>
                      <a:cubicBezTo>
                        <a:pt x="114561" y="557689"/>
                        <a:pt x="98661" y="565261"/>
                        <a:pt x="82525" y="572406"/>
                      </a:cubicBezTo>
                      <a:cubicBezTo>
                        <a:pt x="72351" y="576901"/>
                        <a:pt x="67478" y="572974"/>
                        <a:pt x="67430" y="560481"/>
                      </a:cubicBezTo>
                      <a:cubicBezTo>
                        <a:pt x="67288" y="503603"/>
                        <a:pt x="69228" y="446631"/>
                        <a:pt x="66342" y="389942"/>
                      </a:cubicBezTo>
                      <a:cubicBezTo>
                        <a:pt x="64686" y="357528"/>
                        <a:pt x="59291" y="325067"/>
                        <a:pt x="47793" y="293552"/>
                      </a:cubicBezTo>
                      <a:cubicBezTo>
                        <a:pt x="36436" y="262321"/>
                        <a:pt x="18833" y="235680"/>
                        <a:pt x="0" y="209229"/>
                      </a:cubicBezTo>
                      <a:cubicBezTo>
                        <a:pt x="1041" y="201373"/>
                        <a:pt x="7477" y="198724"/>
                        <a:pt x="13439" y="196074"/>
                      </a:cubicBezTo>
                      <a:cubicBezTo>
                        <a:pt x="26546" y="190301"/>
                        <a:pt x="40458" y="187887"/>
                        <a:pt x="54749" y="187604"/>
                      </a:cubicBezTo>
                      <a:cubicBezTo>
                        <a:pt x="65112" y="187414"/>
                        <a:pt x="75522" y="187887"/>
                        <a:pt x="85885" y="187367"/>
                      </a:cubicBezTo>
                      <a:cubicBezTo>
                        <a:pt x="124450" y="185521"/>
                        <a:pt x="150760" y="158076"/>
                        <a:pt x="151280" y="119747"/>
                      </a:cubicBezTo>
                      <a:cubicBezTo>
                        <a:pt x="151470" y="104842"/>
                        <a:pt x="148489" y="89274"/>
                        <a:pt x="158804" y="76071"/>
                      </a:cubicBezTo>
                      <a:cubicBezTo>
                        <a:pt x="160555" y="73847"/>
                        <a:pt x="162495" y="71150"/>
                        <a:pt x="165192" y="70819"/>
                      </a:cubicBezTo>
                      <a:cubicBezTo>
                        <a:pt x="195761" y="66702"/>
                        <a:pt x="223774" y="51181"/>
                        <a:pt x="255147" y="50519"/>
                      </a:cubicBezTo>
                      <a:cubicBezTo>
                        <a:pt x="282923" y="59888"/>
                        <a:pt x="292861" y="82649"/>
                        <a:pt x="298444" y="108533"/>
                      </a:cubicBezTo>
                      <a:cubicBezTo>
                        <a:pt x="300337" y="117287"/>
                        <a:pt x="300999" y="126277"/>
                        <a:pt x="302608" y="135079"/>
                      </a:cubicBezTo>
                      <a:cubicBezTo>
                        <a:pt x="303649" y="140710"/>
                        <a:pt x="305968" y="145063"/>
                        <a:pt x="312214" y="145489"/>
                      </a:cubicBezTo>
                      <a:cubicBezTo>
                        <a:pt x="318366" y="145915"/>
                        <a:pt x="321584" y="141798"/>
                        <a:pt x="323666" y="136735"/>
                      </a:cubicBezTo>
                      <a:cubicBezTo>
                        <a:pt x="326741" y="129211"/>
                        <a:pt x="327640" y="121214"/>
                        <a:pt x="327640" y="113170"/>
                      </a:cubicBezTo>
                      <a:cubicBezTo>
                        <a:pt x="327640" y="93390"/>
                        <a:pt x="328398" y="73563"/>
                        <a:pt x="327782" y="53784"/>
                      </a:cubicBezTo>
                      <a:cubicBezTo>
                        <a:pt x="327546" y="46307"/>
                        <a:pt x="327072" y="38642"/>
                        <a:pt x="330148" y="31449"/>
                      </a:cubicBezTo>
                      <a:cubicBezTo>
                        <a:pt x="332467" y="26954"/>
                        <a:pt x="336205" y="24162"/>
                        <a:pt x="341126" y="23452"/>
                      </a:cubicBezTo>
                      <a:cubicBezTo>
                        <a:pt x="368666" y="19714"/>
                        <a:pt x="393036" y="4903"/>
                        <a:pt x="420860" y="1590"/>
                      </a:cubicBezTo>
                      <a:cubicBezTo>
                        <a:pt x="440923" y="-775"/>
                        <a:pt x="459993" y="-2290"/>
                        <a:pt x="477265" y="10629"/>
                      </a:cubicBezTo>
                      <a:cubicBezTo>
                        <a:pt x="486066" y="38736"/>
                        <a:pt x="491603" y="66655"/>
                        <a:pt x="483889" y="96466"/>
                      </a:cubicBezTo>
                      <a:cubicBezTo>
                        <a:pt x="477643" y="120552"/>
                        <a:pt x="487675" y="142555"/>
                        <a:pt x="498322" y="163944"/>
                      </a:cubicBezTo>
                      <a:cubicBezTo>
                        <a:pt x="506508" y="180364"/>
                        <a:pt x="515877" y="196263"/>
                        <a:pt x="521319" y="214055"/>
                      </a:cubicBezTo>
                      <a:cubicBezTo>
                        <a:pt x="525814" y="228771"/>
                        <a:pt x="521319" y="246800"/>
                        <a:pt x="501114" y="250349"/>
                      </a:cubicBezTo>
                      <a:cubicBezTo>
                        <a:pt x="492360" y="251911"/>
                        <a:pt x="483889" y="255412"/>
                        <a:pt x="475514" y="258630"/>
                      </a:cubicBezTo>
                      <a:cubicBezTo>
                        <a:pt x="468605" y="261280"/>
                        <a:pt x="462028" y="265633"/>
                        <a:pt x="463353" y="274056"/>
                      </a:cubicBezTo>
                      <a:cubicBezTo>
                        <a:pt x="465766" y="289435"/>
                        <a:pt x="456207" y="292416"/>
                        <a:pt x="444614" y="293978"/>
                      </a:cubicBezTo>
                      <a:cubicBezTo>
                        <a:pt x="442295" y="294309"/>
                        <a:pt x="439882" y="294025"/>
                        <a:pt x="437516" y="294356"/>
                      </a:cubicBezTo>
                      <a:cubicBezTo>
                        <a:pt x="433163" y="295019"/>
                        <a:pt x="426160" y="292653"/>
                        <a:pt x="425734" y="298757"/>
                      </a:cubicBezTo>
                      <a:cubicBezTo>
                        <a:pt x="425355" y="304010"/>
                        <a:pt x="432358" y="304293"/>
                        <a:pt x="436712" y="305760"/>
                      </a:cubicBezTo>
                      <a:cubicBezTo>
                        <a:pt x="438936" y="306517"/>
                        <a:pt x="441302" y="306849"/>
                        <a:pt x="443526" y="307606"/>
                      </a:cubicBezTo>
                      <a:cubicBezTo>
                        <a:pt x="469694" y="317070"/>
                        <a:pt x="473763" y="325303"/>
                        <a:pt x="469694" y="354026"/>
                      </a:cubicBezTo>
                      <a:cubicBezTo>
                        <a:pt x="468085" y="365288"/>
                        <a:pt x="467138" y="376456"/>
                        <a:pt x="463069" y="387150"/>
                      </a:cubicBezTo>
                      <a:cubicBezTo>
                        <a:pt x="456775" y="403759"/>
                        <a:pt x="443053" y="413034"/>
                        <a:pt x="425166" y="414027"/>
                      </a:cubicBezTo>
                      <a:cubicBezTo>
                        <a:pt x="395733" y="415684"/>
                        <a:pt x="367058" y="408349"/>
                        <a:pt x="337672" y="407734"/>
                      </a:cubicBezTo>
                      <a:cubicBezTo>
                        <a:pt x="294091" y="406835"/>
                        <a:pt x="258459" y="423397"/>
                        <a:pt x="227701" y="451978"/>
                      </a:cubicBezTo>
                      <a:cubicBezTo>
                        <a:pt x="200114" y="477625"/>
                        <a:pt x="173048" y="504029"/>
                        <a:pt x="150807" y="534598"/>
                      </a:cubicBezTo>
                      <a:cubicBezTo>
                        <a:pt x="145129" y="542216"/>
                        <a:pt x="134719" y="541979"/>
                        <a:pt x="130554" y="550308"/>
                      </a:cubicBezTo>
                      <a:close/>
                    </a:path>
                  </a:pathLst>
                </a:custGeom>
                <a:solidFill>
                  <a:srgbClr val="FCCD9D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6F888D78-D5D0-4226-A522-756F10125934}"/>
                    </a:ext>
                  </a:extLst>
                </p:cNvPr>
                <p:cNvSpPr/>
                <p:nvPr/>
              </p:nvSpPr>
              <p:spPr>
                <a:xfrm rot="20732884">
                  <a:off x="2738615" y="1743313"/>
                  <a:ext cx="782069" cy="440445"/>
                </a:xfrm>
                <a:custGeom>
                  <a:avLst/>
                  <a:gdLst>
                    <a:gd name="connsiteX0" fmla="*/ 291481 w 647436"/>
                    <a:gd name="connsiteY0" fmla="*/ 286696 h 364622"/>
                    <a:gd name="connsiteX1" fmla="*/ 204981 w 647436"/>
                    <a:gd name="connsiteY1" fmla="*/ 306380 h 364622"/>
                    <a:gd name="connsiteX2" fmla="*/ 197505 w 647436"/>
                    <a:gd name="connsiteY2" fmla="*/ 312390 h 364622"/>
                    <a:gd name="connsiteX3" fmla="*/ 136983 w 647436"/>
                    <a:gd name="connsiteY3" fmla="*/ 331129 h 364622"/>
                    <a:gd name="connsiteX4" fmla="*/ 48117 w 647436"/>
                    <a:gd name="connsiteY4" fmla="*/ 359000 h 364622"/>
                    <a:gd name="connsiteX5" fmla="*/ 21098 w 647436"/>
                    <a:gd name="connsiteY5" fmla="*/ 362975 h 364622"/>
                    <a:gd name="connsiteX6" fmla="*/ 798 w 647436"/>
                    <a:gd name="connsiteY6" fmla="*/ 278604 h 364622"/>
                    <a:gd name="connsiteX7" fmla="*/ 24173 w 647436"/>
                    <a:gd name="connsiteY7" fmla="*/ 143554 h 364622"/>
                    <a:gd name="connsiteX8" fmla="*/ 186337 w 647436"/>
                    <a:gd name="connsiteY8" fmla="*/ 6659 h 364622"/>
                    <a:gd name="connsiteX9" fmla="*/ 401878 w 647436"/>
                    <a:gd name="connsiteY9" fmla="*/ 64956 h 364622"/>
                    <a:gd name="connsiteX10" fmla="*/ 487053 w 647436"/>
                    <a:gd name="connsiteY10" fmla="*/ 161488 h 364622"/>
                    <a:gd name="connsiteX11" fmla="*/ 499451 w 647436"/>
                    <a:gd name="connsiteY11" fmla="*/ 169296 h 364622"/>
                    <a:gd name="connsiteX12" fmla="*/ 595320 w 647436"/>
                    <a:gd name="connsiteY12" fmla="*/ 186567 h 364622"/>
                    <a:gd name="connsiteX13" fmla="*/ 629579 w 647436"/>
                    <a:gd name="connsiteY13" fmla="*/ 202703 h 364622"/>
                    <a:gd name="connsiteX14" fmla="*/ 644059 w 647436"/>
                    <a:gd name="connsiteY14" fmla="*/ 246994 h 364622"/>
                    <a:gd name="connsiteX15" fmla="*/ 602560 w 647436"/>
                    <a:gd name="connsiteY15" fmla="*/ 262137 h 364622"/>
                    <a:gd name="connsiteX16" fmla="*/ 512984 w 647436"/>
                    <a:gd name="connsiteY16" fmla="*/ 243493 h 364622"/>
                    <a:gd name="connsiteX17" fmla="*/ 481895 w 647436"/>
                    <a:gd name="connsiteY17" fmla="*/ 236868 h 364622"/>
                    <a:gd name="connsiteX18" fmla="*/ 409591 w 647436"/>
                    <a:gd name="connsiteY18" fmla="*/ 252720 h 364622"/>
                    <a:gd name="connsiteX19" fmla="*/ 381625 w 647436"/>
                    <a:gd name="connsiteY19" fmla="*/ 260197 h 364622"/>
                    <a:gd name="connsiteX20" fmla="*/ 367997 w 647436"/>
                    <a:gd name="connsiteY20" fmla="*/ 265828 h 364622"/>
                    <a:gd name="connsiteX21" fmla="*/ 291481 w 647436"/>
                    <a:gd name="connsiteY21" fmla="*/ 286696 h 364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47436" h="364622">
                      <a:moveTo>
                        <a:pt x="291481" y="286696"/>
                      </a:moveTo>
                      <a:cubicBezTo>
                        <a:pt x="261812" y="289487"/>
                        <a:pt x="235029" y="305008"/>
                        <a:pt x="204981" y="306380"/>
                      </a:cubicBezTo>
                      <a:cubicBezTo>
                        <a:pt x="201006" y="306570"/>
                        <a:pt x="200107" y="310497"/>
                        <a:pt x="197505" y="312390"/>
                      </a:cubicBezTo>
                      <a:cubicBezTo>
                        <a:pt x="178151" y="321239"/>
                        <a:pt x="157425" y="325829"/>
                        <a:pt x="136983" y="331129"/>
                      </a:cubicBezTo>
                      <a:cubicBezTo>
                        <a:pt x="106888" y="338936"/>
                        <a:pt x="77550" y="349063"/>
                        <a:pt x="48117" y="359000"/>
                      </a:cubicBezTo>
                      <a:cubicBezTo>
                        <a:pt x="39552" y="361886"/>
                        <a:pt x="30893" y="367375"/>
                        <a:pt x="21098" y="362975"/>
                      </a:cubicBezTo>
                      <a:cubicBezTo>
                        <a:pt x="8700" y="336192"/>
                        <a:pt x="2596" y="307942"/>
                        <a:pt x="798" y="278604"/>
                      </a:cubicBezTo>
                      <a:cubicBezTo>
                        <a:pt x="-2136" y="231710"/>
                        <a:pt x="2454" y="186047"/>
                        <a:pt x="24173" y="143554"/>
                      </a:cubicBezTo>
                      <a:cubicBezTo>
                        <a:pt x="59048" y="75319"/>
                        <a:pt x="109112" y="23883"/>
                        <a:pt x="186337" y="6659"/>
                      </a:cubicBezTo>
                      <a:cubicBezTo>
                        <a:pt x="267727" y="-11465"/>
                        <a:pt x="340504" y="7226"/>
                        <a:pt x="401878" y="64956"/>
                      </a:cubicBezTo>
                      <a:cubicBezTo>
                        <a:pt x="433251" y="94484"/>
                        <a:pt x="461311" y="126992"/>
                        <a:pt x="487053" y="161488"/>
                      </a:cubicBezTo>
                      <a:cubicBezTo>
                        <a:pt x="490223" y="165747"/>
                        <a:pt x="493394" y="168539"/>
                        <a:pt x="499451" y="169296"/>
                      </a:cubicBezTo>
                      <a:cubicBezTo>
                        <a:pt x="531723" y="173318"/>
                        <a:pt x="564042" y="177198"/>
                        <a:pt x="595320" y="186567"/>
                      </a:cubicBezTo>
                      <a:cubicBezTo>
                        <a:pt x="607481" y="190211"/>
                        <a:pt x="619405" y="194470"/>
                        <a:pt x="629579" y="202703"/>
                      </a:cubicBezTo>
                      <a:cubicBezTo>
                        <a:pt x="646662" y="216568"/>
                        <a:pt x="651488" y="230764"/>
                        <a:pt x="644059" y="246994"/>
                      </a:cubicBezTo>
                      <a:cubicBezTo>
                        <a:pt x="639327" y="257310"/>
                        <a:pt x="618838" y="263746"/>
                        <a:pt x="602560" y="262137"/>
                      </a:cubicBezTo>
                      <a:cubicBezTo>
                        <a:pt x="571991" y="259061"/>
                        <a:pt x="542559" y="251064"/>
                        <a:pt x="512984" y="243493"/>
                      </a:cubicBezTo>
                      <a:cubicBezTo>
                        <a:pt x="501817" y="245244"/>
                        <a:pt x="492968" y="236442"/>
                        <a:pt x="481895" y="236868"/>
                      </a:cubicBezTo>
                      <a:cubicBezTo>
                        <a:pt x="456816" y="237862"/>
                        <a:pt x="432967" y="244155"/>
                        <a:pt x="409591" y="252720"/>
                      </a:cubicBezTo>
                      <a:cubicBezTo>
                        <a:pt x="400506" y="256032"/>
                        <a:pt x="391988" y="261380"/>
                        <a:pt x="381625" y="260197"/>
                      </a:cubicBezTo>
                      <a:cubicBezTo>
                        <a:pt x="376183" y="259581"/>
                        <a:pt x="371499" y="261427"/>
                        <a:pt x="367997" y="265828"/>
                      </a:cubicBezTo>
                      <a:cubicBezTo>
                        <a:pt x="343391" y="276285"/>
                        <a:pt x="317838" y="283005"/>
                        <a:pt x="291481" y="2866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682C37CC-9380-43DE-A157-D111E0FDA643}"/>
                    </a:ext>
                  </a:extLst>
                </p:cNvPr>
                <p:cNvSpPr/>
                <p:nvPr/>
              </p:nvSpPr>
              <p:spPr>
                <a:xfrm rot="20732884">
                  <a:off x="1988690" y="3142207"/>
                  <a:ext cx="597838" cy="812229"/>
                </a:xfrm>
                <a:custGeom>
                  <a:avLst/>
                  <a:gdLst>
                    <a:gd name="connsiteX0" fmla="*/ 0 w 494920"/>
                    <a:gd name="connsiteY0" fmla="*/ 597504 h 672404"/>
                    <a:gd name="connsiteX1" fmla="*/ 11499 w 494920"/>
                    <a:gd name="connsiteY1" fmla="*/ 566983 h 672404"/>
                    <a:gd name="connsiteX2" fmla="*/ 35016 w 494920"/>
                    <a:gd name="connsiteY2" fmla="*/ 567456 h 672404"/>
                    <a:gd name="connsiteX3" fmla="*/ 314580 w 494920"/>
                    <a:gd name="connsiteY3" fmla="*/ 626274 h 672404"/>
                    <a:gd name="connsiteX4" fmla="*/ 339281 w 494920"/>
                    <a:gd name="connsiteY4" fmla="*/ 610422 h 672404"/>
                    <a:gd name="connsiteX5" fmla="*/ 448778 w 494920"/>
                    <a:gd name="connsiteY5" fmla="*/ 139735 h 672404"/>
                    <a:gd name="connsiteX6" fmla="*/ 432548 w 494920"/>
                    <a:gd name="connsiteY6" fmla="*/ 114655 h 672404"/>
                    <a:gd name="connsiteX7" fmla="*/ 103819 w 494920"/>
                    <a:gd name="connsiteY7" fmla="*/ 41026 h 672404"/>
                    <a:gd name="connsiteX8" fmla="*/ 87352 w 494920"/>
                    <a:gd name="connsiteY8" fmla="*/ 32225 h 672404"/>
                    <a:gd name="connsiteX9" fmla="*/ 101974 w 494920"/>
                    <a:gd name="connsiteY9" fmla="*/ 0 h 672404"/>
                    <a:gd name="connsiteX10" fmla="*/ 224720 w 494920"/>
                    <a:gd name="connsiteY10" fmla="*/ 28392 h 672404"/>
                    <a:gd name="connsiteX11" fmla="*/ 415560 w 494920"/>
                    <a:gd name="connsiteY11" fmla="*/ 70506 h 672404"/>
                    <a:gd name="connsiteX12" fmla="*/ 483274 w 494920"/>
                    <a:gd name="connsiteY12" fmla="*/ 85459 h 672404"/>
                    <a:gd name="connsiteX13" fmla="*/ 494110 w 494920"/>
                    <a:gd name="connsiteY13" fmla="*/ 101074 h 672404"/>
                    <a:gd name="connsiteX14" fmla="*/ 388162 w 494920"/>
                    <a:gd name="connsiteY14" fmla="*/ 547534 h 672404"/>
                    <a:gd name="connsiteX15" fmla="*/ 381111 w 494920"/>
                    <a:gd name="connsiteY15" fmla="*/ 583592 h 672404"/>
                    <a:gd name="connsiteX16" fmla="*/ 361521 w 494920"/>
                    <a:gd name="connsiteY16" fmla="*/ 662663 h 672404"/>
                    <a:gd name="connsiteX17" fmla="*/ 347231 w 494920"/>
                    <a:gd name="connsiteY17" fmla="*/ 671559 h 672404"/>
                    <a:gd name="connsiteX18" fmla="*/ 318271 w 494920"/>
                    <a:gd name="connsiteY18" fmla="*/ 666022 h 672404"/>
                    <a:gd name="connsiteX19" fmla="*/ 168883 w 494920"/>
                    <a:gd name="connsiteY19" fmla="*/ 633561 h 672404"/>
                    <a:gd name="connsiteX20" fmla="*/ 0 w 494920"/>
                    <a:gd name="connsiteY20" fmla="*/ 597504 h 672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94920" h="672404">
                      <a:moveTo>
                        <a:pt x="0" y="597504"/>
                      </a:moveTo>
                      <a:cubicBezTo>
                        <a:pt x="3833" y="587330"/>
                        <a:pt x="7666" y="577156"/>
                        <a:pt x="11499" y="566983"/>
                      </a:cubicBezTo>
                      <a:cubicBezTo>
                        <a:pt x="19401" y="562534"/>
                        <a:pt x="27303" y="565894"/>
                        <a:pt x="35016" y="567456"/>
                      </a:cubicBezTo>
                      <a:cubicBezTo>
                        <a:pt x="128283" y="586620"/>
                        <a:pt x="221408" y="606778"/>
                        <a:pt x="314580" y="626274"/>
                      </a:cubicBezTo>
                      <a:cubicBezTo>
                        <a:pt x="334170" y="630391"/>
                        <a:pt x="334738" y="629917"/>
                        <a:pt x="339281" y="610422"/>
                      </a:cubicBezTo>
                      <a:cubicBezTo>
                        <a:pt x="375528" y="453463"/>
                        <a:pt x="412248" y="296599"/>
                        <a:pt x="448778" y="139735"/>
                      </a:cubicBezTo>
                      <a:cubicBezTo>
                        <a:pt x="453558" y="119245"/>
                        <a:pt x="453510" y="119245"/>
                        <a:pt x="432548" y="114655"/>
                      </a:cubicBezTo>
                      <a:cubicBezTo>
                        <a:pt x="322861" y="90522"/>
                        <a:pt x="213411" y="65443"/>
                        <a:pt x="103819" y="41026"/>
                      </a:cubicBezTo>
                      <a:cubicBezTo>
                        <a:pt x="97762" y="39701"/>
                        <a:pt x="90049" y="40316"/>
                        <a:pt x="87352" y="32225"/>
                      </a:cubicBezTo>
                      <a:cubicBezTo>
                        <a:pt x="92084" y="21436"/>
                        <a:pt x="93078" y="8896"/>
                        <a:pt x="101974" y="0"/>
                      </a:cubicBezTo>
                      <a:cubicBezTo>
                        <a:pt x="142290" y="11972"/>
                        <a:pt x="183836" y="18880"/>
                        <a:pt x="224720" y="28392"/>
                      </a:cubicBezTo>
                      <a:cubicBezTo>
                        <a:pt x="288176" y="43155"/>
                        <a:pt x="351963" y="56500"/>
                        <a:pt x="415560" y="70506"/>
                      </a:cubicBezTo>
                      <a:cubicBezTo>
                        <a:pt x="438131" y="75475"/>
                        <a:pt x="460608" y="81106"/>
                        <a:pt x="483274" y="85459"/>
                      </a:cubicBezTo>
                      <a:cubicBezTo>
                        <a:pt x="493211" y="87352"/>
                        <a:pt x="496666" y="90333"/>
                        <a:pt x="494110" y="101074"/>
                      </a:cubicBezTo>
                      <a:cubicBezTo>
                        <a:pt x="458526" y="249847"/>
                        <a:pt x="423226" y="398667"/>
                        <a:pt x="388162" y="547534"/>
                      </a:cubicBezTo>
                      <a:cubicBezTo>
                        <a:pt x="385370" y="559411"/>
                        <a:pt x="380969" y="571099"/>
                        <a:pt x="381111" y="583592"/>
                      </a:cubicBezTo>
                      <a:cubicBezTo>
                        <a:pt x="372168" y="609333"/>
                        <a:pt x="368051" y="636306"/>
                        <a:pt x="361521" y="662663"/>
                      </a:cubicBezTo>
                      <a:cubicBezTo>
                        <a:pt x="359155" y="672174"/>
                        <a:pt x="355654" y="673688"/>
                        <a:pt x="347231" y="671559"/>
                      </a:cubicBezTo>
                      <a:cubicBezTo>
                        <a:pt x="337719" y="669145"/>
                        <a:pt x="327924" y="667820"/>
                        <a:pt x="318271" y="666022"/>
                      </a:cubicBezTo>
                      <a:cubicBezTo>
                        <a:pt x="268491" y="655186"/>
                        <a:pt x="218711" y="644255"/>
                        <a:pt x="168883" y="633561"/>
                      </a:cubicBezTo>
                      <a:cubicBezTo>
                        <a:pt x="112621" y="621447"/>
                        <a:pt x="56263" y="609523"/>
                        <a:pt x="0" y="597504"/>
                      </a:cubicBezTo>
                      <a:close/>
                    </a:path>
                  </a:pathLst>
                </a:custGeom>
                <a:solidFill>
                  <a:srgbClr val="868880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8F790DA3-63F6-4687-972E-4DA731BFAE61}"/>
                    </a:ext>
                  </a:extLst>
                </p:cNvPr>
                <p:cNvSpPr/>
                <p:nvPr/>
              </p:nvSpPr>
              <p:spPr>
                <a:xfrm rot="20732884">
                  <a:off x="1993297" y="3973652"/>
                  <a:ext cx="340570" cy="383153"/>
                </a:xfrm>
                <a:custGeom>
                  <a:avLst/>
                  <a:gdLst>
                    <a:gd name="connsiteX0" fmla="*/ 340570 w 340570"/>
                    <a:gd name="connsiteY0" fmla="*/ 0 h 383153"/>
                    <a:gd name="connsiteX1" fmla="*/ 156410 w 340570"/>
                    <a:gd name="connsiteY1" fmla="*/ 368850 h 383153"/>
                    <a:gd name="connsiteX2" fmla="*/ 0 w 340570"/>
                    <a:gd name="connsiteY2" fmla="*/ 383153 h 383153"/>
                    <a:gd name="connsiteX3" fmla="*/ 114047 w 340570"/>
                    <a:gd name="connsiteY3" fmla="*/ 252874 h 383153"/>
                    <a:gd name="connsiteX4" fmla="*/ 230025 w 340570"/>
                    <a:gd name="connsiteY4" fmla="*/ 122264 h 383153"/>
                    <a:gd name="connsiteX5" fmla="*/ 340570 w 340570"/>
                    <a:gd name="connsiteY5" fmla="*/ 0 h 383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0570" h="383153">
                      <a:moveTo>
                        <a:pt x="340570" y="0"/>
                      </a:moveTo>
                      <a:lnTo>
                        <a:pt x="156410" y="368850"/>
                      </a:lnTo>
                      <a:lnTo>
                        <a:pt x="0" y="383153"/>
                      </a:lnTo>
                      <a:lnTo>
                        <a:pt x="114047" y="252874"/>
                      </a:lnTo>
                      <a:cubicBezTo>
                        <a:pt x="152572" y="209203"/>
                        <a:pt x="191555" y="165934"/>
                        <a:pt x="230025" y="122264"/>
                      </a:cubicBezTo>
                      <a:cubicBezTo>
                        <a:pt x="266206" y="81224"/>
                        <a:pt x="302045" y="39840"/>
                        <a:pt x="340570" y="0"/>
                      </a:cubicBezTo>
                      <a:close/>
                    </a:path>
                  </a:pathLst>
                </a:custGeom>
                <a:solidFill>
                  <a:srgbClr val="B69880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050B4583-1752-4730-83EE-0A2302EC0BAB}"/>
                    </a:ext>
                  </a:extLst>
                </p:cNvPr>
                <p:cNvSpPr/>
                <p:nvPr/>
              </p:nvSpPr>
              <p:spPr>
                <a:xfrm rot="20732884">
                  <a:off x="2826904" y="2176791"/>
                  <a:ext cx="217091" cy="158554"/>
                </a:xfrm>
                <a:custGeom>
                  <a:avLst/>
                  <a:gdLst>
                    <a:gd name="connsiteX0" fmla="*/ 3360 w 179719"/>
                    <a:gd name="connsiteY0" fmla="*/ 51905 h 131259"/>
                    <a:gd name="connsiteX1" fmla="*/ 166517 w 179719"/>
                    <a:gd name="connsiteY1" fmla="*/ 2787 h 131259"/>
                    <a:gd name="connsiteX2" fmla="*/ 179719 w 179719"/>
                    <a:gd name="connsiteY2" fmla="*/ 1320 h 131259"/>
                    <a:gd name="connsiteX3" fmla="*/ 173000 w 179719"/>
                    <a:gd name="connsiteY3" fmla="*/ 36431 h 131259"/>
                    <a:gd name="connsiteX4" fmla="*/ 103109 w 179719"/>
                    <a:gd name="connsiteY4" fmla="*/ 114508 h 131259"/>
                    <a:gd name="connsiteX5" fmla="*/ 63550 w 179719"/>
                    <a:gd name="connsiteY5" fmla="*/ 115408 h 131259"/>
                    <a:gd name="connsiteX6" fmla="*/ 18029 w 179719"/>
                    <a:gd name="connsiteY6" fmla="*/ 131260 h 131259"/>
                    <a:gd name="connsiteX7" fmla="*/ 0 w 179719"/>
                    <a:gd name="connsiteY7" fmla="*/ 113704 h 131259"/>
                    <a:gd name="connsiteX8" fmla="*/ 3360 w 179719"/>
                    <a:gd name="connsiteY8" fmla="*/ 51905 h 13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9719" h="131259">
                      <a:moveTo>
                        <a:pt x="3360" y="51905"/>
                      </a:moveTo>
                      <a:cubicBezTo>
                        <a:pt x="57256" y="33829"/>
                        <a:pt x="111296" y="16415"/>
                        <a:pt x="166517" y="2787"/>
                      </a:cubicBezTo>
                      <a:cubicBezTo>
                        <a:pt x="170823" y="1746"/>
                        <a:pt x="174940" y="-1945"/>
                        <a:pt x="179719" y="1320"/>
                      </a:cubicBezTo>
                      <a:cubicBezTo>
                        <a:pt x="171912" y="11967"/>
                        <a:pt x="172101" y="24175"/>
                        <a:pt x="173000" y="36431"/>
                      </a:cubicBezTo>
                      <a:cubicBezTo>
                        <a:pt x="176123" y="79776"/>
                        <a:pt x="146880" y="112568"/>
                        <a:pt x="103109" y="114508"/>
                      </a:cubicBezTo>
                      <a:cubicBezTo>
                        <a:pt x="89907" y="115076"/>
                        <a:pt x="76705" y="115218"/>
                        <a:pt x="63550" y="115408"/>
                      </a:cubicBezTo>
                      <a:cubicBezTo>
                        <a:pt x="46610" y="115644"/>
                        <a:pt x="31136" y="119997"/>
                        <a:pt x="18029" y="131260"/>
                      </a:cubicBezTo>
                      <a:cubicBezTo>
                        <a:pt x="9843" y="127663"/>
                        <a:pt x="5442" y="120139"/>
                        <a:pt x="0" y="113704"/>
                      </a:cubicBezTo>
                      <a:cubicBezTo>
                        <a:pt x="899" y="93073"/>
                        <a:pt x="-1656" y="72299"/>
                        <a:pt x="3360" y="51905"/>
                      </a:cubicBezTo>
                      <a:close/>
                    </a:path>
                  </a:pathLst>
                </a:custGeom>
                <a:solidFill>
                  <a:srgbClr val="5D3A17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6656D868-86BD-47C7-AD48-6C27087034CF}"/>
                    </a:ext>
                  </a:extLst>
                </p:cNvPr>
                <p:cNvSpPr/>
                <p:nvPr/>
              </p:nvSpPr>
              <p:spPr>
                <a:xfrm rot="20732884">
                  <a:off x="2954024" y="3012673"/>
                  <a:ext cx="106945" cy="200458"/>
                </a:xfrm>
                <a:custGeom>
                  <a:avLst/>
                  <a:gdLst>
                    <a:gd name="connsiteX0" fmla="*/ 0 w 88534"/>
                    <a:gd name="connsiteY0" fmla="*/ 153363 h 165949"/>
                    <a:gd name="connsiteX1" fmla="*/ 17556 w 88534"/>
                    <a:gd name="connsiteY1" fmla="*/ 118157 h 165949"/>
                    <a:gd name="connsiteX2" fmla="*/ 82951 w 88534"/>
                    <a:gd name="connsiteY2" fmla="*/ 3644 h 165949"/>
                    <a:gd name="connsiteX3" fmla="*/ 85080 w 88534"/>
                    <a:gd name="connsiteY3" fmla="*/ 0 h 165949"/>
                    <a:gd name="connsiteX4" fmla="*/ 88535 w 88534"/>
                    <a:gd name="connsiteY4" fmla="*/ 1656 h 165949"/>
                    <a:gd name="connsiteX5" fmla="*/ 37572 w 88534"/>
                    <a:gd name="connsiteY5" fmla="*/ 165950 h 165949"/>
                    <a:gd name="connsiteX6" fmla="*/ 32887 w 88534"/>
                    <a:gd name="connsiteY6" fmla="*/ 160792 h 165949"/>
                    <a:gd name="connsiteX7" fmla="*/ 0 w 88534"/>
                    <a:gd name="connsiteY7" fmla="*/ 153363 h 165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534" h="165949">
                      <a:moveTo>
                        <a:pt x="0" y="153363"/>
                      </a:moveTo>
                      <a:cubicBezTo>
                        <a:pt x="2177" y="139829"/>
                        <a:pt x="11309" y="129608"/>
                        <a:pt x="17556" y="118157"/>
                      </a:cubicBezTo>
                      <a:cubicBezTo>
                        <a:pt x="38660" y="79591"/>
                        <a:pt x="61042" y="41783"/>
                        <a:pt x="82951" y="3644"/>
                      </a:cubicBezTo>
                      <a:cubicBezTo>
                        <a:pt x="83661" y="2413"/>
                        <a:pt x="84371" y="1230"/>
                        <a:pt x="85080" y="0"/>
                      </a:cubicBezTo>
                      <a:cubicBezTo>
                        <a:pt x="86216" y="568"/>
                        <a:pt x="87399" y="1088"/>
                        <a:pt x="88535" y="1656"/>
                      </a:cubicBezTo>
                      <a:cubicBezTo>
                        <a:pt x="71547" y="56405"/>
                        <a:pt x="54560" y="111201"/>
                        <a:pt x="37572" y="165950"/>
                      </a:cubicBezTo>
                      <a:cubicBezTo>
                        <a:pt x="36010" y="164246"/>
                        <a:pt x="34354" y="162590"/>
                        <a:pt x="32887" y="160792"/>
                      </a:cubicBezTo>
                      <a:cubicBezTo>
                        <a:pt x="19070" y="144041"/>
                        <a:pt x="19070" y="144041"/>
                        <a:pt x="0" y="153363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A7670C65-61EE-40C3-A216-1457FE626D24}"/>
                    </a:ext>
                  </a:extLst>
                </p:cNvPr>
                <p:cNvSpPr/>
                <p:nvPr/>
              </p:nvSpPr>
              <p:spPr>
                <a:xfrm rot="20732884">
                  <a:off x="2235856" y="2860052"/>
                  <a:ext cx="292931" cy="166558"/>
                </a:xfrm>
                <a:custGeom>
                  <a:avLst/>
                  <a:gdLst>
                    <a:gd name="connsiteX0" fmla="*/ 242503 w 242503"/>
                    <a:gd name="connsiteY0" fmla="*/ 2547 h 137885"/>
                    <a:gd name="connsiteX1" fmla="*/ 82611 w 242503"/>
                    <a:gd name="connsiteY1" fmla="*/ 93212 h 137885"/>
                    <a:gd name="connsiteX2" fmla="*/ 11442 w 242503"/>
                    <a:gd name="connsiteY2" fmla="*/ 134190 h 137885"/>
                    <a:gd name="connsiteX3" fmla="*/ 1363 w 242503"/>
                    <a:gd name="connsiteY3" fmla="*/ 136793 h 137885"/>
                    <a:gd name="connsiteX4" fmla="*/ 2073 w 242503"/>
                    <a:gd name="connsiteY4" fmla="*/ 127566 h 137885"/>
                    <a:gd name="connsiteX5" fmla="*/ 14092 w 242503"/>
                    <a:gd name="connsiteY5" fmla="*/ 75230 h 137885"/>
                    <a:gd name="connsiteX6" fmla="*/ 22799 w 242503"/>
                    <a:gd name="connsiteY6" fmla="*/ 67186 h 137885"/>
                    <a:gd name="connsiteX7" fmla="*/ 237771 w 242503"/>
                    <a:gd name="connsiteY7" fmla="*/ 181 h 137885"/>
                    <a:gd name="connsiteX8" fmla="*/ 241746 w 242503"/>
                    <a:gd name="connsiteY8" fmla="*/ 134 h 137885"/>
                    <a:gd name="connsiteX9" fmla="*/ 242503 w 242503"/>
                    <a:gd name="connsiteY9" fmla="*/ 2547 h 137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2503" h="137885">
                      <a:moveTo>
                        <a:pt x="242503" y="2547"/>
                      </a:moveTo>
                      <a:cubicBezTo>
                        <a:pt x="189174" y="32785"/>
                        <a:pt x="135845" y="62927"/>
                        <a:pt x="82611" y="93212"/>
                      </a:cubicBezTo>
                      <a:cubicBezTo>
                        <a:pt x="58809" y="106745"/>
                        <a:pt x="35244" y="120657"/>
                        <a:pt x="11442" y="134190"/>
                      </a:cubicBezTo>
                      <a:cubicBezTo>
                        <a:pt x="8414" y="135894"/>
                        <a:pt x="4959" y="139774"/>
                        <a:pt x="1363" y="136793"/>
                      </a:cubicBezTo>
                      <a:cubicBezTo>
                        <a:pt x="-1760" y="134238"/>
                        <a:pt x="1363" y="130641"/>
                        <a:pt x="2073" y="127566"/>
                      </a:cubicBezTo>
                      <a:cubicBezTo>
                        <a:pt x="6095" y="110105"/>
                        <a:pt x="10259" y="92691"/>
                        <a:pt x="14092" y="75230"/>
                      </a:cubicBezTo>
                      <a:cubicBezTo>
                        <a:pt x="15180" y="70167"/>
                        <a:pt x="18493" y="68511"/>
                        <a:pt x="22799" y="67186"/>
                      </a:cubicBezTo>
                      <a:cubicBezTo>
                        <a:pt x="94488" y="44898"/>
                        <a:pt x="166130" y="22516"/>
                        <a:pt x="237771" y="181"/>
                      </a:cubicBezTo>
                      <a:cubicBezTo>
                        <a:pt x="239002" y="-197"/>
                        <a:pt x="240421" y="134"/>
                        <a:pt x="241746" y="134"/>
                      </a:cubicBezTo>
                      <a:cubicBezTo>
                        <a:pt x="242030" y="891"/>
                        <a:pt x="242267" y="1743"/>
                        <a:pt x="242503" y="2547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E0D510D7-28A1-4248-8F24-DE0EE6BB00EC}"/>
                    </a:ext>
                  </a:extLst>
                </p:cNvPr>
                <p:cNvSpPr/>
                <p:nvPr/>
              </p:nvSpPr>
              <p:spPr>
                <a:xfrm rot="20732884">
                  <a:off x="3133503" y="2056856"/>
                  <a:ext cx="93790" cy="143433"/>
                </a:xfrm>
                <a:custGeom>
                  <a:avLst/>
                  <a:gdLst>
                    <a:gd name="connsiteX0" fmla="*/ 0 w 77644"/>
                    <a:gd name="connsiteY0" fmla="*/ 20967 h 118741"/>
                    <a:gd name="connsiteX1" fmla="*/ 32651 w 77644"/>
                    <a:gd name="connsiteY1" fmla="*/ 9941 h 118741"/>
                    <a:gd name="connsiteX2" fmla="*/ 76469 w 77644"/>
                    <a:gd name="connsiteY2" fmla="*/ 194 h 118741"/>
                    <a:gd name="connsiteX3" fmla="*/ 76610 w 77644"/>
                    <a:gd name="connsiteY3" fmla="*/ 85416 h 118741"/>
                    <a:gd name="connsiteX4" fmla="*/ 71594 w 77644"/>
                    <a:gd name="connsiteY4" fmla="*/ 108839 h 118741"/>
                    <a:gd name="connsiteX5" fmla="*/ 54938 w 77644"/>
                    <a:gd name="connsiteY5" fmla="*/ 118350 h 118741"/>
                    <a:gd name="connsiteX6" fmla="*/ 41831 w 77644"/>
                    <a:gd name="connsiteY6" fmla="*/ 103823 h 118741"/>
                    <a:gd name="connsiteX7" fmla="*/ 34922 w 77644"/>
                    <a:gd name="connsiteY7" fmla="*/ 63412 h 118741"/>
                    <a:gd name="connsiteX8" fmla="*/ 0 w 77644"/>
                    <a:gd name="connsiteY8" fmla="*/ 20967 h 118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7644" h="118741">
                      <a:moveTo>
                        <a:pt x="0" y="20967"/>
                      </a:moveTo>
                      <a:cubicBezTo>
                        <a:pt x="9653" y="13680"/>
                        <a:pt x="21578" y="12639"/>
                        <a:pt x="32651" y="9941"/>
                      </a:cubicBezTo>
                      <a:cubicBezTo>
                        <a:pt x="47178" y="6440"/>
                        <a:pt x="60853" y="-1321"/>
                        <a:pt x="76469" y="194"/>
                      </a:cubicBezTo>
                      <a:cubicBezTo>
                        <a:pt x="76137" y="28585"/>
                        <a:pt x="79166" y="56977"/>
                        <a:pt x="76610" y="85416"/>
                      </a:cubicBezTo>
                      <a:cubicBezTo>
                        <a:pt x="75901" y="93508"/>
                        <a:pt x="74528" y="101363"/>
                        <a:pt x="71594" y="108839"/>
                      </a:cubicBezTo>
                      <a:cubicBezTo>
                        <a:pt x="68661" y="116316"/>
                        <a:pt x="63408" y="120007"/>
                        <a:pt x="54938" y="118350"/>
                      </a:cubicBezTo>
                      <a:cubicBezTo>
                        <a:pt x="46752" y="116742"/>
                        <a:pt x="41878" y="114186"/>
                        <a:pt x="41831" y="103823"/>
                      </a:cubicBezTo>
                      <a:cubicBezTo>
                        <a:pt x="41783" y="90243"/>
                        <a:pt x="38802" y="76662"/>
                        <a:pt x="34922" y="63412"/>
                      </a:cubicBezTo>
                      <a:cubicBezTo>
                        <a:pt x="29291" y="44153"/>
                        <a:pt x="17934" y="29958"/>
                        <a:pt x="0" y="20967"/>
                      </a:cubicBezTo>
                      <a:close/>
                    </a:path>
                  </a:pathLst>
                </a:custGeom>
                <a:solidFill>
                  <a:srgbClr val="5C3A18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F4DF9155-7A5E-436E-A254-9662A45DCF50}"/>
                    </a:ext>
                  </a:extLst>
                </p:cNvPr>
                <p:cNvSpPr/>
                <p:nvPr/>
              </p:nvSpPr>
              <p:spPr>
                <a:xfrm rot="20732884">
                  <a:off x="3355079" y="2069593"/>
                  <a:ext cx="21000" cy="32825"/>
                </a:xfrm>
                <a:custGeom>
                  <a:avLst/>
                  <a:gdLst>
                    <a:gd name="connsiteX0" fmla="*/ 294 w 17385"/>
                    <a:gd name="connsiteY0" fmla="*/ 16191 h 27174"/>
                    <a:gd name="connsiteX1" fmla="*/ 6871 w 17385"/>
                    <a:gd name="connsiteY1" fmla="*/ 8 h 27174"/>
                    <a:gd name="connsiteX2" fmla="*/ 17329 w 17385"/>
                    <a:gd name="connsiteY2" fmla="*/ 15624 h 27174"/>
                    <a:gd name="connsiteX3" fmla="*/ 8386 w 17385"/>
                    <a:gd name="connsiteY3" fmla="*/ 27170 h 27174"/>
                    <a:gd name="connsiteX4" fmla="*/ 294 w 17385"/>
                    <a:gd name="connsiteY4" fmla="*/ 16191 h 27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85" h="27174">
                      <a:moveTo>
                        <a:pt x="294" y="16191"/>
                      </a:moveTo>
                      <a:cubicBezTo>
                        <a:pt x="-179" y="6964"/>
                        <a:pt x="-1078" y="-276"/>
                        <a:pt x="6871" y="8"/>
                      </a:cubicBezTo>
                      <a:cubicBezTo>
                        <a:pt x="15862" y="339"/>
                        <a:pt x="16856" y="8431"/>
                        <a:pt x="17329" y="15624"/>
                      </a:cubicBezTo>
                      <a:cubicBezTo>
                        <a:pt x="17755" y="21964"/>
                        <a:pt x="15862" y="27359"/>
                        <a:pt x="8386" y="27170"/>
                      </a:cubicBezTo>
                      <a:cubicBezTo>
                        <a:pt x="-1883" y="27028"/>
                        <a:pt x="578" y="18794"/>
                        <a:pt x="294" y="16191"/>
                      </a:cubicBezTo>
                      <a:close/>
                    </a:path>
                  </a:pathLst>
                </a:custGeom>
                <a:solidFill>
                  <a:srgbClr val="15100E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EBE0B927-7B8F-416E-8F3F-7C3E1B5032D4}"/>
                    </a:ext>
                  </a:extLst>
                </p:cNvPr>
                <p:cNvSpPr/>
                <p:nvPr/>
              </p:nvSpPr>
              <p:spPr>
                <a:xfrm rot="20732884">
                  <a:off x="3333203" y="2041053"/>
                  <a:ext cx="37439" cy="15982"/>
                </a:xfrm>
                <a:custGeom>
                  <a:avLst/>
                  <a:gdLst>
                    <a:gd name="connsiteX0" fmla="*/ 0 w 30994"/>
                    <a:gd name="connsiteY0" fmla="*/ 13232 h 13231"/>
                    <a:gd name="connsiteX1" fmla="*/ 30994 w 30994"/>
                    <a:gd name="connsiteY1" fmla="*/ 10866 h 13231"/>
                    <a:gd name="connsiteX2" fmla="*/ 0 w 30994"/>
                    <a:gd name="connsiteY2" fmla="*/ 13232 h 1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994" h="13231">
                      <a:moveTo>
                        <a:pt x="0" y="13232"/>
                      </a:moveTo>
                      <a:cubicBezTo>
                        <a:pt x="18975" y="-3945"/>
                        <a:pt x="21578" y="-4040"/>
                        <a:pt x="30994" y="10866"/>
                      </a:cubicBezTo>
                      <a:cubicBezTo>
                        <a:pt x="21483" y="13941"/>
                        <a:pt x="12114" y="12711"/>
                        <a:pt x="0" y="13232"/>
                      </a:cubicBezTo>
                      <a:close/>
                    </a:path>
                  </a:pathLst>
                </a:custGeom>
                <a:solidFill>
                  <a:srgbClr val="58381F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AE1AE66D-2B38-4981-8BF3-99F53E6586EC}"/>
                    </a:ext>
                  </a:extLst>
                </p:cNvPr>
                <p:cNvSpPr/>
                <p:nvPr/>
              </p:nvSpPr>
              <p:spPr>
                <a:xfrm rot="20732884">
                  <a:off x="1712179" y="2658798"/>
                  <a:ext cx="614997" cy="1315762"/>
                </a:xfrm>
                <a:custGeom>
                  <a:avLst/>
                  <a:gdLst>
                    <a:gd name="connsiteX0" fmla="*/ 508109 w 509125"/>
                    <a:gd name="connsiteY0" fmla="*/ 299712 h 1089253"/>
                    <a:gd name="connsiteX1" fmla="*/ 459512 w 509125"/>
                    <a:gd name="connsiteY1" fmla="*/ 17356 h 1089253"/>
                    <a:gd name="connsiteX2" fmla="*/ 438123 w 509125"/>
                    <a:gd name="connsiteY2" fmla="*/ 369 h 1089253"/>
                    <a:gd name="connsiteX3" fmla="*/ 425725 w 509125"/>
                    <a:gd name="connsiteY3" fmla="*/ 6899 h 1089253"/>
                    <a:gd name="connsiteX4" fmla="*/ 325361 w 509125"/>
                    <a:gd name="connsiteY4" fmla="*/ 40354 h 1089253"/>
                    <a:gd name="connsiteX5" fmla="*/ 240990 w 509125"/>
                    <a:gd name="connsiteY5" fmla="*/ 68793 h 1089253"/>
                    <a:gd name="connsiteX6" fmla="*/ 124584 w 509125"/>
                    <a:gd name="connsiteY6" fmla="*/ 108304 h 1089253"/>
                    <a:gd name="connsiteX7" fmla="*/ 111051 w 509125"/>
                    <a:gd name="connsiteY7" fmla="*/ 126948 h 1089253"/>
                    <a:gd name="connsiteX8" fmla="*/ 109063 w 509125"/>
                    <a:gd name="connsiteY8" fmla="*/ 214773 h 1089253"/>
                    <a:gd name="connsiteX9" fmla="*/ 85214 w 509125"/>
                    <a:gd name="connsiteY9" fmla="*/ 655413 h 1089253"/>
                    <a:gd name="connsiteX10" fmla="*/ 81239 w 509125"/>
                    <a:gd name="connsiteY10" fmla="*/ 740493 h 1089253"/>
                    <a:gd name="connsiteX11" fmla="*/ 66949 w 509125"/>
                    <a:gd name="connsiteY11" fmla="*/ 863145 h 1089253"/>
                    <a:gd name="connsiteX12" fmla="*/ 29708 w 509125"/>
                    <a:gd name="connsiteY12" fmla="*/ 939330 h 1089253"/>
                    <a:gd name="connsiteX13" fmla="*/ 4582 w 509125"/>
                    <a:gd name="connsiteY13" fmla="*/ 976618 h 1089253"/>
                    <a:gd name="connsiteX14" fmla="*/ 3067 w 509125"/>
                    <a:gd name="connsiteY14" fmla="*/ 1010262 h 1089253"/>
                    <a:gd name="connsiteX15" fmla="*/ 3020 w 509125"/>
                    <a:gd name="connsiteY15" fmla="*/ 1054269 h 1089253"/>
                    <a:gd name="connsiteX16" fmla="*/ 15229 w 509125"/>
                    <a:gd name="connsiteY16" fmla="*/ 1071067 h 1089253"/>
                    <a:gd name="connsiteX17" fmla="*/ 90751 w 509125"/>
                    <a:gd name="connsiteY17" fmla="*/ 1088150 h 1089253"/>
                    <a:gd name="connsiteX18" fmla="*/ 174128 w 509125"/>
                    <a:gd name="connsiteY18" fmla="*/ 1046887 h 1089253"/>
                    <a:gd name="connsiteX19" fmla="*/ 190358 w 509125"/>
                    <a:gd name="connsiteY19" fmla="*/ 1014568 h 1089253"/>
                    <a:gd name="connsiteX20" fmla="*/ 208529 w 509125"/>
                    <a:gd name="connsiteY20" fmla="*/ 892625 h 1089253"/>
                    <a:gd name="connsiteX21" fmla="*/ 217945 w 509125"/>
                    <a:gd name="connsiteY21" fmla="*/ 743900 h 1089253"/>
                    <a:gd name="connsiteX22" fmla="*/ 238861 w 509125"/>
                    <a:gd name="connsiteY22" fmla="*/ 579276 h 1089253"/>
                    <a:gd name="connsiteX23" fmla="*/ 276101 w 509125"/>
                    <a:gd name="connsiteY23" fmla="*/ 449431 h 1089253"/>
                    <a:gd name="connsiteX24" fmla="*/ 343673 w 509125"/>
                    <a:gd name="connsiteY24" fmla="*/ 290011 h 1089253"/>
                    <a:gd name="connsiteX25" fmla="*/ 348547 w 509125"/>
                    <a:gd name="connsiteY25" fmla="*/ 285516 h 1089253"/>
                    <a:gd name="connsiteX26" fmla="*/ 497462 w 509125"/>
                    <a:gd name="connsiteY26" fmla="*/ 310028 h 1089253"/>
                    <a:gd name="connsiteX27" fmla="*/ 508109 w 509125"/>
                    <a:gd name="connsiteY27" fmla="*/ 299712 h 1089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09125" h="1089253">
                      <a:moveTo>
                        <a:pt x="508109" y="299712"/>
                      </a:moveTo>
                      <a:cubicBezTo>
                        <a:pt x="500348" y="285374"/>
                        <a:pt x="462919" y="39265"/>
                        <a:pt x="459512" y="17356"/>
                      </a:cubicBezTo>
                      <a:cubicBezTo>
                        <a:pt x="457004" y="1031"/>
                        <a:pt x="450899" y="-1051"/>
                        <a:pt x="438123" y="369"/>
                      </a:cubicBezTo>
                      <a:cubicBezTo>
                        <a:pt x="434290" y="3160"/>
                        <a:pt x="430363" y="5384"/>
                        <a:pt x="425725" y="6899"/>
                      </a:cubicBezTo>
                      <a:cubicBezTo>
                        <a:pt x="392223" y="17829"/>
                        <a:pt x="358768" y="29139"/>
                        <a:pt x="325361" y="40354"/>
                      </a:cubicBezTo>
                      <a:cubicBezTo>
                        <a:pt x="297206" y="49817"/>
                        <a:pt x="269098" y="59281"/>
                        <a:pt x="240990" y="68793"/>
                      </a:cubicBezTo>
                      <a:cubicBezTo>
                        <a:pt x="202188" y="81947"/>
                        <a:pt x="163386" y="95197"/>
                        <a:pt x="124584" y="108304"/>
                      </a:cubicBezTo>
                      <a:cubicBezTo>
                        <a:pt x="115546" y="111380"/>
                        <a:pt x="111145" y="116491"/>
                        <a:pt x="111051" y="126948"/>
                      </a:cubicBezTo>
                      <a:cubicBezTo>
                        <a:pt x="110814" y="156239"/>
                        <a:pt x="110814" y="185435"/>
                        <a:pt x="109063" y="214773"/>
                      </a:cubicBezTo>
                      <a:cubicBezTo>
                        <a:pt x="105372" y="275579"/>
                        <a:pt x="90277" y="586090"/>
                        <a:pt x="85214" y="655413"/>
                      </a:cubicBezTo>
                      <a:cubicBezTo>
                        <a:pt x="83132" y="683757"/>
                        <a:pt x="84978" y="712149"/>
                        <a:pt x="81239" y="740493"/>
                      </a:cubicBezTo>
                      <a:cubicBezTo>
                        <a:pt x="75892" y="781283"/>
                        <a:pt x="75324" y="822640"/>
                        <a:pt x="66949" y="863145"/>
                      </a:cubicBezTo>
                      <a:cubicBezTo>
                        <a:pt x="61034" y="891726"/>
                        <a:pt x="53463" y="919030"/>
                        <a:pt x="29708" y="939330"/>
                      </a:cubicBezTo>
                      <a:cubicBezTo>
                        <a:pt x="18352" y="949030"/>
                        <a:pt x="8888" y="961475"/>
                        <a:pt x="4582" y="976618"/>
                      </a:cubicBezTo>
                      <a:cubicBezTo>
                        <a:pt x="2358" y="987785"/>
                        <a:pt x="-3605" y="998716"/>
                        <a:pt x="3067" y="1010262"/>
                      </a:cubicBezTo>
                      <a:cubicBezTo>
                        <a:pt x="3067" y="1024931"/>
                        <a:pt x="3446" y="1039600"/>
                        <a:pt x="3020" y="1054269"/>
                      </a:cubicBezTo>
                      <a:cubicBezTo>
                        <a:pt x="2736" y="1063449"/>
                        <a:pt x="4818" y="1068275"/>
                        <a:pt x="15229" y="1071067"/>
                      </a:cubicBezTo>
                      <a:cubicBezTo>
                        <a:pt x="40213" y="1077787"/>
                        <a:pt x="65056" y="1083891"/>
                        <a:pt x="90751" y="1088150"/>
                      </a:cubicBezTo>
                      <a:cubicBezTo>
                        <a:pt x="124158" y="1093686"/>
                        <a:pt x="159411" y="1078165"/>
                        <a:pt x="174128" y="1046887"/>
                      </a:cubicBezTo>
                      <a:cubicBezTo>
                        <a:pt x="185390" y="1039032"/>
                        <a:pt x="185863" y="1025783"/>
                        <a:pt x="190358" y="1014568"/>
                      </a:cubicBezTo>
                      <a:cubicBezTo>
                        <a:pt x="200485" y="974535"/>
                        <a:pt x="204980" y="933793"/>
                        <a:pt x="208529" y="892625"/>
                      </a:cubicBezTo>
                      <a:cubicBezTo>
                        <a:pt x="212788" y="843082"/>
                        <a:pt x="213687" y="793396"/>
                        <a:pt x="217945" y="743900"/>
                      </a:cubicBezTo>
                      <a:cubicBezTo>
                        <a:pt x="222677" y="688678"/>
                        <a:pt x="227693" y="633646"/>
                        <a:pt x="238861" y="579276"/>
                      </a:cubicBezTo>
                      <a:cubicBezTo>
                        <a:pt x="245438" y="547193"/>
                        <a:pt x="267584" y="472665"/>
                        <a:pt x="276101" y="449431"/>
                      </a:cubicBezTo>
                      <a:cubicBezTo>
                        <a:pt x="285612" y="418720"/>
                        <a:pt x="329714" y="318166"/>
                        <a:pt x="343673" y="290011"/>
                      </a:cubicBezTo>
                      <a:cubicBezTo>
                        <a:pt x="344620" y="288119"/>
                        <a:pt x="347080" y="285327"/>
                        <a:pt x="348547" y="285516"/>
                      </a:cubicBezTo>
                      <a:cubicBezTo>
                        <a:pt x="360425" y="287030"/>
                        <a:pt x="480569" y="306999"/>
                        <a:pt x="497462" y="310028"/>
                      </a:cubicBezTo>
                      <a:cubicBezTo>
                        <a:pt x="506500" y="311731"/>
                        <a:pt x="511374" y="305816"/>
                        <a:pt x="508109" y="299712"/>
                      </a:cubicBezTo>
                      <a:close/>
                    </a:path>
                  </a:pathLst>
                </a:custGeom>
                <a:solidFill>
                  <a:srgbClr val="FCCD9D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16A16140-306E-4BEB-A291-BAF5EDFA07D5}"/>
              </a:ext>
            </a:extLst>
          </p:cNvPr>
          <p:cNvSpPr txBox="1"/>
          <p:nvPr/>
        </p:nvSpPr>
        <p:spPr>
          <a:xfrm>
            <a:off x="7097283" y="3944924"/>
            <a:ext cx="435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690E6F3-6929-49FB-AC76-BC89A130DDA4}"/>
              </a:ext>
            </a:extLst>
          </p:cNvPr>
          <p:cNvSpPr txBox="1"/>
          <p:nvPr/>
        </p:nvSpPr>
        <p:spPr>
          <a:xfrm>
            <a:off x="8567382" y="5725545"/>
            <a:ext cx="1235187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937D8062-5AEB-4DA3-8098-2AFBD47B3BD7}"/>
              </a:ext>
            </a:extLst>
          </p:cNvPr>
          <p:cNvSpPr txBox="1"/>
          <p:nvPr/>
        </p:nvSpPr>
        <p:spPr>
          <a:xfrm>
            <a:off x="7097283" y="4593983"/>
            <a:ext cx="427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A29BB2F-A203-4E9B-AB75-C165ED5D11C6}"/>
              </a:ext>
            </a:extLst>
          </p:cNvPr>
          <p:cNvSpPr txBox="1"/>
          <p:nvPr/>
        </p:nvSpPr>
        <p:spPr>
          <a:xfrm>
            <a:off x="7115791" y="5725545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CCFE7EE-9226-4A5A-89C5-03036E7247DA}"/>
              </a:ext>
            </a:extLst>
          </p:cNvPr>
          <p:cNvSpPr txBox="1"/>
          <p:nvPr/>
        </p:nvSpPr>
        <p:spPr>
          <a:xfrm>
            <a:off x="10123672" y="5725545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CF5C2EA-5CA9-4139-A874-BECF4B7D3E1F}"/>
              </a:ext>
            </a:extLst>
          </p:cNvPr>
          <p:cNvSpPr txBox="1"/>
          <p:nvPr/>
        </p:nvSpPr>
        <p:spPr>
          <a:xfrm>
            <a:off x="7062778" y="873493"/>
            <a:ext cx="441654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</a:t>
            </a:r>
            <a:endParaRPr lang="ko-KR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C93B957-BD68-4EC2-894B-3BB1901B934A}"/>
              </a:ext>
            </a:extLst>
          </p:cNvPr>
          <p:cNvSpPr txBox="1"/>
          <p:nvPr/>
        </p:nvSpPr>
        <p:spPr>
          <a:xfrm>
            <a:off x="7119895" y="2591786"/>
            <a:ext cx="4359430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</a:p>
          <a:p>
            <a:pPr algn="r"/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PPT Presentation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FA364930-3AC2-421A-A3F0-6DBC224FCF2F}"/>
              </a:ext>
            </a:extLst>
          </p:cNvPr>
          <p:cNvSpPr txBox="1"/>
          <p:nvPr/>
        </p:nvSpPr>
        <p:spPr>
          <a:xfrm>
            <a:off x="8378785" y="659670"/>
            <a:ext cx="310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Modern Portfolio Designed</a:t>
            </a: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719D08-483C-4B98-8C74-0068C66F390F}"/>
              </a:ext>
            </a:extLst>
          </p:cNvPr>
          <p:cNvSpPr txBox="1"/>
          <p:nvPr/>
        </p:nvSpPr>
        <p:spPr>
          <a:xfrm>
            <a:off x="666588" y="322233"/>
            <a:ext cx="435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E1DFFA-8E6E-400B-9B81-2E2106510E9D}"/>
              </a:ext>
            </a:extLst>
          </p:cNvPr>
          <p:cNvSpPr txBox="1"/>
          <p:nvPr/>
        </p:nvSpPr>
        <p:spPr>
          <a:xfrm>
            <a:off x="2136687" y="1684837"/>
            <a:ext cx="1235187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A424DD-6CB0-4883-9922-9FF1982F9552}"/>
              </a:ext>
            </a:extLst>
          </p:cNvPr>
          <p:cNvSpPr txBox="1"/>
          <p:nvPr/>
        </p:nvSpPr>
        <p:spPr>
          <a:xfrm>
            <a:off x="666588" y="971292"/>
            <a:ext cx="4272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025C0F-23FB-4D29-8964-96A7204173DF}"/>
              </a:ext>
            </a:extLst>
          </p:cNvPr>
          <p:cNvSpPr txBox="1"/>
          <p:nvPr/>
        </p:nvSpPr>
        <p:spPr>
          <a:xfrm>
            <a:off x="685096" y="1684837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CE1CF0-C1BC-4327-9143-2332139A84E5}"/>
              </a:ext>
            </a:extLst>
          </p:cNvPr>
          <p:cNvSpPr txBox="1"/>
          <p:nvPr/>
        </p:nvSpPr>
        <p:spPr>
          <a:xfrm>
            <a:off x="3692977" y="1684837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6EF949-738B-47DC-83C7-3E1DC34875DB}"/>
              </a:ext>
            </a:extLst>
          </p:cNvPr>
          <p:cNvSpPr txBox="1"/>
          <p:nvPr/>
        </p:nvSpPr>
        <p:spPr>
          <a:xfrm>
            <a:off x="7390694" y="5121009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F66C54-8E1D-46D5-8C85-1331AE2C073E}"/>
              </a:ext>
            </a:extLst>
          </p:cNvPr>
          <p:cNvSpPr txBox="1"/>
          <p:nvPr/>
        </p:nvSpPr>
        <p:spPr>
          <a:xfrm>
            <a:off x="7390694" y="5768171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402515F-98CD-43EB-8C86-32FF8A9D1B85}"/>
              </a:ext>
            </a:extLst>
          </p:cNvPr>
          <p:cNvGrpSpPr/>
          <p:nvPr/>
        </p:nvGrpSpPr>
        <p:grpSpPr>
          <a:xfrm>
            <a:off x="1310235" y="3476879"/>
            <a:ext cx="9575022" cy="640838"/>
            <a:chOff x="1310235" y="3405158"/>
            <a:chExt cx="9575022" cy="640838"/>
          </a:xfrm>
        </p:grpSpPr>
        <p:sp>
          <p:nvSpPr>
            <p:cNvPr id="4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>
              <a:off x="1310235" y="3405158"/>
              <a:ext cx="549290" cy="64083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Chevron 3">
              <a:extLst>
                <a:ext uri="{FF2B5EF4-FFF2-40B4-BE49-F238E27FC236}">
                  <a16:creationId xmlns:a16="http://schemas.microsoft.com/office/drawing/2014/main" id="{94D62379-9DEB-459D-9B71-36FAB2B6D7A0}"/>
                </a:ext>
              </a:extLst>
            </p:cNvPr>
            <p:cNvSpPr/>
            <p:nvPr/>
          </p:nvSpPr>
          <p:spPr>
            <a:xfrm>
              <a:off x="2058429" y="3511965"/>
              <a:ext cx="366192" cy="427224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" name="Chevron 4">
              <a:extLst>
                <a:ext uri="{FF2B5EF4-FFF2-40B4-BE49-F238E27FC236}">
                  <a16:creationId xmlns:a16="http://schemas.microsoft.com/office/drawing/2014/main" id="{C02C7444-28FD-4D36-B6E9-E26C6B2D7EEB}"/>
                </a:ext>
              </a:extLst>
            </p:cNvPr>
            <p:cNvSpPr/>
            <p:nvPr/>
          </p:nvSpPr>
          <p:spPr>
            <a:xfrm>
              <a:off x="2623525" y="3511965"/>
              <a:ext cx="366192" cy="427224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Chevron 5">
              <a:extLst>
                <a:ext uri="{FF2B5EF4-FFF2-40B4-BE49-F238E27FC236}">
                  <a16:creationId xmlns:a16="http://schemas.microsoft.com/office/drawing/2014/main" id="{941E9EFD-5382-4184-84E2-5E5A6C19A972}"/>
                </a:ext>
              </a:extLst>
            </p:cNvPr>
            <p:cNvSpPr/>
            <p:nvPr/>
          </p:nvSpPr>
          <p:spPr>
            <a:xfrm>
              <a:off x="3188621" y="3511965"/>
              <a:ext cx="366192" cy="427224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Chevron 6">
              <a:extLst>
                <a:ext uri="{FF2B5EF4-FFF2-40B4-BE49-F238E27FC236}">
                  <a16:creationId xmlns:a16="http://schemas.microsoft.com/office/drawing/2014/main" id="{F560AD6D-6000-4DF6-8123-BB9144093D66}"/>
                </a:ext>
              </a:extLst>
            </p:cNvPr>
            <p:cNvSpPr/>
            <p:nvPr/>
          </p:nvSpPr>
          <p:spPr>
            <a:xfrm>
              <a:off x="4318813" y="3405158"/>
              <a:ext cx="549290" cy="640838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Chevron 7">
              <a:extLst>
                <a:ext uri="{FF2B5EF4-FFF2-40B4-BE49-F238E27FC236}">
                  <a16:creationId xmlns:a16="http://schemas.microsoft.com/office/drawing/2014/main" id="{3F735BDB-FB50-432D-9AAC-0BAC9A1F2E65}"/>
                </a:ext>
              </a:extLst>
            </p:cNvPr>
            <p:cNvSpPr/>
            <p:nvPr/>
          </p:nvSpPr>
          <p:spPr>
            <a:xfrm>
              <a:off x="5067007" y="3511965"/>
              <a:ext cx="366192" cy="427224"/>
            </a:xfrm>
            <a:prstGeom prst="chevr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6" name="Chevron 8">
              <a:extLst>
                <a:ext uri="{FF2B5EF4-FFF2-40B4-BE49-F238E27FC236}">
                  <a16:creationId xmlns:a16="http://schemas.microsoft.com/office/drawing/2014/main" id="{0E78DFCD-777E-454A-B692-17D9A31929C7}"/>
                </a:ext>
              </a:extLst>
            </p:cNvPr>
            <p:cNvSpPr/>
            <p:nvPr/>
          </p:nvSpPr>
          <p:spPr>
            <a:xfrm>
              <a:off x="5632103" y="3511965"/>
              <a:ext cx="366192" cy="427224"/>
            </a:xfrm>
            <a:prstGeom prst="chevr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Chevron 9">
              <a:extLst>
                <a:ext uri="{FF2B5EF4-FFF2-40B4-BE49-F238E27FC236}">
                  <a16:creationId xmlns:a16="http://schemas.microsoft.com/office/drawing/2014/main" id="{7978B55F-1CAC-4198-B420-66A98928BE39}"/>
                </a:ext>
              </a:extLst>
            </p:cNvPr>
            <p:cNvSpPr/>
            <p:nvPr/>
          </p:nvSpPr>
          <p:spPr>
            <a:xfrm>
              <a:off x="6197199" y="3511965"/>
              <a:ext cx="366192" cy="427224"/>
            </a:xfrm>
            <a:prstGeom prst="chevr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0" name="Chevron 10">
              <a:extLst>
                <a:ext uri="{FF2B5EF4-FFF2-40B4-BE49-F238E27FC236}">
                  <a16:creationId xmlns:a16="http://schemas.microsoft.com/office/drawing/2014/main" id="{442A9D96-839F-4E85-8A9C-273D096B96E8}"/>
                </a:ext>
              </a:extLst>
            </p:cNvPr>
            <p:cNvSpPr/>
            <p:nvPr/>
          </p:nvSpPr>
          <p:spPr>
            <a:xfrm>
              <a:off x="7327391" y="3405158"/>
              <a:ext cx="549290" cy="640838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2" name="Chevron 11">
              <a:extLst>
                <a:ext uri="{FF2B5EF4-FFF2-40B4-BE49-F238E27FC236}">
                  <a16:creationId xmlns:a16="http://schemas.microsoft.com/office/drawing/2014/main" id="{DE8AEC51-756C-43EA-9229-F157825DEB3C}"/>
                </a:ext>
              </a:extLst>
            </p:cNvPr>
            <p:cNvSpPr/>
            <p:nvPr/>
          </p:nvSpPr>
          <p:spPr>
            <a:xfrm>
              <a:off x="8075585" y="3511965"/>
              <a:ext cx="366192" cy="427224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4" name="Chevron 12">
              <a:extLst>
                <a:ext uri="{FF2B5EF4-FFF2-40B4-BE49-F238E27FC236}">
                  <a16:creationId xmlns:a16="http://schemas.microsoft.com/office/drawing/2014/main" id="{B5D9A907-438F-4786-8384-F3610FE96F7A}"/>
                </a:ext>
              </a:extLst>
            </p:cNvPr>
            <p:cNvSpPr/>
            <p:nvPr/>
          </p:nvSpPr>
          <p:spPr>
            <a:xfrm>
              <a:off x="8640681" y="3511965"/>
              <a:ext cx="366192" cy="427224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6" name="Chevron 13">
              <a:extLst>
                <a:ext uri="{FF2B5EF4-FFF2-40B4-BE49-F238E27FC236}">
                  <a16:creationId xmlns:a16="http://schemas.microsoft.com/office/drawing/2014/main" id="{0B173FEA-82DA-4CC2-8356-B2B7487F1A58}"/>
                </a:ext>
              </a:extLst>
            </p:cNvPr>
            <p:cNvSpPr/>
            <p:nvPr/>
          </p:nvSpPr>
          <p:spPr>
            <a:xfrm>
              <a:off x="9205777" y="3511965"/>
              <a:ext cx="366192" cy="427224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8" name="Chevron 14">
              <a:extLst>
                <a:ext uri="{FF2B5EF4-FFF2-40B4-BE49-F238E27FC236}">
                  <a16:creationId xmlns:a16="http://schemas.microsoft.com/office/drawing/2014/main" id="{52319822-D25F-4E7A-AA0C-602AE34F5EEE}"/>
                </a:ext>
              </a:extLst>
            </p:cNvPr>
            <p:cNvSpPr/>
            <p:nvPr/>
          </p:nvSpPr>
          <p:spPr>
            <a:xfrm>
              <a:off x="10335967" y="3405158"/>
              <a:ext cx="549290" cy="640838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0" name="Chevron 5">
              <a:extLst>
                <a:ext uri="{FF2B5EF4-FFF2-40B4-BE49-F238E27FC236}">
                  <a16:creationId xmlns:a16="http://schemas.microsoft.com/office/drawing/2014/main" id="{58843560-4B24-4C7D-A3EF-55A707DBFBB2}"/>
                </a:ext>
              </a:extLst>
            </p:cNvPr>
            <p:cNvSpPr/>
            <p:nvPr/>
          </p:nvSpPr>
          <p:spPr>
            <a:xfrm>
              <a:off x="3753717" y="3511965"/>
              <a:ext cx="366192" cy="427224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2" name="Chevron 9">
              <a:extLst>
                <a:ext uri="{FF2B5EF4-FFF2-40B4-BE49-F238E27FC236}">
                  <a16:creationId xmlns:a16="http://schemas.microsoft.com/office/drawing/2014/main" id="{4B252277-8886-4EBC-9080-646F0C67E9F7}"/>
                </a:ext>
              </a:extLst>
            </p:cNvPr>
            <p:cNvSpPr/>
            <p:nvPr/>
          </p:nvSpPr>
          <p:spPr>
            <a:xfrm>
              <a:off x="6762295" y="3511965"/>
              <a:ext cx="366192" cy="427224"/>
            </a:xfrm>
            <a:prstGeom prst="chevr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4" name="Chevron 12">
              <a:extLst>
                <a:ext uri="{FF2B5EF4-FFF2-40B4-BE49-F238E27FC236}">
                  <a16:creationId xmlns:a16="http://schemas.microsoft.com/office/drawing/2014/main" id="{F5AC6F94-959A-41D9-A20B-FC67712A345D}"/>
                </a:ext>
              </a:extLst>
            </p:cNvPr>
            <p:cNvSpPr/>
            <p:nvPr/>
          </p:nvSpPr>
          <p:spPr>
            <a:xfrm>
              <a:off x="9770873" y="3511965"/>
              <a:ext cx="366192" cy="427224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46CD6A7-94CD-41F4-84EE-ED06C5FA942B}"/>
              </a:ext>
            </a:extLst>
          </p:cNvPr>
          <p:cNvGrpSpPr/>
          <p:nvPr/>
        </p:nvGrpSpPr>
        <p:grpSpPr>
          <a:xfrm>
            <a:off x="506015" y="4342390"/>
            <a:ext cx="2150905" cy="1766532"/>
            <a:chOff x="6317071" y="541239"/>
            <a:chExt cx="4600185" cy="3778119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860F5EE-DDD5-4697-814E-3A237AC0E5CB}"/>
                </a:ext>
              </a:extLst>
            </p:cNvPr>
            <p:cNvSpPr/>
            <p:nvPr/>
          </p:nvSpPr>
          <p:spPr>
            <a:xfrm>
              <a:off x="7792347" y="541239"/>
              <a:ext cx="1769425" cy="2142119"/>
            </a:xfrm>
            <a:custGeom>
              <a:avLst/>
              <a:gdLst>
                <a:gd name="connsiteX0" fmla="*/ 2660333 w 2715559"/>
                <a:gd name="connsiteY0" fmla="*/ 1901649 h 3287536"/>
                <a:gd name="connsiteX1" fmla="*/ 2655570 w 2715559"/>
                <a:gd name="connsiteY1" fmla="*/ 1765441 h 3287536"/>
                <a:gd name="connsiteX2" fmla="*/ 2713672 w 2715559"/>
                <a:gd name="connsiteY2" fmla="*/ 1554939 h 3287536"/>
                <a:gd name="connsiteX3" fmla="*/ 2673668 w 2715559"/>
                <a:gd name="connsiteY3" fmla="*/ 1450164 h 3287536"/>
                <a:gd name="connsiteX4" fmla="*/ 2648903 w 2715559"/>
                <a:gd name="connsiteY4" fmla="*/ 1334911 h 3287536"/>
                <a:gd name="connsiteX5" fmla="*/ 2655570 w 2715559"/>
                <a:gd name="connsiteY5" fmla="*/ 1231089 h 3287536"/>
                <a:gd name="connsiteX6" fmla="*/ 2480310 w 2715559"/>
                <a:gd name="connsiteY6" fmla="*/ 1001536 h 3287536"/>
                <a:gd name="connsiteX7" fmla="*/ 1182052 w 2715559"/>
                <a:gd name="connsiteY7" fmla="*/ 964389 h 3287536"/>
                <a:gd name="connsiteX8" fmla="*/ 886777 w 2715559"/>
                <a:gd name="connsiteY8" fmla="*/ 993916 h 3287536"/>
                <a:gd name="connsiteX9" fmla="*/ 865823 w 2715559"/>
                <a:gd name="connsiteY9" fmla="*/ 979629 h 3287536"/>
                <a:gd name="connsiteX10" fmla="*/ 901065 w 2715559"/>
                <a:gd name="connsiteY10" fmla="*/ 824371 h 3287536"/>
                <a:gd name="connsiteX11" fmla="*/ 973455 w 2715559"/>
                <a:gd name="connsiteY11" fmla="*/ 680544 h 3287536"/>
                <a:gd name="connsiteX12" fmla="*/ 973455 w 2715559"/>
                <a:gd name="connsiteY12" fmla="*/ 680544 h 3287536"/>
                <a:gd name="connsiteX13" fmla="*/ 985838 w 2715559"/>
                <a:gd name="connsiteY13" fmla="*/ 133809 h 3287536"/>
                <a:gd name="connsiteX14" fmla="*/ 1012508 w 2715559"/>
                <a:gd name="connsiteY14" fmla="*/ 103329 h 3287536"/>
                <a:gd name="connsiteX15" fmla="*/ 983933 w 2715559"/>
                <a:gd name="connsiteY15" fmla="*/ 57609 h 3287536"/>
                <a:gd name="connsiteX16" fmla="*/ 784860 w 2715559"/>
                <a:gd name="connsiteY16" fmla="*/ 42369 h 3287536"/>
                <a:gd name="connsiteX17" fmla="*/ 716280 w 2715559"/>
                <a:gd name="connsiteY17" fmla="*/ 156669 h 3287536"/>
                <a:gd name="connsiteX18" fmla="*/ 649605 w 2715559"/>
                <a:gd name="connsiteY18" fmla="*/ 318594 h 3287536"/>
                <a:gd name="connsiteX19" fmla="*/ 258127 w 2715559"/>
                <a:gd name="connsiteY19" fmla="*/ 921526 h 3287536"/>
                <a:gd name="connsiteX20" fmla="*/ 160020 w 2715559"/>
                <a:gd name="connsiteY20" fmla="*/ 1078689 h 3287536"/>
                <a:gd name="connsiteX21" fmla="*/ 40005 w 2715559"/>
                <a:gd name="connsiteY21" fmla="*/ 1474929 h 3287536"/>
                <a:gd name="connsiteX22" fmla="*/ 0 w 2715559"/>
                <a:gd name="connsiteY22" fmla="*/ 1522554 h 3287536"/>
                <a:gd name="connsiteX23" fmla="*/ 3810 w 2715559"/>
                <a:gd name="connsiteY23" fmla="*/ 1534936 h 3287536"/>
                <a:gd name="connsiteX24" fmla="*/ 303848 w 2715559"/>
                <a:gd name="connsiteY24" fmla="*/ 2331226 h 3287536"/>
                <a:gd name="connsiteX25" fmla="*/ 664845 w 2715559"/>
                <a:gd name="connsiteY25" fmla="*/ 3287536 h 3287536"/>
                <a:gd name="connsiteX26" fmla="*/ 701040 w 2715559"/>
                <a:gd name="connsiteY26" fmla="*/ 3279916 h 3287536"/>
                <a:gd name="connsiteX27" fmla="*/ 992505 w 2715559"/>
                <a:gd name="connsiteY27" fmla="*/ 3169426 h 3287536"/>
                <a:gd name="connsiteX28" fmla="*/ 1344930 w 2715559"/>
                <a:gd name="connsiteY28" fmla="*/ 3009406 h 3287536"/>
                <a:gd name="connsiteX29" fmla="*/ 2436495 w 2715559"/>
                <a:gd name="connsiteY29" fmla="*/ 2568399 h 3287536"/>
                <a:gd name="connsiteX30" fmla="*/ 2579370 w 2715559"/>
                <a:gd name="connsiteY30" fmla="*/ 2518869 h 3287536"/>
                <a:gd name="connsiteX31" fmla="*/ 2651760 w 2715559"/>
                <a:gd name="connsiteY31" fmla="*/ 2436001 h 3287536"/>
                <a:gd name="connsiteX32" fmla="*/ 2594610 w 2715559"/>
                <a:gd name="connsiteY32" fmla="*/ 2215974 h 3287536"/>
                <a:gd name="connsiteX33" fmla="*/ 2700338 w 2715559"/>
                <a:gd name="connsiteY33" fmla="*/ 2056906 h 3287536"/>
                <a:gd name="connsiteX34" fmla="*/ 2660333 w 2715559"/>
                <a:gd name="connsiteY34" fmla="*/ 1901649 h 328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15559" h="3287536">
                  <a:moveTo>
                    <a:pt x="2660333" y="1901649"/>
                  </a:moveTo>
                  <a:cubicBezTo>
                    <a:pt x="2630805" y="1854024"/>
                    <a:pt x="2619375" y="1812114"/>
                    <a:pt x="2655570" y="1765441"/>
                  </a:cubicBezTo>
                  <a:cubicBezTo>
                    <a:pt x="2695575" y="1700671"/>
                    <a:pt x="2723197" y="1633044"/>
                    <a:pt x="2713672" y="1554939"/>
                  </a:cubicBezTo>
                  <a:cubicBezTo>
                    <a:pt x="2707005" y="1506361"/>
                    <a:pt x="2686050" y="1459689"/>
                    <a:pt x="2673668" y="1450164"/>
                  </a:cubicBezTo>
                  <a:cubicBezTo>
                    <a:pt x="2630805" y="1418731"/>
                    <a:pt x="2627947" y="1379679"/>
                    <a:pt x="2648903" y="1334911"/>
                  </a:cubicBezTo>
                  <a:cubicBezTo>
                    <a:pt x="2663190" y="1310146"/>
                    <a:pt x="2662238" y="1257759"/>
                    <a:pt x="2655570" y="1231089"/>
                  </a:cubicBezTo>
                  <a:cubicBezTo>
                    <a:pt x="2627947" y="1131076"/>
                    <a:pt x="2575560" y="1050114"/>
                    <a:pt x="2480310" y="1001536"/>
                  </a:cubicBezTo>
                  <a:cubicBezTo>
                    <a:pt x="2211705" y="870091"/>
                    <a:pt x="1816418" y="870091"/>
                    <a:pt x="1182052" y="964389"/>
                  </a:cubicBezTo>
                  <a:cubicBezTo>
                    <a:pt x="1154430" y="977724"/>
                    <a:pt x="998220" y="981534"/>
                    <a:pt x="886777" y="993916"/>
                  </a:cubicBezTo>
                  <a:cubicBezTo>
                    <a:pt x="867727" y="995821"/>
                    <a:pt x="863918" y="996774"/>
                    <a:pt x="865823" y="979629"/>
                  </a:cubicBezTo>
                  <a:cubicBezTo>
                    <a:pt x="871538" y="927241"/>
                    <a:pt x="869633" y="873901"/>
                    <a:pt x="901065" y="824371"/>
                  </a:cubicBezTo>
                  <a:cubicBezTo>
                    <a:pt x="929640" y="779604"/>
                    <a:pt x="949643" y="729121"/>
                    <a:pt x="973455" y="680544"/>
                  </a:cubicBezTo>
                  <a:cubicBezTo>
                    <a:pt x="973455" y="680544"/>
                    <a:pt x="973455" y="680544"/>
                    <a:pt x="973455" y="680544"/>
                  </a:cubicBezTo>
                  <a:cubicBezTo>
                    <a:pt x="978218" y="498616"/>
                    <a:pt x="982027" y="315736"/>
                    <a:pt x="985838" y="133809"/>
                  </a:cubicBezTo>
                  <a:cubicBezTo>
                    <a:pt x="985838" y="112854"/>
                    <a:pt x="990600" y="101424"/>
                    <a:pt x="1012508" y="103329"/>
                  </a:cubicBezTo>
                  <a:cubicBezTo>
                    <a:pt x="1002983" y="88089"/>
                    <a:pt x="995363" y="71896"/>
                    <a:pt x="983933" y="57609"/>
                  </a:cubicBezTo>
                  <a:cubicBezTo>
                    <a:pt x="929640" y="-12876"/>
                    <a:pt x="848677" y="-19544"/>
                    <a:pt x="784860" y="42369"/>
                  </a:cubicBezTo>
                  <a:cubicBezTo>
                    <a:pt x="751523" y="74754"/>
                    <a:pt x="729615" y="112854"/>
                    <a:pt x="716280" y="156669"/>
                  </a:cubicBezTo>
                  <a:cubicBezTo>
                    <a:pt x="698183" y="211914"/>
                    <a:pt x="681990" y="269064"/>
                    <a:pt x="649605" y="318594"/>
                  </a:cubicBezTo>
                  <a:cubicBezTo>
                    <a:pt x="519113" y="519571"/>
                    <a:pt x="387667" y="719596"/>
                    <a:pt x="258127" y="921526"/>
                  </a:cubicBezTo>
                  <a:cubicBezTo>
                    <a:pt x="224790" y="972961"/>
                    <a:pt x="182880" y="1020586"/>
                    <a:pt x="160020" y="1078689"/>
                  </a:cubicBezTo>
                  <a:cubicBezTo>
                    <a:pt x="109538" y="1207276"/>
                    <a:pt x="78105" y="1342531"/>
                    <a:pt x="40005" y="1474929"/>
                  </a:cubicBezTo>
                  <a:cubicBezTo>
                    <a:pt x="33338" y="1497789"/>
                    <a:pt x="26670" y="1517791"/>
                    <a:pt x="0" y="1522554"/>
                  </a:cubicBezTo>
                  <a:cubicBezTo>
                    <a:pt x="953" y="1526364"/>
                    <a:pt x="1905" y="1531126"/>
                    <a:pt x="3810" y="1534936"/>
                  </a:cubicBezTo>
                  <a:cubicBezTo>
                    <a:pt x="103823" y="1800684"/>
                    <a:pt x="203835" y="2065479"/>
                    <a:pt x="303848" y="2331226"/>
                  </a:cubicBezTo>
                  <a:cubicBezTo>
                    <a:pt x="423863" y="2650314"/>
                    <a:pt x="544830" y="2968449"/>
                    <a:pt x="664845" y="3287536"/>
                  </a:cubicBezTo>
                  <a:cubicBezTo>
                    <a:pt x="677227" y="3284679"/>
                    <a:pt x="688658" y="3282774"/>
                    <a:pt x="701040" y="3279916"/>
                  </a:cubicBezTo>
                  <a:cubicBezTo>
                    <a:pt x="801052" y="3250389"/>
                    <a:pt x="896302" y="3208479"/>
                    <a:pt x="992505" y="3169426"/>
                  </a:cubicBezTo>
                  <a:cubicBezTo>
                    <a:pt x="1109663" y="3121801"/>
                    <a:pt x="1229677" y="3062746"/>
                    <a:pt x="1344930" y="3009406"/>
                  </a:cubicBezTo>
                  <a:cubicBezTo>
                    <a:pt x="1480185" y="2930349"/>
                    <a:pt x="2380298" y="2584591"/>
                    <a:pt x="2436495" y="2568399"/>
                  </a:cubicBezTo>
                  <a:cubicBezTo>
                    <a:pt x="2484120" y="2551254"/>
                    <a:pt x="2536508" y="2534109"/>
                    <a:pt x="2579370" y="2518869"/>
                  </a:cubicBezTo>
                  <a:cubicBezTo>
                    <a:pt x="2617470" y="2505534"/>
                    <a:pt x="2642235" y="2476959"/>
                    <a:pt x="2651760" y="2436001"/>
                  </a:cubicBezTo>
                  <a:cubicBezTo>
                    <a:pt x="2670810" y="2353134"/>
                    <a:pt x="2670810" y="2275029"/>
                    <a:pt x="2594610" y="2215974"/>
                  </a:cubicBezTo>
                  <a:cubicBezTo>
                    <a:pt x="2682240" y="2173111"/>
                    <a:pt x="2707958" y="2135964"/>
                    <a:pt x="2700338" y="2056906"/>
                  </a:cubicBezTo>
                  <a:cubicBezTo>
                    <a:pt x="2696528" y="2003566"/>
                    <a:pt x="2688908" y="1947369"/>
                    <a:pt x="2660333" y="1901649"/>
                  </a:cubicBezTo>
                  <a:close/>
                </a:path>
              </a:pathLst>
            </a:custGeom>
            <a:solidFill>
              <a:srgbClr val="FD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F9AD53-04B7-410D-8696-8AB0657DC1AF}"/>
                </a:ext>
              </a:extLst>
            </p:cNvPr>
            <p:cNvSpPr/>
            <p:nvPr/>
          </p:nvSpPr>
          <p:spPr>
            <a:xfrm>
              <a:off x="8393113" y="600488"/>
              <a:ext cx="1045795" cy="1919653"/>
            </a:xfrm>
            <a:custGeom>
              <a:avLst/>
              <a:gdLst>
                <a:gd name="connsiteX0" fmla="*/ 1460199 w 1604995"/>
                <a:gd name="connsiteY0" fmla="*/ 2946099 h 2946115"/>
                <a:gd name="connsiteX1" fmla="*/ 92409 w 1604995"/>
                <a:gd name="connsiteY1" fmla="*/ 2921334 h 2946115"/>
                <a:gd name="connsiteX2" fmla="*/ 16 w 1604995"/>
                <a:gd name="connsiteY2" fmla="*/ 2825131 h 2946115"/>
                <a:gd name="connsiteX3" fmla="*/ 48594 w 1604995"/>
                <a:gd name="connsiteY3" fmla="*/ 92409 h 2946115"/>
                <a:gd name="connsiteX4" fmla="*/ 144796 w 1604995"/>
                <a:gd name="connsiteY4" fmla="*/ 16 h 2946115"/>
                <a:gd name="connsiteX5" fmla="*/ 1512586 w 1604995"/>
                <a:gd name="connsiteY5" fmla="*/ 24781 h 2946115"/>
                <a:gd name="connsiteX6" fmla="*/ 1604979 w 1604995"/>
                <a:gd name="connsiteY6" fmla="*/ 120984 h 2946115"/>
                <a:gd name="connsiteX7" fmla="*/ 1555449 w 1604995"/>
                <a:gd name="connsiteY7" fmla="*/ 2853706 h 2946115"/>
                <a:gd name="connsiteX8" fmla="*/ 1460199 w 1604995"/>
                <a:gd name="connsiteY8" fmla="*/ 2946099 h 294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995" h="2946115">
                  <a:moveTo>
                    <a:pt x="1460199" y="2946099"/>
                  </a:moveTo>
                  <a:lnTo>
                    <a:pt x="92409" y="2921334"/>
                  </a:lnTo>
                  <a:cubicBezTo>
                    <a:pt x="40021" y="2920381"/>
                    <a:pt x="-936" y="2877519"/>
                    <a:pt x="16" y="2825131"/>
                  </a:cubicBezTo>
                  <a:lnTo>
                    <a:pt x="48594" y="92409"/>
                  </a:lnTo>
                  <a:cubicBezTo>
                    <a:pt x="49546" y="40021"/>
                    <a:pt x="92409" y="-936"/>
                    <a:pt x="144796" y="16"/>
                  </a:cubicBezTo>
                  <a:lnTo>
                    <a:pt x="1512586" y="24781"/>
                  </a:lnTo>
                  <a:cubicBezTo>
                    <a:pt x="1564974" y="25734"/>
                    <a:pt x="1605931" y="68596"/>
                    <a:pt x="1604979" y="120984"/>
                  </a:cubicBezTo>
                  <a:lnTo>
                    <a:pt x="1555449" y="2853706"/>
                  </a:lnTo>
                  <a:cubicBezTo>
                    <a:pt x="1554496" y="2906094"/>
                    <a:pt x="1511634" y="2947051"/>
                    <a:pt x="1460199" y="294609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F2DE3FD-D2FD-4B32-AB83-437E8919747D}"/>
                </a:ext>
              </a:extLst>
            </p:cNvPr>
            <p:cNvSpPr/>
            <p:nvPr/>
          </p:nvSpPr>
          <p:spPr>
            <a:xfrm>
              <a:off x="8458911" y="789793"/>
              <a:ext cx="909854" cy="1477737"/>
            </a:xfrm>
            <a:custGeom>
              <a:avLst/>
              <a:gdLst>
                <a:gd name="connsiteX0" fmla="*/ 1320165 w 1396365"/>
                <a:gd name="connsiteY0" fmla="*/ 2267903 h 2267902"/>
                <a:gd name="connsiteX1" fmla="*/ 36195 w 1396365"/>
                <a:gd name="connsiteY1" fmla="*/ 2245043 h 2267902"/>
                <a:gd name="connsiteX2" fmla="*/ 0 w 1396365"/>
                <a:gd name="connsiteY2" fmla="*/ 2207895 h 2267902"/>
                <a:gd name="connsiteX3" fmla="*/ 39053 w 1396365"/>
                <a:gd name="connsiteY3" fmla="*/ 36195 h 2267902"/>
                <a:gd name="connsiteX4" fmla="*/ 76200 w 1396365"/>
                <a:gd name="connsiteY4" fmla="*/ 0 h 2267902"/>
                <a:gd name="connsiteX5" fmla="*/ 1360170 w 1396365"/>
                <a:gd name="connsiteY5" fmla="*/ 22860 h 2267902"/>
                <a:gd name="connsiteX6" fmla="*/ 1396365 w 1396365"/>
                <a:gd name="connsiteY6" fmla="*/ 60007 h 2267902"/>
                <a:gd name="connsiteX7" fmla="*/ 1357313 w 1396365"/>
                <a:gd name="connsiteY7" fmla="*/ 2231708 h 2267902"/>
                <a:gd name="connsiteX8" fmla="*/ 1320165 w 1396365"/>
                <a:gd name="connsiteY8" fmla="*/ 2267903 h 226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365" h="2267902">
                  <a:moveTo>
                    <a:pt x="1320165" y="2267903"/>
                  </a:moveTo>
                  <a:lnTo>
                    <a:pt x="36195" y="2245043"/>
                  </a:lnTo>
                  <a:cubicBezTo>
                    <a:pt x="16192" y="2245043"/>
                    <a:pt x="0" y="2227897"/>
                    <a:pt x="0" y="2207895"/>
                  </a:cubicBezTo>
                  <a:lnTo>
                    <a:pt x="39053" y="36195"/>
                  </a:lnTo>
                  <a:cubicBezTo>
                    <a:pt x="39053" y="16192"/>
                    <a:pt x="56197" y="0"/>
                    <a:pt x="76200" y="0"/>
                  </a:cubicBezTo>
                  <a:lnTo>
                    <a:pt x="1360170" y="22860"/>
                  </a:lnTo>
                  <a:cubicBezTo>
                    <a:pt x="1380173" y="22860"/>
                    <a:pt x="1396365" y="40005"/>
                    <a:pt x="1396365" y="60007"/>
                  </a:cubicBezTo>
                  <a:lnTo>
                    <a:pt x="1357313" y="2231708"/>
                  </a:lnTo>
                  <a:cubicBezTo>
                    <a:pt x="1356360" y="2251710"/>
                    <a:pt x="1340167" y="2267903"/>
                    <a:pt x="1320165" y="2267903"/>
                  </a:cubicBezTo>
                  <a:close/>
                </a:path>
              </a:pathLst>
            </a:custGeom>
            <a:solidFill>
              <a:srgbClr val="CD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73EDE28-66E5-450E-8C77-A18805317091}"/>
                </a:ext>
              </a:extLst>
            </p:cNvPr>
            <p:cNvSpPr/>
            <p:nvPr/>
          </p:nvSpPr>
          <p:spPr>
            <a:xfrm>
              <a:off x="6317071" y="1517968"/>
              <a:ext cx="1940714" cy="1844831"/>
            </a:xfrm>
            <a:custGeom>
              <a:avLst/>
              <a:gdLst>
                <a:gd name="connsiteX0" fmla="*/ 2219357 w 2978438"/>
                <a:gd name="connsiteY0" fmla="*/ 5459 h 2831285"/>
                <a:gd name="connsiteX1" fmla="*/ 2265077 w 2978438"/>
                <a:gd name="connsiteY1" fmla="*/ 24509 h 2831285"/>
                <a:gd name="connsiteX2" fmla="*/ 2973737 w 2978438"/>
                <a:gd name="connsiteY2" fmla="*/ 1905696 h 2831285"/>
                <a:gd name="connsiteX3" fmla="*/ 2957544 w 2978438"/>
                <a:gd name="connsiteY3" fmla="*/ 1943796 h 2831285"/>
                <a:gd name="connsiteX4" fmla="*/ 627729 w 2978438"/>
                <a:gd name="connsiteY4" fmla="*/ 2822954 h 2831285"/>
                <a:gd name="connsiteX5" fmla="*/ 588677 w 2978438"/>
                <a:gd name="connsiteY5" fmla="*/ 2828669 h 2831285"/>
                <a:gd name="connsiteX6" fmla="*/ 361029 w 2978438"/>
                <a:gd name="connsiteY6" fmla="*/ 2400996 h 2831285"/>
                <a:gd name="connsiteX7" fmla="*/ 126714 w 2978438"/>
                <a:gd name="connsiteY7" fmla="*/ 1732341 h 2831285"/>
                <a:gd name="connsiteX8" fmla="*/ 36226 w 2978438"/>
                <a:gd name="connsiteY8" fmla="*/ 1268474 h 2831285"/>
                <a:gd name="connsiteX9" fmla="*/ 31 w 2978438"/>
                <a:gd name="connsiteY9" fmla="*/ 826514 h 2831285"/>
                <a:gd name="connsiteX10" fmla="*/ 7651 w 2978438"/>
                <a:gd name="connsiteY10" fmla="*/ 794129 h 2831285"/>
                <a:gd name="connsiteX11" fmla="*/ 40989 w 2978438"/>
                <a:gd name="connsiteY11" fmla="*/ 773173 h 2831285"/>
                <a:gd name="connsiteX12" fmla="*/ 2219357 w 2978438"/>
                <a:gd name="connsiteY12" fmla="*/ 5459 h 283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8438" h="2831285">
                  <a:moveTo>
                    <a:pt x="2219357" y="5459"/>
                  </a:moveTo>
                  <a:cubicBezTo>
                    <a:pt x="2244122" y="-4066"/>
                    <a:pt x="2258409" y="-3114"/>
                    <a:pt x="2265077" y="24509"/>
                  </a:cubicBezTo>
                  <a:cubicBezTo>
                    <a:pt x="2275554" y="32129"/>
                    <a:pt x="2957544" y="1867596"/>
                    <a:pt x="2973737" y="1905696"/>
                  </a:cubicBezTo>
                  <a:cubicBezTo>
                    <a:pt x="2982309" y="1926651"/>
                    <a:pt x="2980404" y="1935224"/>
                    <a:pt x="2957544" y="1943796"/>
                  </a:cubicBezTo>
                  <a:cubicBezTo>
                    <a:pt x="2807049" y="1998089"/>
                    <a:pt x="850614" y="2742944"/>
                    <a:pt x="627729" y="2822954"/>
                  </a:cubicBezTo>
                  <a:cubicBezTo>
                    <a:pt x="615347" y="2827716"/>
                    <a:pt x="602964" y="2835336"/>
                    <a:pt x="588677" y="2828669"/>
                  </a:cubicBezTo>
                  <a:cubicBezTo>
                    <a:pt x="504857" y="2690556"/>
                    <a:pt x="427704" y="2548634"/>
                    <a:pt x="361029" y="2400996"/>
                  </a:cubicBezTo>
                  <a:cubicBezTo>
                    <a:pt x="263874" y="2184779"/>
                    <a:pt x="184816" y="1962846"/>
                    <a:pt x="126714" y="1732341"/>
                  </a:cubicBezTo>
                  <a:cubicBezTo>
                    <a:pt x="87661" y="1578989"/>
                    <a:pt x="57181" y="1423731"/>
                    <a:pt x="36226" y="1268474"/>
                  </a:cubicBezTo>
                  <a:cubicBezTo>
                    <a:pt x="20986" y="1158936"/>
                    <a:pt x="31" y="863661"/>
                    <a:pt x="31" y="826514"/>
                  </a:cubicBezTo>
                  <a:cubicBezTo>
                    <a:pt x="31" y="815084"/>
                    <a:pt x="-921" y="803654"/>
                    <a:pt x="7651" y="794129"/>
                  </a:cubicBezTo>
                  <a:cubicBezTo>
                    <a:pt x="14319" y="779841"/>
                    <a:pt x="28606" y="777936"/>
                    <a:pt x="40989" y="773173"/>
                  </a:cubicBezTo>
                  <a:cubicBezTo>
                    <a:pt x="314357" y="675066"/>
                    <a:pt x="2105057" y="48321"/>
                    <a:pt x="2219357" y="545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F611BFD-C950-49E2-8242-FF76C9BDF203}"/>
                </a:ext>
              </a:extLst>
            </p:cNvPr>
            <p:cNvSpPr/>
            <p:nvPr/>
          </p:nvSpPr>
          <p:spPr>
            <a:xfrm>
              <a:off x="9780807" y="3331581"/>
              <a:ext cx="1136449" cy="987777"/>
            </a:xfrm>
            <a:custGeom>
              <a:avLst/>
              <a:gdLst>
                <a:gd name="connsiteX0" fmla="*/ 603980 w 1744122"/>
                <a:gd name="connsiteY0" fmla="*/ 1515955 h 1515954"/>
                <a:gd name="connsiteX1" fmla="*/ 18193 w 1744122"/>
                <a:gd name="connsiteY1" fmla="*/ 836822 h 1515954"/>
                <a:gd name="connsiteX2" fmla="*/ 24860 w 1744122"/>
                <a:gd name="connsiteY2" fmla="*/ 774910 h 1515954"/>
                <a:gd name="connsiteX3" fmla="*/ 1165003 w 1744122"/>
                <a:gd name="connsiteY3" fmla="*/ 8147 h 1515954"/>
                <a:gd name="connsiteX4" fmla="*/ 1203103 w 1744122"/>
                <a:gd name="connsiteY4" fmla="*/ 11958 h 1515954"/>
                <a:gd name="connsiteX5" fmla="*/ 1744123 w 1744122"/>
                <a:gd name="connsiteY5" fmla="*/ 619652 h 1515954"/>
                <a:gd name="connsiteX6" fmla="*/ 1651730 w 1744122"/>
                <a:gd name="connsiteY6" fmla="*/ 733000 h 1515954"/>
                <a:gd name="connsiteX7" fmla="*/ 684943 w 1744122"/>
                <a:gd name="connsiteY7" fmla="*/ 1478808 h 1515954"/>
                <a:gd name="connsiteX8" fmla="*/ 603980 w 1744122"/>
                <a:gd name="connsiteY8" fmla="*/ 1515955 h 151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4122" h="1515954">
                  <a:moveTo>
                    <a:pt x="603980" y="1515955"/>
                  </a:moveTo>
                  <a:cubicBezTo>
                    <a:pt x="458248" y="1343552"/>
                    <a:pt x="53435" y="876827"/>
                    <a:pt x="18193" y="836822"/>
                  </a:cubicBezTo>
                  <a:cubicBezTo>
                    <a:pt x="-7525" y="807295"/>
                    <a:pt x="-6572" y="797770"/>
                    <a:pt x="24860" y="774910"/>
                  </a:cubicBezTo>
                  <a:cubicBezTo>
                    <a:pt x="86773" y="728238"/>
                    <a:pt x="1084993" y="63392"/>
                    <a:pt x="1165003" y="8147"/>
                  </a:cubicBezTo>
                  <a:cubicBezTo>
                    <a:pt x="1181195" y="-3283"/>
                    <a:pt x="1188816" y="-3283"/>
                    <a:pt x="1203103" y="11958"/>
                  </a:cubicBezTo>
                  <a:cubicBezTo>
                    <a:pt x="1383125" y="214840"/>
                    <a:pt x="1564100" y="416770"/>
                    <a:pt x="1744123" y="619652"/>
                  </a:cubicBezTo>
                  <a:cubicBezTo>
                    <a:pt x="1724120" y="666325"/>
                    <a:pt x="1685068" y="698710"/>
                    <a:pt x="1651730" y="733000"/>
                  </a:cubicBezTo>
                  <a:cubicBezTo>
                    <a:pt x="1365028" y="1027322"/>
                    <a:pt x="1044988" y="1278783"/>
                    <a:pt x="684943" y="1478808"/>
                  </a:cubicBezTo>
                  <a:cubicBezTo>
                    <a:pt x="659225" y="1492142"/>
                    <a:pt x="634460" y="1510240"/>
                    <a:pt x="603980" y="151595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4A7D2C4-AC13-4318-ACDC-97FDD63D9662}"/>
                </a:ext>
              </a:extLst>
            </p:cNvPr>
            <p:cNvSpPr/>
            <p:nvPr/>
          </p:nvSpPr>
          <p:spPr>
            <a:xfrm>
              <a:off x="9074897" y="1948024"/>
              <a:ext cx="1306749" cy="1894064"/>
            </a:xfrm>
            <a:custGeom>
              <a:avLst/>
              <a:gdLst>
                <a:gd name="connsiteX0" fmla="*/ 2005485 w 2005484"/>
                <a:gd name="connsiteY0" fmla="*/ 2294387 h 2906844"/>
                <a:gd name="connsiteX1" fmla="*/ 1502564 w 2005484"/>
                <a:gd name="connsiteY1" fmla="*/ 2638239 h 2906844"/>
                <a:gd name="connsiteX2" fmla="*/ 1095847 w 2005484"/>
                <a:gd name="connsiteY2" fmla="*/ 2906845 h 2906844"/>
                <a:gd name="connsiteX3" fmla="*/ 725324 w 2005484"/>
                <a:gd name="connsiteY3" fmla="*/ 2624904 h 2906844"/>
                <a:gd name="connsiteX4" fmla="*/ 351944 w 2005484"/>
                <a:gd name="connsiteY4" fmla="*/ 2177229 h 2906844"/>
                <a:gd name="connsiteX5" fmla="*/ 249074 w 2005484"/>
                <a:gd name="connsiteY5" fmla="*/ 2015304 h 2906844"/>
                <a:gd name="connsiteX6" fmla="*/ 227167 w 2005484"/>
                <a:gd name="connsiteY6" fmla="*/ 1910529 h 2906844"/>
                <a:gd name="connsiteX7" fmla="*/ 220499 w 2005484"/>
                <a:gd name="connsiteY7" fmla="*/ 1660974 h 2906844"/>
                <a:gd name="connsiteX8" fmla="*/ 201449 w 2005484"/>
                <a:gd name="connsiteY8" fmla="*/ 1409514 h 2906844"/>
                <a:gd name="connsiteX9" fmla="*/ 320512 w 2005484"/>
                <a:gd name="connsiteY9" fmla="*/ 1135194 h 2906844"/>
                <a:gd name="connsiteX10" fmla="*/ 329084 w 2005484"/>
                <a:gd name="connsiteY10" fmla="*/ 1108524 h 2906844"/>
                <a:gd name="connsiteX11" fmla="*/ 238597 w 2005484"/>
                <a:gd name="connsiteY11" fmla="*/ 865637 h 2906844"/>
                <a:gd name="connsiteX12" fmla="*/ 210974 w 2005484"/>
                <a:gd name="connsiteY12" fmla="*/ 813249 h 2906844"/>
                <a:gd name="connsiteX13" fmla="*/ 88102 w 2005484"/>
                <a:gd name="connsiteY13" fmla="*/ 479874 h 2906844"/>
                <a:gd name="connsiteX14" fmla="*/ 12855 w 2005484"/>
                <a:gd name="connsiteY14" fmla="*/ 237939 h 2906844"/>
                <a:gd name="connsiteX15" fmla="*/ 472 w 2005484"/>
                <a:gd name="connsiteY15" fmla="*/ 117924 h 2906844"/>
                <a:gd name="connsiteX16" fmla="*/ 108105 w 2005484"/>
                <a:gd name="connsiteY16" fmla="*/ 3624 h 2906844"/>
                <a:gd name="connsiteX17" fmla="*/ 188114 w 2005484"/>
                <a:gd name="connsiteY17" fmla="*/ 767 h 2906844"/>
                <a:gd name="connsiteX18" fmla="*/ 284317 w 2005484"/>
                <a:gd name="connsiteY18" fmla="*/ 69347 h 2906844"/>
                <a:gd name="connsiteX19" fmla="*/ 410999 w 2005484"/>
                <a:gd name="connsiteY19" fmla="*/ 318902 h 2906844"/>
                <a:gd name="connsiteX20" fmla="*/ 474817 w 2005484"/>
                <a:gd name="connsiteY20" fmla="*/ 467492 h 2906844"/>
                <a:gd name="connsiteX21" fmla="*/ 664364 w 2005484"/>
                <a:gd name="connsiteY21" fmla="*/ 835157 h 2906844"/>
                <a:gd name="connsiteX22" fmla="*/ 689130 w 2005484"/>
                <a:gd name="connsiteY22" fmla="*/ 841824 h 2906844"/>
                <a:gd name="connsiteX23" fmla="*/ 758662 w 2005484"/>
                <a:gd name="connsiteY23" fmla="*/ 815154 h 2906844"/>
                <a:gd name="connsiteX24" fmla="*/ 940589 w 2005484"/>
                <a:gd name="connsiteY24" fmla="*/ 830394 h 2906844"/>
                <a:gd name="connsiteX25" fmla="*/ 987262 w 2005484"/>
                <a:gd name="connsiteY25" fmla="*/ 857064 h 2906844"/>
                <a:gd name="connsiteX26" fmla="*/ 1163474 w 2005484"/>
                <a:gd name="connsiteY26" fmla="*/ 918024 h 2906844"/>
                <a:gd name="connsiteX27" fmla="*/ 1332067 w 2005484"/>
                <a:gd name="connsiteY27" fmla="*/ 979937 h 2906844"/>
                <a:gd name="connsiteX28" fmla="*/ 1627342 w 2005484"/>
                <a:gd name="connsiteY28" fmla="*/ 1078997 h 2906844"/>
                <a:gd name="connsiteX29" fmla="*/ 1854037 w 2005484"/>
                <a:gd name="connsiteY29" fmla="*/ 1292357 h 2906844"/>
                <a:gd name="connsiteX30" fmla="*/ 1879755 w 2005484"/>
                <a:gd name="connsiteY30" fmla="*/ 1525719 h 2906844"/>
                <a:gd name="connsiteX31" fmla="*/ 1927380 w 2005484"/>
                <a:gd name="connsiteY31" fmla="*/ 2072454 h 2906844"/>
                <a:gd name="connsiteX32" fmla="*/ 2005485 w 2005484"/>
                <a:gd name="connsiteY32" fmla="*/ 2294387 h 290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5484" h="2906844">
                  <a:moveTo>
                    <a:pt x="2005485" y="2294387"/>
                  </a:moveTo>
                  <a:cubicBezTo>
                    <a:pt x="1837844" y="2408687"/>
                    <a:pt x="1670205" y="2523939"/>
                    <a:pt x="1502564" y="2638239"/>
                  </a:cubicBezTo>
                  <a:cubicBezTo>
                    <a:pt x="1371119" y="2727775"/>
                    <a:pt x="1229197" y="2818262"/>
                    <a:pt x="1095847" y="2906845"/>
                  </a:cubicBezTo>
                  <a:cubicBezTo>
                    <a:pt x="1025362" y="2854457"/>
                    <a:pt x="855817" y="2739204"/>
                    <a:pt x="725324" y="2624904"/>
                  </a:cubicBezTo>
                  <a:cubicBezTo>
                    <a:pt x="577687" y="2495364"/>
                    <a:pt x="465292" y="2336297"/>
                    <a:pt x="351944" y="2177229"/>
                  </a:cubicBezTo>
                  <a:cubicBezTo>
                    <a:pt x="314797" y="2124842"/>
                    <a:pt x="271934" y="2076264"/>
                    <a:pt x="249074" y="2015304"/>
                  </a:cubicBezTo>
                  <a:cubicBezTo>
                    <a:pt x="235739" y="1981014"/>
                    <a:pt x="229072" y="1945772"/>
                    <a:pt x="227167" y="1910529"/>
                  </a:cubicBezTo>
                  <a:cubicBezTo>
                    <a:pt x="223357" y="1827662"/>
                    <a:pt x="224309" y="1743842"/>
                    <a:pt x="220499" y="1660974"/>
                  </a:cubicBezTo>
                  <a:cubicBezTo>
                    <a:pt x="216689" y="1577154"/>
                    <a:pt x="209069" y="1493334"/>
                    <a:pt x="201449" y="1409514"/>
                  </a:cubicBezTo>
                  <a:cubicBezTo>
                    <a:pt x="191924" y="1296167"/>
                    <a:pt x="209069" y="1195202"/>
                    <a:pt x="320512" y="1135194"/>
                  </a:cubicBezTo>
                  <a:cubicBezTo>
                    <a:pt x="332894" y="1128527"/>
                    <a:pt x="334799" y="1121859"/>
                    <a:pt x="329084" y="1108524"/>
                  </a:cubicBezTo>
                  <a:cubicBezTo>
                    <a:pt x="298605" y="1027562"/>
                    <a:pt x="268124" y="946599"/>
                    <a:pt x="238597" y="865637"/>
                  </a:cubicBezTo>
                  <a:cubicBezTo>
                    <a:pt x="221452" y="852302"/>
                    <a:pt x="217642" y="831347"/>
                    <a:pt x="210974" y="813249"/>
                  </a:cubicBezTo>
                  <a:cubicBezTo>
                    <a:pt x="170017" y="701807"/>
                    <a:pt x="129059" y="591317"/>
                    <a:pt x="88102" y="479874"/>
                  </a:cubicBezTo>
                  <a:cubicBezTo>
                    <a:pt x="62384" y="399864"/>
                    <a:pt x="34762" y="319854"/>
                    <a:pt x="12855" y="237939"/>
                  </a:cubicBezTo>
                  <a:cubicBezTo>
                    <a:pt x="2377" y="198887"/>
                    <a:pt x="-1433" y="157929"/>
                    <a:pt x="472" y="117924"/>
                  </a:cubicBezTo>
                  <a:cubicBezTo>
                    <a:pt x="4282" y="55059"/>
                    <a:pt x="45239" y="10292"/>
                    <a:pt x="108105" y="3624"/>
                  </a:cubicBezTo>
                  <a:cubicBezTo>
                    <a:pt x="134774" y="767"/>
                    <a:pt x="161444" y="-1138"/>
                    <a:pt x="188114" y="767"/>
                  </a:cubicBezTo>
                  <a:cubicBezTo>
                    <a:pt x="236692" y="3624"/>
                    <a:pt x="263362" y="30294"/>
                    <a:pt x="284317" y="69347"/>
                  </a:cubicBezTo>
                  <a:cubicBezTo>
                    <a:pt x="329084" y="151262"/>
                    <a:pt x="370994" y="235082"/>
                    <a:pt x="410999" y="318902"/>
                  </a:cubicBezTo>
                  <a:cubicBezTo>
                    <a:pt x="428144" y="370337"/>
                    <a:pt x="463387" y="413199"/>
                    <a:pt x="474817" y="467492"/>
                  </a:cubicBezTo>
                  <a:cubicBezTo>
                    <a:pt x="527205" y="596079"/>
                    <a:pt x="601499" y="713237"/>
                    <a:pt x="664364" y="835157"/>
                  </a:cubicBezTo>
                  <a:cubicBezTo>
                    <a:pt x="671032" y="847539"/>
                    <a:pt x="677699" y="846587"/>
                    <a:pt x="689130" y="841824"/>
                  </a:cubicBezTo>
                  <a:cubicBezTo>
                    <a:pt x="711989" y="832299"/>
                    <a:pt x="734849" y="823727"/>
                    <a:pt x="758662" y="815154"/>
                  </a:cubicBezTo>
                  <a:cubicBezTo>
                    <a:pt x="821527" y="793247"/>
                    <a:pt x="882487" y="799914"/>
                    <a:pt x="940589" y="830394"/>
                  </a:cubicBezTo>
                  <a:cubicBezTo>
                    <a:pt x="956782" y="838967"/>
                    <a:pt x="973927" y="845634"/>
                    <a:pt x="987262" y="857064"/>
                  </a:cubicBezTo>
                  <a:cubicBezTo>
                    <a:pt x="1038697" y="898974"/>
                    <a:pt x="1096799" y="915167"/>
                    <a:pt x="1163474" y="918024"/>
                  </a:cubicBezTo>
                  <a:cubicBezTo>
                    <a:pt x="1225387" y="919929"/>
                    <a:pt x="1281585" y="947552"/>
                    <a:pt x="1332067" y="979937"/>
                  </a:cubicBezTo>
                  <a:cubicBezTo>
                    <a:pt x="1422555" y="1037087"/>
                    <a:pt x="1520662" y="1066614"/>
                    <a:pt x="1627342" y="1078997"/>
                  </a:cubicBezTo>
                  <a:cubicBezTo>
                    <a:pt x="1758787" y="1093284"/>
                    <a:pt x="1824510" y="1162817"/>
                    <a:pt x="1854037" y="1292357"/>
                  </a:cubicBezTo>
                  <a:cubicBezTo>
                    <a:pt x="1871182" y="1369509"/>
                    <a:pt x="1872135" y="1448567"/>
                    <a:pt x="1879755" y="1525719"/>
                  </a:cubicBezTo>
                  <a:cubicBezTo>
                    <a:pt x="1896899" y="1707647"/>
                    <a:pt x="1902614" y="1890527"/>
                    <a:pt x="1927380" y="2072454"/>
                  </a:cubicBezTo>
                  <a:cubicBezTo>
                    <a:pt x="1940714" y="2151512"/>
                    <a:pt x="1967385" y="2224854"/>
                    <a:pt x="2005485" y="2294387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396DF3D-34FB-413D-8ECD-767C6C1C02DB}"/>
                </a:ext>
              </a:extLst>
            </p:cNvPr>
            <p:cNvSpPr/>
            <p:nvPr/>
          </p:nvSpPr>
          <p:spPr>
            <a:xfrm>
              <a:off x="10152751" y="1107758"/>
              <a:ext cx="209372" cy="83446"/>
            </a:xfrm>
            <a:custGeom>
              <a:avLst/>
              <a:gdLst>
                <a:gd name="connsiteX0" fmla="*/ 145548 w 321326"/>
                <a:gd name="connsiteY0" fmla="*/ 1600 h 128066"/>
                <a:gd name="connsiteX1" fmla="*/ 302711 w 321326"/>
                <a:gd name="connsiteY1" fmla="*/ 11125 h 128066"/>
                <a:gd name="connsiteX2" fmla="*/ 316046 w 321326"/>
                <a:gd name="connsiteY2" fmla="*/ 36842 h 128066"/>
                <a:gd name="connsiteX3" fmla="*/ 8388 w 321326"/>
                <a:gd name="connsiteY3" fmla="*/ 53035 h 128066"/>
                <a:gd name="connsiteX4" fmla="*/ 18866 w 321326"/>
                <a:gd name="connsiteY4" fmla="*/ 22555 h 128066"/>
                <a:gd name="connsiteX5" fmla="*/ 145548 w 321326"/>
                <a:gd name="connsiteY5" fmla="*/ 1600 h 1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326" h="128066">
                  <a:moveTo>
                    <a:pt x="145548" y="1600"/>
                  </a:moveTo>
                  <a:cubicBezTo>
                    <a:pt x="212223" y="-3163"/>
                    <a:pt x="257943" y="3505"/>
                    <a:pt x="302711" y="11125"/>
                  </a:cubicBezTo>
                  <a:cubicBezTo>
                    <a:pt x="316998" y="13982"/>
                    <a:pt x="328428" y="16840"/>
                    <a:pt x="316046" y="36842"/>
                  </a:cubicBezTo>
                  <a:cubicBezTo>
                    <a:pt x="244608" y="151142"/>
                    <a:pt x="87446" y="159715"/>
                    <a:pt x="8388" y="53035"/>
                  </a:cubicBezTo>
                  <a:cubicBezTo>
                    <a:pt x="-4947" y="34937"/>
                    <a:pt x="-3042" y="28270"/>
                    <a:pt x="18866" y="22555"/>
                  </a:cubicBezTo>
                  <a:cubicBezTo>
                    <a:pt x="67443" y="10172"/>
                    <a:pt x="116021" y="2552"/>
                    <a:pt x="145548" y="1600"/>
                  </a:cubicBezTo>
                  <a:close/>
                </a:path>
              </a:pathLst>
            </a:custGeom>
            <a:solidFill>
              <a:srgbClr val="FEFE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1210FA8-7B44-419E-817F-7DB52857E98A}"/>
                </a:ext>
              </a:extLst>
            </p:cNvPr>
            <p:cNvSpPr/>
            <p:nvPr/>
          </p:nvSpPr>
          <p:spPr>
            <a:xfrm>
              <a:off x="8597934" y="1139470"/>
              <a:ext cx="635532" cy="635895"/>
            </a:xfrm>
            <a:custGeom>
              <a:avLst/>
              <a:gdLst>
                <a:gd name="connsiteX0" fmla="*/ 169545 w 975359"/>
                <a:gd name="connsiteY0" fmla="*/ 667307 h 975916"/>
                <a:gd name="connsiteX1" fmla="*/ 170497 w 975359"/>
                <a:gd name="connsiteY1" fmla="*/ 420609 h 975916"/>
                <a:gd name="connsiteX2" fmla="*/ 133350 w 975359"/>
                <a:gd name="connsiteY2" fmla="*/ 384415 h 975916"/>
                <a:gd name="connsiteX3" fmla="*/ 32385 w 975359"/>
                <a:gd name="connsiteY3" fmla="*/ 381557 h 975916"/>
                <a:gd name="connsiteX4" fmla="*/ 0 w 975359"/>
                <a:gd name="connsiteY4" fmla="*/ 350124 h 975916"/>
                <a:gd name="connsiteX5" fmla="*/ 5715 w 975359"/>
                <a:gd name="connsiteY5" fmla="*/ 100570 h 975916"/>
                <a:gd name="connsiteX6" fmla="*/ 27622 w 975359"/>
                <a:gd name="connsiteY6" fmla="*/ 72947 h 975916"/>
                <a:gd name="connsiteX7" fmla="*/ 432435 w 975359"/>
                <a:gd name="connsiteY7" fmla="*/ 2462 h 975916"/>
                <a:gd name="connsiteX8" fmla="*/ 787718 w 975359"/>
                <a:gd name="connsiteY8" fmla="*/ 51039 h 975916"/>
                <a:gd name="connsiteX9" fmla="*/ 942975 w 975359"/>
                <a:gd name="connsiteY9" fmla="*/ 82472 h 975916"/>
                <a:gd name="connsiteX10" fmla="*/ 975360 w 975359"/>
                <a:gd name="connsiteY10" fmla="*/ 118667 h 975916"/>
                <a:gd name="connsiteX11" fmla="*/ 973455 w 975359"/>
                <a:gd name="connsiteY11" fmla="*/ 361554 h 975916"/>
                <a:gd name="connsiteX12" fmla="*/ 941070 w 975359"/>
                <a:gd name="connsiteY12" fmla="*/ 393940 h 975916"/>
                <a:gd name="connsiteX13" fmla="*/ 829628 w 975359"/>
                <a:gd name="connsiteY13" fmla="*/ 392987 h 975916"/>
                <a:gd name="connsiteX14" fmla="*/ 802005 w 975359"/>
                <a:gd name="connsiteY14" fmla="*/ 421562 h 975916"/>
                <a:gd name="connsiteX15" fmla="*/ 797243 w 975359"/>
                <a:gd name="connsiteY15" fmla="*/ 799704 h 975916"/>
                <a:gd name="connsiteX16" fmla="*/ 792480 w 975359"/>
                <a:gd name="connsiteY16" fmla="*/ 941627 h 975916"/>
                <a:gd name="connsiteX17" fmla="*/ 755332 w 975359"/>
                <a:gd name="connsiteY17" fmla="*/ 975917 h 975916"/>
                <a:gd name="connsiteX18" fmla="*/ 256222 w 975359"/>
                <a:gd name="connsiteY18" fmla="*/ 969250 h 975916"/>
                <a:gd name="connsiteX19" fmla="*/ 249555 w 975359"/>
                <a:gd name="connsiteY19" fmla="*/ 969250 h 975916"/>
                <a:gd name="connsiteX20" fmla="*/ 164782 w 975359"/>
                <a:gd name="connsiteY20" fmla="*/ 880667 h 975916"/>
                <a:gd name="connsiteX21" fmla="*/ 164782 w 975359"/>
                <a:gd name="connsiteY21" fmla="*/ 668259 h 975916"/>
                <a:gd name="connsiteX22" fmla="*/ 169545 w 975359"/>
                <a:gd name="connsiteY22" fmla="*/ 667307 h 97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75359" h="975916">
                  <a:moveTo>
                    <a:pt x="169545" y="667307"/>
                  </a:moveTo>
                  <a:cubicBezTo>
                    <a:pt x="169545" y="585392"/>
                    <a:pt x="167640" y="502524"/>
                    <a:pt x="170497" y="420609"/>
                  </a:cubicBezTo>
                  <a:cubicBezTo>
                    <a:pt x="171450" y="389177"/>
                    <a:pt x="161925" y="382509"/>
                    <a:pt x="133350" y="384415"/>
                  </a:cubicBezTo>
                  <a:cubicBezTo>
                    <a:pt x="100013" y="386320"/>
                    <a:pt x="65722" y="381557"/>
                    <a:pt x="32385" y="381557"/>
                  </a:cubicBezTo>
                  <a:cubicBezTo>
                    <a:pt x="9525" y="381557"/>
                    <a:pt x="0" y="372984"/>
                    <a:pt x="0" y="350124"/>
                  </a:cubicBezTo>
                  <a:cubicBezTo>
                    <a:pt x="953" y="267257"/>
                    <a:pt x="-953" y="183437"/>
                    <a:pt x="5715" y="100570"/>
                  </a:cubicBezTo>
                  <a:cubicBezTo>
                    <a:pt x="6668" y="84377"/>
                    <a:pt x="11430" y="75804"/>
                    <a:pt x="27622" y="72947"/>
                  </a:cubicBezTo>
                  <a:cubicBezTo>
                    <a:pt x="162878" y="52945"/>
                    <a:pt x="295275" y="15797"/>
                    <a:pt x="432435" y="2462"/>
                  </a:cubicBezTo>
                  <a:cubicBezTo>
                    <a:pt x="554355" y="-9921"/>
                    <a:pt x="670560" y="27227"/>
                    <a:pt x="787718" y="51039"/>
                  </a:cubicBezTo>
                  <a:cubicBezTo>
                    <a:pt x="839153" y="61517"/>
                    <a:pt x="890588" y="72947"/>
                    <a:pt x="942975" y="82472"/>
                  </a:cubicBezTo>
                  <a:cubicBezTo>
                    <a:pt x="965835" y="86282"/>
                    <a:pt x="975360" y="93902"/>
                    <a:pt x="975360" y="118667"/>
                  </a:cubicBezTo>
                  <a:cubicBezTo>
                    <a:pt x="973455" y="199629"/>
                    <a:pt x="973455" y="280592"/>
                    <a:pt x="973455" y="361554"/>
                  </a:cubicBezTo>
                  <a:cubicBezTo>
                    <a:pt x="973455" y="383462"/>
                    <a:pt x="964882" y="394892"/>
                    <a:pt x="941070" y="393940"/>
                  </a:cubicBezTo>
                  <a:cubicBezTo>
                    <a:pt x="903922" y="392987"/>
                    <a:pt x="866775" y="394892"/>
                    <a:pt x="829628" y="392987"/>
                  </a:cubicBezTo>
                  <a:cubicBezTo>
                    <a:pt x="806768" y="392034"/>
                    <a:pt x="802005" y="399654"/>
                    <a:pt x="802005" y="421562"/>
                  </a:cubicBezTo>
                  <a:cubicBezTo>
                    <a:pt x="801053" y="547292"/>
                    <a:pt x="799147" y="673975"/>
                    <a:pt x="797243" y="799704"/>
                  </a:cubicBezTo>
                  <a:cubicBezTo>
                    <a:pt x="796290" y="847329"/>
                    <a:pt x="792480" y="894002"/>
                    <a:pt x="792480" y="941627"/>
                  </a:cubicBezTo>
                  <a:cubicBezTo>
                    <a:pt x="792480" y="969250"/>
                    <a:pt x="781050" y="975917"/>
                    <a:pt x="755332" y="975917"/>
                  </a:cubicBezTo>
                  <a:cubicBezTo>
                    <a:pt x="588645" y="975917"/>
                    <a:pt x="421957" y="974965"/>
                    <a:pt x="256222" y="969250"/>
                  </a:cubicBezTo>
                  <a:cubicBezTo>
                    <a:pt x="254318" y="969250"/>
                    <a:pt x="251460" y="969250"/>
                    <a:pt x="249555" y="969250"/>
                  </a:cubicBezTo>
                  <a:cubicBezTo>
                    <a:pt x="164782" y="967345"/>
                    <a:pt x="164782" y="967345"/>
                    <a:pt x="164782" y="880667"/>
                  </a:cubicBezTo>
                  <a:cubicBezTo>
                    <a:pt x="164782" y="810182"/>
                    <a:pt x="164782" y="738745"/>
                    <a:pt x="164782" y="668259"/>
                  </a:cubicBezTo>
                  <a:cubicBezTo>
                    <a:pt x="165735" y="667307"/>
                    <a:pt x="167640" y="667307"/>
                    <a:pt x="169545" y="667307"/>
                  </a:cubicBezTo>
                  <a:close/>
                </a:path>
              </a:pathLst>
            </a:custGeom>
            <a:solidFill>
              <a:srgbClr val="FE5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BA9310B-739C-43BD-A733-81C06B29E9CA}"/>
                </a:ext>
              </a:extLst>
            </p:cNvPr>
            <p:cNvSpPr/>
            <p:nvPr/>
          </p:nvSpPr>
          <p:spPr>
            <a:xfrm>
              <a:off x="8820736" y="1893900"/>
              <a:ext cx="185604" cy="184964"/>
            </a:xfrm>
            <a:custGeom>
              <a:avLst/>
              <a:gdLst>
                <a:gd name="connsiteX0" fmla="*/ 11 w 284849"/>
                <a:gd name="connsiteY0" fmla="*/ 139076 h 283866"/>
                <a:gd name="connsiteX1" fmla="*/ 142886 w 284849"/>
                <a:gd name="connsiteY1" fmla="*/ 11 h 283866"/>
                <a:gd name="connsiteX2" fmla="*/ 284808 w 284849"/>
                <a:gd name="connsiteY2" fmla="*/ 143838 h 283866"/>
                <a:gd name="connsiteX3" fmla="*/ 140981 w 284849"/>
                <a:gd name="connsiteY3" fmla="*/ 283856 h 283866"/>
                <a:gd name="connsiteX4" fmla="*/ 11 w 284849"/>
                <a:gd name="connsiteY4" fmla="*/ 139076 h 28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849" h="283866">
                  <a:moveTo>
                    <a:pt x="11" y="139076"/>
                  </a:moveTo>
                  <a:cubicBezTo>
                    <a:pt x="963" y="60019"/>
                    <a:pt x="62876" y="-942"/>
                    <a:pt x="142886" y="11"/>
                  </a:cubicBezTo>
                  <a:cubicBezTo>
                    <a:pt x="222896" y="11"/>
                    <a:pt x="286713" y="65733"/>
                    <a:pt x="284808" y="143838"/>
                  </a:cubicBezTo>
                  <a:cubicBezTo>
                    <a:pt x="282903" y="220991"/>
                    <a:pt x="218133" y="284808"/>
                    <a:pt x="140981" y="283856"/>
                  </a:cubicBezTo>
                  <a:cubicBezTo>
                    <a:pt x="61923" y="282903"/>
                    <a:pt x="-942" y="219086"/>
                    <a:pt x="11" y="13907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C9296EC-B91B-46EC-9F6D-AA6BE7F582A1}"/>
                </a:ext>
              </a:extLst>
            </p:cNvPr>
            <p:cNvSpPr/>
            <p:nvPr/>
          </p:nvSpPr>
          <p:spPr>
            <a:xfrm>
              <a:off x="8815683" y="1192495"/>
              <a:ext cx="200841" cy="78879"/>
            </a:xfrm>
            <a:custGeom>
              <a:avLst/>
              <a:gdLst>
                <a:gd name="connsiteX0" fmla="*/ 156355 w 308233"/>
                <a:gd name="connsiteY0" fmla="*/ 140 h 121056"/>
                <a:gd name="connsiteX1" fmla="*/ 290658 w 308233"/>
                <a:gd name="connsiteY1" fmla="*/ 17285 h 121056"/>
                <a:gd name="connsiteX2" fmla="*/ 300183 w 308233"/>
                <a:gd name="connsiteY2" fmla="*/ 45860 h 121056"/>
                <a:gd name="connsiteX3" fmla="*/ 5860 w 308233"/>
                <a:gd name="connsiteY3" fmla="*/ 38240 h 121056"/>
                <a:gd name="connsiteX4" fmla="*/ 15385 w 308233"/>
                <a:gd name="connsiteY4" fmla="*/ 14428 h 121056"/>
                <a:gd name="connsiteX5" fmla="*/ 156355 w 308233"/>
                <a:gd name="connsiteY5" fmla="*/ 140 h 12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233" h="121056">
                  <a:moveTo>
                    <a:pt x="156355" y="140"/>
                  </a:moveTo>
                  <a:cubicBezTo>
                    <a:pt x="195408" y="-812"/>
                    <a:pt x="243033" y="5855"/>
                    <a:pt x="290658" y="17285"/>
                  </a:cubicBezTo>
                  <a:cubicBezTo>
                    <a:pt x="311612" y="22048"/>
                    <a:pt x="312565" y="29668"/>
                    <a:pt x="300183" y="45860"/>
                  </a:cubicBezTo>
                  <a:cubicBezTo>
                    <a:pt x="226840" y="149683"/>
                    <a:pt x="76345" y="144920"/>
                    <a:pt x="5860" y="38240"/>
                  </a:cubicBezTo>
                  <a:cubicBezTo>
                    <a:pt x="-4617" y="22048"/>
                    <a:pt x="-807" y="18238"/>
                    <a:pt x="15385" y="14428"/>
                  </a:cubicBezTo>
                  <a:cubicBezTo>
                    <a:pt x="59200" y="2998"/>
                    <a:pt x="103015" y="-812"/>
                    <a:pt x="156355" y="140"/>
                  </a:cubicBezTo>
                  <a:close/>
                </a:path>
              </a:pathLst>
            </a:custGeom>
            <a:solidFill>
              <a:srgbClr val="FEFE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06151D7-2BFD-4A77-A20A-5D0D06F0AB23}"/>
                </a:ext>
              </a:extLst>
            </p:cNvPr>
            <p:cNvSpPr/>
            <p:nvPr/>
          </p:nvSpPr>
          <p:spPr>
            <a:xfrm>
              <a:off x="8879065" y="1951626"/>
              <a:ext cx="67046" cy="67668"/>
            </a:xfrm>
            <a:custGeom>
              <a:avLst/>
              <a:gdLst>
                <a:gd name="connsiteX0" fmla="*/ 102898 w 102897"/>
                <a:gd name="connsiteY0" fmla="*/ 51435 h 103851"/>
                <a:gd name="connsiteX1" fmla="*/ 53368 w 102897"/>
                <a:gd name="connsiteY1" fmla="*/ 103822 h 103851"/>
                <a:gd name="connsiteX2" fmla="*/ 28 w 102897"/>
                <a:gd name="connsiteY2" fmla="*/ 54292 h 103851"/>
                <a:gd name="connsiteX3" fmla="*/ 51463 w 102897"/>
                <a:gd name="connsiteY3" fmla="*/ 0 h 103851"/>
                <a:gd name="connsiteX4" fmla="*/ 102898 w 102897"/>
                <a:gd name="connsiteY4" fmla="*/ 51435 h 10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97" h="103851">
                  <a:moveTo>
                    <a:pt x="102898" y="51435"/>
                  </a:moveTo>
                  <a:cubicBezTo>
                    <a:pt x="102898" y="80010"/>
                    <a:pt x="81943" y="102870"/>
                    <a:pt x="53368" y="103822"/>
                  </a:cubicBezTo>
                  <a:cubicBezTo>
                    <a:pt x="25745" y="104775"/>
                    <a:pt x="1933" y="81915"/>
                    <a:pt x="28" y="54292"/>
                  </a:cubicBezTo>
                  <a:cubicBezTo>
                    <a:pt x="-925" y="24765"/>
                    <a:pt x="22888" y="0"/>
                    <a:pt x="51463" y="0"/>
                  </a:cubicBezTo>
                  <a:cubicBezTo>
                    <a:pt x="79085" y="0"/>
                    <a:pt x="102898" y="23813"/>
                    <a:pt x="102898" y="51435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aphic 123">
            <a:extLst>
              <a:ext uri="{FF2B5EF4-FFF2-40B4-BE49-F238E27FC236}">
                <a16:creationId xmlns:a16="http://schemas.microsoft.com/office/drawing/2014/main" id="{EA2FCE55-D75C-4BA4-A5E0-D35CDC92E396}"/>
              </a:ext>
            </a:extLst>
          </p:cNvPr>
          <p:cNvGrpSpPr/>
          <p:nvPr/>
        </p:nvGrpSpPr>
        <p:grpSpPr>
          <a:xfrm>
            <a:off x="2975425" y="2092456"/>
            <a:ext cx="2431802" cy="1008112"/>
            <a:chOff x="7021368" y="1567879"/>
            <a:chExt cx="1889175" cy="783164"/>
          </a:xfrm>
          <a:solidFill>
            <a:schemeClr val="accent2"/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A91760B-15F4-4E3C-AE5F-61B6D83BBF5C}"/>
                </a:ext>
              </a:extLst>
            </p:cNvPr>
            <p:cNvSpPr/>
            <p:nvPr/>
          </p:nvSpPr>
          <p:spPr>
            <a:xfrm>
              <a:off x="7570457" y="2115900"/>
              <a:ext cx="860341" cy="112535"/>
            </a:xfrm>
            <a:custGeom>
              <a:avLst/>
              <a:gdLst>
                <a:gd name="connsiteX0" fmla="*/ 860208 w 860341"/>
                <a:gd name="connsiteY0" fmla="*/ 9442 h 112535"/>
                <a:gd name="connsiteX1" fmla="*/ 850702 w 860341"/>
                <a:gd name="connsiteY1" fmla="*/ 9 h 112535"/>
                <a:gd name="connsiteX2" fmla="*/ 452292 w 860341"/>
                <a:gd name="connsiteY2" fmla="*/ 9 h 112535"/>
                <a:gd name="connsiteX3" fmla="*/ 59034 w 860341"/>
                <a:gd name="connsiteY3" fmla="*/ 9 h 112535"/>
                <a:gd name="connsiteX4" fmla="*/ 50916 w 860341"/>
                <a:gd name="connsiteY4" fmla="*/ 128 h 112535"/>
                <a:gd name="connsiteX5" fmla="*/ 579 w 860341"/>
                <a:gd name="connsiteY5" fmla="*/ 41755 h 112535"/>
                <a:gd name="connsiteX6" fmla="*/ 1687 w 860341"/>
                <a:gd name="connsiteY6" fmla="*/ 65934 h 112535"/>
                <a:gd name="connsiteX7" fmla="*/ 28744 w 860341"/>
                <a:gd name="connsiteY7" fmla="*/ 105214 h 112535"/>
                <a:gd name="connsiteX8" fmla="*/ 38885 w 860341"/>
                <a:gd name="connsiteY8" fmla="*/ 102586 h 112535"/>
                <a:gd name="connsiteX9" fmla="*/ 55477 w 860341"/>
                <a:gd name="connsiteY9" fmla="*/ 78333 h 112535"/>
                <a:gd name="connsiteX10" fmla="*/ 175221 w 860341"/>
                <a:gd name="connsiteY10" fmla="*/ 30064 h 112535"/>
                <a:gd name="connsiteX11" fmla="*/ 272927 w 860341"/>
                <a:gd name="connsiteY11" fmla="*/ 106070 h 112535"/>
                <a:gd name="connsiteX12" fmla="*/ 282625 w 860341"/>
                <a:gd name="connsiteY12" fmla="*/ 112535 h 112535"/>
                <a:gd name="connsiteX13" fmla="*/ 852946 w 860341"/>
                <a:gd name="connsiteY13" fmla="*/ 112535 h 112535"/>
                <a:gd name="connsiteX14" fmla="*/ 860341 w 860341"/>
                <a:gd name="connsiteY14" fmla="*/ 105184 h 112535"/>
                <a:gd name="connsiteX15" fmla="*/ 860208 w 860341"/>
                <a:gd name="connsiteY15" fmla="*/ 9442 h 11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0341" h="112535">
                  <a:moveTo>
                    <a:pt x="860208" y="9442"/>
                  </a:moveTo>
                  <a:cubicBezTo>
                    <a:pt x="860208" y="24"/>
                    <a:pt x="860208" y="9"/>
                    <a:pt x="850702" y="9"/>
                  </a:cubicBezTo>
                  <a:cubicBezTo>
                    <a:pt x="717894" y="9"/>
                    <a:pt x="585086" y="9"/>
                    <a:pt x="452292" y="9"/>
                  </a:cubicBezTo>
                  <a:cubicBezTo>
                    <a:pt x="321211" y="9"/>
                    <a:pt x="190130" y="9"/>
                    <a:pt x="59034" y="9"/>
                  </a:cubicBezTo>
                  <a:cubicBezTo>
                    <a:pt x="56333" y="9"/>
                    <a:pt x="53617" y="-50"/>
                    <a:pt x="50916" y="128"/>
                  </a:cubicBezTo>
                  <a:cubicBezTo>
                    <a:pt x="24685" y="1781"/>
                    <a:pt x="3856" y="18963"/>
                    <a:pt x="579" y="41755"/>
                  </a:cubicBezTo>
                  <a:cubicBezTo>
                    <a:pt x="-587" y="49859"/>
                    <a:pt x="122" y="57977"/>
                    <a:pt x="1687" y="65934"/>
                  </a:cubicBezTo>
                  <a:cubicBezTo>
                    <a:pt x="4993" y="82865"/>
                    <a:pt x="13304" y="96490"/>
                    <a:pt x="28744" y="105214"/>
                  </a:cubicBezTo>
                  <a:cubicBezTo>
                    <a:pt x="33202" y="107723"/>
                    <a:pt x="36125" y="108550"/>
                    <a:pt x="38885" y="102586"/>
                  </a:cubicBezTo>
                  <a:cubicBezTo>
                    <a:pt x="43018" y="93685"/>
                    <a:pt x="49085" y="85832"/>
                    <a:pt x="55477" y="78333"/>
                  </a:cubicBezTo>
                  <a:cubicBezTo>
                    <a:pt x="86978" y="41459"/>
                    <a:pt x="126952" y="24218"/>
                    <a:pt x="175221" y="30064"/>
                  </a:cubicBezTo>
                  <a:cubicBezTo>
                    <a:pt x="222443" y="35791"/>
                    <a:pt x="253191" y="64413"/>
                    <a:pt x="272927" y="106070"/>
                  </a:cubicBezTo>
                  <a:cubicBezTo>
                    <a:pt x="275126" y="110734"/>
                    <a:pt x="277355" y="112550"/>
                    <a:pt x="282625" y="112535"/>
                  </a:cubicBezTo>
                  <a:cubicBezTo>
                    <a:pt x="472737" y="112388"/>
                    <a:pt x="662849" y="112388"/>
                    <a:pt x="852946" y="112535"/>
                  </a:cubicBezTo>
                  <a:cubicBezTo>
                    <a:pt x="858732" y="112535"/>
                    <a:pt x="860385" y="111015"/>
                    <a:pt x="860341" y="105184"/>
                  </a:cubicBezTo>
                  <a:cubicBezTo>
                    <a:pt x="860060" y="73285"/>
                    <a:pt x="860208" y="41356"/>
                    <a:pt x="860208" y="9442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6E4D592-2526-42D6-8FD8-12E5A7263AB5}"/>
                </a:ext>
              </a:extLst>
            </p:cNvPr>
            <p:cNvSpPr/>
            <p:nvPr/>
          </p:nvSpPr>
          <p:spPr>
            <a:xfrm>
              <a:off x="7124411" y="1933130"/>
              <a:ext cx="390646" cy="55211"/>
            </a:xfrm>
            <a:custGeom>
              <a:avLst/>
              <a:gdLst>
                <a:gd name="connsiteX0" fmla="*/ 386886 w 390646"/>
                <a:gd name="connsiteY0" fmla="*/ 54931 h 55211"/>
                <a:gd name="connsiteX1" fmla="*/ 390458 w 390646"/>
                <a:gd name="connsiteY1" fmla="*/ 45808 h 55211"/>
                <a:gd name="connsiteX2" fmla="*/ 390458 w 390646"/>
                <a:gd name="connsiteY2" fmla="*/ 9407 h 55211"/>
                <a:gd name="connsiteX3" fmla="*/ 386886 w 390646"/>
                <a:gd name="connsiteY3" fmla="*/ 284 h 55211"/>
                <a:gd name="connsiteX4" fmla="*/ 387063 w 390646"/>
                <a:gd name="connsiteY4" fmla="*/ 476 h 55211"/>
                <a:gd name="connsiteX5" fmla="*/ 378266 w 390646"/>
                <a:gd name="connsiteY5" fmla="*/ 18 h 55211"/>
                <a:gd name="connsiteX6" fmla="*/ 30857 w 390646"/>
                <a:gd name="connsiteY6" fmla="*/ 4 h 55211"/>
                <a:gd name="connsiteX7" fmla="*/ 24952 w 390646"/>
                <a:gd name="connsiteY7" fmla="*/ 33 h 55211"/>
                <a:gd name="connsiteX8" fmla="*/ 2913 w 390646"/>
                <a:gd name="connsiteY8" fmla="*/ 14603 h 55211"/>
                <a:gd name="connsiteX9" fmla="*/ 27845 w 390646"/>
                <a:gd name="connsiteY9" fmla="*/ 55211 h 55211"/>
                <a:gd name="connsiteX10" fmla="*/ 364921 w 390646"/>
                <a:gd name="connsiteY10" fmla="*/ 54946 h 55211"/>
                <a:gd name="connsiteX11" fmla="*/ 387034 w 390646"/>
                <a:gd name="connsiteY11" fmla="*/ 54768 h 55211"/>
                <a:gd name="connsiteX12" fmla="*/ 386886 w 390646"/>
                <a:gd name="connsiteY12" fmla="*/ 54931 h 5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0646" h="55211">
                  <a:moveTo>
                    <a:pt x="386886" y="54931"/>
                  </a:moveTo>
                  <a:cubicBezTo>
                    <a:pt x="389927" y="52613"/>
                    <a:pt x="390399" y="49262"/>
                    <a:pt x="390458" y="45808"/>
                  </a:cubicBezTo>
                  <a:cubicBezTo>
                    <a:pt x="390709" y="33674"/>
                    <a:pt x="390709" y="21541"/>
                    <a:pt x="390458" y="9407"/>
                  </a:cubicBezTo>
                  <a:cubicBezTo>
                    <a:pt x="390385" y="5938"/>
                    <a:pt x="389942" y="2602"/>
                    <a:pt x="386886" y="284"/>
                  </a:cubicBezTo>
                  <a:cubicBezTo>
                    <a:pt x="386886" y="284"/>
                    <a:pt x="387063" y="476"/>
                    <a:pt x="387063" y="476"/>
                  </a:cubicBezTo>
                  <a:cubicBezTo>
                    <a:pt x="384126" y="314"/>
                    <a:pt x="381203" y="18"/>
                    <a:pt x="378266" y="18"/>
                  </a:cubicBezTo>
                  <a:cubicBezTo>
                    <a:pt x="262463" y="-11"/>
                    <a:pt x="146660" y="4"/>
                    <a:pt x="30857" y="4"/>
                  </a:cubicBezTo>
                  <a:cubicBezTo>
                    <a:pt x="28893" y="4"/>
                    <a:pt x="26915" y="-11"/>
                    <a:pt x="24952" y="33"/>
                  </a:cubicBezTo>
                  <a:cubicBezTo>
                    <a:pt x="14516" y="225"/>
                    <a:pt x="7238" y="5421"/>
                    <a:pt x="2913" y="14603"/>
                  </a:cubicBezTo>
                  <a:cubicBezTo>
                    <a:pt x="-6135" y="33807"/>
                    <a:pt x="6928" y="55300"/>
                    <a:pt x="27845" y="55211"/>
                  </a:cubicBezTo>
                  <a:cubicBezTo>
                    <a:pt x="140209" y="54680"/>
                    <a:pt x="252558" y="54960"/>
                    <a:pt x="364921" y="54946"/>
                  </a:cubicBezTo>
                  <a:cubicBezTo>
                    <a:pt x="372287" y="54946"/>
                    <a:pt x="379668" y="54827"/>
                    <a:pt x="387034" y="54768"/>
                  </a:cubicBezTo>
                  <a:lnTo>
                    <a:pt x="386886" y="54931"/>
                  </a:ln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E86F30C-8FB7-4F1D-95DF-11E1F354A2FE}"/>
                </a:ext>
              </a:extLst>
            </p:cNvPr>
            <p:cNvSpPr/>
            <p:nvPr/>
          </p:nvSpPr>
          <p:spPr>
            <a:xfrm>
              <a:off x="8471673" y="1592354"/>
              <a:ext cx="438870" cy="627068"/>
            </a:xfrm>
            <a:custGeom>
              <a:avLst/>
              <a:gdLst>
                <a:gd name="connsiteX0" fmla="*/ 420124 w 438870"/>
                <a:gd name="connsiteY0" fmla="*/ 392829 h 627068"/>
                <a:gd name="connsiteX1" fmla="*/ 352088 w 438870"/>
                <a:gd name="connsiteY1" fmla="*/ 284303 h 627068"/>
                <a:gd name="connsiteX2" fmla="*/ 296349 w 438870"/>
                <a:gd name="connsiteY2" fmla="*/ 192458 h 627068"/>
                <a:gd name="connsiteX3" fmla="*/ 281972 w 438870"/>
                <a:gd name="connsiteY3" fmla="*/ 177947 h 627068"/>
                <a:gd name="connsiteX4" fmla="*/ 7912 w 438870"/>
                <a:gd name="connsiteY4" fmla="*/ 3379 h 627068"/>
                <a:gd name="connsiteX5" fmla="*/ 177 w 438870"/>
                <a:gd name="connsiteY5" fmla="*/ 14 h 627068"/>
                <a:gd name="connsiteX6" fmla="*/ 177 w 438870"/>
                <a:gd name="connsiteY6" fmla="*/ 8000 h 627068"/>
                <a:gd name="connsiteX7" fmla="*/ 0 w 438870"/>
                <a:gd name="connsiteY7" fmla="*/ 617792 h 627068"/>
                <a:gd name="connsiteX8" fmla="*/ 9374 w 438870"/>
                <a:gd name="connsiteY8" fmla="*/ 627003 h 627068"/>
                <a:gd name="connsiteX9" fmla="*/ 77822 w 438870"/>
                <a:gd name="connsiteY9" fmla="*/ 625719 h 627068"/>
                <a:gd name="connsiteX10" fmla="*/ 84967 w 438870"/>
                <a:gd name="connsiteY10" fmla="*/ 620966 h 627068"/>
                <a:gd name="connsiteX11" fmla="*/ 105204 w 438870"/>
                <a:gd name="connsiteY11" fmla="*/ 592151 h 627068"/>
                <a:gd name="connsiteX12" fmla="*/ 208623 w 438870"/>
                <a:gd name="connsiteY12" fmla="*/ 553344 h 627068"/>
                <a:gd name="connsiteX13" fmla="*/ 309561 w 438870"/>
                <a:gd name="connsiteY13" fmla="*/ 621571 h 627068"/>
                <a:gd name="connsiteX14" fmla="*/ 317665 w 438870"/>
                <a:gd name="connsiteY14" fmla="*/ 626959 h 627068"/>
                <a:gd name="connsiteX15" fmla="*/ 393642 w 438870"/>
                <a:gd name="connsiteY15" fmla="*/ 627047 h 627068"/>
                <a:gd name="connsiteX16" fmla="*/ 434236 w 438870"/>
                <a:gd name="connsiteY16" fmla="*/ 603577 h 627068"/>
                <a:gd name="connsiteX17" fmla="*/ 438871 w 438870"/>
                <a:gd name="connsiteY17" fmla="*/ 594558 h 627068"/>
                <a:gd name="connsiteX18" fmla="*/ 438871 w 438870"/>
                <a:gd name="connsiteY18" fmla="*/ 433954 h 627068"/>
                <a:gd name="connsiteX19" fmla="*/ 420124 w 438870"/>
                <a:gd name="connsiteY19" fmla="*/ 392829 h 627068"/>
                <a:gd name="connsiteX20" fmla="*/ 327171 w 438870"/>
                <a:gd name="connsiteY20" fmla="*/ 369078 h 627068"/>
                <a:gd name="connsiteX21" fmla="*/ 316189 w 438870"/>
                <a:gd name="connsiteY21" fmla="*/ 370008 h 627068"/>
                <a:gd name="connsiteX22" fmla="*/ 202556 w 438870"/>
                <a:gd name="connsiteY22" fmla="*/ 370052 h 627068"/>
                <a:gd name="connsiteX23" fmla="*/ 90399 w 438870"/>
                <a:gd name="connsiteY23" fmla="*/ 370052 h 627068"/>
                <a:gd name="connsiteX24" fmla="*/ 57023 w 438870"/>
                <a:gd name="connsiteY24" fmla="*/ 338300 h 627068"/>
                <a:gd name="connsiteX25" fmla="*/ 57097 w 438870"/>
                <a:gd name="connsiteY25" fmla="*/ 222659 h 627068"/>
                <a:gd name="connsiteX26" fmla="*/ 60197 w 438870"/>
                <a:gd name="connsiteY26" fmla="*/ 207632 h 627068"/>
                <a:gd name="connsiteX27" fmla="*/ 73527 w 438870"/>
                <a:gd name="connsiteY27" fmla="*/ 199012 h 627068"/>
                <a:gd name="connsiteX28" fmla="*/ 215915 w 438870"/>
                <a:gd name="connsiteY28" fmla="*/ 199410 h 627068"/>
                <a:gd name="connsiteX29" fmla="*/ 236477 w 438870"/>
                <a:gd name="connsiteY29" fmla="*/ 200990 h 627068"/>
                <a:gd name="connsiteX30" fmla="*/ 265734 w 438870"/>
                <a:gd name="connsiteY30" fmla="*/ 219914 h 627068"/>
                <a:gd name="connsiteX31" fmla="*/ 318683 w 438870"/>
                <a:gd name="connsiteY31" fmla="*/ 311715 h 627068"/>
                <a:gd name="connsiteX32" fmla="*/ 334581 w 438870"/>
                <a:gd name="connsiteY32" fmla="*/ 343245 h 627068"/>
                <a:gd name="connsiteX33" fmla="*/ 337681 w 438870"/>
                <a:gd name="connsiteY33" fmla="*/ 355290 h 627068"/>
                <a:gd name="connsiteX34" fmla="*/ 327171 w 438870"/>
                <a:gd name="connsiteY34" fmla="*/ 369078 h 627068"/>
                <a:gd name="connsiteX35" fmla="*/ 407975 w 438870"/>
                <a:gd name="connsiteY35" fmla="*/ 590912 h 627068"/>
                <a:gd name="connsiteX36" fmla="*/ 392859 w 438870"/>
                <a:gd name="connsiteY36" fmla="*/ 602750 h 627068"/>
                <a:gd name="connsiteX37" fmla="*/ 376755 w 438870"/>
                <a:gd name="connsiteY37" fmla="*/ 591059 h 627068"/>
                <a:gd name="connsiteX38" fmla="*/ 377079 w 438870"/>
                <a:gd name="connsiteY38" fmla="*/ 552104 h 627068"/>
                <a:gd name="connsiteX39" fmla="*/ 386719 w 438870"/>
                <a:gd name="connsiteY39" fmla="*/ 535837 h 627068"/>
                <a:gd name="connsiteX40" fmla="*/ 408152 w 438870"/>
                <a:gd name="connsiteY40" fmla="*/ 549019 h 627068"/>
                <a:gd name="connsiteX41" fmla="*/ 408359 w 438870"/>
                <a:gd name="connsiteY41" fmla="*/ 551218 h 627068"/>
                <a:gd name="connsiteX42" fmla="*/ 408374 w 438870"/>
                <a:gd name="connsiteY42" fmla="*/ 570334 h 627068"/>
                <a:gd name="connsiteX43" fmla="*/ 408063 w 438870"/>
                <a:gd name="connsiteY43" fmla="*/ 570334 h 627068"/>
                <a:gd name="connsiteX44" fmla="*/ 407975 w 438870"/>
                <a:gd name="connsiteY44" fmla="*/ 590912 h 62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38870" h="627068">
                  <a:moveTo>
                    <a:pt x="420124" y="392829"/>
                  </a:moveTo>
                  <a:cubicBezTo>
                    <a:pt x="397229" y="356796"/>
                    <a:pt x="374437" y="320675"/>
                    <a:pt x="352088" y="284303"/>
                  </a:cubicBezTo>
                  <a:cubicBezTo>
                    <a:pt x="333341" y="253791"/>
                    <a:pt x="313916" y="223693"/>
                    <a:pt x="296349" y="192458"/>
                  </a:cubicBezTo>
                  <a:cubicBezTo>
                    <a:pt x="292925" y="186361"/>
                    <a:pt x="287876" y="181711"/>
                    <a:pt x="281972" y="177947"/>
                  </a:cubicBezTo>
                  <a:cubicBezTo>
                    <a:pt x="190614" y="119758"/>
                    <a:pt x="99285" y="61539"/>
                    <a:pt x="7912" y="3379"/>
                  </a:cubicBezTo>
                  <a:cubicBezTo>
                    <a:pt x="5728" y="1992"/>
                    <a:pt x="3838" y="-193"/>
                    <a:pt x="177" y="14"/>
                  </a:cubicBezTo>
                  <a:cubicBezTo>
                    <a:pt x="177" y="2730"/>
                    <a:pt x="177" y="5357"/>
                    <a:pt x="177" y="8000"/>
                  </a:cubicBezTo>
                  <a:cubicBezTo>
                    <a:pt x="177" y="211264"/>
                    <a:pt x="222" y="414528"/>
                    <a:pt x="0" y="617792"/>
                  </a:cubicBezTo>
                  <a:cubicBezTo>
                    <a:pt x="-15" y="625365"/>
                    <a:pt x="1993" y="627165"/>
                    <a:pt x="9374" y="627003"/>
                  </a:cubicBezTo>
                  <a:cubicBezTo>
                    <a:pt x="32195" y="626486"/>
                    <a:pt x="54986" y="624774"/>
                    <a:pt x="77822" y="625719"/>
                  </a:cubicBezTo>
                  <a:cubicBezTo>
                    <a:pt x="81675" y="625881"/>
                    <a:pt x="83372" y="624243"/>
                    <a:pt x="84967" y="620966"/>
                  </a:cubicBezTo>
                  <a:cubicBezTo>
                    <a:pt x="90162" y="610308"/>
                    <a:pt x="97027" y="600743"/>
                    <a:pt x="105204" y="592151"/>
                  </a:cubicBezTo>
                  <a:cubicBezTo>
                    <a:pt x="133384" y="562540"/>
                    <a:pt x="168634" y="551041"/>
                    <a:pt x="208623" y="553344"/>
                  </a:cubicBezTo>
                  <a:cubicBezTo>
                    <a:pt x="255593" y="556030"/>
                    <a:pt x="290046" y="578113"/>
                    <a:pt x="309561" y="621571"/>
                  </a:cubicBezTo>
                  <a:cubicBezTo>
                    <a:pt x="311362" y="625601"/>
                    <a:pt x="313325" y="626988"/>
                    <a:pt x="317665" y="626959"/>
                  </a:cubicBezTo>
                  <a:cubicBezTo>
                    <a:pt x="342995" y="626767"/>
                    <a:pt x="368341" y="626309"/>
                    <a:pt x="393642" y="627047"/>
                  </a:cubicBezTo>
                  <a:cubicBezTo>
                    <a:pt x="412507" y="627594"/>
                    <a:pt x="424272" y="617452"/>
                    <a:pt x="434236" y="603577"/>
                  </a:cubicBezTo>
                  <a:cubicBezTo>
                    <a:pt x="436184" y="600861"/>
                    <a:pt x="437350" y="597569"/>
                    <a:pt x="438871" y="594558"/>
                  </a:cubicBezTo>
                  <a:cubicBezTo>
                    <a:pt x="438871" y="541018"/>
                    <a:pt x="438871" y="487493"/>
                    <a:pt x="438871" y="433954"/>
                  </a:cubicBezTo>
                  <a:cubicBezTo>
                    <a:pt x="433084" y="420034"/>
                    <a:pt x="428316" y="405730"/>
                    <a:pt x="420124" y="392829"/>
                  </a:cubicBezTo>
                  <a:close/>
                  <a:moveTo>
                    <a:pt x="327171" y="369078"/>
                  </a:moveTo>
                  <a:cubicBezTo>
                    <a:pt x="323599" y="369830"/>
                    <a:pt x="319850" y="369993"/>
                    <a:pt x="316189" y="370008"/>
                  </a:cubicBezTo>
                  <a:cubicBezTo>
                    <a:pt x="278311" y="370067"/>
                    <a:pt x="240433" y="370052"/>
                    <a:pt x="202556" y="370052"/>
                  </a:cubicBezTo>
                  <a:cubicBezTo>
                    <a:pt x="165165" y="370052"/>
                    <a:pt x="127789" y="370067"/>
                    <a:pt x="90399" y="370052"/>
                  </a:cubicBezTo>
                  <a:cubicBezTo>
                    <a:pt x="67932" y="370037"/>
                    <a:pt x="57378" y="360826"/>
                    <a:pt x="57023" y="338300"/>
                  </a:cubicBezTo>
                  <a:cubicBezTo>
                    <a:pt x="56418" y="299758"/>
                    <a:pt x="56905" y="261216"/>
                    <a:pt x="57097" y="222659"/>
                  </a:cubicBezTo>
                  <a:cubicBezTo>
                    <a:pt x="57127" y="217523"/>
                    <a:pt x="57938" y="212386"/>
                    <a:pt x="60197" y="207632"/>
                  </a:cubicBezTo>
                  <a:cubicBezTo>
                    <a:pt x="62869" y="202023"/>
                    <a:pt x="67076" y="198997"/>
                    <a:pt x="73527" y="199012"/>
                  </a:cubicBezTo>
                  <a:cubicBezTo>
                    <a:pt x="120984" y="199189"/>
                    <a:pt x="168457" y="199292"/>
                    <a:pt x="215915" y="199410"/>
                  </a:cubicBezTo>
                  <a:cubicBezTo>
                    <a:pt x="222808" y="199425"/>
                    <a:pt x="229657" y="199868"/>
                    <a:pt x="236477" y="200990"/>
                  </a:cubicBezTo>
                  <a:cubicBezTo>
                    <a:pt x="249024" y="203042"/>
                    <a:pt x="258767" y="207367"/>
                    <a:pt x="265734" y="219914"/>
                  </a:cubicBezTo>
                  <a:cubicBezTo>
                    <a:pt x="282872" y="250780"/>
                    <a:pt x="301649" y="280760"/>
                    <a:pt x="318683" y="311715"/>
                  </a:cubicBezTo>
                  <a:cubicBezTo>
                    <a:pt x="324367" y="322033"/>
                    <a:pt x="329961" y="332381"/>
                    <a:pt x="334581" y="343245"/>
                  </a:cubicBezTo>
                  <a:cubicBezTo>
                    <a:pt x="336235" y="347127"/>
                    <a:pt x="337475" y="351083"/>
                    <a:pt x="337681" y="355290"/>
                  </a:cubicBezTo>
                  <a:cubicBezTo>
                    <a:pt x="338050" y="362627"/>
                    <a:pt x="334434" y="367542"/>
                    <a:pt x="327171" y="369078"/>
                  </a:cubicBezTo>
                  <a:close/>
                  <a:moveTo>
                    <a:pt x="407975" y="590912"/>
                  </a:moveTo>
                  <a:cubicBezTo>
                    <a:pt x="407429" y="599783"/>
                    <a:pt x="403443" y="602676"/>
                    <a:pt x="392859" y="602750"/>
                  </a:cubicBezTo>
                  <a:cubicBezTo>
                    <a:pt x="383855" y="602809"/>
                    <a:pt x="376961" y="598292"/>
                    <a:pt x="376755" y="591059"/>
                  </a:cubicBezTo>
                  <a:cubicBezTo>
                    <a:pt x="376386" y="578084"/>
                    <a:pt x="376415" y="565064"/>
                    <a:pt x="377079" y="552104"/>
                  </a:cubicBezTo>
                  <a:cubicBezTo>
                    <a:pt x="377419" y="545446"/>
                    <a:pt x="379810" y="538892"/>
                    <a:pt x="386719" y="535837"/>
                  </a:cubicBezTo>
                  <a:cubicBezTo>
                    <a:pt x="396668" y="531423"/>
                    <a:pt x="406632" y="537667"/>
                    <a:pt x="408152" y="549019"/>
                  </a:cubicBezTo>
                  <a:cubicBezTo>
                    <a:pt x="408255" y="549742"/>
                    <a:pt x="408359" y="550480"/>
                    <a:pt x="408359" y="551218"/>
                  </a:cubicBezTo>
                  <a:cubicBezTo>
                    <a:pt x="408374" y="557595"/>
                    <a:pt x="408374" y="563972"/>
                    <a:pt x="408374" y="570334"/>
                  </a:cubicBezTo>
                  <a:cubicBezTo>
                    <a:pt x="408270" y="570334"/>
                    <a:pt x="408167" y="570334"/>
                    <a:pt x="408063" y="570334"/>
                  </a:cubicBezTo>
                  <a:cubicBezTo>
                    <a:pt x="408049" y="577198"/>
                    <a:pt x="408388" y="584077"/>
                    <a:pt x="407975" y="590912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0BCEB0B-E705-478A-87E5-CAEEB110ECAC}"/>
                </a:ext>
              </a:extLst>
            </p:cNvPr>
            <p:cNvSpPr/>
            <p:nvPr/>
          </p:nvSpPr>
          <p:spPr>
            <a:xfrm>
              <a:off x="7021368" y="1567879"/>
              <a:ext cx="1409519" cy="512651"/>
            </a:xfrm>
            <a:custGeom>
              <a:avLst/>
              <a:gdLst>
                <a:gd name="connsiteX0" fmla="*/ 1409431 w 1409519"/>
                <a:gd name="connsiteY0" fmla="*/ 7440 h 512651"/>
                <a:gd name="connsiteX1" fmla="*/ 1402124 w 1409519"/>
                <a:gd name="connsiteY1" fmla="*/ 59 h 512651"/>
                <a:gd name="connsiteX2" fmla="*/ 496794 w 1409519"/>
                <a:gd name="connsiteY2" fmla="*/ 0 h 512651"/>
                <a:gd name="connsiteX3" fmla="*/ 489782 w 1409519"/>
                <a:gd name="connsiteY3" fmla="*/ 7602 h 512651"/>
                <a:gd name="connsiteX4" fmla="*/ 490004 w 1409519"/>
                <a:gd name="connsiteY4" fmla="*/ 102621 h 512651"/>
                <a:gd name="connsiteX5" fmla="*/ 483022 w 1409519"/>
                <a:gd name="connsiteY5" fmla="*/ 109574 h 512651"/>
                <a:gd name="connsiteX6" fmla="*/ 398173 w 1409519"/>
                <a:gd name="connsiteY6" fmla="*/ 109441 h 512651"/>
                <a:gd name="connsiteX7" fmla="*/ 205596 w 1409519"/>
                <a:gd name="connsiteY7" fmla="*/ 109456 h 512651"/>
                <a:gd name="connsiteX8" fmla="*/ 180192 w 1409519"/>
                <a:gd name="connsiteY8" fmla="*/ 125915 h 512651"/>
                <a:gd name="connsiteX9" fmla="*/ 206172 w 1409519"/>
                <a:gd name="connsiteY9" fmla="*/ 164870 h 512651"/>
                <a:gd name="connsiteX10" fmla="*/ 482121 w 1409519"/>
                <a:gd name="connsiteY10" fmla="*/ 164766 h 512651"/>
                <a:gd name="connsiteX11" fmla="*/ 490033 w 1409519"/>
                <a:gd name="connsiteY11" fmla="*/ 172310 h 512651"/>
                <a:gd name="connsiteX12" fmla="*/ 489856 w 1409519"/>
                <a:gd name="connsiteY12" fmla="*/ 223871 h 512651"/>
                <a:gd name="connsiteX13" fmla="*/ 480409 w 1409519"/>
                <a:gd name="connsiteY13" fmla="*/ 233230 h 512651"/>
                <a:gd name="connsiteX14" fmla="*/ 33272 w 1409519"/>
                <a:gd name="connsiteY14" fmla="*/ 233008 h 512651"/>
                <a:gd name="connsiteX15" fmla="*/ 0 w 1409519"/>
                <a:gd name="connsiteY15" fmla="*/ 253615 h 512651"/>
                <a:gd name="connsiteX16" fmla="*/ 0 w 1409519"/>
                <a:gd name="connsiteY16" fmla="*/ 268347 h 512651"/>
                <a:gd name="connsiteX17" fmla="*/ 33287 w 1409519"/>
                <a:gd name="connsiteY17" fmla="*/ 288939 h 512651"/>
                <a:gd name="connsiteX18" fmla="*/ 481797 w 1409519"/>
                <a:gd name="connsiteY18" fmla="*/ 288585 h 512651"/>
                <a:gd name="connsiteX19" fmla="*/ 490063 w 1409519"/>
                <a:gd name="connsiteY19" fmla="*/ 296527 h 512651"/>
                <a:gd name="connsiteX20" fmla="*/ 490092 w 1409519"/>
                <a:gd name="connsiteY20" fmla="*/ 365521 h 512651"/>
                <a:gd name="connsiteX21" fmla="*/ 763532 w 1409519"/>
                <a:gd name="connsiteY21" fmla="*/ 365241 h 512651"/>
                <a:gd name="connsiteX22" fmla="*/ 787416 w 1409519"/>
                <a:gd name="connsiteY22" fmla="*/ 407163 h 512651"/>
                <a:gd name="connsiteX23" fmla="*/ 763517 w 1409519"/>
                <a:gd name="connsiteY23" fmla="*/ 420064 h 512651"/>
                <a:gd name="connsiteX24" fmla="*/ 607165 w 1409519"/>
                <a:gd name="connsiteY24" fmla="*/ 420005 h 512651"/>
                <a:gd name="connsiteX25" fmla="*/ 490078 w 1409519"/>
                <a:gd name="connsiteY25" fmla="*/ 420183 h 512651"/>
                <a:gd name="connsiteX26" fmla="*/ 489723 w 1409519"/>
                <a:gd name="connsiteY26" fmla="*/ 505444 h 512651"/>
                <a:gd name="connsiteX27" fmla="*/ 497296 w 1409519"/>
                <a:gd name="connsiteY27" fmla="*/ 512648 h 512651"/>
                <a:gd name="connsiteX28" fmla="*/ 563707 w 1409519"/>
                <a:gd name="connsiteY28" fmla="*/ 512530 h 512651"/>
                <a:gd name="connsiteX29" fmla="*/ 1400427 w 1409519"/>
                <a:gd name="connsiteY29" fmla="*/ 512604 h 512651"/>
                <a:gd name="connsiteX30" fmla="*/ 1409519 w 1409519"/>
                <a:gd name="connsiteY30" fmla="*/ 504603 h 512651"/>
                <a:gd name="connsiteX31" fmla="*/ 1409431 w 1409519"/>
                <a:gd name="connsiteY31" fmla="*/ 7440 h 512651"/>
                <a:gd name="connsiteX32" fmla="*/ 489901 w 1409519"/>
                <a:gd name="connsiteY32" fmla="*/ 281558 h 512651"/>
                <a:gd name="connsiteX33" fmla="*/ 489886 w 1409519"/>
                <a:gd name="connsiteY33" fmla="*/ 240345 h 512651"/>
                <a:gd name="connsiteX34" fmla="*/ 496632 w 1409519"/>
                <a:gd name="connsiteY34" fmla="*/ 233924 h 512651"/>
                <a:gd name="connsiteX35" fmla="*/ 580698 w 1409519"/>
                <a:gd name="connsiteY35" fmla="*/ 234027 h 512651"/>
                <a:gd name="connsiteX36" fmla="*/ 660335 w 1409519"/>
                <a:gd name="connsiteY36" fmla="*/ 233938 h 512651"/>
                <a:gd name="connsiteX37" fmla="*/ 684249 w 1409519"/>
                <a:gd name="connsiteY37" fmla="*/ 246707 h 512651"/>
                <a:gd name="connsiteX38" fmla="*/ 683806 w 1409519"/>
                <a:gd name="connsiteY38" fmla="*/ 276156 h 512651"/>
                <a:gd name="connsiteX39" fmla="*/ 660926 w 1409519"/>
                <a:gd name="connsiteY39" fmla="*/ 288113 h 512651"/>
                <a:gd name="connsiteX40" fmla="*/ 557700 w 1409519"/>
                <a:gd name="connsiteY40" fmla="*/ 288053 h 512651"/>
                <a:gd name="connsiteX41" fmla="*/ 496499 w 1409519"/>
                <a:gd name="connsiteY41" fmla="*/ 288157 h 512651"/>
                <a:gd name="connsiteX42" fmla="*/ 489901 w 1409519"/>
                <a:gd name="connsiteY42" fmla="*/ 281558 h 512651"/>
                <a:gd name="connsiteX43" fmla="*/ 500042 w 1409519"/>
                <a:gd name="connsiteY43" fmla="*/ 164250 h 512651"/>
                <a:gd name="connsiteX44" fmla="*/ 490033 w 1409519"/>
                <a:gd name="connsiteY44" fmla="*/ 153961 h 512651"/>
                <a:gd name="connsiteX45" fmla="*/ 489841 w 1409519"/>
                <a:gd name="connsiteY45" fmla="*/ 119360 h 512651"/>
                <a:gd name="connsiteX46" fmla="*/ 498949 w 1409519"/>
                <a:gd name="connsiteY46" fmla="*/ 109972 h 512651"/>
                <a:gd name="connsiteX47" fmla="*/ 669355 w 1409519"/>
                <a:gd name="connsiteY47" fmla="*/ 110179 h 512651"/>
                <a:gd name="connsiteX48" fmla="*/ 838284 w 1409519"/>
                <a:gd name="connsiteY48" fmla="*/ 109869 h 512651"/>
                <a:gd name="connsiteX49" fmla="*/ 862522 w 1409519"/>
                <a:gd name="connsiteY49" fmla="*/ 151496 h 512651"/>
                <a:gd name="connsiteX50" fmla="*/ 842328 w 1409519"/>
                <a:gd name="connsiteY50" fmla="*/ 164206 h 512651"/>
                <a:gd name="connsiteX51" fmla="*/ 835686 w 1409519"/>
                <a:gd name="connsiteY51" fmla="*/ 164279 h 512651"/>
                <a:gd name="connsiteX52" fmla="*/ 500042 w 1409519"/>
                <a:gd name="connsiteY52" fmla="*/ 164250 h 51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409519" h="512651">
                  <a:moveTo>
                    <a:pt x="1409431" y="7440"/>
                  </a:moveTo>
                  <a:cubicBezTo>
                    <a:pt x="1409431" y="1712"/>
                    <a:pt x="1408029" y="59"/>
                    <a:pt x="1402124" y="59"/>
                  </a:cubicBezTo>
                  <a:cubicBezTo>
                    <a:pt x="1100342" y="192"/>
                    <a:pt x="798561" y="177"/>
                    <a:pt x="496794" y="0"/>
                  </a:cubicBezTo>
                  <a:cubicBezTo>
                    <a:pt x="490506" y="0"/>
                    <a:pt x="489753" y="2303"/>
                    <a:pt x="489782" y="7602"/>
                  </a:cubicBezTo>
                  <a:cubicBezTo>
                    <a:pt x="489989" y="39280"/>
                    <a:pt x="489738" y="70943"/>
                    <a:pt x="490004" y="102621"/>
                  </a:cubicBezTo>
                  <a:cubicBezTo>
                    <a:pt x="490048" y="108157"/>
                    <a:pt x="488528" y="109633"/>
                    <a:pt x="483022" y="109574"/>
                  </a:cubicBezTo>
                  <a:cubicBezTo>
                    <a:pt x="454739" y="109293"/>
                    <a:pt x="426456" y="109441"/>
                    <a:pt x="398173" y="109441"/>
                  </a:cubicBezTo>
                  <a:cubicBezTo>
                    <a:pt x="333976" y="109441"/>
                    <a:pt x="269794" y="109426"/>
                    <a:pt x="205596" y="109456"/>
                  </a:cubicBezTo>
                  <a:cubicBezTo>
                    <a:pt x="193123" y="109456"/>
                    <a:pt x="184547" y="115109"/>
                    <a:pt x="180192" y="125915"/>
                  </a:cubicBezTo>
                  <a:cubicBezTo>
                    <a:pt x="172324" y="145473"/>
                    <a:pt x="185137" y="164855"/>
                    <a:pt x="206172" y="164870"/>
                  </a:cubicBezTo>
                  <a:cubicBezTo>
                    <a:pt x="298150" y="164929"/>
                    <a:pt x="390143" y="164958"/>
                    <a:pt x="482121" y="164766"/>
                  </a:cubicBezTo>
                  <a:cubicBezTo>
                    <a:pt x="488026" y="164752"/>
                    <a:pt x="490211" y="165903"/>
                    <a:pt x="490033" y="172310"/>
                  </a:cubicBezTo>
                  <a:cubicBezTo>
                    <a:pt x="489561" y="189477"/>
                    <a:pt x="489930" y="206674"/>
                    <a:pt x="489856" y="223871"/>
                  </a:cubicBezTo>
                  <a:cubicBezTo>
                    <a:pt x="489812" y="234337"/>
                    <a:pt x="491273" y="233230"/>
                    <a:pt x="480409" y="233230"/>
                  </a:cubicBezTo>
                  <a:cubicBezTo>
                    <a:pt x="331363" y="233259"/>
                    <a:pt x="182318" y="233422"/>
                    <a:pt x="33272" y="233008"/>
                  </a:cubicBezTo>
                  <a:cubicBezTo>
                    <a:pt x="16902" y="232979"/>
                    <a:pt x="5757" y="238145"/>
                    <a:pt x="0" y="253615"/>
                  </a:cubicBezTo>
                  <a:cubicBezTo>
                    <a:pt x="0" y="258531"/>
                    <a:pt x="0" y="263432"/>
                    <a:pt x="0" y="268347"/>
                  </a:cubicBezTo>
                  <a:cubicBezTo>
                    <a:pt x="5786" y="283787"/>
                    <a:pt x="16946" y="288983"/>
                    <a:pt x="33287" y="288939"/>
                  </a:cubicBezTo>
                  <a:cubicBezTo>
                    <a:pt x="182790" y="288541"/>
                    <a:pt x="332293" y="288747"/>
                    <a:pt x="481797" y="288585"/>
                  </a:cubicBezTo>
                  <a:cubicBezTo>
                    <a:pt x="488011" y="288585"/>
                    <a:pt x="490196" y="289722"/>
                    <a:pt x="490063" y="296527"/>
                  </a:cubicBezTo>
                  <a:cubicBezTo>
                    <a:pt x="489650" y="319525"/>
                    <a:pt x="490019" y="342523"/>
                    <a:pt x="490092" y="365521"/>
                  </a:cubicBezTo>
                  <a:cubicBezTo>
                    <a:pt x="581244" y="365521"/>
                    <a:pt x="672395" y="365875"/>
                    <a:pt x="763532" y="365241"/>
                  </a:cubicBezTo>
                  <a:cubicBezTo>
                    <a:pt x="785202" y="365093"/>
                    <a:pt x="798015" y="388224"/>
                    <a:pt x="787416" y="407163"/>
                  </a:cubicBezTo>
                  <a:cubicBezTo>
                    <a:pt x="782235" y="416433"/>
                    <a:pt x="774042" y="420094"/>
                    <a:pt x="763517" y="420064"/>
                  </a:cubicBezTo>
                  <a:cubicBezTo>
                    <a:pt x="711395" y="419917"/>
                    <a:pt x="659287" y="419976"/>
                    <a:pt x="607165" y="420005"/>
                  </a:cubicBezTo>
                  <a:cubicBezTo>
                    <a:pt x="568136" y="420035"/>
                    <a:pt x="529107" y="420123"/>
                    <a:pt x="490078" y="420183"/>
                  </a:cubicBezTo>
                  <a:cubicBezTo>
                    <a:pt x="490004" y="448598"/>
                    <a:pt x="490122" y="477029"/>
                    <a:pt x="489723" y="505444"/>
                  </a:cubicBezTo>
                  <a:cubicBezTo>
                    <a:pt x="489635" y="511570"/>
                    <a:pt x="491775" y="512722"/>
                    <a:pt x="497296" y="512648"/>
                  </a:cubicBezTo>
                  <a:cubicBezTo>
                    <a:pt x="519423" y="512382"/>
                    <a:pt x="541565" y="512530"/>
                    <a:pt x="563707" y="512530"/>
                  </a:cubicBezTo>
                  <a:cubicBezTo>
                    <a:pt x="842609" y="512530"/>
                    <a:pt x="1121525" y="512515"/>
                    <a:pt x="1400427" y="512604"/>
                  </a:cubicBezTo>
                  <a:cubicBezTo>
                    <a:pt x="1406287" y="512604"/>
                    <a:pt x="1409534" y="512353"/>
                    <a:pt x="1409519" y="504603"/>
                  </a:cubicBezTo>
                  <a:cubicBezTo>
                    <a:pt x="1409254" y="338892"/>
                    <a:pt x="1409283" y="173166"/>
                    <a:pt x="1409431" y="7440"/>
                  </a:cubicBezTo>
                  <a:close/>
                  <a:moveTo>
                    <a:pt x="489901" y="281558"/>
                  </a:moveTo>
                  <a:cubicBezTo>
                    <a:pt x="490240" y="267830"/>
                    <a:pt x="490270" y="254073"/>
                    <a:pt x="489886" y="240345"/>
                  </a:cubicBezTo>
                  <a:cubicBezTo>
                    <a:pt x="489738" y="234972"/>
                    <a:pt x="491701" y="233894"/>
                    <a:pt x="496632" y="233924"/>
                  </a:cubicBezTo>
                  <a:cubicBezTo>
                    <a:pt x="524649" y="234130"/>
                    <a:pt x="552666" y="234027"/>
                    <a:pt x="580698" y="234027"/>
                  </a:cubicBezTo>
                  <a:cubicBezTo>
                    <a:pt x="607239" y="234027"/>
                    <a:pt x="633794" y="234204"/>
                    <a:pt x="660335" y="233938"/>
                  </a:cubicBezTo>
                  <a:cubicBezTo>
                    <a:pt x="670905" y="233835"/>
                    <a:pt x="679171" y="237378"/>
                    <a:pt x="684249" y="246707"/>
                  </a:cubicBezTo>
                  <a:cubicBezTo>
                    <a:pt x="689563" y="256464"/>
                    <a:pt x="689460" y="266472"/>
                    <a:pt x="683806" y="276156"/>
                  </a:cubicBezTo>
                  <a:cubicBezTo>
                    <a:pt x="678728" y="284850"/>
                    <a:pt x="670875" y="288157"/>
                    <a:pt x="660926" y="288113"/>
                  </a:cubicBezTo>
                  <a:cubicBezTo>
                    <a:pt x="626517" y="287950"/>
                    <a:pt x="592108" y="288053"/>
                    <a:pt x="557700" y="288053"/>
                  </a:cubicBezTo>
                  <a:cubicBezTo>
                    <a:pt x="537299" y="288053"/>
                    <a:pt x="516899" y="287891"/>
                    <a:pt x="496499" y="288157"/>
                  </a:cubicBezTo>
                  <a:cubicBezTo>
                    <a:pt x="491347" y="288216"/>
                    <a:pt x="489768" y="286710"/>
                    <a:pt x="489901" y="281558"/>
                  </a:cubicBezTo>
                  <a:close/>
                  <a:moveTo>
                    <a:pt x="500042" y="164250"/>
                  </a:moveTo>
                  <a:cubicBezTo>
                    <a:pt x="488218" y="164250"/>
                    <a:pt x="490151" y="165505"/>
                    <a:pt x="490033" y="153961"/>
                  </a:cubicBezTo>
                  <a:cubicBezTo>
                    <a:pt x="489915" y="142418"/>
                    <a:pt x="490461" y="130860"/>
                    <a:pt x="489841" y="119360"/>
                  </a:cubicBezTo>
                  <a:cubicBezTo>
                    <a:pt x="489443" y="112113"/>
                    <a:pt x="491259" y="109913"/>
                    <a:pt x="498949" y="109972"/>
                  </a:cubicBezTo>
                  <a:cubicBezTo>
                    <a:pt x="555751" y="110341"/>
                    <a:pt x="612553" y="110164"/>
                    <a:pt x="669355" y="110179"/>
                  </a:cubicBezTo>
                  <a:cubicBezTo>
                    <a:pt x="725669" y="110179"/>
                    <a:pt x="781984" y="110814"/>
                    <a:pt x="838284" y="109869"/>
                  </a:cubicBezTo>
                  <a:cubicBezTo>
                    <a:pt x="861149" y="109485"/>
                    <a:pt x="872648" y="133649"/>
                    <a:pt x="862522" y="151496"/>
                  </a:cubicBezTo>
                  <a:cubicBezTo>
                    <a:pt x="858108" y="159275"/>
                    <a:pt x="851584" y="163969"/>
                    <a:pt x="842328" y="164206"/>
                  </a:cubicBezTo>
                  <a:cubicBezTo>
                    <a:pt x="840114" y="164265"/>
                    <a:pt x="837900" y="164279"/>
                    <a:pt x="835686" y="164279"/>
                  </a:cubicBezTo>
                  <a:cubicBezTo>
                    <a:pt x="723809" y="164279"/>
                    <a:pt x="611933" y="164294"/>
                    <a:pt x="500042" y="164250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9B1C3EE-CE81-4827-AF2F-A6291DD00F09}"/>
                </a:ext>
              </a:extLst>
            </p:cNvPr>
            <p:cNvSpPr/>
            <p:nvPr/>
          </p:nvSpPr>
          <p:spPr>
            <a:xfrm>
              <a:off x="8572385" y="2164925"/>
              <a:ext cx="186165" cy="186109"/>
            </a:xfrm>
            <a:custGeom>
              <a:avLst/>
              <a:gdLst>
                <a:gd name="connsiteX0" fmla="*/ 95141 w 186165"/>
                <a:gd name="connsiteY0" fmla="*/ 7 h 186109"/>
                <a:gd name="connsiteX1" fmla="*/ 4 w 186165"/>
                <a:gd name="connsiteY1" fmla="*/ 91970 h 186109"/>
                <a:gd name="connsiteX2" fmla="*/ 92130 w 186165"/>
                <a:gd name="connsiteY2" fmla="*/ 186103 h 186109"/>
                <a:gd name="connsiteX3" fmla="*/ 186160 w 186165"/>
                <a:gd name="connsiteY3" fmla="*/ 94612 h 186109"/>
                <a:gd name="connsiteX4" fmla="*/ 95141 w 186165"/>
                <a:gd name="connsiteY4" fmla="*/ 7 h 186109"/>
                <a:gd name="connsiteX5" fmla="*/ 92012 w 186165"/>
                <a:gd name="connsiteY5" fmla="*/ 161083 h 186109"/>
                <a:gd name="connsiteX6" fmla="*/ 25099 w 186165"/>
                <a:gd name="connsiteY6" fmla="*/ 90022 h 186109"/>
                <a:gd name="connsiteX7" fmla="*/ 94521 w 186165"/>
                <a:gd name="connsiteY7" fmla="*/ 24968 h 186109"/>
                <a:gd name="connsiteX8" fmla="*/ 161140 w 186165"/>
                <a:gd name="connsiteY8" fmla="*/ 95852 h 186109"/>
                <a:gd name="connsiteX9" fmla="*/ 92012 w 186165"/>
                <a:gd name="connsiteY9" fmla="*/ 161083 h 18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165" h="186109">
                  <a:moveTo>
                    <a:pt x="95141" y="7"/>
                  </a:moveTo>
                  <a:cubicBezTo>
                    <a:pt x="42842" y="-599"/>
                    <a:pt x="506" y="40335"/>
                    <a:pt x="4" y="91970"/>
                  </a:cubicBezTo>
                  <a:cubicBezTo>
                    <a:pt x="-483" y="143664"/>
                    <a:pt x="40451" y="185498"/>
                    <a:pt x="92130" y="186103"/>
                  </a:cubicBezTo>
                  <a:cubicBezTo>
                    <a:pt x="143337" y="186694"/>
                    <a:pt x="185643" y="145524"/>
                    <a:pt x="186160" y="94612"/>
                  </a:cubicBezTo>
                  <a:cubicBezTo>
                    <a:pt x="186691" y="43154"/>
                    <a:pt x="145729" y="582"/>
                    <a:pt x="95141" y="7"/>
                  </a:cubicBezTo>
                  <a:close/>
                  <a:moveTo>
                    <a:pt x="92012" y="161083"/>
                  </a:moveTo>
                  <a:cubicBezTo>
                    <a:pt x="53234" y="160286"/>
                    <a:pt x="24154" y="129420"/>
                    <a:pt x="25099" y="90022"/>
                  </a:cubicBezTo>
                  <a:cubicBezTo>
                    <a:pt x="25955" y="53945"/>
                    <a:pt x="57706" y="24186"/>
                    <a:pt x="94521" y="24968"/>
                  </a:cubicBezTo>
                  <a:cubicBezTo>
                    <a:pt x="132473" y="25765"/>
                    <a:pt x="161996" y="57177"/>
                    <a:pt x="161140" y="95852"/>
                  </a:cubicBezTo>
                  <a:cubicBezTo>
                    <a:pt x="160342" y="132165"/>
                    <a:pt x="128901" y="161836"/>
                    <a:pt x="92012" y="161083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325442C-8628-4CA6-9C12-34EA90529D5D}"/>
                </a:ext>
              </a:extLst>
            </p:cNvPr>
            <p:cNvSpPr/>
            <p:nvPr/>
          </p:nvSpPr>
          <p:spPr>
            <a:xfrm>
              <a:off x="7629108" y="2164931"/>
              <a:ext cx="186200" cy="186112"/>
            </a:xfrm>
            <a:custGeom>
              <a:avLst/>
              <a:gdLst>
                <a:gd name="connsiteX0" fmla="*/ 92362 w 186200"/>
                <a:gd name="connsiteY0" fmla="*/ 0 h 186112"/>
                <a:gd name="connsiteX1" fmla="*/ 0 w 186200"/>
                <a:gd name="connsiteY1" fmla="*/ 93233 h 186112"/>
                <a:gd name="connsiteX2" fmla="*/ 93366 w 186200"/>
                <a:gd name="connsiteY2" fmla="*/ 186112 h 186112"/>
                <a:gd name="connsiteX3" fmla="*/ 186200 w 186200"/>
                <a:gd name="connsiteY3" fmla="*/ 92628 h 186112"/>
                <a:gd name="connsiteX4" fmla="*/ 92362 w 186200"/>
                <a:gd name="connsiteY4" fmla="*/ 0 h 186112"/>
                <a:gd name="connsiteX5" fmla="*/ 92938 w 186200"/>
                <a:gd name="connsiteY5" fmla="*/ 161091 h 186112"/>
                <a:gd name="connsiteX6" fmla="*/ 25109 w 186200"/>
                <a:gd name="connsiteY6" fmla="*/ 93174 h 186112"/>
                <a:gd name="connsiteX7" fmla="*/ 93514 w 186200"/>
                <a:gd name="connsiteY7" fmla="*/ 24947 h 186112"/>
                <a:gd name="connsiteX8" fmla="*/ 161180 w 186200"/>
                <a:gd name="connsiteY8" fmla="*/ 93396 h 186112"/>
                <a:gd name="connsiteX9" fmla="*/ 92938 w 186200"/>
                <a:gd name="connsiteY9" fmla="*/ 161091 h 18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200" h="186112">
                  <a:moveTo>
                    <a:pt x="92362" y="0"/>
                  </a:moveTo>
                  <a:cubicBezTo>
                    <a:pt x="41362" y="163"/>
                    <a:pt x="-118" y="42026"/>
                    <a:pt x="0" y="93233"/>
                  </a:cubicBezTo>
                  <a:cubicBezTo>
                    <a:pt x="118" y="144883"/>
                    <a:pt x="41686" y="186230"/>
                    <a:pt x="93366" y="186112"/>
                  </a:cubicBezTo>
                  <a:cubicBezTo>
                    <a:pt x="144868" y="185994"/>
                    <a:pt x="186333" y="144234"/>
                    <a:pt x="186200" y="92628"/>
                  </a:cubicBezTo>
                  <a:cubicBezTo>
                    <a:pt x="186067" y="41406"/>
                    <a:pt x="143953" y="-162"/>
                    <a:pt x="92362" y="0"/>
                  </a:cubicBezTo>
                  <a:close/>
                  <a:moveTo>
                    <a:pt x="92938" y="161091"/>
                  </a:moveTo>
                  <a:cubicBezTo>
                    <a:pt x="55119" y="160988"/>
                    <a:pt x="25124" y="130949"/>
                    <a:pt x="25109" y="93174"/>
                  </a:cubicBezTo>
                  <a:cubicBezTo>
                    <a:pt x="25095" y="55164"/>
                    <a:pt x="55636" y="24711"/>
                    <a:pt x="93514" y="24947"/>
                  </a:cubicBezTo>
                  <a:cubicBezTo>
                    <a:pt x="130889" y="25183"/>
                    <a:pt x="161313" y="55961"/>
                    <a:pt x="161180" y="93396"/>
                  </a:cubicBezTo>
                  <a:cubicBezTo>
                    <a:pt x="161062" y="130890"/>
                    <a:pt x="130506" y="161209"/>
                    <a:pt x="92938" y="161091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9" name="Graphic 133">
            <a:extLst>
              <a:ext uri="{FF2B5EF4-FFF2-40B4-BE49-F238E27FC236}">
                <a16:creationId xmlns:a16="http://schemas.microsoft.com/office/drawing/2014/main" id="{0ED93A2F-C07A-4194-A324-84161E40CB9C}"/>
              </a:ext>
            </a:extLst>
          </p:cNvPr>
          <p:cNvSpPr/>
          <p:nvPr/>
        </p:nvSpPr>
        <p:spPr>
          <a:xfrm flipH="1">
            <a:off x="6532887" y="4340689"/>
            <a:ext cx="1589007" cy="1752326"/>
          </a:xfrm>
          <a:custGeom>
            <a:avLst/>
            <a:gdLst>
              <a:gd name="connsiteX0" fmla="*/ 560801 w 2172349"/>
              <a:gd name="connsiteY0" fmla="*/ 0 h 2395624"/>
              <a:gd name="connsiteX1" fmla="*/ 582801 w 2172349"/>
              <a:gd name="connsiteY1" fmla="*/ 12166 h 2395624"/>
              <a:gd name="connsiteX2" fmla="*/ 657849 w 2172349"/>
              <a:gd name="connsiteY2" fmla="*/ 42427 h 2395624"/>
              <a:gd name="connsiteX3" fmla="*/ 707974 w 2172349"/>
              <a:gd name="connsiteY3" fmla="*/ 153833 h 2395624"/>
              <a:gd name="connsiteX4" fmla="*/ 693392 w 2172349"/>
              <a:gd name="connsiteY4" fmla="*/ 242171 h 2395624"/>
              <a:gd name="connsiteX5" fmla="*/ 701091 w 2172349"/>
              <a:gd name="connsiteY5" fmla="*/ 309829 h 2395624"/>
              <a:gd name="connsiteX6" fmla="*/ 730958 w 2172349"/>
              <a:gd name="connsiteY6" fmla="*/ 336550 h 2395624"/>
              <a:gd name="connsiteX7" fmla="*/ 735510 w 2172349"/>
              <a:gd name="connsiteY7" fmla="*/ 337140 h 2395624"/>
              <a:gd name="connsiteX8" fmla="*/ 808647 w 2172349"/>
              <a:gd name="connsiteY8" fmla="*/ 336212 h 2395624"/>
              <a:gd name="connsiteX9" fmla="*/ 893388 w 2172349"/>
              <a:gd name="connsiteY9" fmla="*/ 354223 h 2395624"/>
              <a:gd name="connsiteX10" fmla="*/ 1003193 w 2172349"/>
              <a:gd name="connsiteY10" fmla="*/ 384455 h 2395624"/>
              <a:gd name="connsiteX11" fmla="*/ 1098302 w 2172349"/>
              <a:gd name="connsiteY11" fmla="*/ 413255 h 2395624"/>
              <a:gd name="connsiteX12" fmla="*/ 1145871 w 2172349"/>
              <a:gd name="connsiteY12" fmla="*/ 434328 h 2395624"/>
              <a:gd name="connsiteX13" fmla="*/ 1168517 w 2172349"/>
              <a:gd name="connsiteY13" fmla="*/ 443010 h 2395624"/>
              <a:gd name="connsiteX14" fmla="*/ 1179363 w 2172349"/>
              <a:gd name="connsiteY14" fmla="*/ 457340 h 2395624"/>
              <a:gd name="connsiteX15" fmla="*/ 1173013 w 2172349"/>
              <a:gd name="connsiteY15" fmla="*/ 535338 h 2395624"/>
              <a:gd name="connsiteX16" fmla="*/ 1199087 w 2172349"/>
              <a:gd name="connsiteY16" fmla="*/ 572707 h 2395624"/>
              <a:gd name="connsiteX17" fmla="*/ 1227971 w 2172349"/>
              <a:gd name="connsiteY17" fmla="*/ 575152 h 2395624"/>
              <a:gd name="connsiteX18" fmla="*/ 1241851 w 2172349"/>
              <a:gd name="connsiteY18" fmla="*/ 590352 h 2395624"/>
              <a:gd name="connsiteX19" fmla="*/ 1242582 w 2172349"/>
              <a:gd name="connsiteY19" fmla="*/ 633398 h 2395624"/>
              <a:gd name="connsiteX20" fmla="*/ 1258120 w 2172349"/>
              <a:gd name="connsiteY20" fmla="*/ 649694 h 2395624"/>
              <a:gd name="connsiteX21" fmla="*/ 1300153 w 2172349"/>
              <a:gd name="connsiteY21" fmla="*/ 651970 h 2395624"/>
              <a:gd name="connsiteX22" fmla="*/ 1311280 w 2172349"/>
              <a:gd name="connsiteY22" fmla="*/ 663181 h 2395624"/>
              <a:gd name="connsiteX23" fmla="*/ 1310352 w 2172349"/>
              <a:gd name="connsiteY23" fmla="*/ 800380 h 2395624"/>
              <a:gd name="connsiteX24" fmla="*/ 1307543 w 2172349"/>
              <a:gd name="connsiteY24" fmla="*/ 833928 h 2395624"/>
              <a:gd name="connsiteX25" fmla="*/ 1293241 w 2172349"/>
              <a:gd name="connsiteY25" fmla="*/ 860283 h 2395624"/>
              <a:gd name="connsiteX26" fmla="*/ 1217238 w 2172349"/>
              <a:gd name="connsiteY26" fmla="*/ 914511 h 2395624"/>
              <a:gd name="connsiteX27" fmla="*/ 1169472 w 2172349"/>
              <a:gd name="connsiteY27" fmla="*/ 945474 h 2395624"/>
              <a:gd name="connsiteX28" fmla="*/ 1155227 w 2172349"/>
              <a:gd name="connsiteY28" fmla="*/ 952246 h 2395624"/>
              <a:gd name="connsiteX29" fmla="*/ 1151940 w 2172349"/>
              <a:gd name="connsiteY29" fmla="*/ 963035 h 2395624"/>
              <a:gd name="connsiteX30" fmla="*/ 1180992 w 2172349"/>
              <a:gd name="connsiteY30" fmla="*/ 992003 h 2395624"/>
              <a:gd name="connsiteX31" fmla="*/ 1240840 w 2172349"/>
              <a:gd name="connsiteY31" fmla="*/ 1060168 h 2395624"/>
              <a:gd name="connsiteX32" fmla="*/ 1268600 w 2172349"/>
              <a:gd name="connsiteY32" fmla="*/ 1134344 h 2395624"/>
              <a:gd name="connsiteX33" fmla="*/ 1280204 w 2172349"/>
              <a:gd name="connsiteY33" fmla="*/ 1167752 h 2395624"/>
              <a:gd name="connsiteX34" fmla="*/ 1287594 w 2172349"/>
              <a:gd name="connsiteY34" fmla="*/ 1195512 h 2395624"/>
              <a:gd name="connsiteX35" fmla="*/ 1291949 w 2172349"/>
              <a:gd name="connsiteY35" fmla="*/ 1206723 h 2395624"/>
              <a:gd name="connsiteX36" fmla="*/ 1398409 w 2172349"/>
              <a:gd name="connsiteY36" fmla="*/ 1393486 h 2395624"/>
              <a:gd name="connsiteX37" fmla="*/ 1439881 w 2172349"/>
              <a:gd name="connsiteY37" fmla="*/ 1460498 h 2395624"/>
              <a:gd name="connsiteX38" fmla="*/ 1461403 w 2172349"/>
              <a:gd name="connsiteY38" fmla="*/ 1490450 h 2395624"/>
              <a:gd name="connsiteX39" fmla="*/ 1478178 w 2172349"/>
              <a:gd name="connsiteY39" fmla="*/ 1491658 h 2395624"/>
              <a:gd name="connsiteX40" fmla="*/ 1518413 w 2172349"/>
              <a:gd name="connsiteY40" fmla="*/ 1462970 h 2395624"/>
              <a:gd name="connsiteX41" fmla="*/ 1542886 w 2172349"/>
              <a:gd name="connsiteY41" fmla="*/ 1442740 h 2395624"/>
              <a:gd name="connsiteX42" fmla="*/ 1595737 w 2172349"/>
              <a:gd name="connsiteY42" fmla="*/ 1404612 h 2395624"/>
              <a:gd name="connsiteX43" fmla="*/ 1667862 w 2172349"/>
              <a:gd name="connsiteY43" fmla="*/ 1354009 h 2395624"/>
              <a:gd name="connsiteX44" fmla="*/ 1695341 w 2172349"/>
              <a:gd name="connsiteY44" fmla="*/ 1337544 h 2395624"/>
              <a:gd name="connsiteX45" fmla="*/ 1709137 w 2172349"/>
              <a:gd name="connsiteY45" fmla="*/ 1326867 h 2395624"/>
              <a:gd name="connsiteX46" fmla="*/ 1723832 w 2172349"/>
              <a:gd name="connsiteY46" fmla="*/ 1310515 h 2395624"/>
              <a:gd name="connsiteX47" fmla="*/ 1820122 w 2172349"/>
              <a:gd name="connsiteY47" fmla="*/ 1236253 h 2395624"/>
              <a:gd name="connsiteX48" fmla="*/ 1855552 w 2172349"/>
              <a:gd name="connsiteY48" fmla="*/ 1199446 h 2395624"/>
              <a:gd name="connsiteX49" fmla="*/ 1904863 w 2172349"/>
              <a:gd name="connsiteY49" fmla="*/ 1166460 h 2395624"/>
              <a:gd name="connsiteX50" fmla="*/ 1931022 w 2172349"/>
              <a:gd name="connsiteY50" fmla="*/ 1172388 h 2395624"/>
              <a:gd name="connsiteX51" fmla="*/ 1997696 w 2172349"/>
              <a:gd name="connsiteY51" fmla="*/ 1227206 h 2395624"/>
              <a:gd name="connsiteX52" fmla="*/ 2000422 w 2172349"/>
              <a:gd name="connsiteY52" fmla="*/ 1243306 h 2395624"/>
              <a:gd name="connsiteX53" fmla="*/ 2050351 w 2172349"/>
              <a:gd name="connsiteY53" fmla="*/ 1274269 h 2395624"/>
              <a:gd name="connsiteX54" fmla="*/ 2108119 w 2172349"/>
              <a:gd name="connsiteY54" fmla="*/ 1323552 h 2395624"/>
              <a:gd name="connsiteX55" fmla="*/ 2153637 w 2172349"/>
              <a:gd name="connsiteY55" fmla="*/ 1394722 h 2395624"/>
              <a:gd name="connsiteX56" fmla="*/ 2172349 w 2172349"/>
              <a:gd name="connsiteY56" fmla="*/ 1437486 h 2395624"/>
              <a:gd name="connsiteX57" fmla="*/ 2172349 w 2172349"/>
              <a:gd name="connsiteY57" fmla="*/ 1459936 h 2395624"/>
              <a:gd name="connsiteX58" fmla="*/ 2154817 w 2172349"/>
              <a:gd name="connsiteY58" fmla="*/ 1487780 h 2395624"/>
              <a:gd name="connsiteX59" fmla="*/ 2101235 w 2172349"/>
              <a:gd name="connsiteY59" fmla="*/ 1497249 h 2395624"/>
              <a:gd name="connsiteX60" fmla="*/ 2070581 w 2172349"/>
              <a:gd name="connsiteY60" fmla="*/ 1476064 h 2395624"/>
              <a:gd name="connsiteX61" fmla="*/ 2014808 w 2172349"/>
              <a:gd name="connsiteY61" fmla="*/ 1433946 h 2395624"/>
              <a:gd name="connsiteX62" fmla="*/ 1958838 w 2172349"/>
              <a:gd name="connsiteY62" fmla="*/ 1401325 h 2395624"/>
              <a:gd name="connsiteX63" fmla="*/ 1916580 w 2172349"/>
              <a:gd name="connsiteY63" fmla="*/ 1383202 h 2395624"/>
              <a:gd name="connsiteX64" fmla="*/ 1897670 w 2172349"/>
              <a:gd name="connsiteY64" fmla="*/ 1392896 h 2395624"/>
              <a:gd name="connsiteX65" fmla="*/ 1876372 w 2172349"/>
              <a:gd name="connsiteY65" fmla="*/ 1417200 h 2395624"/>
              <a:gd name="connsiteX66" fmla="*/ 1849287 w 2172349"/>
              <a:gd name="connsiteY66" fmla="*/ 1442768 h 2395624"/>
              <a:gd name="connsiteX67" fmla="*/ 1827961 w 2172349"/>
              <a:gd name="connsiteY67" fmla="*/ 1464741 h 2395624"/>
              <a:gd name="connsiteX68" fmla="*/ 1764939 w 2172349"/>
              <a:gd name="connsiteY68" fmla="*/ 1508966 h 2395624"/>
              <a:gd name="connsiteX69" fmla="*/ 1738358 w 2172349"/>
              <a:gd name="connsiteY69" fmla="*/ 1527819 h 2395624"/>
              <a:gd name="connsiteX70" fmla="*/ 1679916 w 2172349"/>
              <a:gd name="connsiteY70" fmla="*/ 1567436 h 2395624"/>
              <a:gd name="connsiteX71" fmla="*/ 1620518 w 2172349"/>
              <a:gd name="connsiteY71" fmla="*/ 1622619 h 2395624"/>
              <a:gd name="connsiteX72" fmla="*/ 1561514 w 2172349"/>
              <a:gd name="connsiteY72" fmla="*/ 1690221 h 2395624"/>
              <a:gd name="connsiteX73" fmla="*/ 1523611 w 2172349"/>
              <a:gd name="connsiteY73" fmla="*/ 1722983 h 2395624"/>
              <a:gd name="connsiteX74" fmla="*/ 1481240 w 2172349"/>
              <a:gd name="connsiteY74" fmla="*/ 1729361 h 2395624"/>
              <a:gd name="connsiteX75" fmla="*/ 1440921 w 2172349"/>
              <a:gd name="connsiteY75" fmla="*/ 1715087 h 2395624"/>
              <a:gd name="connsiteX76" fmla="*/ 1380118 w 2172349"/>
              <a:gd name="connsiteY76" fmla="*/ 1676145 h 2395624"/>
              <a:gd name="connsiteX77" fmla="*/ 1326396 w 2172349"/>
              <a:gd name="connsiteY77" fmla="*/ 1625429 h 2395624"/>
              <a:gd name="connsiteX78" fmla="*/ 1241486 w 2172349"/>
              <a:gd name="connsiteY78" fmla="*/ 1559681 h 2395624"/>
              <a:gd name="connsiteX79" fmla="*/ 1155368 w 2172349"/>
              <a:gd name="connsiteY79" fmla="*/ 1498795 h 2395624"/>
              <a:gd name="connsiteX80" fmla="*/ 1111817 w 2172349"/>
              <a:gd name="connsiteY80" fmla="*/ 1470051 h 2395624"/>
              <a:gd name="connsiteX81" fmla="*/ 1093919 w 2172349"/>
              <a:gd name="connsiteY81" fmla="*/ 1456845 h 2395624"/>
              <a:gd name="connsiteX82" fmla="*/ 1071610 w 2172349"/>
              <a:gd name="connsiteY82" fmla="*/ 1461819 h 2395624"/>
              <a:gd name="connsiteX83" fmla="*/ 1028031 w 2172349"/>
              <a:gd name="connsiteY83" fmla="*/ 1524391 h 2395624"/>
              <a:gd name="connsiteX84" fmla="*/ 1001760 w 2172349"/>
              <a:gd name="connsiteY84" fmla="*/ 1565694 h 2395624"/>
              <a:gd name="connsiteX85" fmla="*/ 965205 w 2172349"/>
              <a:gd name="connsiteY85" fmla="*/ 1613853 h 2395624"/>
              <a:gd name="connsiteX86" fmla="*/ 954107 w 2172349"/>
              <a:gd name="connsiteY86" fmla="*/ 1627705 h 2395624"/>
              <a:gd name="connsiteX87" fmla="*/ 953208 w 2172349"/>
              <a:gd name="connsiteY87" fmla="*/ 1649003 h 2395624"/>
              <a:gd name="connsiteX88" fmla="*/ 959080 w 2172349"/>
              <a:gd name="connsiteY88" fmla="*/ 1669177 h 2395624"/>
              <a:gd name="connsiteX89" fmla="*/ 979450 w 2172349"/>
              <a:gd name="connsiteY89" fmla="*/ 1744477 h 2395624"/>
              <a:gd name="connsiteX90" fmla="*/ 1011762 w 2172349"/>
              <a:gd name="connsiteY90" fmla="*/ 1828825 h 2395624"/>
              <a:gd name="connsiteX91" fmla="*/ 1032695 w 2172349"/>
              <a:gd name="connsiteY91" fmla="*/ 1915477 h 2395624"/>
              <a:gd name="connsiteX92" fmla="*/ 1054189 w 2172349"/>
              <a:gd name="connsiteY92" fmla="*/ 1986788 h 2395624"/>
              <a:gd name="connsiteX93" fmla="*/ 1075347 w 2172349"/>
              <a:gd name="connsiteY93" fmla="*/ 2046523 h 2395624"/>
              <a:gd name="connsiteX94" fmla="*/ 1091446 w 2172349"/>
              <a:gd name="connsiteY94" fmla="*/ 2073609 h 2395624"/>
              <a:gd name="connsiteX95" fmla="*/ 1094059 w 2172349"/>
              <a:gd name="connsiteY95" fmla="*/ 2135480 h 2395624"/>
              <a:gd name="connsiteX96" fmla="*/ 1101927 w 2172349"/>
              <a:gd name="connsiteY96" fmla="*/ 2168072 h 2395624"/>
              <a:gd name="connsiteX97" fmla="*/ 1128310 w 2172349"/>
              <a:gd name="connsiteY97" fmla="*/ 2205835 h 2395624"/>
              <a:gd name="connsiteX98" fmla="*/ 1128226 w 2172349"/>
              <a:gd name="connsiteY98" fmla="*/ 2238119 h 2395624"/>
              <a:gd name="connsiteX99" fmla="*/ 1148765 w 2172349"/>
              <a:gd name="connsiteY99" fmla="*/ 2263575 h 2395624"/>
              <a:gd name="connsiteX100" fmla="*/ 1161661 w 2172349"/>
              <a:gd name="connsiteY100" fmla="*/ 2344523 h 2395624"/>
              <a:gd name="connsiteX101" fmla="*/ 1161577 w 2172349"/>
              <a:gd name="connsiteY101" fmla="*/ 2371581 h 2395624"/>
              <a:gd name="connsiteX102" fmla="*/ 1143370 w 2172349"/>
              <a:gd name="connsiteY102" fmla="*/ 2391867 h 2395624"/>
              <a:gd name="connsiteX103" fmla="*/ 1107265 w 2172349"/>
              <a:gd name="connsiteY103" fmla="*/ 2395604 h 2395624"/>
              <a:gd name="connsiteX104" fmla="*/ 822021 w 2172349"/>
              <a:gd name="connsiteY104" fmla="*/ 2387540 h 2395624"/>
              <a:gd name="connsiteX105" fmla="*/ 764057 w 2172349"/>
              <a:gd name="connsiteY105" fmla="*/ 2370822 h 2395624"/>
              <a:gd name="connsiteX106" fmla="*/ 741410 w 2172349"/>
              <a:gd name="connsiteY106" fmla="*/ 2362084 h 2395624"/>
              <a:gd name="connsiteX107" fmla="*/ 732391 w 2172349"/>
              <a:gd name="connsiteY107" fmla="*/ 2340225 h 2395624"/>
              <a:gd name="connsiteX108" fmla="*/ 743602 w 2172349"/>
              <a:gd name="connsiteY108" fmla="*/ 2319770 h 2395624"/>
              <a:gd name="connsiteX109" fmla="*/ 776279 w 2172349"/>
              <a:gd name="connsiteY109" fmla="*/ 2301478 h 2395624"/>
              <a:gd name="connsiteX110" fmla="*/ 827725 w 2172349"/>
              <a:gd name="connsiteY110" fmla="*/ 2300944 h 2395624"/>
              <a:gd name="connsiteX111" fmla="*/ 855204 w 2172349"/>
              <a:gd name="connsiteY111" fmla="*/ 2293695 h 2395624"/>
              <a:gd name="connsiteX112" fmla="*/ 889455 w 2172349"/>
              <a:gd name="connsiteY112" fmla="*/ 2272791 h 2395624"/>
              <a:gd name="connsiteX113" fmla="*/ 907381 w 2172349"/>
              <a:gd name="connsiteY113" fmla="*/ 2244076 h 2395624"/>
              <a:gd name="connsiteX114" fmla="*/ 920671 w 2172349"/>
              <a:gd name="connsiteY114" fmla="*/ 2225616 h 2395624"/>
              <a:gd name="connsiteX115" fmla="*/ 939215 w 2172349"/>
              <a:gd name="connsiteY115" fmla="*/ 2216793 h 2395624"/>
              <a:gd name="connsiteX116" fmla="*/ 943879 w 2172349"/>
              <a:gd name="connsiteY116" fmla="*/ 2202604 h 2395624"/>
              <a:gd name="connsiteX117" fmla="*/ 943739 w 2172349"/>
              <a:gd name="connsiteY117" fmla="*/ 2191899 h 2395624"/>
              <a:gd name="connsiteX118" fmla="*/ 957366 w 2172349"/>
              <a:gd name="connsiteY118" fmla="*/ 2155681 h 2395624"/>
              <a:gd name="connsiteX119" fmla="*/ 953095 w 2172349"/>
              <a:gd name="connsiteY119" fmla="*/ 2146409 h 2395624"/>
              <a:gd name="connsiteX120" fmla="*/ 916428 w 2172349"/>
              <a:gd name="connsiteY120" fmla="*/ 2090748 h 2395624"/>
              <a:gd name="connsiteX121" fmla="*/ 903419 w 2172349"/>
              <a:gd name="connsiteY121" fmla="*/ 2049670 h 2395624"/>
              <a:gd name="connsiteX122" fmla="*/ 880295 w 2172349"/>
              <a:gd name="connsiteY122" fmla="*/ 1989233 h 2395624"/>
              <a:gd name="connsiteX123" fmla="*/ 862566 w 2172349"/>
              <a:gd name="connsiteY123" fmla="*/ 1943238 h 2395624"/>
              <a:gd name="connsiteX124" fmla="*/ 853350 w 2172349"/>
              <a:gd name="connsiteY124" fmla="*/ 1914354 h 2395624"/>
              <a:gd name="connsiteX125" fmla="*/ 836800 w 2172349"/>
              <a:gd name="connsiteY125" fmla="*/ 1871084 h 2395624"/>
              <a:gd name="connsiteX126" fmla="*/ 828203 w 2172349"/>
              <a:gd name="connsiteY126" fmla="*/ 1850657 h 2395624"/>
              <a:gd name="connsiteX127" fmla="*/ 808254 w 2172349"/>
              <a:gd name="connsiteY127" fmla="*/ 1810956 h 2395624"/>
              <a:gd name="connsiteX128" fmla="*/ 798054 w 2172349"/>
              <a:gd name="connsiteY128" fmla="*/ 1783589 h 2395624"/>
              <a:gd name="connsiteX129" fmla="*/ 768580 w 2172349"/>
              <a:gd name="connsiteY129" fmla="*/ 1726298 h 2395624"/>
              <a:gd name="connsiteX130" fmla="*/ 743012 w 2172349"/>
              <a:gd name="connsiteY130" fmla="*/ 1645294 h 2395624"/>
              <a:gd name="connsiteX131" fmla="*/ 744979 w 2172349"/>
              <a:gd name="connsiteY131" fmla="*/ 1633381 h 2395624"/>
              <a:gd name="connsiteX132" fmla="*/ 753576 w 2172349"/>
              <a:gd name="connsiteY132" fmla="*/ 1606885 h 2395624"/>
              <a:gd name="connsiteX133" fmla="*/ 777347 w 2172349"/>
              <a:gd name="connsiteY133" fmla="*/ 1544453 h 2395624"/>
              <a:gd name="connsiteX134" fmla="*/ 806174 w 2172349"/>
              <a:gd name="connsiteY134" fmla="*/ 1466679 h 2395624"/>
              <a:gd name="connsiteX135" fmla="*/ 831293 w 2172349"/>
              <a:gd name="connsiteY135" fmla="*/ 1392727 h 2395624"/>
              <a:gd name="connsiteX136" fmla="*/ 859250 w 2172349"/>
              <a:gd name="connsiteY136" fmla="*/ 1314898 h 2395624"/>
              <a:gd name="connsiteX137" fmla="*/ 859615 w 2172349"/>
              <a:gd name="connsiteY137" fmla="*/ 1314027 h 2395624"/>
              <a:gd name="connsiteX138" fmla="*/ 865460 w 2172349"/>
              <a:gd name="connsiteY138" fmla="*/ 1263817 h 2395624"/>
              <a:gd name="connsiteX139" fmla="*/ 860739 w 2172349"/>
              <a:gd name="connsiteY139" fmla="*/ 1221137 h 2395624"/>
              <a:gd name="connsiteX140" fmla="*/ 852507 w 2172349"/>
              <a:gd name="connsiteY140" fmla="*/ 1199839 h 2395624"/>
              <a:gd name="connsiteX141" fmla="*/ 807607 w 2172349"/>
              <a:gd name="connsiteY141" fmla="*/ 1137969 h 2395624"/>
              <a:gd name="connsiteX142" fmla="*/ 749980 w 2172349"/>
              <a:gd name="connsiteY142" fmla="*/ 1051795 h 2395624"/>
              <a:gd name="connsiteX143" fmla="*/ 692043 w 2172349"/>
              <a:gd name="connsiteY143" fmla="*/ 969245 h 2395624"/>
              <a:gd name="connsiteX144" fmla="*/ 650234 w 2172349"/>
              <a:gd name="connsiteY144" fmla="*/ 907880 h 2395624"/>
              <a:gd name="connsiteX145" fmla="*/ 648296 w 2172349"/>
              <a:gd name="connsiteY145" fmla="*/ 905885 h 2395624"/>
              <a:gd name="connsiteX146" fmla="*/ 594602 w 2172349"/>
              <a:gd name="connsiteY146" fmla="*/ 844155 h 2395624"/>
              <a:gd name="connsiteX147" fmla="*/ 542706 w 2172349"/>
              <a:gd name="connsiteY147" fmla="*/ 777930 h 2395624"/>
              <a:gd name="connsiteX148" fmla="*/ 484854 w 2172349"/>
              <a:gd name="connsiteY148" fmla="*/ 725248 h 2395624"/>
              <a:gd name="connsiteX149" fmla="*/ 457824 w 2172349"/>
              <a:gd name="connsiteY149" fmla="*/ 712885 h 2395624"/>
              <a:gd name="connsiteX150" fmla="*/ 428884 w 2172349"/>
              <a:gd name="connsiteY150" fmla="*/ 723112 h 2395624"/>
              <a:gd name="connsiteX151" fmla="*/ 420399 w 2172349"/>
              <a:gd name="connsiteY151" fmla="*/ 730474 h 2395624"/>
              <a:gd name="connsiteX152" fmla="*/ 389941 w 2172349"/>
              <a:gd name="connsiteY152" fmla="*/ 736768 h 2395624"/>
              <a:gd name="connsiteX153" fmla="*/ 365834 w 2172349"/>
              <a:gd name="connsiteY153" fmla="*/ 737835 h 2395624"/>
              <a:gd name="connsiteX154" fmla="*/ 274855 w 2172349"/>
              <a:gd name="connsiteY154" fmla="*/ 765174 h 2395624"/>
              <a:gd name="connsiteX155" fmla="*/ 182471 w 2172349"/>
              <a:gd name="connsiteY155" fmla="*/ 778380 h 2395624"/>
              <a:gd name="connsiteX156" fmla="*/ 118015 w 2172349"/>
              <a:gd name="connsiteY156" fmla="*/ 788242 h 2395624"/>
              <a:gd name="connsiteX157" fmla="*/ 66035 w 2172349"/>
              <a:gd name="connsiteY157" fmla="*/ 789310 h 2395624"/>
              <a:gd name="connsiteX158" fmla="*/ 25491 w 2172349"/>
              <a:gd name="connsiteY158" fmla="*/ 774952 h 2395624"/>
              <a:gd name="connsiteX159" fmla="*/ 3182 w 2172349"/>
              <a:gd name="connsiteY159" fmla="*/ 758627 h 2395624"/>
              <a:gd name="connsiteX160" fmla="*/ 7 w 2172349"/>
              <a:gd name="connsiteY160" fmla="*/ 738257 h 2395624"/>
              <a:gd name="connsiteX161" fmla="*/ 3378 w 2172349"/>
              <a:gd name="connsiteY161" fmla="*/ 714346 h 2395624"/>
              <a:gd name="connsiteX162" fmla="*/ 17540 w 2172349"/>
              <a:gd name="connsiteY162" fmla="*/ 658601 h 2395624"/>
              <a:gd name="connsiteX163" fmla="*/ 38051 w 2172349"/>
              <a:gd name="connsiteY163" fmla="*/ 598810 h 2395624"/>
              <a:gd name="connsiteX164" fmla="*/ 76628 w 2172349"/>
              <a:gd name="connsiteY164" fmla="*/ 520727 h 2395624"/>
              <a:gd name="connsiteX165" fmla="*/ 110738 w 2172349"/>
              <a:gd name="connsiteY165" fmla="*/ 462060 h 2395624"/>
              <a:gd name="connsiteX166" fmla="*/ 168900 w 2172349"/>
              <a:gd name="connsiteY166" fmla="*/ 387378 h 2395624"/>
              <a:gd name="connsiteX167" fmla="*/ 239902 w 2172349"/>
              <a:gd name="connsiteY167" fmla="*/ 342562 h 2395624"/>
              <a:gd name="connsiteX168" fmla="*/ 272747 w 2172349"/>
              <a:gd name="connsiteY168" fmla="*/ 329722 h 2395624"/>
              <a:gd name="connsiteX169" fmla="*/ 282160 w 2172349"/>
              <a:gd name="connsiteY169" fmla="*/ 331689 h 2395624"/>
              <a:gd name="connsiteX170" fmla="*/ 296855 w 2172349"/>
              <a:gd name="connsiteY170" fmla="*/ 339725 h 2395624"/>
              <a:gd name="connsiteX171" fmla="*/ 316073 w 2172349"/>
              <a:gd name="connsiteY171" fmla="*/ 359870 h 2395624"/>
              <a:gd name="connsiteX172" fmla="*/ 323435 w 2172349"/>
              <a:gd name="connsiteY172" fmla="*/ 385720 h 2395624"/>
              <a:gd name="connsiteX173" fmla="*/ 324137 w 2172349"/>
              <a:gd name="connsiteY173" fmla="*/ 414604 h 2395624"/>
              <a:gd name="connsiteX174" fmla="*/ 324474 w 2172349"/>
              <a:gd name="connsiteY174" fmla="*/ 420785 h 2395624"/>
              <a:gd name="connsiteX175" fmla="*/ 316635 w 2172349"/>
              <a:gd name="connsiteY175" fmla="*/ 439077 h 2395624"/>
              <a:gd name="connsiteX176" fmla="*/ 240154 w 2172349"/>
              <a:gd name="connsiteY176" fmla="*/ 451748 h 2395624"/>
              <a:gd name="connsiteX177" fmla="*/ 211608 w 2172349"/>
              <a:gd name="connsiteY177" fmla="*/ 447421 h 2395624"/>
              <a:gd name="connsiteX178" fmla="*/ 207337 w 2172349"/>
              <a:gd name="connsiteY178" fmla="*/ 448461 h 2395624"/>
              <a:gd name="connsiteX179" fmla="*/ 187865 w 2172349"/>
              <a:gd name="connsiteY179" fmla="*/ 476306 h 2395624"/>
              <a:gd name="connsiteX180" fmla="*/ 178930 w 2172349"/>
              <a:gd name="connsiteY180" fmla="*/ 497407 h 2395624"/>
              <a:gd name="connsiteX181" fmla="*/ 160330 w 2172349"/>
              <a:gd name="connsiteY181" fmla="*/ 550623 h 2395624"/>
              <a:gd name="connsiteX182" fmla="*/ 155413 w 2172349"/>
              <a:gd name="connsiteY182" fmla="*/ 631459 h 2395624"/>
              <a:gd name="connsiteX183" fmla="*/ 215401 w 2172349"/>
              <a:gd name="connsiteY183" fmla="*/ 617972 h 2395624"/>
              <a:gd name="connsiteX184" fmla="*/ 244144 w 2172349"/>
              <a:gd name="connsiteY184" fmla="*/ 608644 h 2395624"/>
              <a:gd name="connsiteX185" fmla="*/ 296658 w 2172349"/>
              <a:gd name="connsiteY185" fmla="*/ 585407 h 2395624"/>
              <a:gd name="connsiteX186" fmla="*/ 365693 w 2172349"/>
              <a:gd name="connsiteY186" fmla="*/ 539187 h 2395624"/>
              <a:gd name="connsiteX187" fmla="*/ 404524 w 2172349"/>
              <a:gd name="connsiteY187" fmla="*/ 513169 h 2395624"/>
              <a:gd name="connsiteX188" fmla="*/ 435374 w 2172349"/>
              <a:gd name="connsiteY188" fmla="*/ 486449 h 2395624"/>
              <a:gd name="connsiteX189" fmla="*/ 452963 w 2172349"/>
              <a:gd name="connsiteY189" fmla="*/ 479368 h 2395624"/>
              <a:gd name="connsiteX190" fmla="*/ 504269 w 2172349"/>
              <a:gd name="connsiteY190" fmla="*/ 476615 h 2395624"/>
              <a:gd name="connsiteX191" fmla="*/ 526438 w 2172349"/>
              <a:gd name="connsiteY191" fmla="*/ 453462 h 2395624"/>
              <a:gd name="connsiteX192" fmla="*/ 543858 w 2172349"/>
              <a:gd name="connsiteY192" fmla="*/ 428062 h 2395624"/>
              <a:gd name="connsiteX193" fmla="*/ 540374 w 2172349"/>
              <a:gd name="connsiteY193" fmla="*/ 421291 h 2395624"/>
              <a:gd name="connsiteX194" fmla="*/ 517390 w 2172349"/>
              <a:gd name="connsiteY194" fmla="*/ 399038 h 2395624"/>
              <a:gd name="connsiteX195" fmla="*/ 504494 w 2172349"/>
              <a:gd name="connsiteY195" fmla="*/ 392463 h 2395624"/>
              <a:gd name="connsiteX196" fmla="*/ 448440 w 2172349"/>
              <a:gd name="connsiteY196" fmla="*/ 394880 h 2395624"/>
              <a:gd name="connsiteX197" fmla="*/ 415004 w 2172349"/>
              <a:gd name="connsiteY197" fmla="*/ 361893 h 2395624"/>
              <a:gd name="connsiteX198" fmla="*/ 420089 w 2172349"/>
              <a:gd name="connsiteY198" fmla="*/ 322417 h 2395624"/>
              <a:gd name="connsiteX199" fmla="*/ 413655 w 2172349"/>
              <a:gd name="connsiteY199" fmla="*/ 308452 h 2395624"/>
              <a:gd name="connsiteX200" fmla="*/ 409412 w 2172349"/>
              <a:gd name="connsiteY200" fmla="*/ 306542 h 2395624"/>
              <a:gd name="connsiteX201" fmla="*/ 395448 w 2172349"/>
              <a:gd name="connsiteY201" fmla="*/ 284598 h 2395624"/>
              <a:gd name="connsiteX202" fmla="*/ 384855 w 2172349"/>
              <a:gd name="connsiteY202" fmla="*/ 269200 h 2395624"/>
              <a:gd name="connsiteX203" fmla="*/ 377382 w 2172349"/>
              <a:gd name="connsiteY203" fmla="*/ 254646 h 2395624"/>
              <a:gd name="connsiteX204" fmla="*/ 386541 w 2172349"/>
              <a:gd name="connsiteY204" fmla="*/ 216911 h 2395624"/>
              <a:gd name="connsiteX205" fmla="*/ 376033 w 2172349"/>
              <a:gd name="connsiteY205" fmla="*/ 218316 h 2395624"/>
              <a:gd name="connsiteX206" fmla="*/ 302446 w 2172349"/>
              <a:gd name="connsiteY206" fmla="*/ 203172 h 2395624"/>
              <a:gd name="connsiteX207" fmla="*/ 303682 w 2172349"/>
              <a:gd name="connsiteY207" fmla="*/ 191005 h 2395624"/>
              <a:gd name="connsiteX208" fmla="*/ 335292 w 2172349"/>
              <a:gd name="connsiteY208" fmla="*/ 167685 h 2395624"/>
              <a:gd name="connsiteX209" fmla="*/ 383170 w 2172349"/>
              <a:gd name="connsiteY209" fmla="*/ 137312 h 2395624"/>
              <a:gd name="connsiteX210" fmla="*/ 400281 w 2172349"/>
              <a:gd name="connsiteY210" fmla="*/ 104775 h 2395624"/>
              <a:gd name="connsiteX211" fmla="*/ 421382 w 2172349"/>
              <a:gd name="connsiteY211" fmla="*/ 38606 h 2395624"/>
              <a:gd name="connsiteX212" fmla="*/ 463528 w 2172349"/>
              <a:gd name="connsiteY212" fmla="*/ 9778 h 2395624"/>
              <a:gd name="connsiteX213" fmla="*/ 539812 w 2172349"/>
              <a:gd name="connsiteY213" fmla="*/ 3737 h 2395624"/>
              <a:gd name="connsiteX214" fmla="*/ 551360 w 2172349"/>
              <a:gd name="connsiteY214" fmla="*/ 0 h 2395624"/>
              <a:gd name="connsiteX215" fmla="*/ 560801 w 2172349"/>
              <a:gd name="connsiteY215" fmla="*/ 0 h 2395624"/>
              <a:gd name="connsiteX216" fmla="*/ 1047586 w 2172349"/>
              <a:gd name="connsiteY216" fmla="*/ 521289 h 2395624"/>
              <a:gd name="connsiteX217" fmla="*/ 1009852 w 2172349"/>
              <a:gd name="connsiteY217" fmla="*/ 520952 h 2395624"/>
              <a:gd name="connsiteX218" fmla="*/ 970965 w 2172349"/>
              <a:gd name="connsiteY218" fmla="*/ 528398 h 2395624"/>
              <a:gd name="connsiteX219" fmla="*/ 967200 w 2172349"/>
              <a:gd name="connsiteY219" fmla="*/ 532950 h 2395624"/>
              <a:gd name="connsiteX220" fmla="*/ 967031 w 2172349"/>
              <a:gd name="connsiteY220" fmla="*/ 557282 h 2395624"/>
              <a:gd name="connsiteX221" fmla="*/ 1016707 w 2172349"/>
              <a:gd name="connsiteY221" fmla="*/ 557282 h 2395624"/>
              <a:gd name="connsiteX222" fmla="*/ 1048991 w 2172349"/>
              <a:gd name="connsiteY222" fmla="*/ 523902 h 2395624"/>
              <a:gd name="connsiteX223" fmla="*/ 1047586 w 2172349"/>
              <a:gd name="connsiteY223" fmla="*/ 521289 h 239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2172349" h="2395624">
                <a:moveTo>
                  <a:pt x="560801" y="0"/>
                </a:moveTo>
                <a:cubicBezTo>
                  <a:pt x="566617" y="6856"/>
                  <a:pt x="574400" y="9244"/>
                  <a:pt x="582801" y="12166"/>
                </a:cubicBezTo>
                <a:cubicBezTo>
                  <a:pt x="608341" y="20989"/>
                  <a:pt x="635568" y="28041"/>
                  <a:pt x="657849" y="42427"/>
                </a:cubicBezTo>
                <a:cubicBezTo>
                  <a:pt x="697073" y="67771"/>
                  <a:pt x="715533" y="105843"/>
                  <a:pt x="707974" y="153833"/>
                </a:cubicBezTo>
                <a:cubicBezTo>
                  <a:pt x="703338" y="183307"/>
                  <a:pt x="698899" y="212837"/>
                  <a:pt x="693392" y="242171"/>
                </a:cubicBezTo>
                <a:cubicBezTo>
                  <a:pt x="688981" y="265716"/>
                  <a:pt x="692633" y="288082"/>
                  <a:pt x="701091" y="309829"/>
                </a:cubicBezTo>
                <a:cubicBezTo>
                  <a:pt x="706373" y="323372"/>
                  <a:pt x="719101" y="329778"/>
                  <a:pt x="730958" y="336550"/>
                </a:cubicBezTo>
                <a:cubicBezTo>
                  <a:pt x="732194" y="337252"/>
                  <a:pt x="734189" y="337561"/>
                  <a:pt x="735510" y="337140"/>
                </a:cubicBezTo>
                <a:cubicBezTo>
                  <a:pt x="759786" y="329160"/>
                  <a:pt x="784287" y="336465"/>
                  <a:pt x="808647" y="336212"/>
                </a:cubicBezTo>
                <a:cubicBezTo>
                  <a:pt x="838065" y="335903"/>
                  <a:pt x="865404" y="347030"/>
                  <a:pt x="893388" y="354223"/>
                </a:cubicBezTo>
                <a:cubicBezTo>
                  <a:pt x="930140" y="363692"/>
                  <a:pt x="966694" y="373975"/>
                  <a:pt x="1003193" y="384455"/>
                </a:cubicBezTo>
                <a:cubicBezTo>
                  <a:pt x="1035027" y="393587"/>
                  <a:pt x="1066917" y="402719"/>
                  <a:pt x="1098302" y="413255"/>
                </a:cubicBezTo>
                <a:cubicBezTo>
                  <a:pt x="1114683" y="418734"/>
                  <a:pt x="1129996" y="427360"/>
                  <a:pt x="1145871" y="434328"/>
                </a:cubicBezTo>
                <a:cubicBezTo>
                  <a:pt x="1153260" y="437559"/>
                  <a:pt x="1160847" y="440425"/>
                  <a:pt x="1168517" y="443010"/>
                </a:cubicBezTo>
                <a:cubicBezTo>
                  <a:pt x="1175598" y="445398"/>
                  <a:pt x="1179391" y="449641"/>
                  <a:pt x="1179363" y="457340"/>
                </a:cubicBezTo>
                <a:cubicBezTo>
                  <a:pt x="1179250" y="483498"/>
                  <a:pt x="1178857" y="509460"/>
                  <a:pt x="1173013" y="535338"/>
                </a:cubicBezTo>
                <a:cubicBezTo>
                  <a:pt x="1165876" y="566947"/>
                  <a:pt x="1167253" y="568324"/>
                  <a:pt x="1199087" y="572707"/>
                </a:cubicBezTo>
                <a:cubicBezTo>
                  <a:pt x="1208640" y="574028"/>
                  <a:pt x="1218390" y="574056"/>
                  <a:pt x="1227971" y="575152"/>
                </a:cubicBezTo>
                <a:cubicBezTo>
                  <a:pt x="1240081" y="576529"/>
                  <a:pt x="1241570" y="578271"/>
                  <a:pt x="1241851" y="590352"/>
                </a:cubicBezTo>
                <a:cubicBezTo>
                  <a:pt x="1242188" y="604682"/>
                  <a:pt x="1242301" y="619040"/>
                  <a:pt x="1242582" y="633398"/>
                </a:cubicBezTo>
                <a:cubicBezTo>
                  <a:pt x="1242806" y="644749"/>
                  <a:pt x="1246403" y="648795"/>
                  <a:pt x="1258120" y="649694"/>
                </a:cubicBezTo>
                <a:cubicBezTo>
                  <a:pt x="1272112" y="650790"/>
                  <a:pt x="1286133" y="651661"/>
                  <a:pt x="1300153" y="651970"/>
                </a:cubicBezTo>
                <a:cubicBezTo>
                  <a:pt x="1308077" y="652138"/>
                  <a:pt x="1310184" y="655679"/>
                  <a:pt x="1311280" y="663181"/>
                </a:cubicBezTo>
                <a:cubicBezTo>
                  <a:pt x="1317939" y="709007"/>
                  <a:pt x="1313555" y="754665"/>
                  <a:pt x="1310352" y="800380"/>
                </a:cubicBezTo>
                <a:cubicBezTo>
                  <a:pt x="1309566" y="811563"/>
                  <a:pt x="1308582" y="822745"/>
                  <a:pt x="1307543" y="833928"/>
                </a:cubicBezTo>
                <a:cubicBezTo>
                  <a:pt x="1306531" y="844689"/>
                  <a:pt x="1302007" y="853905"/>
                  <a:pt x="1293241" y="860283"/>
                </a:cubicBezTo>
                <a:cubicBezTo>
                  <a:pt x="1268066" y="878575"/>
                  <a:pt x="1242806" y="896754"/>
                  <a:pt x="1217238" y="914511"/>
                </a:cubicBezTo>
                <a:cubicBezTo>
                  <a:pt x="1201644" y="925328"/>
                  <a:pt x="1185516" y="935359"/>
                  <a:pt x="1169472" y="945474"/>
                </a:cubicBezTo>
                <a:cubicBezTo>
                  <a:pt x="1165033" y="948256"/>
                  <a:pt x="1160200" y="950700"/>
                  <a:pt x="1155227" y="952246"/>
                </a:cubicBezTo>
                <a:cubicBezTo>
                  <a:pt x="1148231" y="954437"/>
                  <a:pt x="1147388" y="958230"/>
                  <a:pt x="1151940" y="963035"/>
                </a:cubicBezTo>
                <a:cubicBezTo>
                  <a:pt x="1161352" y="972953"/>
                  <a:pt x="1170596" y="983153"/>
                  <a:pt x="1180992" y="992003"/>
                </a:cubicBezTo>
                <a:cubicBezTo>
                  <a:pt x="1204313" y="1011868"/>
                  <a:pt x="1228758" y="1030834"/>
                  <a:pt x="1240840" y="1060168"/>
                </a:cubicBezTo>
                <a:cubicBezTo>
                  <a:pt x="1250898" y="1084556"/>
                  <a:pt x="1259496" y="1109563"/>
                  <a:pt x="1268600" y="1134344"/>
                </a:cubicBezTo>
                <a:cubicBezTo>
                  <a:pt x="1272674" y="1145415"/>
                  <a:pt x="1276692" y="1156485"/>
                  <a:pt x="1280204" y="1167752"/>
                </a:cubicBezTo>
                <a:cubicBezTo>
                  <a:pt x="1283070" y="1176884"/>
                  <a:pt x="1284981" y="1186296"/>
                  <a:pt x="1287594" y="1195512"/>
                </a:cubicBezTo>
                <a:cubicBezTo>
                  <a:pt x="1288689" y="1199362"/>
                  <a:pt x="1290010" y="1203267"/>
                  <a:pt x="1291949" y="1206723"/>
                </a:cubicBezTo>
                <a:cubicBezTo>
                  <a:pt x="1327323" y="1269043"/>
                  <a:pt x="1362613" y="1331419"/>
                  <a:pt x="1398409" y="1393486"/>
                </a:cubicBezTo>
                <a:cubicBezTo>
                  <a:pt x="1411531" y="1416245"/>
                  <a:pt x="1425748" y="1438357"/>
                  <a:pt x="1439881" y="1460498"/>
                </a:cubicBezTo>
                <a:cubicBezTo>
                  <a:pt x="1446484" y="1470838"/>
                  <a:pt x="1453789" y="1480812"/>
                  <a:pt x="1461403" y="1490450"/>
                </a:cubicBezTo>
                <a:cubicBezTo>
                  <a:pt x="1466040" y="1496322"/>
                  <a:pt x="1471266" y="1497137"/>
                  <a:pt x="1478178" y="1491658"/>
                </a:cubicBezTo>
                <a:cubicBezTo>
                  <a:pt x="1491074" y="1481459"/>
                  <a:pt x="1505207" y="1472776"/>
                  <a:pt x="1518413" y="1462970"/>
                </a:cubicBezTo>
                <a:cubicBezTo>
                  <a:pt x="1526898" y="1456677"/>
                  <a:pt x="1534428" y="1449090"/>
                  <a:pt x="1542886" y="1442740"/>
                </a:cubicBezTo>
                <a:cubicBezTo>
                  <a:pt x="1560278" y="1429703"/>
                  <a:pt x="1577305" y="1416020"/>
                  <a:pt x="1595737" y="1404612"/>
                </a:cubicBezTo>
                <a:cubicBezTo>
                  <a:pt x="1620799" y="1389103"/>
                  <a:pt x="1646874" y="1375560"/>
                  <a:pt x="1667862" y="1354009"/>
                </a:cubicBezTo>
                <a:cubicBezTo>
                  <a:pt x="1675055" y="1346620"/>
                  <a:pt x="1686238" y="1343192"/>
                  <a:pt x="1695341" y="1337544"/>
                </a:cubicBezTo>
                <a:cubicBezTo>
                  <a:pt x="1700259" y="1334482"/>
                  <a:pt x="1705007" y="1330913"/>
                  <a:pt x="1709137" y="1326867"/>
                </a:cubicBezTo>
                <a:cubicBezTo>
                  <a:pt x="1714363" y="1321753"/>
                  <a:pt x="1718128" y="1314954"/>
                  <a:pt x="1723832" y="1310515"/>
                </a:cubicBezTo>
                <a:cubicBezTo>
                  <a:pt x="1755779" y="1285592"/>
                  <a:pt x="1788568" y="1261681"/>
                  <a:pt x="1820122" y="1236253"/>
                </a:cubicBezTo>
                <a:cubicBezTo>
                  <a:pt x="1833327" y="1225604"/>
                  <a:pt x="1846140" y="1213382"/>
                  <a:pt x="1855552" y="1199446"/>
                </a:cubicBezTo>
                <a:cubicBezTo>
                  <a:pt x="1867943" y="1181098"/>
                  <a:pt x="1886572" y="1174524"/>
                  <a:pt x="1904863" y="1166460"/>
                </a:cubicBezTo>
                <a:cubicBezTo>
                  <a:pt x="1914669" y="1162133"/>
                  <a:pt x="1924363" y="1167387"/>
                  <a:pt x="1931022" y="1172388"/>
                </a:cubicBezTo>
                <a:cubicBezTo>
                  <a:pt x="1953808" y="1189556"/>
                  <a:pt x="1975219" y="1208493"/>
                  <a:pt x="1997696" y="1227206"/>
                </a:cubicBezTo>
                <a:cubicBezTo>
                  <a:pt x="1990869" y="1235129"/>
                  <a:pt x="1991937" y="1238726"/>
                  <a:pt x="2000422" y="1243306"/>
                </a:cubicBezTo>
                <a:cubicBezTo>
                  <a:pt x="2017646" y="1252578"/>
                  <a:pt x="2033296" y="1264660"/>
                  <a:pt x="2050351" y="1274269"/>
                </a:cubicBezTo>
                <a:cubicBezTo>
                  <a:pt x="2072941" y="1286997"/>
                  <a:pt x="2091429" y="1303855"/>
                  <a:pt x="2108119" y="1323552"/>
                </a:cubicBezTo>
                <a:cubicBezTo>
                  <a:pt x="2126551" y="1345327"/>
                  <a:pt x="2139419" y="1370446"/>
                  <a:pt x="2153637" y="1394722"/>
                </a:cubicBezTo>
                <a:cubicBezTo>
                  <a:pt x="2161448" y="1408040"/>
                  <a:pt x="2166224" y="1423157"/>
                  <a:pt x="2172349" y="1437486"/>
                </a:cubicBezTo>
                <a:cubicBezTo>
                  <a:pt x="2172349" y="1444960"/>
                  <a:pt x="2172349" y="1452462"/>
                  <a:pt x="2172349" y="1459936"/>
                </a:cubicBezTo>
                <a:cubicBezTo>
                  <a:pt x="2166561" y="1469264"/>
                  <a:pt x="2161841" y="1479520"/>
                  <a:pt x="2154817" y="1487780"/>
                </a:cubicBezTo>
                <a:cubicBezTo>
                  <a:pt x="2137734" y="1507842"/>
                  <a:pt x="2121746" y="1508460"/>
                  <a:pt x="2101235" y="1497249"/>
                </a:cubicBezTo>
                <a:cubicBezTo>
                  <a:pt x="2090389" y="1491321"/>
                  <a:pt x="2080612" y="1483425"/>
                  <a:pt x="2070581" y="1476064"/>
                </a:cubicBezTo>
                <a:cubicBezTo>
                  <a:pt x="2051784" y="1462268"/>
                  <a:pt x="2032200" y="1449343"/>
                  <a:pt x="2014808" y="1433946"/>
                </a:cubicBezTo>
                <a:cubicBezTo>
                  <a:pt x="1998118" y="1419167"/>
                  <a:pt x="1977073" y="1412929"/>
                  <a:pt x="1958838" y="1401325"/>
                </a:cubicBezTo>
                <a:cubicBezTo>
                  <a:pt x="1946082" y="1393177"/>
                  <a:pt x="1930853" y="1388906"/>
                  <a:pt x="1916580" y="1383202"/>
                </a:cubicBezTo>
                <a:cubicBezTo>
                  <a:pt x="1907083" y="1379409"/>
                  <a:pt x="1899890" y="1382781"/>
                  <a:pt x="1897670" y="1392896"/>
                </a:cubicBezTo>
                <a:cubicBezTo>
                  <a:pt x="1894973" y="1405231"/>
                  <a:pt x="1886291" y="1412058"/>
                  <a:pt x="1876372" y="1417200"/>
                </a:cubicBezTo>
                <a:cubicBezTo>
                  <a:pt x="1864712" y="1423269"/>
                  <a:pt x="1856030" y="1431136"/>
                  <a:pt x="1849287" y="1442768"/>
                </a:cubicBezTo>
                <a:cubicBezTo>
                  <a:pt x="1844313" y="1451366"/>
                  <a:pt x="1836109" y="1458700"/>
                  <a:pt x="1827961" y="1464741"/>
                </a:cubicBezTo>
                <a:cubicBezTo>
                  <a:pt x="1807365" y="1480026"/>
                  <a:pt x="1785955" y="1494271"/>
                  <a:pt x="1764939" y="1508966"/>
                </a:cubicBezTo>
                <a:cubicBezTo>
                  <a:pt x="1756032" y="1515203"/>
                  <a:pt x="1747350" y="1521750"/>
                  <a:pt x="1738358" y="1527819"/>
                </a:cubicBezTo>
                <a:cubicBezTo>
                  <a:pt x="1718859" y="1541025"/>
                  <a:pt x="1698151" y="1552685"/>
                  <a:pt x="1679916" y="1567436"/>
                </a:cubicBezTo>
                <a:cubicBezTo>
                  <a:pt x="1658927" y="1584379"/>
                  <a:pt x="1639119" y="1603064"/>
                  <a:pt x="1620518" y="1622619"/>
                </a:cubicBezTo>
                <a:cubicBezTo>
                  <a:pt x="1599923" y="1644254"/>
                  <a:pt x="1581856" y="1668334"/>
                  <a:pt x="1561514" y="1690221"/>
                </a:cubicBezTo>
                <a:cubicBezTo>
                  <a:pt x="1550191" y="1702388"/>
                  <a:pt x="1537154" y="1713289"/>
                  <a:pt x="1523611" y="1722983"/>
                </a:cubicBezTo>
                <a:cubicBezTo>
                  <a:pt x="1511192" y="1731890"/>
                  <a:pt x="1497256" y="1736554"/>
                  <a:pt x="1481240" y="1729361"/>
                </a:cubicBezTo>
                <a:cubicBezTo>
                  <a:pt x="1468287" y="1723517"/>
                  <a:pt x="1454267" y="1720117"/>
                  <a:pt x="1440921" y="1715087"/>
                </a:cubicBezTo>
                <a:cubicBezTo>
                  <a:pt x="1417937" y="1706434"/>
                  <a:pt x="1397538" y="1693902"/>
                  <a:pt x="1380118" y="1676145"/>
                </a:cubicBezTo>
                <a:cubicBezTo>
                  <a:pt x="1362894" y="1658556"/>
                  <a:pt x="1345305" y="1641107"/>
                  <a:pt x="1326396" y="1625429"/>
                </a:cubicBezTo>
                <a:cubicBezTo>
                  <a:pt x="1298832" y="1602614"/>
                  <a:pt x="1270257" y="1580951"/>
                  <a:pt x="1241486" y="1559681"/>
                </a:cubicBezTo>
                <a:cubicBezTo>
                  <a:pt x="1213220" y="1538805"/>
                  <a:pt x="1184252" y="1518856"/>
                  <a:pt x="1155368" y="1498795"/>
                </a:cubicBezTo>
                <a:cubicBezTo>
                  <a:pt x="1141094" y="1488876"/>
                  <a:pt x="1126259" y="1479773"/>
                  <a:pt x="1111817" y="1470051"/>
                </a:cubicBezTo>
                <a:cubicBezTo>
                  <a:pt x="1105664" y="1465921"/>
                  <a:pt x="1100128" y="1460863"/>
                  <a:pt x="1093919" y="1456845"/>
                </a:cubicBezTo>
                <a:cubicBezTo>
                  <a:pt x="1085349" y="1451254"/>
                  <a:pt x="1078493" y="1454120"/>
                  <a:pt x="1071610" y="1461819"/>
                </a:cubicBezTo>
                <a:cubicBezTo>
                  <a:pt x="1054498" y="1480953"/>
                  <a:pt x="1041517" y="1502812"/>
                  <a:pt x="1028031" y="1524391"/>
                </a:cubicBezTo>
                <a:cubicBezTo>
                  <a:pt x="1019377" y="1538243"/>
                  <a:pt x="1011172" y="1552404"/>
                  <a:pt x="1001760" y="1565694"/>
                </a:cubicBezTo>
                <a:cubicBezTo>
                  <a:pt x="990127" y="1582131"/>
                  <a:pt x="977484" y="1597866"/>
                  <a:pt x="965205" y="1613853"/>
                </a:cubicBezTo>
                <a:cubicBezTo>
                  <a:pt x="961609" y="1618545"/>
                  <a:pt x="957506" y="1622872"/>
                  <a:pt x="954107" y="1627705"/>
                </a:cubicBezTo>
                <a:cubicBezTo>
                  <a:pt x="949330" y="1634420"/>
                  <a:pt x="945762" y="1640517"/>
                  <a:pt x="953208" y="1649003"/>
                </a:cubicBezTo>
                <a:cubicBezTo>
                  <a:pt x="957422" y="1653807"/>
                  <a:pt x="958996" y="1662293"/>
                  <a:pt x="959080" y="1669177"/>
                </a:cubicBezTo>
                <a:cubicBezTo>
                  <a:pt x="959473" y="1696122"/>
                  <a:pt x="970937" y="1719948"/>
                  <a:pt x="979450" y="1744477"/>
                </a:cubicBezTo>
                <a:cubicBezTo>
                  <a:pt x="989313" y="1772912"/>
                  <a:pt x="1002799" y="1800138"/>
                  <a:pt x="1011762" y="1828825"/>
                </a:cubicBezTo>
                <a:cubicBezTo>
                  <a:pt x="1020613" y="1857120"/>
                  <a:pt x="1025137" y="1886734"/>
                  <a:pt x="1032695" y="1915477"/>
                </a:cubicBezTo>
                <a:cubicBezTo>
                  <a:pt x="1038989" y="1939473"/>
                  <a:pt x="1046547" y="1963159"/>
                  <a:pt x="1054189" y="1986788"/>
                </a:cubicBezTo>
                <a:cubicBezTo>
                  <a:pt x="1060680" y="2006878"/>
                  <a:pt x="1067479" y="2026940"/>
                  <a:pt x="1075347" y="2046523"/>
                </a:cubicBezTo>
                <a:cubicBezTo>
                  <a:pt x="1079224" y="2056161"/>
                  <a:pt x="1084900" y="2065489"/>
                  <a:pt x="1091446" y="2073609"/>
                </a:cubicBezTo>
                <a:cubicBezTo>
                  <a:pt x="1107040" y="2092912"/>
                  <a:pt x="1108108" y="2117666"/>
                  <a:pt x="1094059" y="2135480"/>
                </a:cubicBezTo>
                <a:cubicBezTo>
                  <a:pt x="1086838" y="2144667"/>
                  <a:pt x="1093076" y="2161666"/>
                  <a:pt x="1101927" y="2168072"/>
                </a:cubicBezTo>
                <a:cubicBezTo>
                  <a:pt x="1114627" y="2177288"/>
                  <a:pt x="1129097" y="2186448"/>
                  <a:pt x="1128310" y="2205835"/>
                </a:cubicBezTo>
                <a:cubicBezTo>
                  <a:pt x="1127889" y="2216315"/>
                  <a:pt x="1128226" y="2226852"/>
                  <a:pt x="1128226" y="2238119"/>
                </a:cubicBezTo>
                <a:cubicBezTo>
                  <a:pt x="1145730" y="2236433"/>
                  <a:pt x="1146461" y="2251634"/>
                  <a:pt x="1148765" y="2263575"/>
                </a:cubicBezTo>
                <a:cubicBezTo>
                  <a:pt x="1153935" y="2290408"/>
                  <a:pt x="1157953" y="2317466"/>
                  <a:pt x="1161661" y="2344523"/>
                </a:cubicBezTo>
                <a:cubicBezTo>
                  <a:pt x="1162870" y="2353374"/>
                  <a:pt x="1162111" y="2362562"/>
                  <a:pt x="1161577" y="2371581"/>
                </a:cubicBezTo>
                <a:cubicBezTo>
                  <a:pt x="1160931" y="2383129"/>
                  <a:pt x="1154974" y="2390013"/>
                  <a:pt x="1143370" y="2391867"/>
                </a:cubicBezTo>
                <a:cubicBezTo>
                  <a:pt x="1131429" y="2393750"/>
                  <a:pt x="1119263" y="2395857"/>
                  <a:pt x="1107265" y="2395604"/>
                </a:cubicBezTo>
                <a:cubicBezTo>
                  <a:pt x="1012156" y="2393469"/>
                  <a:pt x="917046" y="2391643"/>
                  <a:pt x="822021" y="2387540"/>
                </a:cubicBezTo>
                <a:cubicBezTo>
                  <a:pt x="802494" y="2386697"/>
                  <a:pt x="783303" y="2376835"/>
                  <a:pt x="764057" y="2370822"/>
                </a:cubicBezTo>
                <a:cubicBezTo>
                  <a:pt x="756358" y="2368406"/>
                  <a:pt x="748828" y="2365287"/>
                  <a:pt x="741410" y="2362084"/>
                </a:cubicBezTo>
                <a:cubicBezTo>
                  <a:pt x="731351" y="2357785"/>
                  <a:pt x="728008" y="2350059"/>
                  <a:pt x="732391" y="2340225"/>
                </a:cubicBezTo>
                <a:cubicBezTo>
                  <a:pt x="735538" y="2333144"/>
                  <a:pt x="739275" y="2326176"/>
                  <a:pt x="743602" y="2319770"/>
                </a:cubicBezTo>
                <a:cubicBezTo>
                  <a:pt x="751329" y="2308390"/>
                  <a:pt x="761556" y="2301169"/>
                  <a:pt x="776279" y="2301478"/>
                </a:cubicBezTo>
                <a:cubicBezTo>
                  <a:pt x="793418" y="2301844"/>
                  <a:pt x="810642" y="2302153"/>
                  <a:pt x="827725" y="2300944"/>
                </a:cubicBezTo>
                <a:cubicBezTo>
                  <a:pt x="837053" y="2300298"/>
                  <a:pt x="846775" y="2297769"/>
                  <a:pt x="855204" y="2293695"/>
                </a:cubicBezTo>
                <a:cubicBezTo>
                  <a:pt x="867202" y="2287907"/>
                  <a:pt x="878441" y="2280377"/>
                  <a:pt x="889455" y="2272791"/>
                </a:cubicBezTo>
                <a:cubicBezTo>
                  <a:pt x="899373" y="2265991"/>
                  <a:pt x="906566" y="2257253"/>
                  <a:pt x="907381" y="2244076"/>
                </a:cubicBezTo>
                <a:cubicBezTo>
                  <a:pt x="907887" y="2235843"/>
                  <a:pt x="911511" y="2228734"/>
                  <a:pt x="920671" y="2225616"/>
                </a:cubicBezTo>
                <a:cubicBezTo>
                  <a:pt x="927105" y="2223424"/>
                  <a:pt x="932837" y="2219238"/>
                  <a:pt x="939215" y="2216793"/>
                </a:cubicBezTo>
                <a:cubicBezTo>
                  <a:pt x="947082" y="2213787"/>
                  <a:pt x="947167" y="2208195"/>
                  <a:pt x="943879" y="2202604"/>
                </a:cubicBezTo>
                <a:cubicBezTo>
                  <a:pt x="941463" y="2198474"/>
                  <a:pt x="941969" y="2196029"/>
                  <a:pt x="943739" y="2191899"/>
                </a:cubicBezTo>
                <a:cubicBezTo>
                  <a:pt x="948853" y="2180070"/>
                  <a:pt x="953067" y="2167848"/>
                  <a:pt x="957366" y="2155681"/>
                </a:cubicBezTo>
                <a:cubicBezTo>
                  <a:pt x="958799" y="2151607"/>
                  <a:pt x="958715" y="2148264"/>
                  <a:pt x="953095" y="2146409"/>
                </a:cubicBezTo>
                <a:cubicBezTo>
                  <a:pt x="926375" y="2137587"/>
                  <a:pt x="914630" y="2118115"/>
                  <a:pt x="916428" y="2090748"/>
                </a:cubicBezTo>
                <a:cubicBezTo>
                  <a:pt x="917468" y="2074986"/>
                  <a:pt x="910837" y="2062117"/>
                  <a:pt x="903419" y="2049670"/>
                </a:cubicBezTo>
                <a:cubicBezTo>
                  <a:pt x="892152" y="2030761"/>
                  <a:pt x="887179" y="2009716"/>
                  <a:pt x="880295" y="1989233"/>
                </a:cubicBezTo>
                <a:cubicBezTo>
                  <a:pt x="875041" y="1973695"/>
                  <a:pt x="868241" y="1958663"/>
                  <a:pt x="862566" y="1943238"/>
                </a:cubicBezTo>
                <a:cubicBezTo>
                  <a:pt x="859082" y="1933769"/>
                  <a:pt x="856778" y="1923851"/>
                  <a:pt x="853350" y="1914354"/>
                </a:cubicBezTo>
                <a:cubicBezTo>
                  <a:pt x="848124" y="1899827"/>
                  <a:pt x="842420" y="1885470"/>
                  <a:pt x="836800" y="1871084"/>
                </a:cubicBezTo>
                <a:cubicBezTo>
                  <a:pt x="834103" y="1864200"/>
                  <a:pt x="831434" y="1857288"/>
                  <a:pt x="828203" y="1850657"/>
                </a:cubicBezTo>
                <a:cubicBezTo>
                  <a:pt x="821712" y="1837339"/>
                  <a:pt x="814435" y="1824414"/>
                  <a:pt x="808254" y="1810956"/>
                </a:cubicBezTo>
                <a:cubicBezTo>
                  <a:pt x="804208" y="1802133"/>
                  <a:pt x="802297" y="1792299"/>
                  <a:pt x="798054" y="1783589"/>
                </a:cubicBezTo>
                <a:cubicBezTo>
                  <a:pt x="788642" y="1764286"/>
                  <a:pt x="777628" y="1745742"/>
                  <a:pt x="768580" y="1726298"/>
                </a:cubicBezTo>
                <a:cubicBezTo>
                  <a:pt x="756611" y="1700477"/>
                  <a:pt x="744866" y="1674346"/>
                  <a:pt x="743012" y="1645294"/>
                </a:cubicBezTo>
                <a:cubicBezTo>
                  <a:pt x="742759" y="1641360"/>
                  <a:pt x="743855" y="1637230"/>
                  <a:pt x="744979" y="1633381"/>
                </a:cubicBezTo>
                <a:cubicBezTo>
                  <a:pt x="747620" y="1624474"/>
                  <a:pt x="750345" y="1615595"/>
                  <a:pt x="753576" y="1606885"/>
                </a:cubicBezTo>
                <a:cubicBezTo>
                  <a:pt x="761331" y="1586008"/>
                  <a:pt x="769507" y="1565301"/>
                  <a:pt x="777347" y="1544453"/>
                </a:cubicBezTo>
                <a:cubicBezTo>
                  <a:pt x="787068" y="1518575"/>
                  <a:pt x="796902" y="1492726"/>
                  <a:pt x="806174" y="1466679"/>
                </a:cubicBezTo>
                <a:cubicBezTo>
                  <a:pt x="814885" y="1442150"/>
                  <a:pt x="822724" y="1417312"/>
                  <a:pt x="831293" y="1392727"/>
                </a:cubicBezTo>
                <a:cubicBezTo>
                  <a:pt x="840397" y="1366709"/>
                  <a:pt x="849922" y="1340831"/>
                  <a:pt x="859250" y="1314898"/>
                </a:cubicBezTo>
                <a:cubicBezTo>
                  <a:pt x="859363" y="1314617"/>
                  <a:pt x="859447" y="1314280"/>
                  <a:pt x="859615" y="1314027"/>
                </a:cubicBezTo>
                <a:cubicBezTo>
                  <a:pt x="871079" y="1298405"/>
                  <a:pt x="867792" y="1281125"/>
                  <a:pt x="865460" y="1263817"/>
                </a:cubicBezTo>
                <a:cubicBezTo>
                  <a:pt x="863577" y="1249628"/>
                  <a:pt x="863100" y="1235242"/>
                  <a:pt x="860739" y="1221137"/>
                </a:cubicBezTo>
                <a:cubicBezTo>
                  <a:pt x="859503" y="1213747"/>
                  <a:pt x="856750" y="1205964"/>
                  <a:pt x="852507" y="1199839"/>
                </a:cubicBezTo>
                <a:cubicBezTo>
                  <a:pt x="838009" y="1178879"/>
                  <a:pt x="822078" y="1158930"/>
                  <a:pt x="807607" y="1137969"/>
                </a:cubicBezTo>
                <a:cubicBezTo>
                  <a:pt x="787967" y="1109535"/>
                  <a:pt x="769479" y="1080313"/>
                  <a:pt x="749980" y="1051795"/>
                </a:cubicBezTo>
                <a:cubicBezTo>
                  <a:pt x="731014" y="1024034"/>
                  <a:pt x="711234" y="996836"/>
                  <a:pt x="692043" y="969245"/>
                </a:cubicBezTo>
                <a:cubicBezTo>
                  <a:pt x="677910" y="948930"/>
                  <a:pt x="664171" y="928335"/>
                  <a:pt x="650234" y="907880"/>
                </a:cubicBezTo>
                <a:cubicBezTo>
                  <a:pt x="649729" y="907121"/>
                  <a:pt x="649054" y="906363"/>
                  <a:pt x="648296" y="905885"/>
                </a:cubicBezTo>
                <a:cubicBezTo>
                  <a:pt x="624610" y="890347"/>
                  <a:pt x="611882" y="865228"/>
                  <a:pt x="594602" y="844155"/>
                </a:cubicBezTo>
                <a:cubicBezTo>
                  <a:pt x="576816" y="822464"/>
                  <a:pt x="561587" y="798553"/>
                  <a:pt x="542706" y="777930"/>
                </a:cubicBezTo>
                <a:cubicBezTo>
                  <a:pt x="525173" y="758768"/>
                  <a:pt x="504381" y="742584"/>
                  <a:pt x="484854" y="725248"/>
                </a:cubicBezTo>
                <a:cubicBezTo>
                  <a:pt x="477183" y="718448"/>
                  <a:pt x="469569" y="712688"/>
                  <a:pt x="457824" y="712885"/>
                </a:cubicBezTo>
                <a:cubicBezTo>
                  <a:pt x="446445" y="713053"/>
                  <a:pt x="437369" y="716509"/>
                  <a:pt x="428884" y="723112"/>
                </a:cubicBezTo>
                <a:cubicBezTo>
                  <a:pt x="425934" y="725416"/>
                  <a:pt x="423180" y="727973"/>
                  <a:pt x="420399" y="730474"/>
                </a:cubicBezTo>
                <a:cubicBezTo>
                  <a:pt x="411492" y="738481"/>
                  <a:pt x="403063" y="743511"/>
                  <a:pt x="389941" y="736768"/>
                </a:cubicBezTo>
                <a:cubicBezTo>
                  <a:pt x="383675" y="733536"/>
                  <a:pt x="373504" y="735644"/>
                  <a:pt x="365834" y="737835"/>
                </a:cubicBezTo>
                <a:cubicBezTo>
                  <a:pt x="335404" y="746602"/>
                  <a:pt x="305677" y="758318"/>
                  <a:pt x="274855" y="765174"/>
                </a:cubicBezTo>
                <a:cubicBezTo>
                  <a:pt x="244594" y="771917"/>
                  <a:pt x="213293" y="773940"/>
                  <a:pt x="182471" y="778380"/>
                </a:cubicBezTo>
                <a:cubicBezTo>
                  <a:pt x="160948" y="781470"/>
                  <a:pt x="139594" y="785966"/>
                  <a:pt x="118015" y="788242"/>
                </a:cubicBezTo>
                <a:cubicBezTo>
                  <a:pt x="100792" y="790068"/>
                  <a:pt x="83034" y="791529"/>
                  <a:pt x="66035" y="789310"/>
                </a:cubicBezTo>
                <a:cubicBezTo>
                  <a:pt x="52127" y="787483"/>
                  <a:pt x="38922" y="780065"/>
                  <a:pt x="25491" y="774952"/>
                </a:cubicBezTo>
                <a:cubicBezTo>
                  <a:pt x="16584" y="771552"/>
                  <a:pt x="6413" y="769248"/>
                  <a:pt x="3182" y="758627"/>
                </a:cubicBezTo>
                <a:cubicBezTo>
                  <a:pt x="1187" y="752109"/>
                  <a:pt x="-106" y="745056"/>
                  <a:pt x="7" y="738257"/>
                </a:cubicBezTo>
                <a:cubicBezTo>
                  <a:pt x="119" y="730277"/>
                  <a:pt x="1552" y="722185"/>
                  <a:pt x="3378" y="714346"/>
                </a:cubicBezTo>
                <a:cubicBezTo>
                  <a:pt x="7734" y="695661"/>
                  <a:pt x="12004" y="676920"/>
                  <a:pt x="17540" y="658601"/>
                </a:cubicBezTo>
                <a:cubicBezTo>
                  <a:pt x="23637" y="638455"/>
                  <a:pt x="31026" y="618675"/>
                  <a:pt x="38051" y="598810"/>
                </a:cubicBezTo>
                <a:cubicBezTo>
                  <a:pt x="47772" y="571246"/>
                  <a:pt x="61147" y="545509"/>
                  <a:pt x="76628" y="520727"/>
                </a:cubicBezTo>
                <a:cubicBezTo>
                  <a:pt x="88626" y="501537"/>
                  <a:pt x="101579" y="482599"/>
                  <a:pt x="110738" y="462060"/>
                </a:cubicBezTo>
                <a:cubicBezTo>
                  <a:pt x="124141" y="432024"/>
                  <a:pt x="140859" y="405472"/>
                  <a:pt x="168900" y="387378"/>
                </a:cubicBezTo>
                <a:cubicBezTo>
                  <a:pt x="192417" y="372205"/>
                  <a:pt x="215766" y="356751"/>
                  <a:pt x="239902" y="342562"/>
                </a:cubicBezTo>
                <a:cubicBezTo>
                  <a:pt x="249932" y="336662"/>
                  <a:pt x="261593" y="333459"/>
                  <a:pt x="272747" y="329722"/>
                </a:cubicBezTo>
                <a:cubicBezTo>
                  <a:pt x="275388" y="328851"/>
                  <a:pt x="279266" y="330340"/>
                  <a:pt x="282160" y="331689"/>
                </a:cubicBezTo>
                <a:cubicBezTo>
                  <a:pt x="287217" y="334049"/>
                  <a:pt x="291685" y="337842"/>
                  <a:pt x="296855" y="339725"/>
                </a:cubicBezTo>
                <a:cubicBezTo>
                  <a:pt x="306773" y="343349"/>
                  <a:pt x="314472" y="347760"/>
                  <a:pt x="316073" y="359870"/>
                </a:cubicBezTo>
                <a:cubicBezTo>
                  <a:pt x="317225" y="368665"/>
                  <a:pt x="322114" y="376925"/>
                  <a:pt x="323435" y="385720"/>
                </a:cubicBezTo>
                <a:cubicBezTo>
                  <a:pt x="324840" y="395160"/>
                  <a:pt x="323997" y="404966"/>
                  <a:pt x="324137" y="414604"/>
                </a:cubicBezTo>
                <a:cubicBezTo>
                  <a:pt x="324165" y="416683"/>
                  <a:pt x="323744" y="418959"/>
                  <a:pt x="324474" y="420785"/>
                </a:cubicBezTo>
                <a:cubicBezTo>
                  <a:pt x="328071" y="429664"/>
                  <a:pt x="324109" y="435031"/>
                  <a:pt x="316635" y="439077"/>
                </a:cubicBezTo>
                <a:cubicBezTo>
                  <a:pt x="292584" y="452086"/>
                  <a:pt x="267324" y="457284"/>
                  <a:pt x="240154" y="451748"/>
                </a:cubicBezTo>
                <a:cubicBezTo>
                  <a:pt x="230742" y="449838"/>
                  <a:pt x="221161" y="448742"/>
                  <a:pt x="211608" y="447421"/>
                </a:cubicBezTo>
                <a:cubicBezTo>
                  <a:pt x="210231" y="447225"/>
                  <a:pt x="208180" y="447562"/>
                  <a:pt x="207337" y="448461"/>
                </a:cubicBezTo>
                <a:cubicBezTo>
                  <a:pt x="199666" y="456862"/>
                  <a:pt x="190394" y="463858"/>
                  <a:pt x="187865" y="476306"/>
                </a:cubicBezTo>
                <a:cubicBezTo>
                  <a:pt x="186376" y="483639"/>
                  <a:pt x="181628" y="490242"/>
                  <a:pt x="178930" y="497407"/>
                </a:cubicBezTo>
                <a:cubicBezTo>
                  <a:pt x="172299" y="515024"/>
                  <a:pt x="163140" y="532360"/>
                  <a:pt x="160330" y="550623"/>
                </a:cubicBezTo>
                <a:cubicBezTo>
                  <a:pt x="156228" y="577231"/>
                  <a:pt x="156818" y="604598"/>
                  <a:pt x="155413" y="631459"/>
                </a:cubicBezTo>
                <a:cubicBezTo>
                  <a:pt x="178312" y="636966"/>
                  <a:pt x="196772" y="628031"/>
                  <a:pt x="215401" y="617972"/>
                </a:cubicBezTo>
                <a:cubicBezTo>
                  <a:pt x="224139" y="613252"/>
                  <a:pt x="234282" y="610358"/>
                  <a:pt x="244144" y="608644"/>
                </a:cubicBezTo>
                <a:cubicBezTo>
                  <a:pt x="263728" y="605216"/>
                  <a:pt x="280530" y="596309"/>
                  <a:pt x="296658" y="585407"/>
                </a:cubicBezTo>
                <a:cubicBezTo>
                  <a:pt x="319585" y="569898"/>
                  <a:pt x="342653" y="554556"/>
                  <a:pt x="365693" y="539187"/>
                </a:cubicBezTo>
                <a:cubicBezTo>
                  <a:pt x="378646" y="530533"/>
                  <a:pt x="392133" y="522554"/>
                  <a:pt x="404524" y="513169"/>
                </a:cubicBezTo>
                <a:cubicBezTo>
                  <a:pt x="415341" y="504993"/>
                  <a:pt x="424613" y="494737"/>
                  <a:pt x="435374" y="486449"/>
                </a:cubicBezTo>
                <a:cubicBezTo>
                  <a:pt x="440235" y="482712"/>
                  <a:pt x="446894" y="479930"/>
                  <a:pt x="452963" y="479368"/>
                </a:cubicBezTo>
                <a:cubicBezTo>
                  <a:pt x="470946" y="477682"/>
                  <a:pt x="489040" y="477345"/>
                  <a:pt x="504269" y="476615"/>
                </a:cubicBezTo>
                <a:cubicBezTo>
                  <a:pt x="512614" y="467848"/>
                  <a:pt x="519273" y="460402"/>
                  <a:pt x="526438" y="453462"/>
                </a:cubicBezTo>
                <a:cubicBezTo>
                  <a:pt x="534052" y="446129"/>
                  <a:pt x="545797" y="441718"/>
                  <a:pt x="543858" y="428062"/>
                </a:cubicBezTo>
                <a:cubicBezTo>
                  <a:pt x="543521" y="425674"/>
                  <a:pt x="542116" y="422977"/>
                  <a:pt x="540374" y="421291"/>
                </a:cubicBezTo>
                <a:cubicBezTo>
                  <a:pt x="532732" y="413817"/>
                  <a:pt x="523488" y="407551"/>
                  <a:pt x="517390" y="399038"/>
                </a:cubicBezTo>
                <a:cubicBezTo>
                  <a:pt x="513513" y="393587"/>
                  <a:pt x="509692" y="392323"/>
                  <a:pt x="504494" y="392463"/>
                </a:cubicBezTo>
                <a:cubicBezTo>
                  <a:pt x="485781" y="392997"/>
                  <a:pt x="466984" y="392744"/>
                  <a:pt x="448440" y="394880"/>
                </a:cubicBezTo>
                <a:cubicBezTo>
                  <a:pt x="422899" y="397802"/>
                  <a:pt x="414582" y="383416"/>
                  <a:pt x="415004" y="361893"/>
                </a:cubicBezTo>
                <a:cubicBezTo>
                  <a:pt x="415257" y="348688"/>
                  <a:pt x="417982" y="335510"/>
                  <a:pt x="420089" y="322417"/>
                </a:cubicBezTo>
                <a:cubicBezTo>
                  <a:pt x="421101" y="316010"/>
                  <a:pt x="421551" y="310531"/>
                  <a:pt x="413655" y="308452"/>
                </a:cubicBezTo>
                <a:cubicBezTo>
                  <a:pt x="412166" y="308059"/>
                  <a:pt x="410874" y="306991"/>
                  <a:pt x="409412" y="306542"/>
                </a:cubicBezTo>
                <a:cubicBezTo>
                  <a:pt x="398426" y="303226"/>
                  <a:pt x="392863" y="296820"/>
                  <a:pt x="395448" y="284598"/>
                </a:cubicBezTo>
                <a:cubicBezTo>
                  <a:pt x="397190" y="276309"/>
                  <a:pt x="394999" y="270802"/>
                  <a:pt x="384855" y="269200"/>
                </a:cubicBezTo>
                <a:cubicBezTo>
                  <a:pt x="375218" y="267683"/>
                  <a:pt x="374122" y="263834"/>
                  <a:pt x="377382" y="254646"/>
                </a:cubicBezTo>
                <a:cubicBezTo>
                  <a:pt x="381596" y="242789"/>
                  <a:pt x="388986" y="231690"/>
                  <a:pt x="386541" y="216911"/>
                </a:cubicBezTo>
                <a:cubicBezTo>
                  <a:pt x="382973" y="217361"/>
                  <a:pt x="379376" y="217417"/>
                  <a:pt x="376033" y="218316"/>
                </a:cubicBezTo>
                <a:cubicBezTo>
                  <a:pt x="348919" y="225678"/>
                  <a:pt x="325233" y="215928"/>
                  <a:pt x="302446" y="203172"/>
                </a:cubicBezTo>
                <a:cubicBezTo>
                  <a:pt x="296742" y="199969"/>
                  <a:pt x="298934" y="194574"/>
                  <a:pt x="303682" y="191005"/>
                </a:cubicBezTo>
                <a:cubicBezTo>
                  <a:pt x="314163" y="183138"/>
                  <a:pt x="324418" y="174962"/>
                  <a:pt x="335292" y="167685"/>
                </a:cubicBezTo>
                <a:cubicBezTo>
                  <a:pt x="350970" y="157148"/>
                  <a:pt x="366789" y="146696"/>
                  <a:pt x="383170" y="137312"/>
                </a:cubicBezTo>
                <a:cubicBezTo>
                  <a:pt x="396263" y="129810"/>
                  <a:pt x="396432" y="116435"/>
                  <a:pt x="400281" y="104775"/>
                </a:cubicBezTo>
                <a:cubicBezTo>
                  <a:pt x="407530" y="82775"/>
                  <a:pt x="412531" y="59903"/>
                  <a:pt x="421382" y="38606"/>
                </a:cubicBezTo>
                <a:cubicBezTo>
                  <a:pt x="428603" y="21213"/>
                  <a:pt x="444759" y="11773"/>
                  <a:pt x="463528" y="9778"/>
                </a:cubicBezTo>
                <a:cubicBezTo>
                  <a:pt x="488872" y="7081"/>
                  <a:pt x="514412" y="5900"/>
                  <a:pt x="539812" y="3737"/>
                </a:cubicBezTo>
                <a:cubicBezTo>
                  <a:pt x="543746" y="3400"/>
                  <a:pt x="547511" y="1292"/>
                  <a:pt x="551360" y="0"/>
                </a:cubicBezTo>
                <a:cubicBezTo>
                  <a:pt x="554563" y="0"/>
                  <a:pt x="557682" y="0"/>
                  <a:pt x="560801" y="0"/>
                </a:cubicBezTo>
                <a:close/>
                <a:moveTo>
                  <a:pt x="1047586" y="521289"/>
                </a:moveTo>
                <a:cubicBezTo>
                  <a:pt x="1035224" y="521289"/>
                  <a:pt x="1022327" y="522610"/>
                  <a:pt x="1009852" y="520952"/>
                </a:cubicBezTo>
                <a:cubicBezTo>
                  <a:pt x="995663" y="519041"/>
                  <a:pt x="983693" y="524942"/>
                  <a:pt x="970965" y="528398"/>
                </a:cubicBezTo>
                <a:cubicBezTo>
                  <a:pt x="969364" y="528847"/>
                  <a:pt x="967284" y="531320"/>
                  <a:pt x="967200" y="532950"/>
                </a:cubicBezTo>
                <a:cubicBezTo>
                  <a:pt x="966807" y="540536"/>
                  <a:pt x="967031" y="548150"/>
                  <a:pt x="967031" y="557282"/>
                </a:cubicBezTo>
                <a:cubicBezTo>
                  <a:pt x="984424" y="557282"/>
                  <a:pt x="1000580" y="557254"/>
                  <a:pt x="1016707" y="557282"/>
                </a:cubicBezTo>
                <a:cubicBezTo>
                  <a:pt x="1047671" y="557310"/>
                  <a:pt x="1049919" y="555006"/>
                  <a:pt x="1048991" y="523902"/>
                </a:cubicBezTo>
                <a:cubicBezTo>
                  <a:pt x="1048963" y="523649"/>
                  <a:pt x="1048710" y="523397"/>
                  <a:pt x="1047586" y="521289"/>
                </a:cubicBezTo>
                <a:close/>
              </a:path>
            </a:pathLst>
          </a:custGeom>
          <a:solidFill>
            <a:schemeClr val="accent3"/>
          </a:solidFill>
          <a:ln w="28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544221D-8C45-41B9-9FB2-E1627304DF3D}"/>
              </a:ext>
            </a:extLst>
          </p:cNvPr>
          <p:cNvGrpSpPr/>
          <p:nvPr/>
        </p:nvGrpSpPr>
        <p:grpSpPr>
          <a:xfrm>
            <a:off x="9767824" y="1223125"/>
            <a:ext cx="1260644" cy="2045878"/>
            <a:chOff x="9708843" y="2637524"/>
            <a:chExt cx="2172597" cy="3525872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8C0EA34-691A-4BD4-AFAE-F10C9B21CBA2}"/>
                </a:ext>
              </a:extLst>
            </p:cNvPr>
            <p:cNvGrpSpPr/>
            <p:nvPr/>
          </p:nvGrpSpPr>
          <p:grpSpPr>
            <a:xfrm>
              <a:off x="9891848" y="4948843"/>
              <a:ext cx="1866920" cy="1214553"/>
              <a:chOff x="4182621" y="2718148"/>
              <a:chExt cx="1782937" cy="1159917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39884428-9FCB-4FAE-A30F-E0624E1D2FA6}"/>
                  </a:ext>
                </a:extLst>
              </p:cNvPr>
              <p:cNvSpPr/>
              <p:nvPr/>
            </p:nvSpPr>
            <p:spPr>
              <a:xfrm>
                <a:off x="4182621" y="2718148"/>
                <a:ext cx="1782937" cy="1159917"/>
              </a:xfrm>
              <a:custGeom>
                <a:avLst/>
                <a:gdLst>
                  <a:gd name="connsiteX0" fmla="*/ 793734 w 2904432"/>
                  <a:gd name="connsiteY0" fmla="*/ 0 h 1881021"/>
                  <a:gd name="connsiteX1" fmla="*/ 7756 w 2904432"/>
                  <a:gd name="connsiteY1" fmla="*/ 410257 h 1881021"/>
                  <a:gd name="connsiteX2" fmla="*/ 0 w 2904432"/>
                  <a:gd name="connsiteY2" fmla="*/ 1881022 h 1881021"/>
                  <a:gd name="connsiteX3" fmla="*/ 1968312 w 2904432"/>
                  <a:gd name="connsiteY3" fmla="*/ 1877656 h 1881021"/>
                  <a:gd name="connsiteX4" fmla="*/ 2843337 w 2904432"/>
                  <a:gd name="connsiteY4" fmla="*/ 1472009 h 1881021"/>
                  <a:gd name="connsiteX5" fmla="*/ 2904433 w 2904432"/>
                  <a:gd name="connsiteY5" fmla="*/ 0 h 1881021"/>
                  <a:gd name="connsiteX0" fmla="*/ 793734 w 2904433"/>
                  <a:gd name="connsiteY0" fmla="*/ 0 h 1881022"/>
                  <a:gd name="connsiteX1" fmla="*/ 7756 w 2904433"/>
                  <a:gd name="connsiteY1" fmla="*/ 410257 h 1881022"/>
                  <a:gd name="connsiteX2" fmla="*/ 0 w 2904433"/>
                  <a:gd name="connsiteY2" fmla="*/ 1881022 h 1881022"/>
                  <a:gd name="connsiteX3" fmla="*/ 1968312 w 2904433"/>
                  <a:gd name="connsiteY3" fmla="*/ 1877656 h 1881022"/>
                  <a:gd name="connsiteX4" fmla="*/ 2867071 w 2904433"/>
                  <a:gd name="connsiteY4" fmla="*/ 1418605 h 1881022"/>
                  <a:gd name="connsiteX5" fmla="*/ 2904433 w 2904433"/>
                  <a:gd name="connsiteY5" fmla="*/ 0 h 1881022"/>
                  <a:gd name="connsiteX6" fmla="*/ 793734 w 2904433"/>
                  <a:gd name="connsiteY6" fmla="*/ 0 h 1881022"/>
                  <a:gd name="connsiteX0" fmla="*/ 793734 w 2904433"/>
                  <a:gd name="connsiteY0" fmla="*/ 0 h 1881022"/>
                  <a:gd name="connsiteX1" fmla="*/ 7756 w 2904433"/>
                  <a:gd name="connsiteY1" fmla="*/ 410257 h 1881022"/>
                  <a:gd name="connsiteX2" fmla="*/ 0 w 2904433"/>
                  <a:gd name="connsiteY2" fmla="*/ 1881022 h 1881022"/>
                  <a:gd name="connsiteX3" fmla="*/ 1968312 w 2904433"/>
                  <a:gd name="connsiteY3" fmla="*/ 1877656 h 1881022"/>
                  <a:gd name="connsiteX4" fmla="*/ 2867071 w 2904433"/>
                  <a:gd name="connsiteY4" fmla="*/ 1288063 h 1881022"/>
                  <a:gd name="connsiteX5" fmla="*/ 2904433 w 2904433"/>
                  <a:gd name="connsiteY5" fmla="*/ 0 h 1881022"/>
                  <a:gd name="connsiteX6" fmla="*/ 793734 w 2904433"/>
                  <a:gd name="connsiteY6" fmla="*/ 0 h 1881022"/>
                  <a:gd name="connsiteX0" fmla="*/ 793734 w 2904433"/>
                  <a:gd name="connsiteY0" fmla="*/ 0 h 1881022"/>
                  <a:gd name="connsiteX1" fmla="*/ 7756 w 2904433"/>
                  <a:gd name="connsiteY1" fmla="*/ 410257 h 1881022"/>
                  <a:gd name="connsiteX2" fmla="*/ 0 w 2904433"/>
                  <a:gd name="connsiteY2" fmla="*/ 1881022 h 1881022"/>
                  <a:gd name="connsiteX3" fmla="*/ 1968312 w 2904433"/>
                  <a:gd name="connsiteY3" fmla="*/ 1877656 h 1881022"/>
                  <a:gd name="connsiteX4" fmla="*/ 2873005 w 2904433"/>
                  <a:gd name="connsiteY4" fmla="*/ 1288063 h 1881022"/>
                  <a:gd name="connsiteX5" fmla="*/ 2904433 w 2904433"/>
                  <a:gd name="connsiteY5" fmla="*/ 0 h 1881022"/>
                  <a:gd name="connsiteX6" fmla="*/ 793734 w 2904433"/>
                  <a:gd name="connsiteY6" fmla="*/ 0 h 1881022"/>
                  <a:gd name="connsiteX0" fmla="*/ 793734 w 2904433"/>
                  <a:gd name="connsiteY0" fmla="*/ 0 h 1889524"/>
                  <a:gd name="connsiteX1" fmla="*/ 7756 w 2904433"/>
                  <a:gd name="connsiteY1" fmla="*/ 410257 h 1889524"/>
                  <a:gd name="connsiteX2" fmla="*/ 0 w 2904433"/>
                  <a:gd name="connsiteY2" fmla="*/ 1881022 h 1889524"/>
                  <a:gd name="connsiteX3" fmla="*/ 1926776 w 2904433"/>
                  <a:gd name="connsiteY3" fmla="*/ 1889524 h 1889524"/>
                  <a:gd name="connsiteX4" fmla="*/ 2873005 w 2904433"/>
                  <a:gd name="connsiteY4" fmla="*/ 1288063 h 1889524"/>
                  <a:gd name="connsiteX5" fmla="*/ 2904433 w 2904433"/>
                  <a:gd name="connsiteY5" fmla="*/ 0 h 1889524"/>
                  <a:gd name="connsiteX6" fmla="*/ 793734 w 2904433"/>
                  <a:gd name="connsiteY6" fmla="*/ 0 h 1889524"/>
                  <a:gd name="connsiteX0" fmla="*/ 793734 w 2904433"/>
                  <a:gd name="connsiteY0" fmla="*/ 0 h 1889524"/>
                  <a:gd name="connsiteX1" fmla="*/ 7756 w 2904433"/>
                  <a:gd name="connsiteY1" fmla="*/ 410257 h 1889524"/>
                  <a:gd name="connsiteX2" fmla="*/ 0 w 2904433"/>
                  <a:gd name="connsiteY2" fmla="*/ 1881022 h 1889524"/>
                  <a:gd name="connsiteX3" fmla="*/ 1944577 w 2904433"/>
                  <a:gd name="connsiteY3" fmla="*/ 1889524 h 1889524"/>
                  <a:gd name="connsiteX4" fmla="*/ 2873005 w 2904433"/>
                  <a:gd name="connsiteY4" fmla="*/ 1288063 h 1889524"/>
                  <a:gd name="connsiteX5" fmla="*/ 2904433 w 2904433"/>
                  <a:gd name="connsiteY5" fmla="*/ 0 h 1889524"/>
                  <a:gd name="connsiteX6" fmla="*/ 793734 w 2904433"/>
                  <a:gd name="connsiteY6" fmla="*/ 0 h 1889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4433" h="1889524">
                    <a:moveTo>
                      <a:pt x="793734" y="0"/>
                    </a:moveTo>
                    <a:lnTo>
                      <a:pt x="7756" y="410257"/>
                    </a:lnTo>
                    <a:cubicBezTo>
                      <a:pt x="5171" y="900512"/>
                      <a:pt x="2585" y="1390767"/>
                      <a:pt x="0" y="1881022"/>
                    </a:cubicBezTo>
                    <a:lnTo>
                      <a:pt x="1944577" y="1889524"/>
                    </a:lnTo>
                    <a:lnTo>
                      <a:pt x="2873005" y="1288063"/>
                    </a:lnTo>
                    <a:lnTo>
                      <a:pt x="2904433" y="0"/>
                    </a:lnTo>
                    <a:lnTo>
                      <a:pt x="793734" y="0"/>
                    </a:lnTo>
                    <a:close/>
                  </a:path>
                </a:pathLst>
              </a:custGeom>
              <a:solidFill>
                <a:srgbClr val="C49D5D"/>
              </a:solidFill>
              <a:ln w="7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0134004-0D74-4948-8608-D2A7B254868E}"/>
                  </a:ext>
                </a:extLst>
              </p:cNvPr>
              <p:cNvSpPr/>
              <p:nvPr/>
            </p:nvSpPr>
            <p:spPr>
              <a:xfrm>
                <a:off x="4187382" y="2718148"/>
                <a:ext cx="1778175" cy="284497"/>
              </a:xfrm>
              <a:custGeom>
                <a:avLst/>
                <a:gdLst>
                  <a:gd name="connsiteX0" fmla="*/ 785979 w 2896677"/>
                  <a:gd name="connsiteY0" fmla="*/ 0 h 463450"/>
                  <a:gd name="connsiteX1" fmla="*/ 0 w 2896677"/>
                  <a:gd name="connsiteY1" fmla="*/ 410257 h 463450"/>
                  <a:gd name="connsiteX2" fmla="*/ 1929752 w 2896677"/>
                  <a:gd name="connsiteY2" fmla="*/ 463451 h 463450"/>
                  <a:gd name="connsiteX3" fmla="*/ 2896677 w 2896677"/>
                  <a:gd name="connsiteY3" fmla="*/ 0 h 46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6677" h="463450">
                    <a:moveTo>
                      <a:pt x="785979" y="0"/>
                    </a:moveTo>
                    <a:lnTo>
                      <a:pt x="0" y="410257"/>
                    </a:lnTo>
                    <a:lnTo>
                      <a:pt x="1929752" y="463451"/>
                    </a:lnTo>
                    <a:lnTo>
                      <a:pt x="2896677" y="0"/>
                    </a:lnTo>
                    <a:close/>
                  </a:path>
                </a:pathLst>
              </a:custGeom>
              <a:solidFill>
                <a:srgbClr val="BB8A38"/>
              </a:solidFill>
              <a:ln w="7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E10435C6-3575-41BA-B498-A574E1763AD7}"/>
                  </a:ext>
                </a:extLst>
              </p:cNvPr>
              <p:cNvSpPr/>
              <p:nvPr/>
            </p:nvSpPr>
            <p:spPr>
              <a:xfrm>
                <a:off x="5367556" y="3006108"/>
                <a:ext cx="11813" cy="855996"/>
              </a:xfrm>
              <a:custGeom>
                <a:avLst/>
                <a:gdLst>
                  <a:gd name="connsiteX0" fmla="*/ 1463 w 19243"/>
                  <a:gd name="connsiteY0" fmla="*/ 1096872 h 1098554"/>
                  <a:gd name="connsiteX1" fmla="*/ 0 w 19243"/>
                  <a:gd name="connsiteY1" fmla="*/ 1088970 h 1098554"/>
                  <a:gd name="connsiteX2" fmla="*/ 1902 w 19243"/>
                  <a:gd name="connsiteY2" fmla="*/ 49901 h 1098554"/>
                  <a:gd name="connsiteX3" fmla="*/ 1902 w 19243"/>
                  <a:gd name="connsiteY3" fmla="*/ 0 h 1098554"/>
                  <a:gd name="connsiteX4" fmla="*/ 19243 w 19243"/>
                  <a:gd name="connsiteY4" fmla="*/ 293 h 1098554"/>
                  <a:gd name="connsiteX5" fmla="*/ 19243 w 19243"/>
                  <a:gd name="connsiteY5" fmla="*/ 1098555 h 1098554"/>
                  <a:gd name="connsiteX6" fmla="*/ 1463 w 19243"/>
                  <a:gd name="connsiteY6" fmla="*/ 1096872 h 1098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43" h="1098554">
                    <a:moveTo>
                      <a:pt x="1463" y="1096872"/>
                    </a:moveTo>
                    <a:cubicBezTo>
                      <a:pt x="951" y="1094238"/>
                      <a:pt x="439" y="1091604"/>
                      <a:pt x="0" y="1088970"/>
                    </a:cubicBezTo>
                    <a:cubicBezTo>
                      <a:pt x="658" y="742589"/>
                      <a:pt x="1244" y="396208"/>
                      <a:pt x="1902" y="49901"/>
                    </a:cubicBezTo>
                    <a:cubicBezTo>
                      <a:pt x="1902" y="33292"/>
                      <a:pt x="1902" y="16609"/>
                      <a:pt x="1902" y="0"/>
                    </a:cubicBezTo>
                    <a:cubicBezTo>
                      <a:pt x="7683" y="73"/>
                      <a:pt x="13463" y="219"/>
                      <a:pt x="19243" y="293"/>
                    </a:cubicBezTo>
                    <a:cubicBezTo>
                      <a:pt x="19243" y="366356"/>
                      <a:pt x="19243" y="732492"/>
                      <a:pt x="19243" y="1098555"/>
                    </a:cubicBezTo>
                    <a:cubicBezTo>
                      <a:pt x="13244" y="1097970"/>
                      <a:pt x="7317" y="1097458"/>
                      <a:pt x="1463" y="1096872"/>
                    </a:cubicBezTo>
                    <a:close/>
                  </a:path>
                </a:pathLst>
              </a:custGeom>
              <a:solidFill>
                <a:srgbClr val="9A6428"/>
              </a:solidFill>
              <a:ln w="7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4D804118-AF0C-44BC-83AA-98E6B145469B}"/>
                  </a:ext>
                </a:extLst>
              </p:cNvPr>
              <p:cNvSpPr/>
              <p:nvPr/>
            </p:nvSpPr>
            <p:spPr>
              <a:xfrm>
                <a:off x="4947179" y="2837603"/>
                <a:ext cx="166772" cy="6399"/>
              </a:xfrm>
              <a:custGeom>
                <a:avLst/>
                <a:gdLst>
                  <a:gd name="connsiteX0" fmla="*/ 271676 w 271675"/>
                  <a:gd name="connsiteY0" fmla="*/ 10425 h 10424"/>
                  <a:gd name="connsiteX1" fmla="*/ 0 w 271675"/>
                  <a:gd name="connsiteY1" fmla="*/ 10425 h 10424"/>
                  <a:gd name="connsiteX2" fmla="*/ 161776 w 271675"/>
                  <a:gd name="connsiteY2" fmla="*/ 3181 h 10424"/>
                  <a:gd name="connsiteX3" fmla="*/ 271676 w 271675"/>
                  <a:gd name="connsiteY3" fmla="*/ 10425 h 10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1675" h="10424">
                    <a:moveTo>
                      <a:pt x="271676" y="10425"/>
                    </a:moveTo>
                    <a:cubicBezTo>
                      <a:pt x="181093" y="10425"/>
                      <a:pt x="90583" y="10425"/>
                      <a:pt x="0" y="10425"/>
                    </a:cubicBezTo>
                    <a:cubicBezTo>
                      <a:pt x="53194" y="-7062"/>
                      <a:pt x="107924" y="4132"/>
                      <a:pt x="161776" y="3181"/>
                    </a:cubicBezTo>
                    <a:cubicBezTo>
                      <a:pt x="198214" y="2523"/>
                      <a:pt x="236116" y="-6989"/>
                      <a:pt x="271676" y="10425"/>
                    </a:cubicBezTo>
                    <a:close/>
                  </a:path>
                </a:pathLst>
              </a:custGeom>
              <a:solidFill>
                <a:srgbClr val="BB8A38"/>
              </a:solidFill>
              <a:ln w="7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FADA9339-6EDA-45B5-9A68-892B4D72485B}"/>
                  </a:ext>
                </a:extLst>
              </p:cNvPr>
              <p:cNvSpPr/>
              <p:nvPr/>
            </p:nvSpPr>
            <p:spPr>
              <a:xfrm>
                <a:off x="4434958" y="2775640"/>
                <a:ext cx="1372225" cy="359893"/>
              </a:xfrm>
              <a:custGeom>
                <a:avLst/>
                <a:gdLst>
                  <a:gd name="connsiteX0" fmla="*/ 206482 w 2235377"/>
                  <a:gd name="connsiteY0" fmla="*/ 0 h 586272"/>
                  <a:gd name="connsiteX1" fmla="*/ 2235378 w 2235377"/>
                  <a:gd name="connsiteY1" fmla="*/ 29999 h 586272"/>
                  <a:gd name="connsiteX2" fmla="*/ 2220671 w 2235377"/>
                  <a:gd name="connsiteY2" fmla="*/ 492060 h 586272"/>
                  <a:gd name="connsiteX3" fmla="*/ 2154600 w 2235377"/>
                  <a:gd name="connsiteY3" fmla="*/ 513937 h 586272"/>
                  <a:gd name="connsiteX4" fmla="*/ 2076895 w 2235377"/>
                  <a:gd name="connsiteY4" fmla="*/ 578618 h 586272"/>
                  <a:gd name="connsiteX5" fmla="*/ 2024798 w 2235377"/>
                  <a:gd name="connsiteY5" fmla="*/ 572253 h 586272"/>
                  <a:gd name="connsiteX6" fmla="*/ 1998677 w 2235377"/>
                  <a:gd name="connsiteY6" fmla="*/ 585862 h 586272"/>
                  <a:gd name="connsiteX7" fmla="*/ 1988434 w 2235377"/>
                  <a:gd name="connsiteY7" fmla="*/ 148386 h 586272"/>
                  <a:gd name="connsiteX8" fmla="*/ 0 w 2235377"/>
                  <a:gd name="connsiteY8" fmla="*/ 106168 h 586272"/>
                  <a:gd name="connsiteX9" fmla="*/ 206482 w 2235377"/>
                  <a:gd name="connsiteY9" fmla="*/ 0 h 586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35377" h="586272">
                    <a:moveTo>
                      <a:pt x="206482" y="0"/>
                    </a:moveTo>
                    <a:lnTo>
                      <a:pt x="2235378" y="29999"/>
                    </a:lnTo>
                    <a:lnTo>
                      <a:pt x="2220671" y="492060"/>
                    </a:lnTo>
                    <a:cubicBezTo>
                      <a:pt x="2220671" y="492060"/>
                      <a:pt x="2191257" y="491621"/>
                      <a:pt x="2154600" y="513937"/>
                    </a:cubicBezTo>
                    <a:cubicBezTo>
                      <a:pt x="2117869" y="536254"/>
                      <a:pt x="2110991" y="596618"/>
                      <a:pt x="2076895" y="578618"/>
                    </a:cubicBezTo>
                    <a:cubicBezTo>
                      <a:pt x="2042871" y="560619"/>
                      <a:pt x="2037896" y="554546"/>
                      <a:pt x="2024798" y="572253"/>
                    </a:cubicBezTo>
                    <a:cubicBezTo>
                      <a:pt x="2011701" y="589960"/>
                      <a:pt x="1998677" y="585862"/>
                      <a:pt x="1998677" y="585862"/>
                    </a:cubicBezTo>
                    <a:lnTo>
                      <a:pt x="1988434" y="148386"/>
                    </a:lnTo>
                    <a:lnTo>
                      <a:pt x="0" y="106168"/>
                    </a:lnTo>
                    <a:lnTo>
                      <a:pt x="206482" y="0"/>
                    </a:lnTo>
                    <a:close/>
                  </a:path>
                </a:pathLst>
              </a:custGeom>
              <a:solidFill>
                <a:srgbClr val="9B6C29"/>
              </a:solidFill>
              <a:ln w="7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BAFA884-2600-4D23-A62C-FDF81FDF6D17}"/>
                </a:ext>
              </a:extLst>
            </p:cNvPr>
            <p:cNvSpPr/>
            <p:nvPr/>
          </p:nvSpPr>
          <p:spPr>
            <a:xfrm rot="18598037">
              <a:off x="9720019" y="5671701"/>
              <a:ext cx="400647" cy="423000"/>
            </a:xfrm>
            <a:custGeom>
              <a:avLst/>
              <a:gdLst>
                <a:gd name="connsiteX0" fmla="*/ 321073 w 340027"/>
                <a:gd name="connsiteY0" fmla="*/ 42956 h 358998"/>
                <a:gd name="connsiteX1" fmla="*/ 329575 w 340027"/>
                <a:gd name="connsiteY1" fmla="*/ 159089 h 358998"/>
                <a:gd name="connsiteX2" fmla="*/ 308299 w 340027"/>
                <a:gd name="connsiteY2" fmla="*/ 256163 h 358998"/>
                <a:gd name="connsiteX3" fmla="*/ 283154 w 340027"/>
                <a:gd name="connsiteY3" fmla="*/ 266277 h 358998"/>
                <a:gd name="connsiteX4" fmla="*/ 246404 w 340027"/>
                <a:gd name="connsiteY4" fmla="*/ 226021 h 358998"/>
                <a:gd name="connsiteX5" fmla="*/ 258694 w 340027"/>
                <a:gd name="connsiteY5" fmla="*/ 296902 h 358998"/>
                <a:gd name="connsiteX6" fmla="*/ 251441 w 340027"/>
                <a:gd name="connsiteY6" fmla="*/ 328454 h 358998"/>
                <a:gd name="connsiteX7" fmla="*/ 221501 w 340027"/>
                <a:gd name="connsiteY7" fmla="*/ 321523 h 358998"/>
                <a:gd name="connsiteX8" fmla="*/ 173186 w 340027"/>
                <a:gd name="connsiteY8" fmla="*/ 269218 h 358998"/>
                <a:gd name="connsiteX9" fmla="*/ 158075 w 340027"/>
                <a:gd name="connsiteY9" fmla="*/ 245806 h 358998"/>
                <a:gd name="connsiteX10" fmla="*/ 165731 w 340027"/>
                <a:gd name="connsiteY10" fmla="*/ 358998 h 358998"/>
                <a:gd name="connsiteX11" fmla="*/ 69262 w 340027"/>
                <a:gd name="connsiteY11" fmla="*/ 282033 h 358998"/>
                <a:gd name="connsiteX12" fmla="*/ 43996 w 340027"/>
                <a:gd name="connsiteY12" fmla="*/ 246854 h 358998"/>
                <a:gd name="connsiteX13" fmla="*/ 1444 w 340027"/>
                <a:gd name="connsiteY13" fmla="*/ 133622 h 358998"/>
                <a:gd name="connsiteX14" fmla="*/ 16192 w 340027"/>
                <a:gd name="connsiteY14" fmla="*/ 106704 h 358998"/>
                <a:gd name="connsiteX15" fmla="*/ 84051 w 340027"/>
                <a:gd name="connsiteY15" fmla="*/ 73823 h 358998"/>
                <a:gd name="connsiteX16" fmla="*/ 115240 w 340027"/>
                <a:gd name="connsiteY16" fmla="*/ 33164 h 358998"/>
                <a:gd name="connsiteX17" fmla="*/ 158034 w 340027"/>
                <a:gd name="connsiteY17" fmla="*/ 4030 h 358998"/>
                <a:gd name="connsiteX18" fmla="*/ 198774 w 340027"/>
                <a:gd name="connsiteY18" fmla="*/ 7656 h 358998"/>
                <a:gd name="connsiteX19" fmla="*/ 216585 w 340027"/>
                <a:gd name="connsiteY19" fmla="*/ 0 h 358998"/>
                <a:gd name="connsiteX20" fmla="*/ 227706 w 340027"/>
                <a:gd name="connsiteY20" fmla="*/ 12049 h 358998"/>
                <a:gd name="connsiteX21" fmla="*/ 321073 w 340027"/>
                <a:gd name="connsiteY21" fmla="*/ 42956 h 35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0027" h="358998">
                  <a:moveTo>
                    <a:pt x="321073" y="42956"/>
                  </a:moveTo>
                  <a:cubicBezTo>
                    <a:pt x="348958" y="79827"/>
                    <a:pt x="340898" y="119559"/>
                    <a:pt x="329575" y="159089"/>
                  </a:cubicBezTo>
                  <a:cubicBezTo>
                    <a:pt x="320388" y="191044"/>
                    <a:pt x="309467" y="222314"/>
                    <a:pt x="308299" y="256163"/>
                  </a:cubicBezTo>
                  <a:cubicBezTo>
                    <a:pt x="307735" y="272885"/>
                    <a:pt x="295847" y="277560"/>
                    <a:pt x="283154" y="266277"/>
                  </a:cubicBezTo>
                  <a:cubicBezTo>
                    <a:pt x="270904" y="255437"/>
                    <a:pt x="260870" y="242099"/>
                    <a:pt x="246404" y="226021"/>
                  </a:cubicBezTo>
                  <a:cubicBezTo>
                    <a:pt x="250998" y="252536"/>
                    <a:pt x="254866" y="274699"/>
                    <a:pt x="258694" y="296902"/>
                  </a:cubicBezTo>
                  <a:cubicBezTo>
                    <a:pt x="260709" y="308507"/>
                    <a:pt x="263328" y="321120"/>
                    <a:pt x="251441" y="328454"/>
                  </a:cubicBezTo>
                  <a:cubicBezTo>
                    <a:pt x="240480" y="335224"/>
                    <a:pt x="230165" y="327728"/>
                    <a:pt x="221501" y="321523"/>
                  </a:cubicBezTo>
                  <a:cubicBezTo>
                    <a:pt x="201917" y="307459"/>
                    <a:pt x="185960" y="289729"/>
                    <a:pt x="173186" y="269218"/>
                  </a:cubicBezTo>
                  <a:cubicBezTo>
                    <a:pt x="169116" y="262691"/>
                    <a:pt x="164845" y="256283"/>
                    <a:pt x="158075" y="245806"/>
                  </a:cubicBezTo>
                  <a:cubicBezTo>
                    <a:pt x="152433" y="286385"/>
                    <a:pt x="164562" y="321160"/>
                    <a:pt x="165731" y="358998"/>
                  </a:cubicBezTo>
                  <a:cubicBezTo>
                    <a:pt x="124629" y="341993"/>
                    <a:pt x="94931" y="314471"/>
                    <a:pt x="69262" y="282033"/>
                  </a:cubicBezTo>
                  <a:cubicBezTo>
                    <a:pt x="60316" y="270709"/>
                    <a:pt x="52378" y="258580"/>
                    <a:pt x="43996" y="246854"/>
                  </a:cubicBezTo>
                  <a:cubicBezTo>
                    <a:pt x="26629" y="210306"/>
                    <a:pt x="10913" y="173233"/>
                    <a:pt x="1444" y="133622"/>
                  </a:cubicBezTo>
                  <a:cubicBezTo>
                    <a:pt x="-2062" y="118994"/>
                    <a:pt x="74" y="111056"/>
                    <a:pt x="16192" y="106704"/>
                  </a:cubicBezTo>
                  <a:cubicBezTo>
                    <a:pt x="40652" y="100136"/>
                    <a:pt x="63782" y="89417"/>
                    <a:pt x="84051" y="73823"/>
                  </a:cubicBezTo>
                  <a:cubicBezTo>
                    <a:pt x="97913" y="63184"/>
                    <a:pt x="109760" y="50531"/>
                    <a:pt x="115240" y="33164"/>
                  </a:cubicBezTo>
                  <a:cubicBezTo>
                    <a:pt x="121849" y="12250"/>
                    <a:pt x="136919" y="3546"/>
                    <a:pt x="158034" y="4030"/>
                  </a:cubicBezTo>
                  <a:cubicBezTo>
                    <a:pt x="171695" y="4352"/>
                    <a:pt x="185557" y="2216"/>
                    <a:pt x="198774" y="7656"/>
                  </a:cubicBezTo>
                  <a:cubicBezTo>
                    <a:pt x="207317" y="11162"/>
                    <a:pt x="212192" y="6085"/>
                    <a:pt x="216585" y="0"/>
                  </a:cubicBezTo>
                  <a:cubicBezTo>
                    <a:pt x="216464" y="7535"/>
                    <a:pt x="219285" y="11767"/>
                    <a:pt x="227706" y="12049"/>
                  </a:cubicBezTo>
                  <a:cubicBezTo>
                    <a:pt x="261757" y="13096"/>
                    <a:pt x="292664" y="24299"/>
                    <a:pt x="321073" y="42956"/>
                  </a:cubicBezTo>
                  <a:close/>
                </a:path>
              </a:pathLst>
            </a:custGeom>
            <a:solidFill>
              <a:srgbClr val="FDC287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24C1A9E-17E7-4811-865C-472E5A24F3B0}"/>
                </a:ext>
              </a:extLst>
            </p:cNvPr>
            <p:cNvGrpSpPr/>
            <p:nvPr/>
          </p:nvGrpSpPr>
          <p:grpSpPr>
            <a:xfrm>
              <a:off x="10454150" y="2637524"/>
              <a:ext cx="1427290" cy="3492533"/>
              <a:chOff x="10059343" y="1330230"/>
              <a:chExt cx="1427290" cy="3492533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B0FDA613-9EAB-416F-BCFF-C73CFBA5F89B}"/>
                  </a:ext>
                </a:extLst>
              </p:cNvPr>
              <p:cNvSpPr/>
              <p:nvPr/>
            </p:nvSpPr>
            <p:spPr>
              <a:xfrm>
                <a:off x="10417761" y="1711626"/>
                <a:ext cx="1329" cy="1139"/>
              </a:xfrm>
              <a:custGeom>
                <a:avLst/>
                <a:gdLst>
                  <a:gd name="connsiteX0" fmla="*/ 0 w 1128"/>
                  <a:gd name="connsiteY0" fmla="*/ 967 h 967"/>
                  <a:gd name="connsiteX1" fmla="*/ 1128 w 1128"/>
                  <a:gd name="connsiteY1" fmla="*/ 927 h 967"/>
                  <a:gd name="connsiteX2" fmla="*/ 403 w 1128"/>
                  <a:gd name="connsiteY2" fmla="*/ 0 h 967"/>
                  <a:gd name="connsiteX3" fmla="*/ 0 w 1128"/>
                  <a:gd name="connsiteY3" fmla="*/ 967 h 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8" h="967">
                    <a:moveTo>
                      <a:pt x="0" y="967"/>
                    </a:moveTo>
                    <a:cubicBezTo>
                      <a:pt x="363" y="927"/>
                      <a:pt x="766" y="927"/>
                      <a:pt x="1128" y="927"/>
                    </a:cubicBezTo>
                    <a:cubicBezTo>
                      <a:pt x="887" y="604"/>
                      <a:pt x="645" y="322"/>
                      <a:pt x="403" y="0"/>
                    </a:cubicBezTo>
                    <a:cubicBezTo>
                      <a:pt x="282" y="322"/>
                      <a:pt x="161" y="645"/>
                      <a:pt x="0" y="967"/>
                    </a:cubicBezTo>
                    <a:close/>
                  </a:path>
                </a:pathLst>
              </a:custGeom>
              <a:noFill/>
              <a:ln w="40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CA0A22A-8360-463C-9024-A712CD120BA3}"/>
                  </a:ext>
                </a:extLst>
              </p:cNvPr>
              <p:cNvSpPr/>
              <p:nvPr/>
            </p:nvSpPr>
            <p:spPr>
              <a:xfrm>
                <a:off x="10517278" y="1730191"/>
                <a:ext cx="273057" cy="125347"/>
              </a:xfrm>
              <a:custGeom>
                <a:avLst/>
                <a:gdLst>
                  <a:gd name="connsiteX0" fmla="*/ 231743 w 231742"/>
                  <a:gd name="connsiteY0" fmla="*/ 106382 h 106381"/>
                  <a:gd name="connsiteX1" fmla="*/ 0 w 231742"/>
                  <a:gd name="connsiteY1" fmla="*/ 0 h 106381"/>
                  <a:gd name="connsiteX2" fmla="*/ 231743 w 231742"/>
                  <a:gd name="connsiteY2" fmla="*/ 106382 h 10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1742" h="106381">
                    <a:moveTo>
                      <a:pt x="231743" y="106382"/>
                    </a:moveTo>
                    <a:cubicBezTo>
                      <a:pt x="153448" y="73581"/>
                      <a:pt x="76119" y="38684"/>
                      <a:pt x="0" y="0"/>
                    </a:cubicBezTo>
                    <a:cubicBezTo>
                      <a:pt x="71082" y="48315"/>
                      <a:pt x="149418" y="81721"/>
                      <a:pt x="231743" y="106382"/>
                    </a:cubicBezTo>
                    <a:close/>
                  </a:path>
                </a:pathLst>
              </a:custGeom>
              <a:noFill/>
              <a:ln w="40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1B56174C-6D2D-436E-B89C-DF5CD41EF5C0}"/>
                  </a:ext>
                </a:extLst>
              </p:cNvPr>
              <p:cNvSpPr/>
              <p:nvPr/>
            </p:nvSpPr>
            <p:spPr>
              <a:xfrm>
                <a:off x="10131360" y="2859601"/>
                <a:ext cx="140019" cy="230230"/>
              </a:xfrm>
              <a:custGeom>
                <a:avLst/>
                <a:gdLst>
                  <a:gd name="connsiteX0" fmla="*/ 89175 w 118833"/>
                  <a:gd name="connsiteY0" fmla="*/ 110089 h 195395"/>
                  <a:gd name="connsiteX1" fmla="*/ 47509 w 118833"/>
                  <a:gd name="connsiteY1" fmla="*/ 56576 h 195395"/>
                  <a:gd name="connsiteX2" fmla="*/ 37798 w 118833"/>
                  <a:gd name="connsiteY2" fmla="*/ 49161 h 195395"/>
                  <a:gd name="connsiteX3" fmla="*/ 0 w 118833"/>
                  <a:gd name="connsiteY3" fmla="*/ 0 h 195395"/>
                  <a:gd name="connsiteX4" fmla="*/ 65844 w 118833"/>
                  <a:gd name="connsiteY4" fmla="*/ 101828 h 195395"/>
                  <a:gd name="connsiteX5" fmla="*/ 96630 w 118833"/>
                  <a:gd name="connsiteY5" fmla="*/ 154133 h 195395"/>
                  <a:gd name="connsiteX6" fmla="*/ 109485 w 118833"/>
                  <a:gd name="connsiteY6" fmla="*/ 195396 h 195395"/>
                  <a:gd name="connsiteX7" fmla="*/ 118833 w 118833"/>
                  <a:gd name="connsiteY7" fmla="*/ 137893 h 195395"/>
                  <a:gd name="connsiteX8" fmla="*/ 89175 w 118833"/>
                  <a:gd name="connsiteY8" fmla="*/ 110089 h 195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833" h="195395">
                    <a:moveTo>
                      <a:pt x="89175" y="110089"/>
                    </a:moveTo>
                    <a:cubicBezTo>
                      <a:pt x="73903" y="93406"/>
                      <a:pt x="57019" y="77812"/>
                      <a:pt x="47509" y="56576"/>
                    </a:cubicBezTo>
                    <a:cubicBezTo>
                      <a:pt x="43520" y="55367"/>
                      <a:pt x="40498" y="52385"/>
                      <a:pt x="37798" y="49161"/>
                    </a:cubicBezTo>
                    <a:cubicBezTo>
                      <a:pt x="23694" y="32197"/>
                      <a:pt x="9953" y="14990"/>
                      <a:pt x="0" y="0"/>
                    </a:cubicBezTo>
                    <a:cubicBezTo>
                      <a:pt x="19221" y="30907"/>
                      <a:pt x="43117" y="66005"/>
                      <a:pt x="65844" y="101828"/>
                    </a:cubicBezTo>
                    <a:cubicBezTo>
                      <a:pt x="76684" y="118954"/>
                      <a:pt x="86556" y="136564"/>
                      <a:pt x="96630" y="154133"/>
                    </a:cubicBezTo>
                    <a:cubicBezTo>
                      <a:pt x="103924" y="166866"/>
                      <a:pt x="108195" y="180768"/>
                      <a:pt x="109485" y="195396"/>
                    </a:cubicBezTo>
                    <a:cubicBezTo>
                      <a:pt x="112587" y="176215"/>
                      <a:pt x="115730" y="157074"/>
                      <a:pt x="118833" y="137893"/>
                    </a:cubicBezTo>
                    <a:cubicBezTo>
                      <a:pt x="103037" y="135234"/>
                      <a:pt x="98282" y="120082"/>
                      <a:pt x="89175" y="110089"/>
                    </a:cubicBezTo>
                    <a:close/>
                  </a:path>
                </a:pathLst>
              </a:custGeom>
              <a:solidFill>
                <a:srgbClr val="FBF8F5"/>
              </a:solidFill>
              <a:ln w="40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808B80E-A664-4EBC-A9F5-B023B59C55AD}"/>
                  </a:ext>
                </a:extLst>
              </p:cNvPr>
              <p:cNvSpPr/>
              <p:nvPr/>
            </p:nvSpPr>
            <p:spPr>
              <a:xfrm>
                <a:off x="10059343" y="1330230"/>
                <a:ext cx="1427290" cy="1780920"/>
              </a:xfrm>
              <a:custGeom>
                <a:avLst/>
                <a:gdLst>
                  <a:gd name="connsiteX0" fmla="*/ 1202991 w 1211333"/>
                  <a:gd name="connsiteY0" fmla="*/ 1135898 h 1511457"/>
                  <a:gd name="connsiteX1" fmla="*/ 1110431 w 1211333"/>
                  <a:gd name="connsiteY1" fmla="*/ 787780 h 1511457"/>
                  <a:gd name="connsiteX2" fmla="*/ 1110431 w 1211333"/>
                  <a:gd name="connsiteY2" fmla="*/ 787780 h 1511457"/>
                  <a:gd name="connsiteX3" fmla="*/ 1084843 w 1211333"/>
                  <a:gd name="connsiteY3" fmla="*/ 680471 h 1511457"/>
                  <a:gd name="connsiteX4" fmla="*/ 1084843 w 1211333"/>
                  <a:gd name="connsiteY4" fmla="*/ 680471 h 1511457"/>
                  <a:gd name="connsiteX5" fmla="*/ 1071586 w 1211333"/>
                  <a:gd name="connsiteY5" fmla="*/ 585534 h 1511457"/>
                  <a:gd name="connsiteX6" fmla="*/ 1066266 w 1211333"/>
                  <a:gd name="connsiteY6" fmla="*/ 565305 h 1511457"/>
                  <a:gd name="connsiteX7" fmla="*/ 1049544 w 1211333"/>
                  <a:gd name="connsiteY7" fmla="*/ 314865 h 1511457"/>
                  <a:gd name="connsiteX8" fmla="*/ 816753 w 1211333"/>
                  <a:gd name="connsiteY8" fmla="*/ 34766 h 1511457"/>
                  <a:gd name="connsiteX9" fmla="*/ 506956 w 1211333"/>
                  <a:gd name="connsiteY9" fmla="*/ 11274 h 1511457"/>
                  <a:gd name="connsiteX10" fmla="*/ 246523 w 1211333"/>
                  <a:gd name="connsiteY10" fmla="*/ 179147 h 1511457"/>
                  <a:gd name="connsiteX11" fmla="*/ 233104 w 1211333"/>
                  <a:gd name="connsiteY11" fmla="*/ 193009 h 1511457"/>
                  <a:gd name="connsiteX12" fmla="*/ 171370 w 1211333"/>
                  <a:gd name="connsiteY12" fmla="*/ 273158 h 1511457"/>
                  <a:gd name="connsiteX13" fmla="*/ 140463 w 1211333"/>
                  <a:gd name="connsiteY13" fmla="*/ 588959 h 1511457"/>
                  <a:gd name="connsiteX14" fmla="*/ 153036 w 1211333"/>
                  <a:gd name="connsiteY14" fmla="*/ 590248 h 1511457"/>
                  <a:gd name="connsiteX15" fmla="*/ 153036 w 1211333"/>
                  <a:gd name="connsiteY15" fmla="*/ 590248 h 1511457"/>
                  <a:gd name="connsiteX16" fmla="*/ 179148 w 1211333"/>
                  <a:gd name="connsiteY16" fmla="*/ 775046 h 1511457"/>
                  <a:gd name="connsiteX17" fmla="*/ 173748 w 1211333"/>
                  <a:gd name="connsiteY17" fmla="*/ 807968 h 1511457"/>
                  <a:gd name="connsiteX18" fmla="*/ 139738 w 1211333"/>
                  <a:gd name="connsiteY18" fmla="*/ 916929 h 1511457"/>
                  <a:gd name="connsiteX19" fmla="*/ 49354 w 1211333"/>
                  <a:gd name="connsiteY19" fmla="*/ 1058368 h 1511457"/>
                  <a:gd name="connsiteX20" fmla="*/ 38111 w 1211333"/>
                  <a:gd name="connsiteY20" fmla="*/ 1074366 h 1511457"/>
                  <a:gd name="connsiteX21" fmla="*/ 24773 w 1211333"/>
                  <a:gd name="connsiteY21" fmla="*/ 1278909 h 1511457"/>
                  <a:gd name="connsiteX22" fmla="*/ 108589 w 1211333"/>
                  <a:gd name="connsiteY22" fmla="*/ 1408018 h 1511457"/>
                  <a:gd name="connsiteX23" fmla="*/ 166374 w 1211333"/>
                  <a:gd name="connsiteY23" fmla="*/ 1511458 h 1511457"/>
                  <a:gd name="connsiteX24" fmla="*/ 170927 w 1211333"/>
                  <a:gd name="connsiteY24" fmla="*/ 1499087 h 1511457"/>
                  <a:gd name="connsiteX25" fmla="*/ 170564 w 1211333"/>
                  <a:gd name="connsiteY25" fmla="*/ 1493365 h 1511457"/>
                  <a:gd name="connsiteX26" fmla="*/ 169839 w 1211333"/>
                  <a:gd name="connsiteY26" fmla="*/ 1497757 h 1511457"/>
                  <a:gd name="connsiteX27" fmla="*/ 83767 w 1211333"/>
                  <a:gd name="connsiteY27" fmla="*/ 1343625 h 1511457"/>
                  <a:gd name="connsiteX28" fmla="*/ 40086 w 1211333"/>
                  <a:gd name="connsiteY28" fmla="*/ 1262992 h 1511457"/>
                  <a:gd name="connsiteX29" fmla="*/ 112457 w 1211333"/>
                  <a:gd name="connsiteY29" fmla="*/ 1353779 h 1511457"/>
                  <a:gd name="connsiteX30" fmla="*/ 180115 w 1211333"/>
                  <a:gd name="connsiteY30" fmla="*/ 1434774 h 1511457"/>
                  <a:gd name="connsiteX31" fmla="*/ 179953 w 1211333"/>
                  <a:gd name="connsiteY31" fmla="*/ 1435862 h 1511457"/>
                  <a:gd name="connsiteX32" fmla="*/ 181203 w 1211333"/>
                  <a:gd name="connsiteY32" fmla="*/ 1436104 h 1511457"/>
                  <a:gd name="connsiteX33" fmla="*/ 212754 w 1211333"/>
                  <a:gd name="connsiteY33" fmla="*/ 1386741 h 1511457"/>
                  <a:gd name="connsiteX34" fmla="*/ 397996 w 1211333"/>
                  <a:gd name="connsiteY34" fmla="*/ 1283342 h 1511457"/>
                  <a:gd name="connsiteX35" fmla="*/ 440669 w 1211333"/>
                  <a:gd name="connsiteY35" fmla="*/ 1290434 h 1511457"/>
                  <a:gd name="connsiteX36" fmla="*/ 559583 w 1211333"/>
                  <a:gd name="connsiteY36" fmla="*/ 1471323 h 1511457"/>
                  <a:gd name="connsiteX37" fmla="*/ 575822 w 1211333"/>
                  <a:gd name="connsiteY37" fmla="*/ 1470799 h 1511457"/>
                  <a:gd name="connsiteX38" fmla="*/ 726369 w 1211333"/>
                  <a:gd name="connsiteY38" fmla="*/ 1272139 h 1511457"/>
                  <a:gd name="connsiteX39" fmla="*/ 726369 w 1211333"/>
                  <a:gd name="connsiteY39" fmla="*/ 1272139 h 1511457"/>
                  <a:gd name="connsiteX40" fmla="*/ 761104 w 1211333"/>
                  <a:gd name="connsiteY40" fmla="*/ 1261702 h 1511457"/>
                  <a:gd name="connsiteX41" fmla="*/ 1048415 w 1211333"/>
                  <a:gd name="connsiteY41" fmla="*/ 1384888 h 1511457"/>
                  <a:gd name="connsiteX42" fmla="*/ 1048012 w 1211333"/>
                  <a:gd name="connsiteY42" fmla="*/ 1384001 h 1511457"/>
                  <a:gd name="connsiteX43" fmla="*/ 1093225 w 1211333"/>
                  <a:gd name="connsiteY43" fmla="*/ 1224026 h 1511457"/>
                  <a:gd name="connsiteX44" fmla="*/ 1093225 w 1211333"/>
                  <a:gd name="connsiteY44" fmla="*/ 1223985 h 1511457"/>
                  <a:gd name="connsiteX45" fmla="*/ 1094756 w 1211333"/>
                  <a:gd name="connsiteY45" fmla="*/ 1218102 h 1511457"/>
                  <a:gd name="connsiteX46" fmla="*/ 1061431 w 1211333"/>
                  <a:gd name="connsiteY46" fmla="*/ 1392584 h 1511457"/>
                  <a:gd name="connsiteX47" fmla="*/ 1050712 w 1211333"/>
                  <a:gd name="connsiteY47" fmla="*/ 1388474 h 1511457"/>
                  <a:gd name="connsiteX48" fmla="*/ 1062519 w 1211333"/>
                  <a:gd name="connsiteY48" fmla="*/ 1393914 h 1511457"/>
                  <a:gd name="connsiteX49" fmla="*/ 1062519 w 1211333"/>
                  <a:gd name="connsiteY49" fmla="*/ 1393914 h 1511457"/>
                  <a:gd name="connsiteX50" fmla="*/ 1096126 w 1211333"/>
                  <a:gd name="connsiteY50" fmla="*/ 1439892 h 1511457"/>
                  <a:gd name="connsiteX51" fmla="*/ 1121835 w 1211333"/>
                  <a:gd name="connsiteY51" fmla="*/ 1392222 h 1511457"/>
                  <a:gd name="connsiteX52" fmla="*/ 1169545 w 1211333"/>
                  <a:gd name="connsiteY52" fmla="*/ 1183810 h 1511457"/>
                  <a:gd name="connsiteX53" fmla="*/ 1157819 w 1211333"/>
                  <a:gd name="connsiteY53" fmla="*/ 1049060 h 1511457"/>
                  <a:gd name="connsiteX54" fmla="*/ 1161285 w 1211333"/>
                  <a:gd name="connsiteY54" fmla="*/ 1049100 h 1511457"/>
                  <a:gd name="connsiteX55" fmla="*/ 1162091 w 1211333"/>
                  <a:gd name="connsiteY55" fmla="*/ 1050954 h 1511457"/>
                  <a:gd name="connsiteX56" fmla="*/ 1130136 w 1211333"/>
                  <a:gd name="connsiteY56" fmla="*/ 1456212 h 1511457"/>
                  <a:gd name="connsiteX57" fmla="*/ 1131304 w 1211333"/>
                  <a:gd name="connsiteY57" fmla="*/ 1477327 h 1511457"/>
                  <a:gd name="connsiteX58" fmla="*/ 1146013 w 1211333"/>
                  <a:gd name="connsiteY58" fmla="*/ 1467616 h 1511457"/>
                  <a:gd name="connsiteX59" fmla="*/ 1202991 w 1211333"/>
                  <a:gd name="connsiteY59" fmla="*/ 1135898 h 1511457"/>
                  <a:gd name="connsiteX60" fmla="*/ 24975 w 1211333"/>
                  <a:gd name="connsiteY60" fmla="*/ 1222817 h 1511457"/>
                  <a:gd name="connsiteX61" fmla="*/ 46332 w 1211333"/>
                  <a:gd name="connsiteY61" fmla="*/ 1093144 h 1511457"/>
                  <a:gd name="connsiteX62" fmla="*/ 24975 w 1211333"/>
                  <a:gd name="connsiteY62" fmla="*/ 1222817 h 1511457"/>
                  <a:gd name="connsiteX63" fmla="*/ 304186 w 1211333"/>
                  <a:gd name="connsiteY63" fmla="*/ 324657 h 1511457"/>
                  <a:gd name="connsiteX64" fmla="*/ 304589 w 1211333"/>
                  <a:gd name="connsiteY64" fmla="*/ 323690 h 1511457"/>
                  <a:gd name="connsiteX65" fmla="*/ 305315 w 1211333"/>
                  <a:gd name="connsiteY65" fmla="*/ 324616 h 1511457"/>
                  <a:gd name="connsiteX66" fmla="*/ 304186 w 1211333"/>
                  <a:gd name="connsiteY66" fmla="*/ 324657 h 1511457"/>
                  <a:gd name="connsiteX67" fmla="*/ 388647 w 1211333"/>
                  <a:gd name="connsiteY67" fmla="*/ 339445 h 1511457"/>
                  <a:gd name="connsiteX68" fmla="*/ 620390 w 1211333"/>
                  <a:gd name="connsiteY68" fmla="*/ 445827 h 1511457"/>
                  <a:gd name="connsiteX69" fmla="*/ 388647 w 1211333"/>
                  <a:gd name="connsiteY69" fmla="*/ 339445 h 151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211333" h="1511457">
                    <a:moveTo>
                      <a:pt x="1202991" y="1135898"/>
                    </a:moveTo>
                    <a:cubicBezTo>
                      <a:pt x="1179982" y="1017750"/>
                      <a:pt x="1131546" y="906412"/>
                      <a:pt x="1110431" y="787780"/>
                    </a:cubicBezTo>
                    <a:cubicBezTo>
                      <a:pt x="1110431" y="787780"/>
                      <a:pt x="1110431" y="787780"/>
                      <a:pt x="1110431" y="787780"/>
                    </a:cubicBezTo>
                    <a:cubicBezTo>
                      <a:pt x="1105313" y="751191"/>
                      <a:pt x="1098382" y="715045"/>
                      <a:pt x="1084843" y="680471"/>
                    </a:cubicBezTo>
                    <a:cubicBezTo>
                      <a:pt x="1084843" y="680471"/>
                      <a:pt x="1084843" y="680471"/>
                      <a:pt x="1084843" y="680471"/>
                    </a:cubicBezTo>
                    <a:cubicBezTo>
                      <a:pt x="1097012" y="646502"/>
                      <a:pt x="1102170" y="613459"/>
                      <a:pt x="1071586" y="585534"/>
                    </a:cubicBezTo>
                    <a:cubicBezTo>
                      <a:pt x="1065299" y="579771"/>
                      <a:pt x="1068845" y="571833"/>
                      <a:pt x="1066266" y="565305"/>
                    </a:cubicBezTo>
                    <a:cubicBezTo>
                      <a:pt x="1071424" y="481126"/>
                      <a:pt x="1070618" y="397311"/>
                      <a:pt x="1049544" y="314865"/>
                    </a:cubicBezTo>
                    <a:cubicBezTo>
                      <a:pt x="1016259" y="184668"/>
                      <a:pt x="946506" y="84049"/>
                      <a:pt x="816753" y="34766"/>
                    </a:cubicBezTo>
                    <a:cubicBezTo>
                      <a:pt x="716174" y="-3475"/>
                      <a:pt x="612129" y="-8350"/>
                      <a:pt x="506956" y="11274"/>
                    </a:cubicBezTo>
                    <a:cubicBezTo>
                      <a:pt x="397593" y="31704"/>
                      <a:pt x="308095" y="83928"/>
                      <a:pt x="246523" y="179147"/>
                    </a:cubicBezTo>
                    <a:cubicBezTo>
                      <a:pt x="243097" y="184466"/>
                      <a:pt x="238101" y="189020"/>
                      <a:pt x="233104" y="193009"/>
                    </a:cubicBezTo>
                    <a:cubicBezTo>
                      <a:pt x="205985" y="214729"/>
                      <a:pt x="185313" y="241647"/>
                      <a:pt x="171370" y="273158"/>
                    </a:cubicBezTo>
                    <a:cubicBezTo>
                      <a:pt x="126360" y="374906"/>
                      <a:pt x="127730" y="481449"/>
                      <a:pt x="140463" y="588959"/>
                    </a:cubicBezTo>
                    <a:cubicBezTo>
                      <a:pt x="142317" y="604473"/>
                      <a:pt x="148684" y="591296"/>
                      <a:pt x="153036" y="590248"/>
                    </a:cubicBezTo>
                    <a:cubicBezTo>
                      <a:pt x="153036" y="590248"/>
                      <a:pt x="153036" y="590248"/>
                      <a:pt x="153036" y="590248"/>
                    </a:cubicBezTo>
                    <a:cubicBezTo>
                      <a:pt x="155333" y="652748"/>
                      <a:pt x="165044" y="714199"/>
                      <a:pt x="179148" y="775046"/>
                    </a:cubicBezTo>
                    <a:cubicBezTo>
                      <a:pt x="169960" y="784677"/>
                      <a:pt x="175601" y="797048"/>
                      <a:pt x="173748" y="807968"/>
                    </a:cubicBezTo>
                    <a:cubicBezTo>
                      <a:pt x="167300" y="845968"/>
                      <a:pt x="151343" y="880743"/>
                      <a:pt x="139738" y="916929"/>
                    </a:cubicBezTo>
                    <a:cubicBezTo>
                      <a:pt x="119106" y="970160"/>
                      <a:pt x="87595" y="1016380"/>
                      <a:pt x="49354" y="1058368"/>
                    </a:cubicBezTo>
                    <a:cubicBezTo>
                      <a:pt x="45002" y="1063123"/>
                      <a:pt x="41899" y="1069047"/>
                      <a:pt x="38111" y="1074366"/>
                    </a:cubicBezTo>
                    <a:cubicBezTo>
                      <a:pt x="-8632" y="1139807"/>
                      <a:pt x="-11534" y="1207666"/>
                      <a:pt x="24773" y="1278909"/>
                    </a:cubicBezTo>
                    <a:cubicBezTo>
                      <a:pt x="48266" y="1324967"/>
                      <a:pt x="78407" y="1366432"/>
                      <a:pt x="108589" y="1408018"/>
                    </a:cubicBezTo>
                    <a:cubicBezTo>
                      <a:pt x="131920" y="1440214"/>
                      <a:pt x="155735" y="1472169"/>
                      <a:pt x="166374" y="1511458"/>
                    </a:cubicBezTo>
                    <a:cubicBezTo>
                      <a:pt x="170444" y="1508274"/>
                      <a:pt x="170967" y="1503761"/>
                      <a:pt x="170927" y="1499087"/>
                    </a:cubicBezTo>
                    <a:cubicBezTo>
                      <a:pt x="170846" y="1497153"/>
                      <a:pt x="170726" y="1495259"/>
                      <a:pt x="170564" y="1493365"/>
                    </a:cubicBezTo>
                    <a:cubicBezTo>
                      <a:pt x="170323" y="1494816"/>
                      <a:pt x="170081" y="1496306"/>
                      <a:pt x="169839" y="1497757"/>
                    </a:cubicBezTo>
                    <a:cubicBezTo>
                      <a:pt x="151384" y="1440658"/>
                      <a:pt x="115560" y="1393269"/>
                      <a:pt x="83767" y="1343625"/>
                    </a:cubicBezTo>
                    <a:cubicBezTo>
                      <a:pt x="67245" y="1317835"/>
                      <a:pt x="51369" y="1291643"/>
                      <a:pt x="40086" y="1262992"/>
                    </a:cubicBezTo>
                    <a:cubicBezTo>
                      <a:pt x="64022" y="1293577"/>
                      <a:pt x="86063" y="1325370"/>
                      <a:pt x="112457" y="1353779"/>
                    </a:cubicBezTo>
                    <a:cubicBezTo>
                      <a:pt x="133210" y="1382309"/>
                      <a:pt x="156501" y="1408662"/>
                      <a:pt x="180115" y="1434774"/>
                    </a:cubicBezTo>
                    <a:cubicBezTo>
                      <a:pt x="180074" y="1435137"/>
                      <a:pt x="179994" y="1435500"/>
                      <a:pt x="179953" y="1435862"/>
                    </a:cubicBezTo>
                    <a:cubicBezTo>
                      <a:pt x="180356" y="1435943"/>
                      <a:pt x="180759" y="1436024"/>
                      <a:pt x="181203" y="1436104"/>
                    </a:cubicBezTo>
                    <a:cubicBezTo>
                      <a:pt x="188577" y="1417689"/>
                      <a:pt x="192123" y="1397903"/>
                      <a:pt x="212754" y="1386741"/>
                    </a:cubicBezTo>
                    <a:cubicBezTo>
                      <a:pt x="274972" y="1353175"/>
                      <a:pt x="336746" y="1318641"/>
                      <a:pt x="397996" y="1283342"/>
                    </a:cubicBezTo>
                    <a:cubicBezTo>
                      <a:pt x="415726" y="1273106"/>
                      <a:pt x="429709" y="1268190"/>
                      <a:pt x="440669" y="1290434"/>
                    </a:cubicBezTo>
                    <a:cubicBezTo>
                      <a:pt x="480361" y="1350676"/>
                      <a:pt x="520335" y="1410798"/>
                      <a:pt x="559583" y="1471323"/>
                    </a:cubicBezTo>
                    <a:cubicBezTo>
                      <a:pt x="566756" y="1482364"/>
                      <a:pt x="569657" y="1479020"/>
                      <a:pt x="575822" y="1470799"/>
                    </a:cubicBezTo>
                    <a:cubicBezTo>
                      <a:pt x="625790" y="1404391"/>
                      <a:pt x="676119" y="1338305"/>
                      <a:pt x="726369" y="1272139"/>
                    </a:cubicBezTo>
                    <a:cubicBezTo>
                      <a:pt x="726369" y="1272139"/>
                      <a:pt x="726369" y="1272139"/>
                      <a:pt x="726369" y="1272139"/>
                    </a:cubicBezTo>
                    <a:cubicBezTo>
                      <a:pt x="735153" y="1259285"/>
                      <a:pt x="744945" y="1256263"/>
                      <a:pt x="761104" y="1261702"/>
                    </a:cubicBezTo>
                    <a:cubicBezTo>
                      <a:pt x="860232" y="1295068"/>
                      <a:pt x="959562" y="1327587"/>
                      <a:pt x="1048415" y="1384888"/>
                    </a:cubicBezTo>
                    <a:cubicBezTo>
                      <a:pt x="1048294" y="1384565"/>
                      <a:pt x="1048133" y="1384324"/>
                      <a:pt x="1048012" y="1384001"/>
                    </a:cubicBezTo>
                    <a:cubicBezTo>
                      <a:pt x="1067677" y="1331979"/>
                      <a:pt x="1079081" y="1277700"/>
                      <a:pt x="1093225" y="1224026"/>
                    </a:cubicBezTo>
                    <a:cubicBezTo>
                      <a:pt x="1092177" y="1224509"/>
                      <a:pt x="1092539" y="1224066"/>
                      <a:pt x="1093225" y="1223985"/>
                    </a:cubicBezTo>
                    <a:cubicBezTo>
                      <a:pt x="1093748" y="1222011"/>
                      <a:pt x="1094232" y="1220036"/>
                      <a:pt x="1094756" y="1218102"/>
                    </a:cubicBezTo>
                    <a:cubicBezTo>
                      <a:pt x="1093104" y="1278063"/>
                      <a:pt x="1086173" y="1336976"/>
                      <a:pt x="1061431" y="1392584"/>
                    </a:cubicBezTo>
                    <a:cubicBezTo>
                      <a:pt x="1057200" y="1392262"/>
                      <a:pt x="1053372" y="1391255"/>
                      <a:pt x="1050712" y="1388474"/>
                    </a:cubicBezTo>
                    <a:cubicBezTo>
                      <a:pt x="1053372" y="1392262"/>
                      <a:pt x="1057643" y="1393551"/>
                      <a:pt x="1062519" y="1393914"/>
                    </a:cubicBezTo>
                    <a:cubicBezTo>
                      <a:pt x="1062519" y="1393914"/>
                      <a:pt x="1062519" y="1393914"/>
                      <a:pt x="1062519" y="1393914"/>
                    </a:cubicBezTo>
                    <a:cubicBezTo>
                      <a:pt x="1076542" y="1407171"/>
                      <a:pt x="1088510" y="1421960"/>
                      <a:pt x="1096126" y="1439892"/>
                    </a:cubicBezTo>
                    <a:cubicBezTo>
                      <a:pt x="1104669" y="1423975"/>
                      <a:pt x="1112970" y="1407937"/>
                      <a:pt x="1121835" y="1392222"/>
                    </a:cubicBezTo>
                    <a:cubicBezTo>
                      <a:pt x="1158383" y="1327466"/>
                      <a:pt x="1173051" y="1258277"/>
                      <a:pt x="1169545" y="1183810"/>
                    </a:cubicBezTo>
                    <a:cubicBezTo>
                      <a:pt x="1167410" y="1138638"/>
                      <a:pt x="1161003" y="1094030"/>
                      <a:pt x="1157819" y="1049060"/>
                    </a:cubicBezTo>
                    <a:cubicBezTo>
                      <a:pt x="1158988" y="1049020"/>
                      <a:pt x="1160197" y="1048859"/>
                      <a:pt x="1161285" y="1049100"/>
                    </a:cubicBezTo>
                    <a:cubicBezTo>
                      <a:pt x="1161688" y="1049181"/>
                      <a:pt x="1161889" y="1050269"/>
                      <a:pt x="1162091" y="1050954"/>
                    </a:cubicBezTo>
                    <a:cubicBezTo>
                      <a:pt x="1210567" y="1190701"/>
                      <a:pt x="1200775" y="1325894"/>
                      <a:pt x="1130136" y="1456212"/>
                    </a:cubicBezTo>
                    <a:cubicBezTo>
                      <a:pt x="1126066" y="1463747"/>
                      <a:pt x="1119135" y="1470557"/>
                      <a:pt x="1131304" y="1477327"/>
                    </a:cubicBezTo>
                    <a:cubicBezTo>
                      <a:pt x="1142869" y="1483734"/>
                      <a:pt x="1143474" y="1472572"/>
                      <a:pt x="1146013" y="1467616"/>
                    </a:cubicBezTo>
                    <a:cubicBezTo>
                      <a:pt x="1199727" y="1363007"/>
                      <a:pt x="1225960" y="1253885"/>
                      <a:pt x="1202991" y="1135898"/>
                    </a:cubicBezTo>
                    <a:close/>
                    <a:moveTo>
                      <a:pt x="24975" y="1222817"/>
                    </a:moveTo>
                    <a:cubicBezTo>
                      <a:pt x="6358" y="1175509"/>
                      <a:pt x="19656" y="1133118"/>
                      <a:pt x="46332" y="1093144"/>
                    </a:cubicBezTo>
                    <a:cubicBezTo>
                      <a:pt x="28319" y="1134770"/>
                      <a:pt x="17600" y="1177323"/>
                      <a:pt x="24975" y="1222817"/>
                    </a:cubicBezTo>
                    <a:close/>
                    <a:moveTo>
                      <a:pt x="304186" y="324657"/>
                    </a:moveTo>
                    <a:cubicBezTo>
                      <a:pt x="304307" y="324334"/>
                      <a:pt x="304468" y="324012"/>
                      <a:pt x="304589" y="323690"/>
                    </a:cubicBezTo>
                    <a:cubicBezTo>
                      <a:pt x="304831" y="324012"/>
                      <a:pt x="305073" y="324294"/>
                      <a:pt x="305315" y="324616"/>
                    </a:cubicBezTo>
                    <a:cubicBezTo>
                      <a:pt x="304952" y="324616"/>
                      <a:pt x="304589" y="324616"/>
                      <a:pt x="304186" y="324657"/>
                    </a:cubicBezTo>
                    <a:close/>
                    <a:moveTo>
                      <a:pt x="388647" y="339445"/>
                    </a:moveTo>
                    <a:cubicBezTo>
                      <a:pt x="464766" y="378130"/>
                      <a:pt x="542095" y="413026"/>
                      <a:pt x="620390" y="445827"/>
                    </a:cubicBezTo>
                    <a:cubicBezTo>
                      <a:pt x="538065" y="421166"/>
                      <a:pt x="459729" y="387760"/>
                      <a:pt x="388647" y="339445"/>
                    </a:cubicBezTo>
                    <a:close/>
                  </a:path>
                </a:pathLst>
              </a:custGeom>
              <a:solidFill>
                <a:srgbClr val="906227"/>
              </a:solidFill>
              <a:ln w="40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4F90C292-E3AE-4C2D-A648-750063BEB559}"/>
                  </a:ext>
                </a:extLst>
              </p:cNvPr>
              <p:cNvSpPr/>
              <p:nvPr/>
            </p:nvSpPr>
            <p:spPr>
              <a:xfrm>
                <a:off x="10104128" y="2806142"/>
                <a:ext cx="1279877" cy="1807805"/>
              </a:xfrm>
              <a:custGeom>
                <a:avLst/>
                <a:gdLst>
                  <a:gd name="connsiteX0" fmla="*/ 828638 w 1279877"/>
                  <a:gd name="connsiteY0" fmla="*/ 507 h 1807805"/>
                  <a:gd name="connsiteX1" fmla="*/ 853482 w 1279877"/>
                  <a:gd name="connsiteY1" fmla="*/ 3321 h 1807805"/>
                  <a:gd name="connsiteX2" fmla="*/ 1073457 w 1279877"/>
                  <a:gd name="connsiteY2" fmla="*/ 84843 h 1807805"/>
                  <a:gd name="connsiteX3" fmla="*/ 1189736 w 1279877"/>
                  <a:gd name="connsiteY3" fmla="*/ 147992 h 1807805"/>
                  <a:gd name="connsiteX4" fmla="*/ 1207731 w 1279877"/>
                  <a:gd name="connsiteY4" fmla="*/ 160859 h 1807805"/>
                  <a:gd name="connsiteX5" fmla="*/ 1245526 w 1279877"/>
                  <a:gd name="connsiteY5" fmla="*/ 219070 h 1807805"/>
                  <a:gd name="connsiteX6" fmla="*/ 1270690 w 1279877"/>
                  <a:gd name="connsiteY6" fmla="*/ 648053 h 1807805"/>
                  <a:gd name="connsiteX7" fmla="*/ 1187220 w 1279877"/>
                  <a:gd name="connsiteY7" fmla="*/ 1105571 h 1807805"/>
                  <a:gd name="connsiteX8" fmla="*/ 1185940 w 1279877"/>
                  <a:gd name="connsiteY8" fmla="*/ 1131479 h 1807805"/>
                  <a:gd name="connsiteX9" fmla="*/ 1182182 w 1279877"/>
                  <a:gd name="connsiteY9" fmla="*/ 1130132 h 1807805"/>
                  <a:gd name="connsiteX10" fmla="*/ 744594 w 1279877"/>
                  <a:gd name="connsiteY10" fmla="*/ 1782807 h 1807805"/>
                  <a:gd name="connsiteX11" fmla="*/ 737441 w 1279877"/>
                  <a:gd name="connsiteY11" fmla="*/ 1792609 h 1807805"/>
                  <a:gd name="connsiteX12" fmla="*/ 705913 w 1279877"/>
                  <a:gd name="connsiteY12" fmla="*/ 1805191 h 1807805"/>
                  <a:gd name="connsiteX13" fmla="*/ 527910 w 1279877"/>
                  <a:gd name="connsiteY13" fmla="*/ 1716214 h 1807805"/>
                  <a:gd name="connsiteX14" fmla="*/ 505452 w 1279877"/>
                  <a:gd name="connsiteY14" fmla="*/ 1689293 h 1807805"/>
                  <a:gd name="connsiteX15" fmla="*/ 515044 w 1279877"/>
                  <a:gd name="connsiteY15" fmla="*/ 1663700 h 1807805"/>
                  <a:gd name="connsiteX16" fmla="*/ 513405 w 1279877"/>
                  <a:gd name="connsiteY16" fmla="*/ 1663688 h 1807805"/>
                  <a:gd name="connsiteX17" fmla="*/ 894799 w 1279877"/>
                  <a:gd name="connsiteY17" fmla="*/ 1191092 h 1807805"/>
                  <a:gd name="connsiteX18" fmla="*/ 903507 w 1279877"/>
                  <a:gd name="connsiteY18" fmla="*/ 921127 h 1807805"/>
                  <a:gd name="connsiteX19" fmla="*/ 624833 w 1279877"/>
                  <a:gd name="connsiteY19" fmla="*/ 929835 h 1807805"/>
                  <a:gd name="connsiteX20" fmla="*/ 58776 w 1279877"/>
                  <a:gd name="connsiteY20" fmla="*/ 851458 h 1807805"/>
                  <a:gd name="connsiteX21" fmla="*/ 0 w 1279877"/>
                  <a:gd name="connsiteY21" fmla="*/ 857812 h 1807805"/>
                  <a:gd name="connsiteX22" fmla="*/ 596 w 1279877"/>
                  <a:gd name="connsiteY22" fmla="*/ 846235 h 1807805"/>
                  <a:gd name="connsiteX23" fmla="*/ 142515 w 1279877"/>
                  <a:gd name="connsiteY23" fmla="*/ 335776 h 1807805"/>
                  <a:gd name="connsiteX24" fmla="*/ 150016 w 1279877"/>
                  <a:gd name="connsiteY24" fmla="*/ 303537 h 1807805"/>
                  <a:gd name="connsiteX25" fmla="*/ 150207 w 1279877"/>
                  <a:gd name="connsiteY25" fmla="*/ 284260 h 1807805"/>
                  <a:gd name="connsiteX26" fmla="*/ 160461 w 1279877"/>
                  <a:gd name="connsiteY26" fmla="*/ 217455 h 1807805"/>
                  <a:gd name="connsiteX27" fmla="*/ 222471 w 1279877"/>
                  <a:gd name="connsiteY27" fmla="*/ 139018 h 1807805"/>
                  <a:gd name="connsiteX28" fmla="*/ 427633 w 1279877"/>
                  <a:gd name="connsiteY28" fmla="*/ 25636 h 1807805"/>
                  <a:gd name="connsiteX29" fmla="*/ 475635 w 1279877"/>
                  <a:gd name="connsiteY29" fmla="*/ 37601 h 1807805"/>
                  <a:gd name="connsiteX30" fmla="*/ 608342 w 1279877"/>
                  <a:gd name="connsiteY30" fmla="*/ 238442 h 1807805"/>
                  <a:gd name="connsiteX31" fmla="*/ 637400 w 1279877"/>
                  <a:gd name="connsiteY31" fmla="*/ 238964 h 1807805"/>
                  <a:gd name="connsiteX32" fmla="*/ 808424 w 1279877"/>
                  <a:gd name="connsiteY32" fmla="*/ 15143 h 1807805"/>
                  <a:gd name="connsiteX33" fmla="*/ 828638 w 1279877"/>
                  <a:gd name="connsiteY33" fmla="*/ 507 h 1807805"/>
                  <a:gd name="connsiteX0" fmla="*/ 828638 w 1279877"/>
                  <a:gd name="connsiteY0" fmla="*/ 507 h 1807805"/>
                  <a:gd name="connsiteX1" fmla="*/ 853482 w 1279877"/>
                  <a:gd name="connsiteY1" fmla="*/ 3321 h 1807805"/>
                  <a:gd name="connsiteX2" fmla="*/ 1073457 w 1279877"/>
                  <a:gd name="connsiteY2" fmla="*/ 84843 h 1807805"/>
                  <a:gd name="connsiteX3" fmla="*/ 1189736 w 1279877"/>
                  <a:gd name="connsiteY3" fmla="*/ 147992 h 1807805"/>
                  <a:gd name="connsiteX4" fmla="*/ 1207731 w 1279877"/>
                  <a:gd name="connsiteY4" fmla="*/ 160859 h 1807805"/>
                  <a:gd name="connsiteX5" fmla="*/ 1245526 w 1279877"/>
                  <a:gd name="connsiteY5" fmla="*/ 219070 h 1807805"/>
                  <a:gd name="connsiteX6" fmla="*/ 1270690 w 1279877"/>
                  <a:gd name="connsiteY6" fmla="*/ 648053 h 1807805"/>
                  <a:gd name="connsiteX7" fmla="*/ 1187220 w 1279877"/>
                  <a:gd name="connsiteY7" fmla="*/ 1105571 h 1807805"/>
                  <a:gd name="connsiteX8" fmla="*/ 1185940 w 1279877"/>
                  <a:gd name="connsiteY8" fmla="*/ 1131479 h 1807805"/>
                  <a:gd name="connsiteX9" fmla="*/ 1182182 w 1279877"/>
                  <a:gd name="connsiteY9" fmla="*/ 1130132 h 1807805"/>
                  <a:gd name="connsiteX10" fmla="*/ 744594 w 1279877"/>
                  <a:gd name="connsiteY10" fmla="*/ 1782807 h 1807805"/>
                  <a:gd name="connsiteX11" fmla="*/ 737441 w 1279877"/>
                  <a:gd name="connsiteY11" fmla="*/ 1792609 h 1807805"/>
                  <a:gd name="connsiteX12" fmla="*/ 705913 w 1279877"/>
                  <a:gd name="connsiteY12" fmla="*/ 1805191 h 1807805"/>
                  <a:gd name="connsiteX13" fmla="*/ 527910 w 1279877"/>
                  <a:gd name="connsiteY13" fmla="*/ 1716214 h 1807805"/>
                  <a:gd name="connsiteX14" fmla="*/ 505452 w 1279877"/>
                  <a:gd name="connsiteY14" fmla="*/ 1689293 h 1807805"/>
                  <a:gd name="connsiteX15" fmla="*/ 515044 w 1279877"/>
                  <a:gd name="connsiteY15" fmla="*/ 1663700 h 1807805"/>
                  <a:gd name="connsiteX16" fmla="*/ 513405 w 1279877"/>
                  <a:gd name="connsiteY16" fmla="*/ 1663688 h 1807805"/>
                  <a:gd name="connsiteX17" fmla="*/ 894799 w 1279877"/>
                  <a:gd name="connsiteY17" fmla="*/ 1191092 h 1807805"/>
                  <a:gd name="connsiteX18" fmla="*/ 903507 w 1279877"/>
                  <a:gd name="connsiteY18" fmla="*/ 921127 h 1807805"/>
                  <a:gd name="connsiteX19" fmla="*/ 58776 w 1279877"/>
                  <a:gd name="connsiteY19" fmla="*/ 851458 h 1807805"/>
                  <a:gd name="connsiteX20" fmla="*/ 0 w 1279877"/>
                  <a:gd name="connsiteY20" fmla="*/ 857812 h 1807805"/>
                  <a:gd name="connsiteX21" fmla="*/ 596 w 1279877"/>
                  <a:gd name="connsiteY21" fmla="*/ 846235 h 1807805"/>
                  <a:gd name="connsiteX22" fmla="*/ 142515 w 1279877"/>
                  <a:gd name="connsiteY22" fmla="*/ 335776 h 1807805"/>
                  <a:gd name="connsiteX23" fmla="*/ 150016 w 1279877"/>
                  <a:gd name="connsiteY23" fmla="*/ 303537 h 1807805"/>
                  <a:gd name="connsiteX24" fmla="*/ 150207 w 1279877"/>
                  <a:gd name="connsiteY24" fmla="*/ 284260 h 1807805"/>
                  <a:gd name="connsiteX25" fmla="*/ 160461 w 1279877"/>
                  <a:gd name="connsiteY25" fmla="*/ 217455 h 1807805"/>
                  <a:gd name="connsiteX26" fmla="*/ 222471 w 1279877"/>
                  <a:gd name="connsiteY26" fmla="*/ 139018 h 1807805"/>
                  <a:gd name="connsiteX27" fmla="*/ 427633 w 1279877"/>
                  <a:gd name="connsiteY27" fmla="*/ 25636 h 1807805"/>
                  <a:gd name="connsiteX28" fmla="*/ 475635 w 1279877"/>
                  <a:gd name="connsiteY28" fmla="*/ 37601 h 1807805"/>
                  <a:gd name="connsiteX29" fmla="*/ 608342 w 1279877"/>
                  <a:gd name="connsiteY29" fmla="*/ 238442 h 1807805"/>
                  <a:gd name="connsiteX30" fmla="*/ 637400 w 1279877"/>
                  <a:gd name="connsiteY30" fmla="*/ 238964 h 1807805"/>
                  <a:gd name="connsiteX31" fmla="*/ 808424 w 1279877"/>
                  <a:gd name="connsiteY31" fmla="*/ 15143 h 1807805"/>
                  <a:gd name="connsiteX32" fmla="*/ 828638 w 1279877"/>
                  <a:gd name="connsiteY32" fmla="*/ 507 h 1807805"/>
                  <a:gd name="connsiteX0" fmla="*/ 828638 w 1279877"/>
                  <a:gd name="connsiteY0" fmla="*/ 507 h 1807805"/>
                  <a:gd name="connsiteX1" fmla="*/ 853482 w 1279877"/>
                  <a:gd name="connsiteY1" fmla="*/ 3321 h 1807805"/>
                  <a:gd name="connsiteX2" fmla="*/ 1073457 w 1279877"/>
                  <a:gd name="connsiteY2" fmla="*/ 84843 h 1807805"/>
                  <a:gd name="connsiteX3" fmla="*/ 1189736 w 1279877"/>
                  <a:gd name="connsiteY3" fmla="*/ 147992 h 1807805"/>
                  <a:gd name="connsiteX4" fmla="*/ 1207731 w 1279877"/>
                  <a:gd name="connsiteY4" fmla="*/ 160859 h 1807805"/>
                  <a:gd name="connsiteX5" fmla="*/ 1245526 w 1279877"/>
                  <a:gd name="connsiteY5" fmla="*/ 219070 h 1807805"/>
                  <a:gd name="connsiteX6" fmla="*/ 1270690 w 1279877"/>
                  <a:gd name="connsiteY6" fmla="*/ 648053 h 1807805"/>
                  <a:gd name="connsiteX7" fmla="*/ 1187220 w 1279877"/>
                  <a:gd name="connsiteY7" fmla="*/ 1105571 h 1807805"/>
                  <a:gd name="connsiteX8" fmla="*/ 1185940 w 1279877"/>
                  <a:gd name="connsiteY8" fmla="*/ 1131479 h 1807805"/>
                  <a:gd name="connsiteX9" fmla="*/ 1182182 w 1279877"/>
                  <a:gd name="connsiteY9" fmla="*/ 1130132 h 1807805"/>
                  <a:gd name="connsiteX10" fmla="*/ 744594 w 1279877"/>
                  <a:gd name="connsiteY10" fmla="*/ 1782807 h 1807805"/>
                  <a:gd name="connsiteX11" fmla="*/ 737441 w 1279877"/>
                  <a:gd name="connsiteY11" fmla="*/ 1792609 h 1807805"/>
                  <a:gd name="connsiteX12" fmla="*/ 705913 w 1279877"/>
                  <a:gd name="connsiteY12" fmla="*/ 1805191 h 1807805"/>
                  <a:gd name="connsiteX13" fmla="*/ 527910 w 1279877"/>
                  <a:gd name="connsiteY13" fmla="*/ 1716214 h 1807805"/>
                  <a:gd name="connsiteX14" fmla="*/ 505452 w 1279877"/>
                  <a:gd name="connsiteY14" fmla="*/ 1689293 h 1807805"/>
                  <a:gd name="connsiteX15" fmla="*/ 515044 w 1279877"/>
                  <a:gd name="connsiteY15" fmla="*/ 1663700 h 1807805"/>
                  <a:gd name="connsiteX16" fmla="*/ 513405 w 1279877"/>
                  <a:gd name="connsiteY16" fmla="*/ 1663688 h 1807805"/>
                  <a:gd name="connsiteX17" fmla="*/ 894799 w 1279877"/>
                  <a:gd name="connsiteY17" fmla="*/ 1191092 h 1807805"/>
                  <a:gd name="connsiteX18" fmla="*/ 920924 w 1279877"/>
                  <a:gd name="connsiteY18" fmla="*/ 877584 h 1807805"/>
                  <a:gd name="connsiteX19" fmla="*/ 58776 w 1279877"/>
                  <a:gd name="connsiteY19" fmla="*/ 851458 h 1807805"/>
                  <a:gd name="connsiteX20" fmla="*/ 0 w 1279877"/>
                  <a:gd name="connsiteY20" fmla="*/ 857812 h 1807805"/>
                  <a:gd name="connsiteX21" fmla="*/ 596 w 1279877"/>
                  <a:gd name="connsiteY21" fmla="*/ 846235 h 1807805"/>
                  <a:gd name="connsiteX22" fmla="*/ 142515 w 1279877"/>
                  <a:gd name="connsiteY22" fmla="*/ 335776 h 1807805"/>
                  <a:gd name="connsiteX23" fmla="*/ 150016 w 1279877"/>
                  <a:gd name="connsiteY23" fmla="*/ 303537 h 1807805"/>
                  <a:gd name="connsiteX24" fmla="*/ 150207 w 1279877"/>
                  <a:gd name="connsiteY24" fmla="*/ 284260 h 1807805"/>
                  <a:gd name="connsiteX25" fmla="*/ 160461 w 1279877"/>
                  <a:gd name="connsiteY25" fmla="*/ 217455 h 1807805"/>
                  <a:gd name="connsiteX26" fmla="*/ 222471 w 1279877"/>
                  <a:gd name="connsiteY26" fmla="*/ 139018 h 1807805"/>
                  <a:gd name="connsiteX27" fmla="*/ 427633 w 1279877"/>
                  <a:gd name="connsiteY27" fmla="*/ 25636 h 1807805"/>
                  <a:gd name="connsiteX28" fmla="*/ 475635 w 1279877"/>
                  <a:gd name="connsiteY28" fmla="*/ 37601 h 1807805"/>
                  <a:gd name="connsiteX29" fmla="*/ 608342 w 1279877"/>
                  <a:gd name="connsiteY29" fmla="*/ 238442 h 1807805"/>
                  <a:gd name="connsiteX30" fmla="*/ 637400 w 1279877"/>
                  <a:gd name="connsiteY30" fmla="*/ 238964 h 1807805"/>
                  <a:gd name="connsiteX31" fmla="*/ 808424 w 1279877"/>
                  <a:gd name="connsiteY31" fmla="*/ 15143 h 1807805"/>
                  <a:gd name="connsiteX32" fmla="*/ 828638 w 1279877"/>
                  <a:gd name="connsiteY32" fmla="*/ 507 h 1807805"/>
                  <a:gd name="connsiteX0" fmla="*/ 828638 w 1279877"/>
                  <a:gd name="connsiteY0" fmla="*/ 507 h 1807805"/>
                  <a:gd name="connsiteX1" fmla="*/ 853482 w 1279877"/>
                  <a:gd name="connsiteY1" fmla="*/ 3321 h 1807805"/>
                  <a:gd name="connsiteX2" fmla="*/ 1073457 w 1279877"/>
                  <a:gd name="connsiteY2" fmla="*/ 84843 h 1807805"/>
                  <a:gd name="connsiteX3" fmla="*/ 1189736 w 1279877"/>
                  <a:gd name="connsiteY3" fmla="*/ 147992 h 1807805"/>
                  <a:gd name="connsiteX4" fmla="*/ 1207731 w 1279877"/>
                  <a:gd name="connsiteY4" fmla="*/ 160859 h 1807805"/>
                  <a:gd name="connsiteX5" fmla="*/ 1245526 w 1279877"/>
                  <a:gd name="connsiteY5" fmla="*/ 219070 h 1807805"/>
                  <a:gd name="connsiteX6" fmla="*/ 1270690 w 1279877"/>
                  <a:gd name="connsiteY6" fmla="*/ 648053 h 1807805"/>
                  <a:gd name="connsiteX7" fmla="*/ 1187220 w 1279877"/>
                  <a:gd name="connsiteY7" fmla="*/ 1105571 h 1807805"/>
                  <a:gd name="connsiteX8" fmla="*/ 1185940 w 1279877"/>
                  <a:gd name="connsiteY8" fmla="*/ 1131479 h 1807805"/>
                  <a:gd name="connsiteX9" fmla="*/ 1182182 w 1279877"/>
                  <a:gd name="connsiteY9" fmla="*/ 1130132 h 1807805"/>
                  <a:gd name="connsiteX10" fmla="*/ 744594 w 1279877"/>
                  <a:gd name="connsiteY10" fmla="*/ 1782807 h 1807805"/>
                  <a:gd name="connsiteX11" fmla="*/ 737441 w 1279877"/>
                  <a:gd name="connsiteY11" fmla="*/ 1792609 h 1807805"/>
                  <a:gd name="connsiteX12" fmla="*/ 705913 w 1279877"/>
                  <a:gd name="connsiteY12" fmla="*/ 1805191 h 1807805"/>
                  <a:gd name="connsiteX13" fmla="*/ 527910 w 1279877"/>
                  <a:gd name="connsiteY13" fmla="*/ 1716214 h 1807805"/>
                  <a:gd name="connsiteX14" fmla="*/ 505452 w 1279877"/>
                  <a:gd name="connsiteY14" fmla="*/ 1689293 h 1807805"/>
                  <a:gd name="connsiteX15" fmla="*/ 515044 w 1279877"/>
                  <a:gd name="connsiteY15" fmla="*/ 1663700 h 1807805"/>
                  <a:gd name="connsiteX16" fmla="*/ 513405 w 1279877"/>
                  <a:gd name="connsiteY16" fmla="*/ 1663688 h 1807805"/>
                  <a:gd name="connsiteX17" fmla="*/ 868673 w 1279877"/>
                  <a:gd name="connsiteY17" fmla="*/ 1130132 h 1807805"/>
                  <a:gd name="connsiteX18" fmla="*/ 920924 w 1279877"/>
                  <a:gd name="connsiteY18" fmla="*/ 877584 h 1807805"/>
                  <a:gd name="connsiteX19" fmla="*/ 58776 w 1279877"/>
                  <a:gd name="connsiteY19" fmla="*/ 851458 h 1807805"/>
                  <a:gd name="connsiteX20" fmla="*/ 0 w 1279877"/>
                  <a:gd name="connsiteY20" fmla="*/ 857812 h 1807805"/>
                  <a:gd name="connsiteX21" fmla="*/ 596 w 1279877"/>
                  <a:gd name="connsiteY21" fmla="*/ 846235 h 1807805"/>
                  <a:gd name="connsiteX22" fmla="*/ 142515 w 1279877"/>
                  <a:gd name="connsiteY22" fmla="*/ 335776 h 1807805"/>
                  <a:gd name="connsiteX23" fmla="*/ 150016 w 1279877"/>
                  <a:gd name="connsiteY23" fmla="*/ 303537 h 1807805"/>
                  <a:gd name="connsiteX24" fmla="*/ 150207 w 1279877"/>
                  <a:gd name="connsiteY24" fmla="*/ 284260 h 1807805"/>
                  <a:gd name="connsiteX25" fmla="*/ 160461 w 1279877"/>
                  <a:gd name="connsiteY25" fmla="*/ 217455 h 1807805"/>
                  <a:gd name="connsiteX26" fmla="*/ 222471 w 1279877"/>
                  <a:gd name="connsiteY26" fmla="*/ 139018 h 1807805"/>
                  <a:gd name="connsiteX27" fmla="*/ 427633 w 1279877"/>
                  <a:gd name="connsiteY27" fmla="*/ 25636 h 1807805"/>
                  <a:gd name="connsiteX28" fmla="*/ 475635 w 1279877"/>
                  <a:gd name="connsiteY28" fmla="*/ 37601 h 1807805"/>
                  <a:gd name="connsiteX29" fmla="*/ 608342 w 1279877"/>
                  <a:gd name="connsiteY29" fmla="*/ 238442 h 1807805"/>
                  <a:gd name="connsiteX30" fmla="*/ 637400 w 1279877"/>
                  <a:gd name="connsiteY30" fmla="*/ 238964 h 1807805"/>
                  <a:gd name="connsiteX31" fmla="*/ 808424 w 1279877"/>
                  <a:gd name="connsiteY31" fmla="*/ 15143 h 1807805"/>
                  <a:gd name="connsiteX32" fmla="*/ 828638 w 1279877"/>
                  <a:gd name="connsiteY32" fmla="*/ 507 h 1807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79877" h="1807805">
                    <a:moveTo>
                      <a:pt x="828638" y="507"/>
                    </a:moveTo>
                    <a:cubicBezTo>
                      <a:pt x="836294" y="-858"/>
                      <a:pt x="844722" y="685"/>
                      <a:pt x="853482" y="3321"/>
                    </a:cubicBezTo>
                    <a:cubicBezTo>
                      <a:pt x="928453" y="26015"/>
                      <a:pt x="1001429" y="54124"/>
                      <a:pt x="1073457" y="84843"/>
                    </a:cubicBezTo>
                    <a:cubicBezTo>
                      <a:pt x="1114243" y="102222"/>
                      <a:pt x="1153699" y="121926"/>
                      <a:pt x="1189736" y="147992"/>
                    </a:cubicBezTo>
                    <a:cubicBezTo>
                      <a:pt x="1195576" y="152455"/>
                      <a:pt x="1201606" y="156776"/>
                      <a:pt x="1207731" y="160859"/>
                    </a:cubicBezTo>
                    <a:cubicBezTo>
                      <a:pt x="1224682" y="177382"/>
                      <a:pt x="1245809" y="191294"/>
                      <a:pt x="1245526" y="219070"/>
                    </a:cubicBezTo>
                    <a:cubicBezTo>
                      <a:pt x="1288875" y="359991"/>
                      <a:pt x="1283557" y="504140"/>
                      <a:pt x="1270690" y="648053"/>
                    </a:cubicBezTo>
                    <a:cubicBezTo>
                      <a:pt x="1256872" y="802933"/>
                      <a:pt x="1229335" y="955676"/>
                      <a:pt x="1187220" y="1105571"/>
                    </a:cubicBezTo>
                    <a:cubicBezTo>
                      <a:pt x="1186793" y="1114207"/>
                      <a:pt x="1186367" y="1122843"/>
                      <a:pt x="1185940" y="1131479"/>
                    </a:cubicBezTo>
                    <a:lnTo>
                      <a:pt x="1182182" y="1130132"/>
                    </a:lnTo>
                    <a:lnTo>
                      <a:pt x="744594" y="1782807"/>
                    </a:lnTo>
                    <a:lnTo>
                      <a:pt x="737441" y="1792609"/>
                    </a:lnTo>
                    <a:cubicBezTo>
                      <a:pt x="729511" y="1803244"/>
                      <a:pt x="721012" y="1812503"/>
                      <a:pt x="705913" y="1805191"/>
                    </a:cubicBezTo>
                    <a:cubicBezTo>
                      <a:pt x="646278" y="1776086"/>
                      <a:pt x="587118" y="1746079"/>
                      <a:pt x="527910" y="1716214"/>
                    </a:cubicBezTo>
                    <a:cubicBezTo>
                      <a:pt x="516895" y="1710658"/>
                      <a:pt x="503174" y="1706385"/>
                      <a:pt x="505452" y="1689293"/>
                    </a:cubicBezTo>
                    <a:cubicBezTo>
                      <a:pt x="506734" y="1680936"/>
                      <a:pt x="515613" y="1675713"/>
                      <a:pt x="515044" y="1663700"/>
                    </a:cubicBezTo>
                    <a:lnTo>
                      <a:pt x="513405" y="1663688"/>
                    </a:lnTo>
                    <a:lnTo>
                      <a:pt x="868673" y="1130132"/>
                    </a:lnTo>
                    <a:lnTo>
                      <a:pt x="920924" y="877584"/>
                    </a:lnTo>
                    <a:lnTo>
                      <a:pt x="58776" y="851458"/>
                    </a:lnTo>
                    <a:lnTo>
                      <a:pt x="0" y="857812"/>
                    </a:lnTo>
                    <a:cubicBezTo>
                      <a:pt x="199" y="853953"/>
                      <a:pt x="397" y="850094"/>
                      <a:pt x="596" y="846235"/>
                    </a:cubicBezTo>
                    <a:cubicBezTo>
                      <a:pt x="44515" y="675164"/>
                      <a:pt x="92898" y="505280"/>
                      <a:pt x="142515" y="335776"/>
                    </a:cubicBezTo>
                    <a:cubicBezTo>
                      <a:pt x="145601" y="325188"/>
                      <a:pt x="147547" y="314268"/>
                      <a:pt x="150016" y="303537"/>
                    </a:cubicBezTo>
                    <a:cubicBezTo>
                      <a:pt x="153815" y="297175"/>
                      <a:pt x="148877" y="290670"/>
                      <a:pt x="150207" y="284260"/>
                    </a:cubicBezTo>
                    <a:cubicBezTo>
                      <a:pt x="153293" y="261945"/>
                      <a:pt x="154907" y="239391"/>
                      <a:pt x="160461" y="217455"/>
                    </a:cubicBezTo>
                    <a:cubicBezTo>
                      <a:pt x="167963" y="180896"/>
                      <a:pt x="188856" y="156919"/>
                      <a:pt x="222471" y="139018"/>
                    </a:cubicBezTo>
                    <a:cubicBezTo>
                      <a:pt x="291412" y="102269"/>
                      <a:pt x="358929" y="62860"/>
                      <a:pt x="427633" y="25636"/>
                    </a:cubicBezTo>
                    <a:cubicBezTo>
                      <a:pt x="453984" y="11345"/>
                      <a:pt x="456738" y="12912"/>
                      <a:pt x="475635" y="37601"/>
                    </a:cubicBezTo>
                    <a:cubicBezTo>
                      <a:pt x="518794" y="105261"/>
                      <a:pt x="565040" y="170878"/>
                      <a:pt x="608342" y="238442"/>
                    </a:cubicBezTo>
                    <a:cubicBezTo>
                      <a:pt x="619310" y="255488"/>
                      <a:pt x="626052" y="254110"/>
                      <a:pt x="637400" y="238964"/>
                    </a:cubicBezTo>
                    <a:cubicBezTo>
                      <a:pt x="693617" y="163803"/>
                      <a:pt x="750687" y="89212"/>
                      <a:pt x="808424" y="15143"/>
                    </a:cubicBezTo>
                    <a:cubicBezTo>
                      <a:pt x="814098" y="6146"/>
                      <a:pt x="820982" y="1872"/>
                      <a:pt x="828638" y="50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242A894-4944-4C18-A8D5-C165721A2990}"/>
                  </a:ext>
                </a:extLst>
              </p:cNvPr>
              <p:cNvSpPr/>
              <p:nvPr/>
            </p:nvSpPr>
            <p:spPr>
              <a:xfrm>
                <a:off x="10236846" y="1711055"/>
                <a:ext cx="1110654" cy="904995"/>
              </a:xfrm>
              <a:custGeom>
                <a:avLst/>
                <a:gdLst>
                  <a:gd name="connsiteX0" fmla="*/ 27454 w 942606"/>
                  <a:gd name="connsiteY0" fmla="*/ 450512 h 768064"/>
                  <a:gd name="connsiteX1" fmla="*/ 1343 w 942606"/>
                  <a:gd name="connsiteY1" fmla="*/ 265714 h 768064"/>
                  <a:gd name="connsiteX2" fmla="*/ 7750 w 942606"/>
                  <a:gd name="connsiteY2" fmla="*/ 246573 h 768064"/>
                  <a:gd name="connsiteX3" fmla="*/ 137423 w 942606"/>
                  <a:gd name="connsiteY3" fmla="*/ 20955 h 768064"/>
                  <a:gd name="connsiteX4" fmla="*/ 172803 w 942606"/>
                  <a:gd name="connsiteY4" fmla="*/ 14790 h 768064"/>
                  <a:gd name="connsiteX5" fmla="*/ 421712 w 942606"/>
                  <a:gd name="connsiteY5" fmla="*/ 149862 h 768064"/>
                  <a:gd name="connsiteX6" fmla="*/ 686739 w 942606"/>
                  <a:gd name="connsiteY6" fmla="*/ 196243 h 768064"/>
                  <a:gd name="connsiteX7" fmla="*/ 822779 w 942606"/>
                  <a:gd name="connsiteY7" fmla="*/ 233275 h 768064"/>
                  <a:gd name="connsiteX8" fmla="*/ 861221 w 942606"/>
                  <a:gd name="connsiteY8" fmla="*/ 236499 h 768064"/>
                  <a:gd name="connsiteX9" fmla="*/ 914493 w 942606"/>
                  <a:gd name="connsiteY9" fmla="*/ 240771 h 768064"/>
                  <a:gd name="connsiteX10" fmla="*/ 919812 w 942606"/>
                  <a:gd name="connsiteY10" fmla="*/ 260999 h 768064"/>
                  <a:gd name="connsiteX11" fmla="*/ 933069 w 942606"/>
                  <a:gd name="connsiteY11" fmla="*/ 355937 h 768064"/>
                  <a:gd name="connsiteX12" fmla="*/ 900309 w 942606"/>
                  <a:gd name="connsiteY12" fmla="*/ 403244 h 768064"/>
                  <a:gd name="connsiteX13" fmla="*/ 823867 w 942606"/>
                  <a:gd name="connsiteY13" fmla="*/ 493185 h 768064"/>
                  <a:gd name="connsiteX14" fmla="*/ 597927 w 942606"/>
                  <a:gd name="connsiteY14" fmla="*/ 699622 h 768064"/>
                  <a:gd name="connsiteX15" fmla="*/ 574877 w 942606"/>
                  <a:gd name="connsiteY15" fmla="*/ 711792 h 768064"/>
                  <a:gd name="connsiteX16" fmla="*/ 426225 w 942606"/>
                  <a:gd name="connsiteY16" fmla="*/ 765305 h 768064"/>
                  <a:gd name="connsiteX17" fmla="*/ 379280 w 942606"/>
                  <a:gd name="connsiteY17" fmla="*/ 764016 h 768064"/>
                  <a:gd name="connsiteX18" fmla="*/ 298970 w 942606"/>
                  <a:gd name="connsiteY18" fmla="*/ 737743 h 768064"/>
                  <a:gd name="connsiteX19" fmla="*/ 61787 w 942606"/>
                  <a:gd name="connsiteY19" fmla="*/ 541299 h 768064"/>
                  <a:gd name="connsiteX20" fmla="*/ 27454 w 942606"/>
                  <a:gd name="connsiteY20" fmla="*/ 450512 h 768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42606" h="768064">
                    <a:moveTo>
                      <a:pt x="27454" y="450512"/>
                    </a:moveTo>
                    <a:cubicBezTo>
                      <a:pt x="13351" y="389665"/>
                      <a:pt x="3680" y="328213"/>
                      <a:pt x="1343" y="265714"/>
                    </a:cubicBezTo>
                    <a:cubicBezTo>
                      <a:pt x="-2768" y="257252"/>
                      <a:pt x="3478" y="252013"/>
                      <a:pt x="7750" y="246573"/>
                    </a:cubicBezTo>
                    <a:cubicBezTo>
                      <a:pt x="61666" y="177506"/>
                      <a:pt x="100874" y="99976"/>
                      <a:pt x="137423" y="20955"/>
                    </a:cubicBezTo>
                    <a:cubicBezTo>
                      <a:pt x="149592" y="-5318"/>
                      <a:pt x="152977" y="-6325"/>
                      <a:pt x="172803" y="14790"/>
                    </a:cubicBezTo>
                    <a:cubicBezTo>
                      <a:pt x="240903" y="87283"/>
                      <a:pt x="328708" y="123670"/>
                      <a:pt x="421712" y="149862"/>
                    </a:cubicBezTo>
                    <a:cubicBezTo>
                      <a:pt x="508429" y="174282"/>
                      <a:pt x="597403" y="186129"/>
                      <a:pt x="686739" y="196243"/>
                    </a:cubicBezTo>
                    <a:cubicBezTo>
                      <a:pt x="733684" y="201562"/>
                      <a:pt x="777164" y="221831"/>
                      <a:pt x="822779" y="233275"/>
                    </a:cubicBezTo>
                    <a:cubicBezTo>
                      <a:pt x="835593" y="236499"/>
                      <a:pt x="848085" y="239642"/>
                      <a:pt x="861221" y="236499"/>
                    </a:cubicBezTo>
                    <a:cubicBezTo>
                      <a:pt x="879475" y="232187"/>
                      <a:pt x="896158" y="246493"/>
                      <a:pt x="914493" y="240771"/>
                    </a:cubicBezTo>
                    <a:cubicBezTo>
                      <a:pt x="917112" y="247298"/>
                      <a:pt x="913526" y="255237"/>
                      <a:pt x="919812" y="260999"/>
                    </a:cubicBezTo>
                    <a:cubicBezTo>
                      <a:pt x="950356" y="288924"/>
                      <a:pt x="945239" y="321967"/>
                      <a:pt x="933069" y="355937"/>
                    </a:cubicBezTo>
                    <a:cubicBezTo>
                      <a:pt x="933875" y="379752"/>
                      <a:pt x="916387" y="394621"/>
                      <a:pt x="900309" y="403244"/>
                    </a:cubicBezTo>
                    <a:cubicBezTo>
                      <a:pt x="862068" y="423755"/>
                      <a:pt x="843773" y="457443"/>
                      <a:pt x="823867" y="493185"/>
                    </a:cubicBezTo>
                    <a:cubicBezTo>
                      <a:pt x="771804" y="586632"/>
                      <a:pt x="691897" y="651227"/>
                      <a:pt x="597927" y="699622"/>
                    </a:cubicBezTo>
                    <a:cubicBezTo>
                      <a:pt x="590190" y="703612"/>
                      <a:pt x="582493" y="707601"/>
                      <a:pt x="574877" y="711792"/>
                    </a:cubicBezTo>
                    <a:cubicBezTo>
                      <a:pt x="527287" y="735123"/>
                      <a:pt x="477683" y="752692"/>
                      <a:pt x="426225" y="765305"/>
                    </a:cubicBezTo>
                    <a:cubicBezTo>
                      <a:pt x="410308" y="769214"/>
                      <a:pt x="394834" y="769133"/>
                      <a:pt x="379280" y="764016"/>
                    </a:cubicBezTo>
                    <a:cubicBezTo>
                      <a:pt x="352523" y="755231"/>
                      <a:pt x="324920" y="748985"/>
                      <a:pt x="298970" y="737743"/>
                    </a:cubicBezTo>
                    <a:cubicBezTo>
                      <a:pt x="197947" y="698776"/>
                      <a:pt x="114051" y="638936"/>
                      <a:pt x="61787" y="541299"/>
                    </a:cubicBezTo>
                    <a:cubicBezTo>
                      <a:pt x="46515" y="512648"/>
                      <a:pt x="31363" y="483635"/>
                      <a:pt x="27454" y="450512"/>
                    </a:cubicBezTo>
                    <a:close/>
                  </a:path>
                </a:pathLst>
              </a:custGeom>
              <a:solidFill>
                <a:srgbClr val="FDCCA2"/>
              </a:solidFill>
              <a:ln w="40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B4D158C-562B-460F-970A-9FB5D1BDEC7F}"/>
                  </a:ext>
                </a:extLst>
              </p:cNvPr>
              <p:cNvSpPr/>
              <p:nvPr/>
            </p:nvSpPr>
            <p:spPr>
              <a:xfrm>
                <a:off x="10385986" y="4496743"/>
                <a:ext cx="424386" cy="326020"/>
              </a:xfrm>
              <a:custGeom>
                <a:avLst/>
                <a:gdLst>
                  <a:gd name="connsiteX0" fmla="*/ 360175 w 360174"/>
                  <a:gd name="connsiteY0" fmla="*/ 92859 h 276691"/>
                  <a:gd name="connsiteX1" fmla="*/ 333176 w 360174"/>
                  <a:gd name="connsiteY1" fmla="*/ 170993 h 276691"/>
                  <a:gd name="connsiteX2" fmla="*/ 285103 w 360174"/>
                  <a:gd name="connsiteY2" fmla="*/ 210846 h 276691"/>
                  <a:gd name="connsiteX3" fmla="*/ 240818 w 360174"/>
                  <a:gd name="connsiteY3" fmla="*/ 259605 h 276691"/>
                  <a:gd name="connsiteX4" fmla="*/ 217043 w 360174"/>
                  <a:gd name="connsiteY4" fmla="*/ 275521 h 276691"/>
                  <a:gd name="connsiteX5" fmla="*/ 190971 w 360174"/>
                  <a:gd name="connsiteY5" fmla="*/ 275723 h 276691"/>
                  <a:gd name="connsiteX6" fmla="*/ 164900 w 360174"/>
                  <a:gd name="connsiteY6" fmla="*/ 244775 h 276691"/>
                  <a:gd name="connsiteX7" fmla="*/ 146968 w 360174"/>
                  <a:gd name="connsiteY7" fmla="*/ 274957 h 276691"/>
                  <a:gd name="connsiteX8" fmla="*/ 114409 w 360174"/>
                  <a:gd name="connsiteY8" fmla="*/ 275521 h 276691"/>
                  <a:gd name="connsiteX9" fmla="*/ 66376 w 360174"/>
                  <a:gd name="connsiteY9" fmla="*/ 226562 h 276691"/>
                  <a:gd name="connsiteX10" fmla="*/ 65086 w 360174"/>
                  <a:gd name="connsiteY10" fmla="*/ 218946 h 276691"/>
                  <a:gd name="connsiteX11" fmla="*/ 30552 w 360174"/>
                  <a:gd name="connsiteY11" fmla="*/ 267301 h 276691"/>
                  <a:gd name="connsiteX12" fmla="*/ 3796 w 360174"/>
                  <a:gd name="connsiteY12" fmla="*/ 274836 h 276691"/>
                  <a:gd name="connsiteX13" fmla="*/ 3876 w 360174"/>
                  <a:gd name="connsiteY13" fmla="*/ 255655 h 276691"/>
                  <a:gd name="connsiteX14" fmla="*/ 69156 w 360174"/>
                  <a:gd name="connsiteY14" fmla="*/ 90522 h 276691"/>
                  <a:gd name="connsiteX15" fmla="*/ 117068 w 360174"/>
                  <a:gd name="connsiteY15" fmla="*/ 32213 h 276691"/>
                  <a:gd name="connsiteX16" fmla="*/ 191938 w 360174"/>
                  <a:gd name="connsiteY16" fmla="*/ 621 h 276691"/>
                  <a:gd name="connsiteX17" fmla="*/ 205438 w 360174"/>
                  <a:gd name="connsiteY17" fmla="*/ 14201 h 276691"/>
                  <a:gd name="connsiteX18" fmla="*/ 360175 w 360174"/>
                  <a:gd name="connsiteY18" fmla="*/ 92859 h 27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60174" h="276691">
                    <a:moveTo>
                      <a:pt x="360175" y="92859"/>
                    </a:moveTo>
                    <a:cubicBezTo>
                      <a:pt x="359570" y="121792"/>
                      <a:pt x="349456" y="147460"/>
                      <a:pt x="333176" y="170993"/>
                    </a:cubicBezTo>
                    <a:cubicBezTo>
                      <a:pt x="319234" y="186789"/>
                      <a:pt x="304687" y="202424"/>
                      <a:pt x="285103" y="210846"/>
                    </a:cubicBezTo>
                    <a:cubicBezTo>
                      <a:pt x="262497" y="220598"/>
                      <a:pt x="247023" y="235588"/>
                      <a:pt x="240818" y="259605"/>
                    </a:cubicBezTo>
                    <a:cubicBezTo>
                      <a:pt x="237634" y="272016"/>
                      <a:pt x="230099" y="277133"/>
                      <a:pt x="217043" y="275521"/>
                    </a:cubicBezTo>
                    <a:cubicBezTo>
                      <a:pt x="208500" y="274474"/>
                      <a:pt x="199595" y="274756"/>
                      <a:pt x="190971" y="275723"/>
                    </a:cubicBezTo>
                    <a:cubicBezTo>
                      <a:pt x="171105" y="277899"/>
                      <a:pt x="155511" y="276207"/>
                      <a:pt x="164900" y="244775"/>
                    </a:cubicBezTo>
                    <a:cubicBezTo>
                      <a:pt x="153577" y="256099"/>
                      <a:pt x="159984" y="272459"/>
                      <a:pt x="146968" y="274957"/>
                    </a:cubicBezTo>
                    <a:cubicBezTo>
                      <a:pt x="136451" y="276972"/>
                      <a:pt x="125289" y="275521"/>
                      <a:pt x="114409" y="275521"/>
                    </a:cubicBezTo>
                    <a:cubicBezTo>
                      <a:pt x="65086" y="275562"/>
                      <a:pt x="65086" y="275562"/>
                      <a:pt x="66376" y="226562"/>
                    </a:cubicBezTo>
                    <a:cubicBezTo>
                      <a:pt x="66416" y="224748"/>
                      <a:pt x="65771" y="222895"/>
                      <a:pt x="65086" y="218946"/>
                    </a:cubicBezTo>
                    <a:cubicBezTo>
                      <a:pt x="52715" y="236112"/>
                      <a:pt x="40747" y="251142"/>
                      <a:pt x="30552" y="267301"/>
                    </a:cubicBezTo>
                    <a:cubicBezTo>
                      <a:pt x="23340" y="278745"/>
                      <a:pt x="11895" y="277617"/>
                      <a:pt x="3796" y="274836"/>
                    </a:cubicBezTo>
                    <a:cubicBezTo>
                      <a:pt x="-3739" y="272217"/>
                      <a:pt x="1942" y="262224"/>
                      <a:pt x="3876" y="255655"/>
                    </a:cubicBezTo>
                    <a:cubicBezTo>
                      <a:pt x="20599" y="198636"/>
                      <a:pt x="42883" y="143793"/>
                      <a:pt x="69156" y="90522"/>
                    </a:cubicBezTo>
                    <a:cubicBezTo>
                      <a:pt x="80600" y="67352"/>
                      <a:pt x="97686" y="48816"/>
                      <a:pt x="117068" y="32213"/>
                    </a:cubicBezTo>
                    <a:cubicBezTo>
                      <a:pt x="137297" y="10413"/>
                      <a:pt x="160991" y="-3126"/>
                      <a:pt x="191938" y="621"/>
                    </a:cubicBezTo>
                    <a:cubicBezTo>
                      <a:pt x="190246" y="11219"/>
                      <a:pt x="199796" y="11300"/>
                      <a:pt x="205438" y="14201"/>
                    </a:cubicBezTo>
                    <a:cubicBezTo>
                      <a:pt x="256976" y="40595"/>
                      <a:pt x="308596" y="66707"/>
                      <a:pt x="360175" y="92859"/>
                    </a:cubicBezTo>
                    <a:close/>
                  </a:path>
                </a:pathLst>
              </a:custGeom>
              <a:solidFill>
                <a:srgbClr val="FDC795"/>
              </a:solidFill>
              <a:ln w="40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4466B7F-85EC-4D72-B015-4265B49CAD01}"/>
                  </a:ext>
                </a:extLst>
              </p:cNvPr>
              <p:cNvSpPr/>
              <p:nvPr/>
            </p:nvSpPr>
            <p:spPr>
              <a:xfrm>
                <a:off x="10577341" y="2729362"/>
                <a:ext cx="336634" cy="341217"/>
              </a:xfrm>
              <a:custGeom>
                <a:avLst/>
                <a:gdLst>
                  <a:gd name="connsiteX0" fmla="*/ 0 w 285699"/>
                  <a:gd name="connsiteY0" fmla="*/ 101667 h 289589"/>
                  <a:gd name="connsiteX1" fmla="*/ 13781 w 285699"/>
                  <a:gd name="connsiteY1" fmla="*/ 30303 h 289589"/>
                  <a:gd name="connsiteX2" fmla="*/ 77328 w 285699"/>
                  <a:gd name="connsiteY2" fmla="*/ 44890 h 289589"/>
                  <a:gd name="connsiteX3" fmla="*/ 231259 w 285699"/>
                  <a:gd name="connsiteY3" fmla="*/ 40457 h 289589"/>
                  <a:gd name="connsiteX4" fmla="*/ 264222 w 285699"/>
                  <a:gd name="connsiteY4" fmla="*/ 12331 h 289589"/>
                  <a:gd name="connsiteX5" fmla="*/ 273288 w 285699"/>
                  <a:gd name="connsiteY5" fmla="*/ 0 h 289589"/>
                  <a:gd name="connsiteX6" fmla="*/ 285700 w 285699"/>
                  <a:gd name="connsiteY6" fmla="*/ 83373 h 289589"/>
                  <a:gd name="connsiteX7" fmla="*/ 135153 w 285699"/>
                  <a:gd name="connsiteY7" fmla="*/ 282033 h 289589"/>
                  <a:gd name="connsiteX8" fmla="*/ 118914 w 285699"/>
                  <a:gd name="connsiteY8" fmla="*/ 282556 h 289589"/>
                  <a:gd name="connsiteX9" fmla="*/ 0 w 285699"/>
                  <a:gd name="connsiteY9" fmla="*/ 101667 h 289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699" h="289589">
                    <a:moveTo>
                      <a:pt x="0" y="101667"/>
                    </a:moveTo>
                    <a:cubicBezTo>
                      <a:pt x="9147" y="78739"/>
                      <a:pt x="10276" y="54319"/>
                      <a:pt x="13781" y="30303"/>
                    </a:cubicBezTo>
                    <a:cubicBezTo>
                      <a:pt x="32600" y="45414"/>
                      <a:pt x="55649" y="43883"/>
                      <a:pt x="77328" y="44890"/>
                    </a:cubicBezTo>
                    <a:cubicBezTo>
                      <a:pt x="128666" y="47227"/>
                      <a:pt x="180043" y="45132"/>
                      <a:pt x="231259" y="40457"/>
                    </a:cubicBezTo>
                    <a:cubicBezTo>
                      <a:pt x="248748" y="38846"/>
                      <a:pt x="264907" y="35904"/>
                      <a:pt x="264222" y="12331"/>
                    </a:cubicBezTo>
                    <a:cubicBezTo>
                      <a:pt x="264060" y="7173"/>
                      <a:pt x="265028" y="202"/>
                      <a:pt x="273288" y="0"/>
                    </a:cubicBezTo>
                    <a:cubicBezTo>
                      <a:pt x="274134" y="28288"/>
                      <a:pt x="278809" y="56012"/>
                      <a:pt x="285700" y="83373"/>
                    </a:cubicBezTo>
                    <a:cubicBezTo>
                      <a:pt x="235450" y="149539"/>
                      <a:pt x="185120" y="215625"/>
                      <a:pt x="135153" y="282033"/>
                    </a:cubicBezTo>
                    <a:cubicBezTo>
                      <a:pt x="128988" y="290253"/>
                      <a:pt x="126087" y="293598"/>
                      <a:pt x="118914" y="282556"/>
                    </a:cubicBezTo>
                    <a:cubicBezTo>
                      <a:pt x="79665" y="222032"/>
                      <a:pt x="39692" y="161950"/>
                      <a:pt x="0" y="101667"/>
                    </a:cubicBezTo>
                    <a:close/>
                  </a:path>
                </a:pathLst>
              </a:custGeom>
              <a:solidFill>
                <a:srgbClr val="F8CEA1"/>
              </a:solidFill>
              <a:ln w="40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1B4A7875-001A-44EE-8F78-78F1E392649B}"/>
                  </a:ext>
                </a:extLst>
              </p:cNvPr>
              <p:cNvSpPr/>
              <p:nvPr/>
            </p:nvSpPr>
            <p:spPr>
              <a:xfrm>
                <a:off x="10587976" y="2553876"/>
                <a:ext cx="326853" cy="157702"/>
              </a:xfrm>
              <a:custGeom>
                <a:avLst/>
                <a:gdLst>
                  <a:gd name="connsiteX0" fmla="*/ 7938 w 277398"/>
                  <a:gd name="connsiteY0" fmla="*/ 91150 h 133841"/>
                  <a:gd name="connsiteX1" fmla="*/ 0 w 277398"/>
                  <a:gd name="connsiteY1" fmla="*/ 25628 h 133841"/>
                  <a:gd name="connsiteX2" fmla="*/ 76160 w 277398"/>
                  <a:gd name="connsiteY2" fmla="*/ 49202 h 133841"/>
                  <a:gd name="connsiteX3" fmla="*/ 137168 w 277398"/>
                  <a:gd name="connsiteY3" fmla="*/ 50088 h 133841"/>
                  <a:gd name="connsiteX4" fmla="*/ 277398 w 277398"/>
                  <a:gd name="connsiteY4" fmla="*/ 0 h 133841"/>
                  <a:gd name="connsiteX5" fmla="*/ 264625 w 277398"/>
                  <a:gd name="connsiteY5" fmla="*/ 90586 h 133841"/>
                  <a:gd name="connsiteX6" fmla="*/ 248264 w 277398"/>
                  <a:gd name="connsiteY6" fmla="*/ 100740 h 133841"/>
                  <a:gd name="connsiteX7" fmla="*/ 124434 w 277398"/>
                  <a:gd name="connsiteY7" fmla="*/ 133219 h 133841"/>
                  <a:gd name="connsiteX8" fmla="*/ 7938 w 277398"/>
                  <a:gd name="connsiteY8" fmla="*/ 91150 h 13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7398" h="133841">
                    <a:moveTo>
                      <a:pt x="7938" y="91150"/>
                    </a:moveTo>
                    <a:cubicBezTo>
                      <a:pt x="5279" y="69309"/>
                      <a:pt x="2660" y="47469"/>
                      <a:pt x="0" y="25628"/>
                    </a:cubicBezTo>
                    <a:cubicBezTo>
                      <a:pt x="25427" y="33365"/>
                      <a:pt x="51337" y="39853"/>
                      <a:pt x="76160" y="49202"/>
                    </a:cubicBezTo>
                    <a:cubicBezTo>
                      <a:pt x="96952" y="57019"/>
                      <a:pt x="116415" y="55447"/>
                      <a:pt x="137168" y="50088"/>
                    </a:cubicBezTo>
                    <a:cubicBezTo>
                      <a:pt x="185483" y="37677"/>
                      <a:pt x="231340" y="18576"/>
                      <a:pt x="277398" y="0"/>
                    </a:cubicBezTo>
                    <a:cubicBezTo>
                      <a:pt x="273127" y="30182"/>
                      <a:pt x="268856" y="60404"/>
                      <a:pt x="264625" y="90586"/>
                    </a:cubicBezTo>
                    <a:cubicBezTo>
                      <a:pt x="260434" y="95985"/>
                      <a:pt x="254631" y="98887"/>
                      <a:pt x="248264" y="100740"/>
                    </a:cubicBezTo>
                    <a:cubicBezTo>
                      <a:pt x="207203" y="112507"/>
                      <a:pt x="167189" y="129230"/>
                      <a:pt x="124434" y="133219"/>
                    </a:cubicBezTo>
                    <a:cubicBezTo>
                      <a:pt x="79867" y="137369"/>
                      <a:pt x="41263" y="120485"/>
                      <a:pt x="7938" y="91150"/>
                    </a:cubicBezTo>
                    <a:close/>
                  </a:path>
                </a:pathLst>
              </a:custGeom>
              <a:solidFill>
                <a:srgbClr val="ED8B23"/>
              </a:solidFill>
              <a:ln w="40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514790F-1E0C-44EF-BE8C-FAEC91AB0179}"/>
                  </a:ext>
                </a:extLst>
              </p:cNvPr>
              <p:cNvSpPr/>
              <p:nvPr/>
            </p:nvSpPr>
            <p:spPr>
              <a:xfrm>
                <a:off x="10417507" y="2088596"/>
                <a:ext cx="138772" cy="132639"/>
              </a:xfrm>
              <a:custGeom>
                <a:avLst/>
                <a:gdLst>
                  <a:gd name="connsiteX0" fmla="*/ 117759 w 117775"/>
                  <a:gd name="connsiteY0" fmla="*/ 55708 h 112570"/>
                  <a:gd name="connsiteX1" fmla="*/ 76455 w 117775"/>
                  <a:gd name="connsiteY1" fmla="*/ 112566 h 112570"/>
                  <a:gd name="connsiteX2" fmla="*/ 36764 w 117775"/>
                  <a:gd name="connsiteY2" fmla="*/ 52243 h 112570"/>
                  <a:gd name="connsiteX3" fmla="*/ 23748 w 117775"/>
                  <a:gd name="connsiteY3" fmla="*/ 29879 h 112570"/>
                  <a:gd name="connsiteX4" fmla="*/ 10772 w 117775"/>
                  <a:gd name="connsiteY4" fmla="*/ 22424 h 112570"/>
                  <a:gd name="connsiteX5" fmla="*/ 2512 w 117775"/>
                  <a:gd name="connsiteY5" fmla="*/ 3082 h 112570"/>
                  <a:gd name="connsiteX6" fmla="*/ 18429 w 117775"/>
                  <a:gd name="connsiteY6" fmla="*/ 10859 h 112570"/>
                  <a:gd name="connsiteX7" fmla="*/ 55219 w 117775"/>
                  <a:gd name="connsiteY7" fmla="*/ 10375 h 112570"/>
                  <a:gd name="connsiteX8" fmla="*/ 105589 w 117775"/>
                  <a:gd name="connsiteY8" fmla="*/ 17024 h 112570"/>
                  <a:gd name="connsiteX9" fmla="*/ 117759 w 117775"/>
                  <a:gd name="connsiteY9" fmla="*/ 55708 h 11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775" h="112570">
                    <a:moveTo>
                      <a:pt x="117759" y="55708"/>
                    </a:moveTo>
                    <a:cubicBezTo>
                      <a:pt x="118081" y="87623"/>
                      <a:pt x="99666" y="112929"/>
                      <a:pt x="76455" y="112566"/>
                    </a:cubicBezTo>
                    <a:cubicBezTo>
                      <a:pt x="53406" y="112204"/>
                      <a:pt x="32331" y="82505"/>
                      <a:pt x="36764" y="52243"/>
                    </a:cubicBezTo>
                    <a:cubicBezTo>
                      <a:pt x="38738" y="38784"/>
                      <a:pt x="36441" y="32981"/>
                      <a:pt x="23748" y="29879"/>
                    </a:cubicBezTo>
                    <a:cubicBezTo>
                      <a:pt x="19033" y="28750"/>
                      <a:pt x="14278" y="25809"/>
                      <a:pt x="10772" y="22424"/>
                    </a:cubicBezTo>
                    <a:cubicBezTo>
                      <a:pt x="5373" y="17266"/>
                      <a:pt x="-4701" y="10980"/>
                      <a:pt x="2512" y="3082"/>
                    </a:cubicBezTo>
                    <a:cubicBezTo>
                      <a:pt x="10813" y="-5985"/>
                      <a:pt x="13392" y="7514"/>
                      <a:pt x="18429" y="10859"/>
                    </a:cubicBezTo>
                    <a:cubicBezTo>
                      <a:pt x="30921" y="19119"/>
                      <a:pt x="41075" y="26212"/>
                      <a:pt x="55219" y="10375"/>
                    </a:cubicBezTo>
                    <a:cubicBezTo>
                      <a:pt x="69605" y="-5743"/>
                      <a:pt x="92775" y="-1109"/>
                      <a:pt x="105589" y="17024"/>
                    </a:cubicBezTo>
                    <a:cubicBezTo>
                      <a:pt x="113729" y="28589"/>
                      <a:pt x="118081" y="41444"/>
                      <a:pt x="117759" y="55708"/>
                    </a:cubicBezTo>
                    <a:close/>
                  </a:path>
                </a:pathLst>
              </a:custGeom>
              <a:solidFill>
                <a:srgbClr val="6D431A"/>
              </a:solidFill>
              <a:ln w="40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C4C64CD4-FB93-4D36-98EF-4FCAEFAFF194}"/>
                  </a:ext>
                </a:extLst>
              </p:cNvPr>
              <p:cNvSpPr/>
              <p:nvPr/>
            </p:nvSpPr>
            <p:spPr>
              <a:xfrm>
                <a:off x="10804498" y="2083188"/>
                <a:ext cx="139068" cy="132787"/>
              </a:xfrm>
              <a:custGeom>
                <a:avLst/>
                <a:gdLst>
                  <a:gd name="connsiteX0" fmla="*/ 38593 w 118026"/>
                  <a:gd name="connsiteY0" fmla="*/ 49217 h 112696"/>
                  <a:gd name="connsiteX1" fmla="*/ 22555 w 118026"/>
                  <a:gd name="connsiteY1" fmla="*/ 29714 h 112696"/>
                  <a:gd name="connsiteX2" fmla="*/ 8371 w 118026"/>
                  <a:gd name="connsiteY2" fmla="*/ 20164 h 112696"/>
                  <a:gd name="connsiteX3" fmla="*/ 3254 w 118026"/>
                  <a:gd name="connsiteY3" fmla="*/ 2353 h 112696"/>
                  <a:gd name="connsiteX4" fmla="*/ 17962 w 118026"/>
                  <a:gd name="connsiteY4" fmla="*/ 9727 h 112696"/>
                  <a:gd name="connsiteX5" fmla="*/ 54430 w 118026"/>
                  <a:gd name="connsiteY5" fmla="*/ 11420 h 112696"/>
                  <a:gd name="connsiteX6" fmla="*/ 107258 w 118026"/>
                  <a:gd name="connsiteY6" fmla="*/ 19398 h 112696"/>
                  <a:gd name="connsiteX7" fmla="*/ 110159 w 118026"/>
                  <a:gd name="connsiteY7" fmla="*/ 89755 h 112696"/>
                  <a:gd name="connsiteX8" fmla="*/ 76310 w 118026"/>
                  <a:gd name="connsiteY8" fmla="*/ 112684 h 112696"/>
                  <a:gd name="connsiteX9" fmla="*/ 44476 w 118026"/>
                  <a:gd name="connsiteY9" fmla="*/ 89916 h 112696"/>
                  <a:gd name="connsiteX10" fmla="*/ 38593 w 118026"/>
                  <a:gd name="connsiteY10" fmla="*/ 49217 h 112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026" h="112696">
                    <a:moveTo>
                      <a:pt x="38593" y="49217"/>
                    </a:moveTo>
                    <a:cubicBezTo>
                      <a:pt x="41857" y="40352"/>
                      <a:pt x="36256" y="33179"/>
                      <a:pt x="22555" y="29714"/>
                    </a:cubicBezTo>
                    <a:cubicBezTo>
                      <a:pt x="17317" y="28384"/>
                      <a:pt x="12441" y="24113"/>
                      <a:pt x="8371" y="20164"/>
                    </a:cubicBezTo>
                    <a:cubicBezTo>
                      <a:pt x="3455" y="15409"/>
                      <a:pt x="-4524" y="9405"/>
                      <a:pt x="3254" y="2353"/>
                    </a:cubicBezTo>
                    <a:cubicBezTo>
                      <a:pt x="11152" y="-4820"/>
                      <a:pt x="13529" y="6383"/>
                      <a:pt x="17962" y="9727"/>
                    </a:cubicBezTo>
                    <a:cubicBezTo>
                      <a:pt x="29889" y="18713"/>
                      <a:pt x="39560" y="27377"/>
                      <a:pt x="54430" y="11420"/>
                    </a:cubicBezTo>
                    <a:cubicBezTo>
                      <a:pt x="70830" y="-6230"/>
                      <a:pt x="94041" y="-1878"/>
                      <a:pt x="107258" y="19398"/>
                    </a:cubicBezTo>
                    <a:cubicBezTo>
                      <a:pt x="121281" y="41964"/>
                      <a:pt x="120918" y="66142"/>
                      <a:pt x="110159" y="89755"/>
                    </a:cubicBezTo>
                    <a:cubicBezTo>
                      <a:pt x="103833" y="103577"/>
                      <a:pt x="92711" y="113087"/>
                      <a:pt x="76310" y="112684"/>
                    </a:cubicBezTo>
                    <a:cubicBezTo>
                      <a:pt x="60917" y="112281"/>
                      <a:pt x="51286" y="102529"/>
                      <a:pt x="44476" y="89916"/>
                    </a:cubicBezTo>
                    <a:cubicBezTo>
                      <a:pt x="38513" y="78835"/>
                      <a:pt x="36014" y="66867"/>
                      <a:pt x="38593" y="49217"/>
                    </a:cubicBezTo>
                    <a:close/>
                  </a:path>
                </a:pathLst>
              </a:custGeom>
              <a:solidFill>
                <a:srgbClr val="6D431A"/>
              </a:solidFill>
              <a:ln w="40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9D824B14-4A6C-4489-86FD-EF576E9808AB}"/>
                  </a:ext>
                </a:extLst>
              </p:cNvPr>
              <p:cNvSpPr/>
              <p:nvPr/>
            </p:nvSpPr>
            <p:spPr>
              <a:xfrm>
                <a:off x="10570636" y="2356313"/>
                <a:ext cx="266102" cy="64999"/>
              </a:xfrm>
              <a:custGeom>
                <a:avLst/>
                <a:gdLst>
                  <a:gd name="connsiteX0" fmla="*/ 117794 w 225839"/>
                  <a:gd name="connsiteY0" fmla="*/ 55165 h 55164"/>
                  <a:gd name="connsiteX1" fmla="*/ 14354 w 225839"/>
                  <a:gd name="connsiteY1" fmla="*/ 28166 h 55164"/>
                  <a:gd name="connsiteX2" fmla="*/ 1621 w 225839"/>
                  <a:gd name="connsiteY2" fmla="*/ 6850 h 55164"/>
                  <a:gd name="connsiteX3" fmla="*/ 25516 w 225839"/>
                  <a:gd name="connsiteY3" fmla="*/ 6044 h 55164"/>
                  <a:gd name="connsiteX4" fmla="*/ 203544 w 225839"/>
                  <a:gd name="connsiteY4" fmla="*/ 3827 h 55164"/>
                  <a:gd name="connsiteX5" fmla="*/ 223975 w 225839"/>
                  <a:gd name="connsiteY5" fmla="*/ 6729 h 55164"/>
                  <a:gd name="connsiteX6" fmla="*/ 217366 w 225839"/>
                  <a:gd name="connsiteY6" fmla="*/ 24660 h 55164"/>
                  <a:gd name="connsiteX7" fmla="*/ 117794 w 225839"/>
                  <a:gd name="connsiteY7" fmla="*/ 55165 h 55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839" h="55164">
                    <a:moveTo>
                      <a:pt x="117794" y="55165"/>
                    </a:moveTo>
                    <a:cubicBezTo>
                      <a:pt x="80964" y="55124"/>
                      <a:pt x="46873" y="44728"/>
                      <a:pt x="14354" y="28166"/>
                    </a:cubicBezTo>
                    <a:cubicBezTo>
                      <a:pt x="5610" y="23734"/>
                      <a:pt x="-3860" y="17850"/>
                      <a:pt x="1621" y="6850"/>
                    </a:cubicBezTo>
                    <a:cubicBezTo>
                      <a:pt x="7625" y="-5199"/>
                      <a:pt x="17054" y="1893"/>
                      <a:pt x="25516" y="6044"/>
                    </a:cubicBezTo>
                    <a:cubicBezTo>
                      <a:pt x="85195" y="35178"/>
                      <a:pt x="144672" y="43197"/>
                      <a:pt x="203544" y="3827"/>
                    </a:cubicBezTo>
                    <a:cubicBezTo>
                      <a:pt x="210919" y="-1129"/>
                      <a:pt x="218615" y="-2338"/>
                      <a:pt x="223975" y="6729"/>
                    </a:cubicBezTo>
                    <a:cubicBezTo>
                      <a:pt x="228850" y="14949"/>
                      <a:pt x="223289" y="19785"/>
                      <a:pt x="217366" y="24660"/>
                    </a:cubicBezTo>
                    <a:cubicBezTo>
                      <a:pt x="196130" y="42149"/>
                      <a:pt x="154061" y="55165"/>
                      <a:pt x="117794" y="55165"/>
                    </a:cubicBezTo>
                    <a:close/>
                  </a:path>
                </a:pathLst>
              </a:custGeom>
              <a:solidFill>
                <a:srgbClr val="DF3327"/>
              </a:solidFill>
              <a:ln w="40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F88A8155-7F57-4EC7-A0DB-C79F807407F0}"/>
                  </a:ext>
                </a:extLst>
              </p:cNvPr>
              <p:cNvSpPr/>
              <p:nvPr/>
            </p:nvSpPr>
            <p:spPr>
              <a:xfrm>
                <a:off x="10593674" y="2660612"/>
                <a:ext cx="306151" cy="140116"/>
              </a:xfrm>
              <a:custGeom>
                <a:avLst/>
                <a:gdLst>
                  <a:gd name="connsiteX0" fmla="*/ 3103 w 259829"/>
                  <a:gd name="connsiteY0" fmla="*/ 564 h 118916"/>
                  <a:gd name="connsiteX1" fmla="*/ 193663 w 259829"/>
                  <a:gd name="connsiteY1" fmla="*/ 19302 h 118916"/>
                  <a:gd name="connsiteX2" fmla="*/ 259829 w 259829"/>
                  <a:gd name="connsiteY2" fmla="*/ 0 h 118916"/>
                  <a:gd name="connsiteX3" fmla="*/ 259467 w 259829"/>
                  <a:gd name="connsiteY3" fmla="*/ 66408 h 118916"/>
                  <a:gd name="connsiteX4" fmla="*/ 256001 w 259829"/>
                  <a:gd name="connsiteY4" fmla="*/ 76200 h 118916"/>
                  <a:gd name="connsiteX5" fmla="*/ 218566 w 259829"/>
                  <a:gd name="connsiteY5" fmla="*/ 112869 h 118916"/>
                  <a:gd name="connsiteX6" fmla="*/ 97517 w 259829"/>
                  <a:gd name="connsiteY6" fmla="*/ 118914 h 118916"/>
                  <a:gd name="connsiteX7" fmla="*/ 11404 w 259829"/>
                  <a:gd name="connsiteY7" fmla="*/ 115771 h 118916"/>
                  <a:gd name="connsiteX8" fmla="*/ 0 w 259829"/>
                  <a:gd name="connsiteY8" fmla="*/ 96711 h 118916"/>
                  <a:gd name="connsiteX9" fmla="*/ 3103 w 259829"/>
                  <a:gd name="connsiteY9" fmla="*/ 564 h 1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829" h="118916">
                    <a:moveTo>
                      <a:pt x="3103" y="564"/>
                    </a:moveTo>
                    <a:cubicBezTo>
                      <a:pt x="63345" y="40256"/>
                      <a:pt x="126369" y="47388"/>
                      <a:pt x="193663" y="19302"/>
                    </a:cubicBezTo>
                    <a:cubicBezTo>
                      <a:pt x="214738" y="10517"/>
                      <a:pt x="237707" y="6286"/>
                      <a:pt x="259829" y="0"/>
                    </a:cubicBezTo>
                    <a:cubicBezTo>
                      <a:pt x="259708" y="22123"/>
                      <a:pt x="259588" y="44245"/>
                      <a:pt x="259467" y="66408"/>
                    </a:cubicBezTo>
                    <a:cubicBezTo>
                      <a:pt x="258258" y="69672"/>
                      <a:pt x="255800" y="73017"/>
                      <a:pt x="256001" y="76200"/>
                    </a:cubicBezTo>
                    <a:cubicBezTo>
                      <a:pt x="258540" y="112829"/>
                      <a:pt x="256807" y="108316"/>
                      <a:pt x="218566" y="112869"/>
                    </a:cubicBezTo>
                    <a:cubicBezTo>
                      <a:pt x="178633" y="117624"/>
                      <a:pt x="138055" y="118672"/>
                      <a:pt x="97517" y="118914"/>
                    </a:cubicBezTo>
                    <a:cubicBezTo>
                      <a:pt x="68705" y="119075"/>
                      <a:pt x="40377" y="112144"/>
                      <a:pt x="11404" y="115771"/>
                    </a:cubicBezTo>
                    <a:cubicBezTo>
                      <a:pt x="-2418" y="117503"/>
                      <a:pt x="7938" y="100740"/>
                      <a:pt x="0" y="96711"/>
                    </a:cubicBezTo>
                    <a:cubicBezTo>
                      <a:pt x="3264" y="64756"/>
                      <a:pt x="3425" y="32680"/>
                      <a:pt x="3103" y="564"/>
                    </a:cubicBezTo>
                    <a:close/>
                  </a:path>
                </a:pathLst>
              </a:custGeom>
              <a:solidFill>
                <a:srgbClr val="F6BB77"/>
              </a:solidFill>
              <a:ln w="40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9" name="그룹 19">
            <a:extLst>
              <a:ext uri="{FF2B5EF4-FFF2-40B4-BE49-F238E27FC236}">
                <a16:creationId xmlns:a16="http://schemas.microsoft.com/office/drawing/2014/main" id="{A6E0DED3-566B-4FEE-A818-D1B22B429E93}"/>
              </a:ext>
            </a:extLst>
          </p:cNvPr>
          <p:cNvGrpSpPr/>
          <p:nvPr/>
        </p:nvGrpSpPr>
        <p:grpSpPr>
          <a:xfrm>
            <a:off x="692721" y="1764795"/>
            <a:ext cx="1777495" cy="1352345"/>
            <a:chOff x="1187624" y="2663319"/>
            <a:chExt cx="1990082" cy="1239701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E565536-003B-400F-8308-78D3F28D5CB6}"/>
                </a:ext>
              </a:extLst>
            </p:cNvPr>
            <p:cNvSpPr/>
            <p:nvPr/>
          </p:nvSpPr>
          <p:spPr>
            <a:xfrm>
              <a:off x="1187624" y="2971957"/>
              <a:ext cx="1990082" cy="931063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716A123-FABB-43E1-B210-FA9425561D03}"/>
                </a:ext>
              </a:extLst>
            </p:cNvPr>
            <p:cNvSpPr/>
            <p:nvPr/>
          </p:nvSpPr>
          <p:spPr>
            <a:xfrm>
              <a:off x="1187624" y="2663319"/>
              <a:ext cx="1990082" cy="310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2" name="그룹 19">
            <a:extLst>
              <a:ext uri="{FF2B5EF4-FFF2-40B4-BE49-F238E27FC236}">
                <a16:creationId xmlns:a16="http://schemas.microsoft.com/office/drawing/2014/main" id="{D52CA057-7B7C-43AE-AEF3-BACB96CBDFD0}"/>
              </a:ext>
            </a:extLst>
          </p:cNvPr>
          <p:cNvGrpSpPr/>
          <p:nvPr/>
        </p:nvGrpSpPr>
        <p:grpSpPr>
          <a:xfrm>
            <a:off x="9721785" y="4477457"/>
            <a:ext cx="1777495" cy="1352345"/>
            <a:chOff x="1187624" y="2663319"/>
            <a:chExt cx="1990082" cy="1239701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4F4A50E-1F23-4617-8EB9-CC97877A196A}"/>
                </a:ext>
              </a:extLst>
            </p:cNvPr>
            <p:cNvSpPr/>
            <p:nvPr/>
          </p:nvSpPr>
          <p:spPr>
            <a:xfrm>
              <a:off x="1187624" y="2971957"/>
              <a:ext cx="1990082" cy="931063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91A918C-C287-4048-B2DF-DF1521B9BC90}"/>
                </a:ext>
              </a:extLst>
            </p:cNvPr>
            <p:cNvSpPr/>
            <p:nvPr/>
          </p:nvSpPr>
          <p:spPr>
            <a:xfrm>
              <a:off x="1187624" y="2663319"/>
              <a:ext cx="1990082" cy="310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D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6" name="그룹 19">
            <a:extLst>
              <a:ext uri="{FF2B5EF4-FFF2-40B4-BE49-F238E27FC236}">
                <a16:creationId xmlns:a16="http://schemas.microsoft.com/office/drawing/2014/main" id="{0B5403D6-CF69-4257-9DE4-AECED9BF75F5}"/>
              </a:ext>
            </a:extLst>
          </p:cNvPr>
          <p:cNvGrpSpPr/>
          <p:nvPr/>
        </p:nvGrpSpPr>
        <p:grpSpPr>
          <a:xfrm>
            <a:off x="6712097" y="1764795"/>
            <a:ext cx="1777495" cy="1352345"/>
            <a:chOff x="1187624" y="2663319"/>
            <a:chExt cx="1990082" cy="1239701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56C67AF-264F-41D9-B831-1CD083D2F85C}"/>
                </a:ext>
              </a:extLst>
            </p:cNvPr>
            <p:cNvSpPr/>
            <p:nvPr/>
          </p:nvSpPr>
          <p:spPr>
            <a:xfrm>
              <a:off x="1187624" y="2971957"/>
              <a:ext cx="1990082" cy="931063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CD86947-C539-4013-AE14-9F9F38234FC8}"/>
                </a:ext>
              </a:extLst>
            </p:cNvPr>
            <p:cNvSpPr/>
            <p:nvPr/>
          </p:nvSpPr>
          <p:spPr>
            <a:xfrm>
              <a:off x="1187624" y="2663319"/>
              <a:ext cx="1990082" cy="310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C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9" name="그룹 19">
            <a:extLst>
              <a:ext uri="{FF2B5EF4-FFF2-40B4-BE49-F238E27FC236}">
                <a16:creationId xmlns:a16="http://schemas.microsoft.com/office/drawing/2014/main" id="{B93621FD-F799-4D2B-8FD2-695D2CE2270D}"/>
              </a:ext>
            </a:extLst>
          </p:cNvPr>
          <p:cNvGrpSpPr/>
          <p:nvPr/>
        </p:nvGrpSpPr>
        <p:grpSpPr>
          <a:xfrm>
            <a:off x="3702409" y="4477457"/>
            <a:ext cx="1777495" cy="1352345"/>
            <a:chOff x="1187624" y="2663319"/>
            <a:chExt cx="1990082" cy="1239701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3EDFC46-2B8B-48F4-9A41-E1BD9D6DEB48}"/>
                </a:ext>
              </a:extLst>
            </p:cNvPr>
            <p:cNvSpPr/>
            <p:nvPr/>
          </p:nvSpPr>
          <p:spPr>
            <a:xfrm>
              <a:off x="1187624" y="2971957"/>
              <a:ext cx="1990082" cy="931063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2C3798F-177B-4330-9114-FF7CCF08A7E9}"/>
                </a:ext>
              </a:extLst>
            </p:cNvPr>
            <p:cNvSpPr/>
            <p:nvPr/>
          </p:nvSpPr>
          <p:spPr>
            <a:xfrm>
              <a:off x="1187624" y="2663319"/>
              <a:ext cx="1990082" cy="310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B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37">
            <a:extLst>
              <a:ext uri="{FF2B5EF4-FFF2-40B4-BE49-F238E27FC236}">
                <a16:creationId xmlns:a16="http://schemas.microsoft.com/office/drawing/2014/main" id="{BB5C14E8-9730-4887-980E-07C30B3C31FA}"/>
              </a:ext>
            </a:extLst>
          </p:cNvPr>
          <p:cNvSpPr/>
          <p:nvPr/>
        </p:nvSpPr>
        <p:spPr>
          <a:xfrm>
            <a:off x="3075707" y="1789448"/>
            <a:ext cx="1905573" cy="1195244"/>
          </a:xfrm>
          <a:prstGeom prst="homePlate">
            <a:avLst>
              <a:gd name="adj" fmla="val 23318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BFFEB9-1E37-4DC6-9DDC-908745779F6F}"/>
              </a:ext>
            </a:extLst>
          </p:cNvPr>
          <p:cNvGrpSpPr/>
          <p:nvPr/>
        </p:nvGrpSpPr>
        <p:grpSpPr>
          <a:xfrm>
            <a:off x="3361337" y="1943525"/>
            <a:ext cx="1077751" cy="886442"/>
            <a:chOff x="3233964" y="1954419"/>
            <a:chExt cx="1410044" cy="8010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D995172-D4AD-4F93-8C03-5BB0D7C23E8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5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F098F72-8296-4176-8ED3-8228FF432E8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84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EDD3B9B9-2CA7-422B-97CC-965639F7FBED}"/>
              </a:ext>
            </a:extLst>
          </p:cNvPr>
          <p:cNvSpPr/>
          <p:nvPr/>
        </p:nvSpPr>
        <p:spPr>
          <a:xfrm>
            <a:off x="3057976" y="3066037"/>
            <a:ext cx="1905573" cy="3029603"/>
          </a:xfrm>
          <a:prstGeom prst="flowChartDocumen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C2A8F3-FFD6-4FAC-99BC-26181E1852A6}"/>
              </a:ext>
            </a:extLst>
          </p:cNvPr>
          <p:cNvSpPr txBox="1"/>
          <p:nvPr/>
        </p:nvSpPr>
        <p:spPr>
          <a:xfrm>
            <a:off x="3187001" y="3206604"/>
            <a:ext cx="1655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9" name="Pentagon 43">
            <a:extLst>
              <a:ext uri="{FF2B5EF4-FFF2-40B4-BE49-F238E27FC236}">
                <a16:creationId xmlns:a16="http://schemas.microsoft.com/office/drawing/2014/main" id="{2F476DF6-38B3-4375-A67F-AE3A4EABED64}"/>
              </a:ext>
            </a:extLst>
          </p:cNvPr>
          <p:cNvSpPr/>
          <p:nvPr/>
        </p:nvSpPr>
        <p:spPr>
          <a:xfrm>
            <a:off x="5160431" y="1789448"/>
            <a:ext cx="1905573" cy="1195244"/>
          </a:xfrm>
          <a:prstGeom prst="homePlate">
            <a:avLst>
              <a:gd name="adj" fmla="val 23318"/>
            </a:avLst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77229E-3C50-4B12-8C6E-9116A222D7A6}"/>
              </a:ext>
            </a:extLst>
          </p:cNvPr>
          <p:cNvGrpSpPr/>
          <p:nvPr/>
        </p:nvGrpSpPr>
        <p:grpSpPr>
          <a:xfrm>
            <a:off x="5445741" y="1943525"/>
            <a:ext cx="1077751" cy="886442"/>
            <a:chOff x="3233964" y="1954419"/>
            <a:chExt cx="1410044" cy="8010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C11AE2-FB5C-495C-97DE-DEE04177964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5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A3DA67-31C5-41FD-847D-FB240726AB4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84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Flowchart: Document 12">
            <a:extLst>
              <a:ext uri="{FF2B5EF4-FFF2-40B4-BE49-F238E27FC236}">
                <a16:creationId xmlns:a16="http://schemas.microsoft.com/office/drawing/2014/main" id="{3916F6FE-8469-4F0C-BB06-F31EB028AB36}"/>
              </a:ext>
            </a:extLst>
          </p:cNvPr>
          <p:cNvSpPr/>
          <p:nvPr/>
        </p:nvSpPr>
        <p:spPr>
          <a:xfrm>
            <a:off x="5135910" y="3066037"/>
            <a:ext cx="1905573" cy="3029603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5D62AB-177E-4583-8D0B-483FE41FD972}"/>
              </a:ext>
            </a:extLst>
          </p:cNvPr>
          <p:cNvSpPr txBox="1"/>
          <p:nvPr/>
        </p:nvSpPr>
        <p:spPr>
          <a:xfrm>
            <a:off x="5266445" y="3206604"/>
            <a:ext cx="1655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5" name="Pentagon 49">
            <a:extLst>
              <a:ext uri="{FF2B5EF4-FFF2-40B4-BE49-F238E27FC236}">
                <a16:creationId xmlns:a16="http://schemas.microsoft.com/office/drawing/2014/main" id="{0F14F8DA-E181-43F4-990F-3692EEFD6527}"/>
              </a:ext>
            </a:extLst>
          </p:cNvPr>
          <p:cNvSpPr/>
          <p:nvPr/>
        </p:nvSpPr>
        <p:spPr>
          <a:xfrm>
            <a:off x="7245155" y="1789448"/>
            <a:ext cx="1905573" cy="1195244"/>
          </a:xfrm>
          <a:prstGeom prst="homePlate">
            <a:avLst>
              <a:gd name="adj" fmla="val 23318"/>
            </a:avLst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1F73BA-3BB5-43D0-944C-277FD3081BCA}"/>
              </a:ext>
            </a:extLst>
          </p:cNvPr>
          <p:cNvGrpSpPr/>
          <p:nvPr/>
        </p:nvGrpSpPr>
        <p:grpSpPr>
          <a:xfrm>
            <a:off x="7530145" y="1943525"/>
            <a:ext cx="1077751" cy="886442"/>
            <a:chOff x="3233964" y="1954419"/>
            <a:chExt cx="1410044" cy="8010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BAA043-AEBF-4C43-8DE8-18F63CCAFA8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5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3FE0EB-4AB5-43D8-8B7F-150419C0B1F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84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Flowchart: Document 18">
            <a:extLst>
              <a:ext uri="{FF2B5EF4-FFF2-40B4-BE49-F238E27FC236}">
                <a16:creationId xmlns:a16="http://schemas.microsoft.com/office/drawing/2014/main" id="{B1FE066F-6BD0-4351-A064-B67056902499}"/>
              </a:ext>
            </a:extLst>
          </p:cNvPr>
          <p:cNvSpPr/>
          <p:nvPr/>
        </p:nvSpPr>
        <p:spPr>
          <a:xfrm>
            <a:off x="7213844" y="3066037"/>
            <a:ext cx="1905573" cy="3029603"/>
          </a:xfrm>
          <a:prstGeom prst="flowChartDocumen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38E006-7B3E-4E9D-AD25-2FCD961731D5}"/>
              </a:ext>
            </a:extLst>
          </p:cNvPr>
          <p:cNvSpPr txBox="1"/>
          <p:nvPr/>
        </p:nvSpPr>
        <p:spPr>
          <a:xfrm>
            <a:off x="7345889" y="3206604"/>
            <a:ext cx="1655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21" name="Pentagon 55">
            <a:extLst>
              <a:ext uri="{FF2B5EF4-FFF2-40B4-BE49-F238E27FC236}">
                <a16:creationId xmlns:a16="http://schemas.microsoft.com/office/drawing/2014/main" id="{BC44DCE9-9E08-4DF6-8CE9-DBEB45D9EF8A}"/>
              </a:ext>
            </a:extLst>
          </p:cNvPr>
          <p:cNvSpPr/>
          <p:nvPr/>
        </p:nvSpPr>
        <p:spPr>
          <a:xfrm>
            <a:off x="9329878" y="1789448"/>
            <a:ext cx="1905573" cy="1195244"/>
          </a:xfrm>
          <a:prstGeom prst="homePlate">
            <a:avLst>
              <a:gd name="adj" fmla="val 23318"/>
            </a:avLst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781784-E287-4FFB-AA95-B6B075EF3999}"/>
              </a:ext>
            </a:extLst>
          </p:cNvPr>
          <p:cNvGrpSpPr/>
          <p:nvPr/>
        </p:nvGrpSpPr>
        <p:grpSpPr>
          <a:xfrm>
            <a:off x="9614547" y="1943525"/>
            <a:ext cx="1077751" cy="886442"/>
            <a:chOff x="3233964" y="1954419"/>
            <a:chExt cx="1410044" cy="8010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D72C7D-C4DB-4691-9E40-0A7D44D2AD3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5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496861-FBD2-424A-B3AE-28BEF155DC7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84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Flowchart: Document 24">
            <a:extLst>
              <a:ext uri="{FF2B5EF4-FFF2-40B4-BE49-F238E27FC236}">
                <a16:creationId xmlns:a16="http://schemas.microsoft.com/office/drawing/2014/main" id="{C99E8C4C-487A-4AD8-9ECA-BA62B84FB507}"/>
              </a:ext>
            </a:extLst>
          </p:cNvPr>
          <p:cNvSpPr/>
          <p:nvPr/>
        </p:nvSpPr>
        <p:spPr>
          <a:xfrm>
            <a:off x="9291779" y="3066037"/>
            <a:ext cx="1905573" cy="3029603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E1B693-4858-4638-971B-B56B69EC2CDE}"/>
              </a:ext>
            </a:extLst>
          </p:cNvPr>
          <p:cNvSpPr txBox="1"/>
          <p:nvPr/>
        </p:nvSpPr>
        <p:spPr>
          <a:xfrm>
            <a:off x="9425334" y="3206604"/>
            <a:ext cx="1655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27" name="Pentagon 61">
            <a:extLst>
              <a:ext uri="{FF2B5EF4-FFF2-40B4-BE49-F238E27FC236}">
                <a16:creationId xmlns:a16="http://schemas.microsoft.com/office/drawing/2014/main" id="{DEEA2874-8F2E-4849-98AE-D864DD0A1EB9}"/>
              </a:ext>
            </a:extLst>
          </p:cNvPr>
          <p:cNvSpPr/>
          <p:nvPr/>
        </p:nvSpPr>
        <p:spPr>
          <a:xfrm>
            <a:off x="990983" y="1789448"/>
            <a:ext cx="1905573" cy="1195244"/>
          </a:xfrm>
          <a:prstGeom prst="homePlate">
            <a:avLst>
              <a:gd name="adj" fmla="val 23318"/>
            </a:avLst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72E7981-EB61-472E-986C-D16C86B11531}"/>
              </a:ext>
            </a:extLst>
          </p:cNvPr>
          <p:cNvGrpSpPr/>
          <p:nvPr/>
        </p:nvGrpSpPr>
        <p:grpSpPr>
          <a:xfrm>
            <a:off x="1276933" y="1943525"/>
            <a:ext cx="1077751" cy="886442"/>
            <a:chOff x="3233964" y="1954419"/>
            <a:chExt cx="1410044" cy="80106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FB60A89-9FC4-4807-B542-BA3830CAF09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5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1B222C2-BC41-4A34-9AD3-423035B8803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84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Flowchart: Document 30">
            <a:extLst>
              <a:ext uri="{FF2B5EF4-FFF2-40B4-BE49-F238E27FC236}">
                <a16:creationId xmlns:a16="http://schemas.microsoft.com/office/drawing/2014/main" id="{8F33C71D-72CE-4784-A7E6-5D0E40893A12}"/>
              </a:ext>
            </a:extLst>
          </p:cNvPr>
          <p:cNvSpPr/>
          <p:nvPr/>
        </p:nvSpPr>
        <p:spPr>
          <a:xfrm>
            <a:off x="980042" y="3066037"/>
            <a:ext cx="1905573" cy="3029603"/>
          </a:xfrm>
          <a:prstGeom prst="flowChartDocumen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8676D7-9DD0-44B1-8683-6710FF480D57}"/>
              </a:ext>
            </a:extLst>
          </p:cNvPr>
          <p:cNvSpPr txBox="1"/>
          <p:nvPr/>
        </p:nvSpPr>
        <p:spPr>
          <a:xfrm>
            <a:off x="1107557" y="3206604"/>
            <a:ext cx="1655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874197" y="3049218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459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17D272-7E52-4C11-958F-2AD681C45633}"/>
              </a:ext>
            </a:extLst>
          </p:cNvPr>
          <p:cNvSpPr txBox="1"/>
          <p:nvPr/>
        </p:nvSpPr>
        <p:spPr>
          <a:xfrm>
            <a:off x="9358139" y="5841843"/>
            <a:ext cx="1928167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12083-CDB6-427E-AFC1-A9E1796B328F}"/>
              </a:ext>
            </a:extLst>
          </p:cNvPr>
          <p:cNvSpPr txBox="1"/>
          <p:nvPr/>
        </p:nvSpPr>
        <p:spPr>
          <a:xfrm>
            <a:off x="7239000" y="3184959"/>
            <a:ext cx="41235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1D4E2A3-2FC2-4D97-89C6-46E9B63910BF}"/>
              </a:ext>
            </a:extLst>
          </p:cNvPr>
          <p:cNvSpPr/>
          <p:nvPr/>
        </p:nvSpPr>
        <p:spPr>
          <a:xfrm>
            <a:off x="6965702" y="84772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C6AA8D9-558E-4907-8262-B34875DE4C9C}"/>
              </a:ext>
            </a:extLst>
          </p:cNvPr>
          <p:cNvSpPr/>
          <p:nvPr/>
        </p:nvSpPr>
        <p:spPr>
          <a:xfrm>
            <a:off x="6965703" y="1705909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2EAF9-A181-4F91-8552-1A566BBF224C}"/>
              </a:ext>
            </a:extLst>
          </p:cNvPr>
          <p:cNvSpPr txBox="1"/>
          <p:nvPr/>
        </p:nvSpPr>
        <p:spPr>
          <a:xfrm>
            <a:off x="2043955" y="5580232"/>
            <a:ext cx="263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Portfolio 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70E969-9827-48FA-AB9C-0E02C2C839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88682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D09BACF3-5822-415C-A05D-AB97CDD66076}"/>
              </a:ext>
            </a:extLst>
          </p:cNvPr>
          <p:cNvSpPr/>
          <p:nvPr/>
        </p:nvSpPr>
        <p:spPr>
          <a:xfrm rot="5400000">
            <a:off x="873186" y="4209650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Chevron 2">
            <a:extLst>
              <a:ext uri="{FF2B5EF4-FFF2-40B4-BE49-F238E27FC236}">
                <a16:creationId xmlns:a16="http://schemas.microsoft.com/office/drawing/2014/main" id="{D10AFA5C-5989-4926-BDE6-FE6BE7DA8D92}"/>
              </a:ext>
            </a:extLst>
          </p:cNvPr>
          <p:cNvSpPr/>
          <p:nvPr/>
        </p:nvSpPr>
        <p:spPr>
          <a:xfrm rot="5400000">
            <a:off x="873186" y="4807984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Chevron 2">
            <a:extLst>
              <a:ext uri="{FF2B5EF4-FFF2-40B4-BE49-F238E27FC236}">
                <a16:creationId xmlns:a16="http://schemas.microsoft.com/office/drawing/2014/main" id="{6825C6C7-ED87-4481-8420-534ED7BA98EC}"/>
              </a:ext>
            </a:extLst>
          </p:cNvPr>
          <p:cNvSpPr/>
          <p:nvPr/>
        </p:nvSpPr>
        <p:spPr>
          <a:xfrm rot="5400000">
            <a:off x="873186" y="5406318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Chevron 2">
            <a:extLst>
              <a:ext uri="{FF2B5EF4-FFF2-40B4-BE49-F238E27FC236}">
                <a16:creationId xmlns:a16="http://schemas.microsoft.com/office/drawing/2014/main" id="{86E10028-6981-4A70-9F89-02508BDDC312}"/>
              </a:ext>
            </a:extLst>
          </p:cNvPr>
          <p:cNvSpPr/>
          <p:nvPr/>
        </p:nvSpPr>
        <p:spPr>
          <a:xfrm rot="5400000">
            <a:off x="873186" y="6004650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CAB08A-34B1-4DA5-898C-20A5592D67DF}"/>
              </a:ext>
            </a:extLst>
          </p:cNvPr>
          <p:cNvSpPr txBox="1"/>
          <p:nvPr/>
        </p:nvSpPr>
        <p:spPr>
          <a:xfrm>
            <a:off x="1307435" y="4243432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8B9B82-7B57-4C57-B6F0-44503ADFF10A}"/>
              </a:ext>
            </a:extLst>
          </p:cNvPr>
          <p:cNvSpPr txBox="1"/>
          <p:nvPr/>
        </p:nvSpPr>
        <p:spPr>
          <a:xfrm>
            <a:off x="1307435" y="4841766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1FE25B-EF40-4572-998C-241D6E5E10DE}"/>
              </a:ext>
            </a:extLst>
          </p:cNvPr>
          <p:cNvSpPr txBox="1"/>
          <p:nvPr/>
        </p:nvSpPr>
        <p:spPr>
          <a:xfrm>
            <a:off x="1307435" y="5440100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2D6AF5-1F30-4142-8684-05620528976E}"/>
              </a:ext>
            </a:extLst>
          </p:cNvPr>
          <p:cNvSpPr txBox="1"/>
          <p:nvPr/>
        </p:nvSpPr>
        <p:spPr>
          <a:xfrm>
            <a:off x="1307435" y="6038433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23447C-55A4-4DE7-9220-F3EC517EDD49}"/>
              </a:ext>
            </a:extLst>
          </p:cNvPr>
          <p:cNvSpPr txBox="1"/>
          <p:nvPr/>
        </p:nvSpPr>
        <p:spPr>
          <a:xfrm>
            <a:off x="777031" y="1469142"/>
            <a:ext cx="5527975" cy="123110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sz="4000" dirty="0">
                <a:solidFill>
                  <a:schemeClr val="accent5"/>
                </a:solidFill>
                <a:latin typeface="+mj-lt"/>
              </a:rPr>
              <a:t>Awesome Slide</a:t>
            </a:r>
          </a:p>
          <a:p>
            <a:r>
              <a:rPr lang="en-US" sz="4000" dirty="0">
                <a:solidFill>
                  <a:schemeClr val="accent5"/>
                </a:solidFill>
                <a:latin typeface="+mj-lt"/>
              </a:rPr>
              <a:t>Online Delivery Service</a:t>
            </a:r>
            <a:endParaRPr lang="en-US" altLang="ko-KR" sz="40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5E0CAD-5C11-4816-A9C8-88AD7E5834FA}"/>
              </a:ext>
            </a:extLst>
          </p:cNvPr>
          <p:cNvSpPr txBox="1"/>
          <p:nvPr/>
        </p:nvSpPr>
        <p:spPr>
          <a:xfrm>
            <a:off x="777031" y="2813645"/>
            <a:ext cx="4296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aphic 108">
            <a:extLst>
              <a:ext uri="{FF2B5EF4-FFF2-40B4-BE49-F238E27FC236}">
                <a16:creationId xmlns:a16="http://schemas.microsoft.com/office/drawing/2014/main" id="{1C9C53CE-2037-4CAC-91BD-BF5B55E04B47}"/>
              </a:ext>
            </a:extLst>
          </p:cNvPr>
          <p:cNvGrpSpPr/>
          <p:nvPr/>
        </p:nvGrpSpPr>
        <p:grpSpPr>
          <a:xfrm>
            <a:off x="7747491" y="1203472"/>
            <a:ext cx="3792281" cy="5251913"/>
            <a:chOff x="5648724" y="2516871"/>
            <a:chExt cx="2923287" cy="4048447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74436CF-7B1A-453F-8286-FAA8656BE8A9}"/>
                </a:ext>
              </a:extLst>
            </p:cNvPr>
            <p:cNvSpPr/>
            <p:nvPr/>
          </p:nvSpPr>
          <p:spPr>
            <a:xfrm>
              <a:off x="6243697" y="5896202"/>
              <a:ext cx="1503327" cy="669116"/>
            </a:xfrm>
            <a:custGeom>
              <a:avLst/>
              <a:gdLst>
                <a:gd name="connsiteX0" fmla="*/ 0 w 1503327"/>
                <a:gd name="connsiteY0" fmla="*/ 669117 h 669116"/>
                <a:gd name="connsiteX1" fmla="*/ 8112 w 1503327"/>
                <a:gd name="connsiteY1" fmla="*/ 554450 h 669116"/>
                <a:gd name="connsiteX2" fmla="*/ 20773 w 1503327"/>
                <a:gd name="connsiteY2" fmla="*/ 390505 h 669116"/>
                <a:gd name="connsiteX3" fmla="*/ 36087 w 1503327"/>
                <a:gd name="connsiteY3" fmla="*/ 193315 h 669116"/>
                <a:gd name="connsiteX4" fmla="*/ 46132 w 1503327"/>
                <a:gd name="connsiteY4" fmla="*/ 57989 h 669116"/>
                <a:gd name="connsiteX5" fmla="*/ 57656 w 1503327"/>
                <a:gd name="connsiteY5" fmla="*/ 50408 h 669116"/>
                <a:gd name="connsiteX6" fmla="*/ 172626 w 1503327"/>
                <a:gd name="connsiteY6" fmla="*/ 34298 h 669116"/>
                <a:gd name="connsiteX7" fmla="*/ 382173 w 1503327"/>
                <a:gd name="connsiteY7" fmla="*/ 5223 h 669116"/>
                <a:gd name="connsiteX8" fmla="*/ 499076 w 1503327"/>
                <a:gd name="connsiteY8" fmla="*/ 1281 h 669116"/>
                <a:gd name="connsiteX9" fmla="*/ 587512 w 1503327"/>
                <a:gd name="connsiteY9" fmla="*/ 4276 h 669116"/>
                <a:gd name="connsiteX10" fmla="*/ 655137 w 1503327"/>
                <a:gd name="connsiteY10" fmla="*/ 8369 h 669116"/>
                <a:gd name="connsiteX11" fmla="*/ 671096 w 1503327"/>
                <a:gd name="connsiteY11" fmla="*/ 7232 h 669116"/>
                <a:gd name="connsiteX12" fmla="*/ 728448 w 1503327"/>
                <a:gd name="connsiteY12" fmla="*/ 30469 h 669116"/>
                <a:gd name="connsiteX13" fmla="*/ 965288 w 1503327"/>
                <a:gd name="connsiteY13" fmla="*/ 135053 h 669116"/>
                <a:gd name="connsiteX14" fmla="*/ 1195683 w 1503327"/>
                <a:gd name="connsiteY14" fmla="*/ 237135 h 669116"/>
                <a:gd name="connsiteX15" fmla="*/ 1452461 w 1503327"/>
                <a:gd name="connsiteY15" fmla="*/ 350703 h 669116"/>
                <a:gd name="connsiteX16" fmla="*/ 1472021 w 1503327"/>
                <a:gd name="connsiteY16" fmla="*/ 345130 h 669116"/>
                <a:gd name="connsiteX17" fmla="*/ 1479640 w 1503327"/>
                <a:gd name="connsiteY17" fmla="*/ 341188 h 669116"/>
                <a:gd name="connsiteX18" fmla="*/ 1496319 w 1503327"/>
                <a:gd name="connsiteY18" fmla="*/ 563661 h 669116"/>
                <a:gd name="connsiteX19" fmla="*/ 1503256 w 1503327"/>
                <a:gd name="connsiteY19" fmla="*/ 658844 h 669116"/>
                <a:gd name="connsiteX20" fmla="*/ 1503028 w 1503327"/>
                <a:gd name="connsiteY20" fmla="*/ 669117 h 669116"/>
                <a:gd name="connsiteX21" fmla="*/ 0 w 1503327"/>
                <a:gd name="connsiteY21" fmla="*/ 669117 h 669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03327" h="669116">
                  <a:moveTo>
                    <a:pt x="0" y="669117"/>
                  </a:moveTo>
                  <a:cubicBezTo>
                    <a:pt x="2691" y="630869"/>
                    <a:pt x="5269" y="592659"/>
                    <a:pt x="8112" y="554450"/>
                  </a:cubicBezTo>
                  <a:cubicBezTo>
                    <a:pt x="12206" y="499789"/>
                    <a:pt x="16527" y="445128"/>
                    <a:pt x="20773" y="390505"/>
                  </a:cubicBezTo>
                  <a:cubicBezTo>
                    <a:pt x="25890" y="324775"/>
                    <a:pt x="31045" y="259045"/>
                    <a:pt x="36087" y="193315"/>
                  </a:cubicBezTo>
                  <a:cubicBezTo>
                    <a:pt x="39536" y="148206"/>
                    <a:pt x="42796" y="103098"/>
                    <a:pt x="46132" y="57989"/>
                  </a:cubicBezTo>
                  <a:cubicBezTo>
                    <a:pt x="47497" y="51697"/>
                    <a:pt x="52728" y="51166"/>
                    <a:pt x="57656" y="50408"/>
                  </a:cubicBezTo>
                  <a:cubicBezTo>
                    <a:pt x="95903" y="44457"/>
                    <a:pt x="134303" y="39605"/>
                    <a:pt x="172626" y="34298"/>
                  </a:cubicBezTo>
                  <a:cubicBezTo>
                    <a:pt x="242487" y="24594"/>
                    <a:pt x="312387" y="15382"/>
                    <a:pt x="382173" y="5223"/>
                  </a:cubicBezTo>
                  <a:cubicBezTo>
                    <a:pt x="421027" y="-425"/>
                    <a:pt x="459843" y="-1069"/>
                    <a:pt x="499076" y="1281"/>
                  </a:cubicBezTo>
                  <a:cubicBezTo>
                    <a:pt x="528454" y="3025"/>
                    <a:pt x="558021" y="4086"/>
                    <a:pt x="587512" y="4276"/>
                  </a:cubicBezTo>
                  <a:cubicBezTo>
                    <a:pt x="610142" y="4427"/>
                    <a:pt x="632659" y="6133"/>
                    <a:pt x="655137" y="8369"/>
                  </a:cubicBezTo>
                  <a:cubicBezTo>
                    <a:pt x="660558" y="8900"/>
                    <a:pt x="665827" y="8256"/>
                    <a:pt x="671096" y="7232"/>
                  </a:cubicBezTo>
                  <a:cubicBezTo>
                    <a:pt x="691603" y="11402"/>
                    <a:pt x="709571" y="22205"/>
                    <a:pt x="728448" y="30469"/>
                  </a:cubicBezTo>
                  <a:cubicBezTo>
                    <a:pt x="807521" y="65040"/>
                    <a:pt x="886404" y="100065"/>
                    <a:pt x="965288" y="135053"/>
                  </a:cubicBezTo>
                  <a:cubicBezTo>
                    <a:pt x="1042086" y="169131"/>
                    <a:pt x="1118847" y="203171"/>
                    <a:pt x="1195683" y="237135"/>
                  </a:cubicBezTo>
                  <a:cubicBezTo>
                    <a:pt x="1281276" y="274966"/>
                    <a:pt x="1366906" y="312796"/>
                    <a:pt x="1452461" y="350703"/>
                  </a:cubicBezTo>
                  <a:cubicBezTo>
                    <a:pt x="1460763" y="354380"/>
                    <a:pt x="1467813" y="355858"/>
                    <a:pt x="1472021" y="345130"/>
                  </a:cubicBezTo>
                  <a:cubicBezTo>
                    <a:pt x="1473158" y="342287"/>
                    <a:pt x="1476077" y="340582"/>
                    <a:pt x="1479640" y="341188"/>
                  </a:cubicBezTo>
                  <a:cubicBezTo>
                    <a:pt x="1485213" y="415333"/>
                    <a:pt x="1490785" y="489516"/>
                    <a:pt x="1496319" y="563661"/>
                  </a:cubicBezTo>
                  <a:cubicBezTo>
                    <a:pt x="1498707" y="595389"/>
                    <a:pt x="1501020" y="627116"/>
                    <a:pt x="1503256" y="658844"/>
                  </a:cubicBezTo>
                  <a:cubicBezTo>
                    <a:pt x="1503484" y="662256"/>
                    <a:pt x="1503104" y="665705"/>
                    <a:pt x="1503028" y="669117"/>
                  </a:cubicBezTo>
                  <a:cubicBezTo>
                    <a:pt x="1002057" y="669117"/>
                    <a:pt x="501010" y="669117"/>
                    <a:pt x="0" y="669117"/>
                  </a:cubicBezTo>
                  <a:close/>
                </a:path>
              </a:pathLst>
            </a:custGeom>
            <a:solidFill>
              <a:srgbClr val="3B4858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D3B176-A2F3-4483-8865-0090E1D6CC55}"/>
                </a:ext>
              </a:extLst>
            </p:cNvPr>
            <p:cNvSpPr/>
            <p:nvPr/>
          </p:nvSpPr>
          <p:spPr>
            <a:xfrm>
              <a:off x="6578873" y="2918134"/>
              <a:ext cx="718249" cy="809319"/>
            </a:xfrm>
            <a:custGeom>
              <a:avLst/>
              <a:gdLst>
                <a:gd name="connsiteX0" fmla="*/ 468934 w 718249"/>
                <a:gd name="connsiteY0" fmla="*/ 809319 h 809319"/>
                <a:gd name="connsiteX1" fmla="*/ 364539 w 718249"/>
                <a:gd name="connsiteY1" fmla="*/ 764628 h 809319"/>
                <a:gd name="connsiteX2" fmla="*/ 272010 w 718249"/>
                <a:gd name="connsiteY2" fmla="*/ 724144 h 809319"/>
                <a:gd name="connsiteX3" fmla="*/ 257871 w 718249"/>
                <a:gd name="connsiteY3" fmla="*/ 716638 h 809319"/>
                <a:gd name="connsiteX4" fmla="*/ 145023 w 718249"/>
                <a:gd name="connsiteY4" fmla="*/ 650036 h 809319"/>
                <a:gd name="connsiteX5" fmla="*/ 131794 w 718249"/>
                <a:gd name="connsiteY5" fmla="*/ 643175 h 809319"/>
                <a:gd name="connsiteX6" fmla="*/ 109467 w 718249"/>
                <a:gd name="connsiteY6" fmla="*/ 616489 h 809319"/>
                <a:gd name="connsiteX7" fmla="*/ 108178 w 718249"/>
                <a:gd name="connsiteY7" fmla="*/ 534346 h 809319"/>
                <a:gd name="connsiteX8" fmla="*/ 109277 w 718249"/>
                <a:gd name="connsiteY8" fmla="*/ 520662 h 809319"/>
                <a:gd name="connsiteX9" fmla="*/ 118261 w 718249"/>
                <a:gd name="connsiteY9" fmla="*/ 432681 h 809319"/>
                <a:gd name="connsiteX10" fmla="*/ 113447 w 718249"/>
                <a:gd name="connsiteY10" fmla="*/ 362933 h 809319"/>
                <a:gd name="connsiteX11" fmla="*/ 101544 w 718249"/>
                <a:gd name="connsiteY11" fmla="*/ 322790 h 809319"/>
                <a:gd name="connsiteX12" fmla="*/ 73949 w 718249"/>
                <a:gd name="connsiteY12" fmla="*/ 282458 h 809319"/>
                <a:gd name="connsiteX13" fmla="*/ 4959 w 718249"/>
                <a:gd name="connsiteY13" fmla="*/ 163052 h 809319"/>
                <a:gd name="connsiteX14" fmla="*/ 15080 w 718249"/>
                <a:gd name="connsiteY14" fmla="*/ 40387 h 809319"/>
                <a:gd name="connsiteX15" fmla="*/ 26907 w 718249"/>
                <a:gd name="connsiteY15" fmla="*/ 31669 h 809319"/>
                <a:gd name="connsiteX16" fmla="*/ 49954 w 718249"/>
                <a:gd name="connsiteY16" fmla="*/ 36559 h 809319"/>
                <a:gd name="connsiteX17" fmla="*/ 68187 w 718249"/>
                <a:gd name="connsiteY17" fmla="*/ 57028 h 809319"/>
                <a:gd name="connsiteX18" fmla="*/ 149799 w 718249"/>
                <a:gd name="connsiteY18" fmla="*/ 145085 h 809319"/>
                <a:gd name="connsiteX19" fmla="*/ 165834 w 718249"/>
                <a:gd name="connsiteY19" fmla="*/ 142659 h 809319"/>
                <a:gd name="connsiteX20" fmla="*/ 241381 w 718249"/>
                <a:gd name="connsiteY20" fmla="*/ 69878 h 809319"/>
                <a:gd name="connsiteX21" fmla="*/ 379437 w 718249"/>
                <a:gd name="connsiteY21" fmla="*/ 33640 h 809319"/>
                <a:gd name="connsiteX22" fmla="*/ 431103 w 718249"/>
                <a:gd name="connsiteY22" fmla="*/ 31707 h 809319"/>
                <a:gd name="connsiteX23" fmla="*/ 520790 w 718249"/>
                <a:gd name="connsiteY23" fmla="*/ 60061 h 809319"/>
                <a:gd name="connsiteX24" fmla="*/ 562714 w 718249"/>
                <a:gd name="connsiteY24" fmla="*/ 95920 h 809319"/>
                <a:gd name="connsiteX25" fmla="*/ 583260 w 718249"/>
                <a:gd name="connsiteY25" fmla="*/ 96602 h 809319"/>
                <a:gd name="connsiteX26" fmla="*/ 657139 w 718249"/>
                <a:gd name="connsiteY26" fmla="*/ 34512 h 809319"/>
                <a:gd name="connsiteX27" fmla="*/ 666767 w 718249"/>
                <a:gd name="connsiteY27" fmla="*/ 21851 h 809319"/>
                <a:gd name="connsiteX28" fmla="*/ 686441 w 718249"/>
                <a:gd name="connsiteY28" fmla="*/ 1685 h 809319"/>
                <a:gd name="connsiteX29" fmla="*/ 701490 w 718249"/>
                <a:gd name="connsiteY29" fmla="*/ 7788 h 809319"/>
                <a:gd name="connsiteX30" fmla="*/ 704977 w 718249"/>
                <a:gd name="connsiteY30" fmla="*/ 61160 h 809319"/>
                <a:gd name="connsiteX31" fmla="*/ 706380 w 718249"/>
                <a:gd name="connsiteY31" fmla="*/ 68893 h 809319"/>
                <a:gd name="connsiteX32" fmla="*/ 697585 w 718249"/>
                <a:gd name="connsiteY32" fmla="*/ 219647 h 809319"/>
                <a:gd name="connsiteX33" fmla="*/ 622606 w 718249"/>
                <a:gd name="connsiteY33" fmla="*/ 379271 h 809319"/>
                <a:gd name="connsiteX34" fmla="*/ 583904 w 718249"/>
                <a:gd name="connsiteY34" fmla="*/ 448450 h 809319"/>
                <a:gd name="connsiteX35" fmla="*/ 580037 w 718249"/>
                <a:gd name="connsiteY35" fmla="*/ 462437 h 809319"/>
                <a:gd name="connsiteX36" fmla="*/ 596375 w 718249"/>
                <a:gd name="connsiteY36" fmla="*/ 564406 h 809319"/>
                <a:gd name="connsiteX37" fmla="*/ 595693 w 718249"/>
                <a:gd name="connsiteY37" fmla="*/ 572935 h 809319"/>
                <a:gd name="connsiteX38" fmla="*/ 564231 w 718249"/>
                <a:gd name="connsiteY38" fmla="*/ 618309 h 809319"/>
                <a:gd name="connsiteX39" fmla="*/ 559037 w 718249"/>
                <a:gd name="connsiteY39" fmla="*/ 622782 h 809319"/>
                <a:gd name="connsiteX40" fmla="*/ 551835 w 718249"/>
                <a:gd name="connsiteY40" fmla="*/ 637603 h 809319"/>
                <a:gd name="connsiteX41" fmla="*/ 532617 w 718249"/>
                <a:gd name="connsiteY41" fmla="*/ 680134 h 809319"/>
                <a:gd name="connsiteX42" fmla="*/ 480457 w 718249"/>
                <a:gd name="connsiteY42" fmla="*/ 796166 h 809319"/>
                <a:gd name="connsiteX43" fmla="*/ 468934 w 718249"/>
                <a:gd name="connsiteY43" fmla="*/ 809319 h 80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18249" h="809319">
                  <a:moveTo>
                    <a:pt x="468934" y="809319"/>
                  </a:moveTo>
                  <a:cubicBezTo>
                    <a:pt x="434136" y="794422"/>
                    <a:pt x="399300" y="779639"/>
                    <a:pt x="364539" y="764628"/>
                  </a:cubicBezTo>
                  <a:cubicBezTo>
                    <a:pt x="333646" y="751285"/>
                    <a:pt x="302790" y="737752"/>
                    <a:pt x="272010" y="724144"/>
                  </a:cubicBezTo>
                  <a:cubicBezTo>
                    <a:pt x="267120" y="721983"/>
                    <a:pt x="262571" y="719178"/>
                    <a:pt x="257871" y="716638"/>
                  </a:cubicBezTo>
                  <a:cubicBezTo>
                    <a:pt x="219206" y="696207"/>
                    <a:pt x="183422" y="670923"/>
                    <a:pt x="145023" y="650036"/>
                  </a:cubicBezTo>
                  <a:cubicBezTo>
                    <a:pt x="140626" y="647648"/>
                    <a:pt x="136494" y="644464"/>
                    <a:pt x="131794" y="643175"/>
                  </a:cubicBezTo>
                  <a:cubicBezTo>
                    <a:pt x="117958" y="639385"/>
                    <a:pt x="113144" y="628771"/>
                    <a:pt x="109467" y="616489"/>
                  </a:cubicBezTo>
                  <a:cubicBezTo>
                    <a:pt x="101279" y="589159"/>
                    <a:pt x="105032" y="561790"/>
                    <a:pt x="108178" y="534346"/>
                  </a:cubicBezTo>
                  <a:cubicBezTo>
                    <a:pt x="108709" y="529797"/>
                    <a:pt x="110149" y="525324"/>
                    <a:pt x="109277" y="520662"/>
                  </a:cubicBezTo>
                  <a:cubicBezTo>
                    <a:pt x="112234" y="491322"/>
                    <a:pt x="114963" y="461983"/>
                    <a:pt x="118261" y="432681"/>
                  </a:cubicBezTo>
                  <a:cubicBezTo>
                    <a:pt x="120915" y="409065"/>
                    <a:pt x="114850" y="386208"/>
                    <a:pt x="113447" y="362933"/>
                  </a:cubicBezTo>
                  <a:cubicBezTo>
                    <a:pt x="112575" y="348491"/>
                    <a:pt x="109088" y="333593"/>
                    <a:pt x="101544" y="322790"/>
                  </a:cubicBezTo>
                  <a:cubicBezTo>
                    <a:pt x="92295" y="309485"/>
                    <a:pt x="86003" y="294171"/>
                    <a:pt x="73949" y="282458"/>
                  </a:cubicBezTo>
                  <a:cubicBezTo>
                    <a:pt x="39795" y="249252"/>
                    <a:pt x="13943" y="210852"/>
                    <a:pt x="4959" y="163052"/>
                  </a:cubicBezTo>
                  <a:cubicBezTo>
                    <a:pt x="-2888" y="121317"/>
                    <a:pt x="-2736" y="80151"/>
                    <a:pt x="15080" y="40387"/>
                  </a:cubicBezTo>
                  <a:cubicBezTo>
                    <a:pt x="17620" y="34701"/>
                    <a:pt x="20842" y="31707"/>
                    <a:pt x="26907" y="31669"/>
                  </a:cubicBezTo>
                  <a:cubicBezTo>
                    <a:pt x="36042" y="26286"/>
                    <a:pt x="43510" y="31782"/>
                    <a:pt x="49954" y="36559"/>
                  </a:cubicBezTo>
                  <a:cubicBezTo>
                    <a:pt x="57232" y="41979"/>
                    <a:pt x="63259" y="49030"/>
                    <a:pt x="68187" y="57028"/>
                  </a:cubicBezTo>
                  <a:cubicBezTo>
                    <a:pt x="89528" y="91750"/>
                    <a:pt x="118072" y="119953"/>
                    <a:pt x="149799" y="145085"/>
                  </a:cubicBezTo>
                  <a:cubicBezTo>
                    <a:pt x="158859" y="152249"/>
                    <a:pt x="161664" y="151680"/>
                    <a:pt x="165834" y="142659"/>
                  </a:cubicBezTo>
                  <a:cubicBezTo>
                    <a:pt x="181603" y="108505"/>
                    <a:pt x="208706" y="86292"/>
                    <a:pt x="241381" y="69878"/>
                  </a:cubicBezTo>
                  <a:cubicBezTo>
                    <a:pt x="284822" y="48044"/>
                    <a:pt x="330954" y="36596"/>
                    <a:pt x="379437" y="33640"/>
                  </a:cubicBezTo>
                  <a:cubicBezTo>
                    <a:pt x="396684" y="32578"/>
                    <a:pt x="413856" y="30569"/>
                    <a:pt x="431103" y="31707"/>
                  </a:cubicBezTo>
                  <a:cubicBezTo>
                    <a:pt x="463286" y="33791"/>
                    <a:pt x="494407" y="39894"/>
                    <a:pt x="520790" y="60061"/>
                  </a:cubicBezTo>
                  <a:cubicBezTo>
                    <a:pt x="535422" y="71243"/>
                    <a:pt x="549902" y="82577"/>
                    <a:pt x="562714" y="95920"/>
                  </a:cubicBezTo>
                  <a:cubicBezTo>
                    <a:pt x="572115" y="105738"/>
                    <a:pt x="573214" y="105018"/>
                    <a:pt x="583260" y="96602"/>
                  </a:cubicBezTo>
                  <a:cubicBezTo>
                    <a:pt x="607937" y="75943"/>
                    <a:pt x="630112" y="52328"/>
                    <a:pt x="657139" y="34512"/>
                  </a:cubicBezTo>
                  <a:cubicBezTo>
                    <a:pt x="661877" y="31365"/>
                    <a:pt x="664152" y="26513"/>
                    <a:pt x="666767" y="21851"/>
                  </a:cubicBezTo>
                  <a:cubicBezTo>
                    <a:pt x="671506" y="13360"/>
                    <a:pt x="676926" y="5248"/>
                    <a:pt x="686441" y="1685"/>
                  </a:cubicBezTo>
                  <a:cubicBezTo>
                    <a:pt x="692733" y="-666"/>
                    <a:pt x="699632" y="-1992"/>
                    <a:pt x="701490" y="7788"/>
                  </a:cubicBezTo>
                  <a:cubicBezTo>
                    <a:pt x="705318" y="25414"/>
                    <a:pt x="709374" y="42965"/>
                    <a:pt x="704977" y="61160"/>
                  </a:cubicBezTo>
                  <a:cubicBezTo>
                    <a:pt x="704409" y="63510"/>
                    <a:pt x="705508" y="66429"/>
                    <a:pt x="706380" y="68893"/>
                  </a:cubicBezTo>
                  <a:cubicBezTo>
                    <a:pt x="724499" y="120408"/>
                    <a:pt x="722111" y="173022"/>
                    <a:pt x="697585" y="219647"/>
                  </a:cubicBezTo>
                  <a:cubicBezTo>
                    <a:pt x="670141" y="271882"/>
                    <a:pt x="651681" y="328021"/>
                    <a:pt x="622606" y="379271"/>
                  </a:cubicBezTo>
                  <a:cubicBezTo>
                    <a:pt x="609567" y="402242"/>
                    <a:pt x="596982" y="425479"/>
                    <a:pt x="583904" y="448450"/>
                  </a:cubicBezTo>
                  <a:cubicBezTo>
                    <a:pt x="581326" y="452923"/>
                    <a:pt x="579166" y="457168"/>
                    <a:pt x="580037" y="462437"/>
                  </a:cubicBezTo>
                  <a:cubicBezTo>
                    <a:pt x="585458" y="496440"/>
                    <a:pt x="590917" y="530404"/>
                    <a:pt x="596375" y="564406"/>
                  </a:cubicBezTo>
                  <a:cubicBezTo>
                    <a:pt x="598346" y="567438"/>
                    <a:pt x="597816" y="570471"/>
                    <a:pt x="595693" y="572935"/>
                  </a:cubicBezTo>
                  <a:cubicBezTo>
                    <a:pt x="583639" y="586960"/>
                    <a:pt x="574389" y="602957"/>
                    <a:pt x="564231" y="618309"/>
                  </a:cubicBezTo>
                  <a:cubicBezTo>
                    <a:pt x="562980" y="620204"/>
                    <a:pt x="561160" y="621720"/>
                    <a:pt x="559037" y="622782"/>
                  </a:cubicBezTo>
                  <a:cubicBezTo>
                    <a:pt x="548120" y="625246"/>
                    <a:pt x="548120" y="625246"/>
                    <a:pt x="551835" y="637603"/>
                  </a:cubicBezTo>
                  <a:cubicBezTo>
                    <a:pt x="548158" y="652993"/>
                    <a:pt x="539174" y="666071"/>
                    <a:pt x="532617" y="680134"/>
                  </a:cubicBezTo>
                  <a:cubicBezTo>
                    <a:pt x="514725" y="718571"/>
                    <a:pt x="497174" y="757198"/>
                    <a:pt x="480457" y="796166"/>
                  </a:cubicBezTo>
                  <a:cubicBezTo>
                    <a:pt x="478107" y="801738"/>
                    <a:pt x="476098" y="807879"/>
                    <a:pt x="468934" y="809319"/>
                  </a:cubicBezTo>
                  <a:close/>
                </a:path>
              </a:pathLst>
            </a:custGeom>
            <a:solidFill>
              <a:srgbClr val="FDCFAE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30028A2-CDF1-4BF9-B849-2F67B40402A3}"/>
                </a:ext>
              </a:extLst>
            </p:cNvPr>
            <p:cNvSpPr/>
            <p:nvPr/>
          </p:nvSpPr>
          <p:spPr>
            <a:xfrm>
              <a:off x="5931076" y="3438834"/>
              <a:ext cx="905629" cy="1154232"/>
            </a:xfrm>
            <a:custGeom>
              <a:avLst/>
              <a:gdLst>
                <a:gd name="connsiteX0" fmla="*/ 757036 w 905629"/>
                <a:gd name="connsiteY0" fmla="*/ 0 h 1154232"/>
                <a:gd name="connsiteX1" fmla="*/ 761206 w 905629"/>
                <a:gd name="connsiteY1" fmla="*/ 15466 h 1154232"/>
                <a:gd name="connsiteX2" fmla="*/ 761888 w 905629"/>
                <a:gd name="connsiteY2" fmla="*/ 91847 h 1154232"/>
                <a:gd name="connsiteX3" fmla="*/ 763480 w 905629"/>
                <a:gd name="connsiteY3" fmla="*/ 97344 h 1154232"/>
                <a:gd name="connsiteX4" fmla="*/ 778529 w 905629"/>
                <a:gd name="connsiteY4" fmla="*/ 116297 h 1154232"/>
                <a:gd name="connsiteX5" fmla="*/ 905629 w 905629"/>
                <a:gd name="connsiteY5" fmla="*/ 195976 h 1154232"/>
                <a:gd name="connsiteX6" fmla="*/ 858512 w 905629"/>
                <a:gd name="connsiteY6" fmla="*/ 176909 h 1154232"/>
                <a:gd name="connsiteX7" fmla="*/ 847936 w 905629"/>
                <a:gd name="connsiteY7" fmla="*/ 172929 h 1154232"/>
                <a:gd name="connsiteX8" fmla="*/ 738045 w 905629"/>
                <a:gd name="connsiteY8" fmla="*/ 123613 h 1154232"/>
                <a:gd name="connsiteX9" fmla="*/ 645818 w 905629"/>
                <a:gd name="connsiteY9" fmla="*/ 117624 h 1154232"/>
                <a:gd name="connsiteX10" fmla="*/ 638275 w 905629"/>
                <a:gd name="connsiteY10" fmla="*/ 126608 h 1154232"/>
                <a:gd name="connsiteX11" fmla="*/ 526830 w 905629"/>
                <a:gd name="connsiteY11" fmla="*/ 360983 h 1154232"/>
                <a:gd name="connsiteX12" fmla="*/ 164293 w 905629"/>
                <a:gd name="connsiteY12" fmla="*/ 1124608 h 1154232"/>
                <a:gd name="connsiteX13" fmla="*/ 160843 w 905629"/>
                <a:gd name="connsiteY13" fmla="*/ 1130446 h 1154232"/>
                <a:gd name="connsiteX14" fmla="*/ 140222 w 905629"/>
                <a:gd name="connsiteY14" fmla="*/ 1138975 h 1154232"/>
                <a:gd name="connsiteX15" fmla="*/ 42841 w 905629"/>
                <a:gd name="connsiteY15" fmla="*/ 1153114 h 1154232"/>
                <a:gd name="connsiteX16" fmla="*/ 24228 w 905629"/>
                <a:gd name="connsiteY16" fmla="*/ 1150915 h 1154232"/>
                <a:gd name="connsiteX17" fmla="*/ 1750 w 905629"/>
                <a:gd name="connsiteY17" fmla="*/ 1150688 h 1154232"/>
                <a:gd name="connsiteX18" fmla="*/ 1485 w 905629"/>
                <a:gd name="connsiteY18" fmla="*/ 1128172 h 1154232"/>
                <a:gd name="connsiteX19" fmla="*/ 12212 w 905629"/>
                <a:gd name="connsiteY19" fmla="*/ 906267 h 1154232"/>
                <a:gd name="connsiteX20" fmla="*/ 20059 w 905629"/>
                <a:gd name="connsiteY20" fmla="*/ 738380 h 1154232"/>
                <a:gd name="connsiteX21" fmla="*/ 28512 w 905629"/>
                <a:gd name="connsiteY21" fmla="*/ 589180 h 1154232"/>
                <a:gd name="connsiteX22" fmla="*/ 142876 w 905629"/>
                <a:gd name="connsiteY22" fmla="*/ 384485 h 1154232"/>
                <a:gd name="connsiteX23" fmla="*/ 479447 w 905629"/>
                <a:gd name="connsiteY23" fmla="*/ 200032 h 1154232"/>
                <a:gd name="connsiteX24" fmla="*/ 537065 w 905629"/>
                <a:gd name="connsiteY24" fmla="*/ 190063 h 1154232"/>
                <a:gd name="connsiteX25" fmla="*/ 550825 w 905629"/>
                <a:gd name="connsiteY25" fmla="*/ 183164 h 1154232"/>
                <a:gd name="connsiteX26" fmla="*/ 725915 w 905629"/>
                <a:gd name="connsiteY26" fmla="*/ 21493 h 1154232"/>
                <a:gd name="connsiteX27" fmla="*/ 757036 w 905629"/>
                <a:gd name="connsiteY27" fmla="*/ 0 h 115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05629" h="1154232">
                  <a:moveTo>
                    <a:pt x="757036" y="0"/>
                  </a:moveTo>
                  <a:cubicBezTo>
                    <a:pt x="766020" y="3070"/>
                    <a:pt x="761888" y="10045"/>
                    <a:pt x="761206" y="15466"/>
                  </a:cubicBezTo>
                  <a:cubicBezTo>
                    <a:pt x="758059" y="40977"/>
                    <a:pt x="754307" y="66450"/>
                    <a:pt x="761888" y="91847"/>
                  </a:cubicBezTo>
                  <a:cubicBezTo>
                    <a:pt x="762419" y="93667"/>
                    <a:pt x="762684" y="95638"/>
                    <a:pt x="763480" y="97344"/>
                  </a:cubicBezTo>
                  <a:cubicBezTo>
                    <a:pt x="766967" y="104773"/>
                    <a:pt x="768711" y="111293"/>
                    <a:pt x="778529" y="116297"/>
                  </a:cubicBezTo>
                  <a:cubicBezTo>
                    <a:pt x="823107" y="139041"/>
                    <a:pt x="866586" y="164097"/>
                    <a:pt x="905629" y="195976"/>
                  </a:cubicBezTo>
                  <a:cubicBezTo>
                    <a:pt x="888912" y="192072"/>
                    <a:pt x="874470" y="182671"/>
                    <a:pt x="858512" y="176909"/>
                  </a:cubicBezTo>
                  <a:cubicBezTo>
                    <a:pt x="854986" y="175621"/>
                    <a:pt x="851461" y="174256"/>
                    <a:pt x="847936" y="172929"/>
                  </a:cubicBezTo>
                  <a:cubicBezTo>
                    <a:pt x="811204" y="156667"/>
                    <a:pt x="773563" y="142187"/>
                    <a:pt x="738045" y="123613"/>
                  </a:cubicBezTo>
                  <a:cubicBezTo>
                    <a:pt x="707227" y="107465"/>
                    <a:pt x="676636" y="117320"/>
                    <a:pt x="645818" y="117624"/>
                  </a:cubicBezTo>
                  <a:cubicBezTo>
                    <a:pt x="640132" y="117662"/>
                    <a:pt x="639905" y="123158"/>
                    <a:pt x="638275" y="126608"/>
                  </a:cubicBezTo>
                  <a:cubicBezTo>
                    <a:pt x="601013" y="204695"/>
                    <a:pt x="563940" y="282820"/>
                    <a:pt x="526830" y="360983"/>
                  </a:cubicBezTo>
                  <a:cubicBezTo>
                    <a:pt x="405984" y="615525"/>
                    <a:pt x="285139" y="870104"/>
                    <a:pt x="164293" y="1124608"/>
                  </a:cubicBezTo>
                  <a:cubicBezTo>
                    <a:pt x="163307" y="1126655"/>
                    <a:pt x="161981" y="1128513"/>
                    <a:pt x="160843" y="1130446"/>
                  </a:cubicBezTo>
                  <a:cubicBezTo>
                    <a:pt x="155385" y="1136700"/>
                    <a:pt x="147804" y="1137838"/>
                    <a:pt x="140222" y="1138975"/>
                  </a:cubicBezTo>
                  <a:cubicBezTo>
                    <a:pt x="107774" y="1143865"/>
                    <a:pt x="75326" y="1148679"/>
                    <a:pt x="42841" y="1153114"/>
                  </a:cubicBezTo>
                  <a:cubicBezTo>
                    <a:pt x="36662" y="1153948"/>
                    <a:pt x="29877" y="1155995"/>
                    <a:pt x="24228" y="1150915"/>
                  </a:cubicBezTo>
                  <a:cubicBezTo>
                    <a:pt x="16458" y="1149475"/>
                    <a:pt x="6602" y="1157473"/>
                    <a:pt x="1750" y="1150688"/>
                  </a:cubicBezTo>
                  <a:cubicBezTo>
                    <a:pt x="-1813" y="1145684"/>
                    <a:pt x="1106" y="1135867"/>
                    <a:pt x="1485" y="1128172"/>
                  </a:cubicBezTo>
                  <a:cubicBezTo>
                    <a:pt x="5048" y="1054216"/>
                    <a:pt x="8725" y="980223"/>
                    <a:pt x="12212" y="906267"/>
                  </a:cubicBezTo>
                  <a:cubicBezTo>
                    <a:pt x="14866" y="850317"/>
                    <a:pt x="16609" y="794292"/>
                    <a:pt x="20059" y="738380"/>
                  </a:cubicBezTo>
                  <a:cubicBezTo>
                    <a:pt x="23129" y="688646"/>
                    <a:pt x="20514" y="638534"/>
                    <a:pt x="28512" y="589180"/>
                  </a:cubicBezTo>
                  <a:cubicBezTo>
                    <a:pt x="41779" y="507188"/>
                    <a:pt x="81770" y="439411"/>
                    <a:pt x="142876" y="384485"/>
                  </a:cubicBezTo>
                  <a:cubicBezTo>
                    <a:pt x="240485" y="296770"/>
                    <a:pt x="353522" y="236385"/>
                    <a:pt x="479447" y="200032"/>
                  </a:cubicBezTo>
                  <a:cubicBezTo>
                    <a:pt x="498287" y="194612"/>
                    <a:pt x="517657" y="192034"/>
                    <a:pt x="537065" y="190063"/>
                  </a:cubicBezTo>
                  <a:cubicBezTo>
                    <a:pt x="542940" y="189456"/>
                    <a:pt x="546769" y="186955"/>
                    <a:pt x="550825" y="183164"/>
                  </a:cubicBezTo>
                  <a:cubicBezTo>
                    <a:pt x="608556" y="128579"/>
                    <a:pt x="665113" y="72742"/>
                    <a:pt x="725915" y="21493"/>
                  </a:cubicBezTo>
                  <a:cubicBezTo>
                    <a:pt x="735581" y="13305"/>
                    <a:pt x="745209" y="5042"/>
                    <a:pt x="75703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05AD008-7429-45FB-9163-0AE7FB3BB04C}"/>
                </a:ext>
              </a:extLst>
            </p:cNvPr>
            <p:cNvSpPr/>
            <p:nvPr/>
          </p:nvSpPr>
          <p:spPr>
            <a:xfrm>
              <a:off x="6605593" y="2516871"/>
              <a:ext cx="678153" cy="560848"/>
            </a:xfrm>
            <a:custGeom>
              <a:avLst/>
              <a:gdLst>
                <a:gd name="connsiteX0" fmla="*/ 674846 w 678153"/>
                <a:gd name="connsiteY0" fmla="*/ 409051 h 560848"/>
                <a:gd name="connsiteX1" fmla="*/ 660328 w 678153"/>
                <a:gd name="connsiteY1" fmla="*/ 408217 h 560848"/>
                <a:gd name="connsiteX2" fmla="*/ 645696 w 678153"/>
                <a:gd name="connsiteY2" fmla="*/ 424062 h 560848"/>
                <a:gd name="connsiteX3" fmla="*/ 625226 w 678153"/>
                <a:gd name="connsiteY3" fmla="*/ 446123 h 560848"/>
                <a:gd name="connsiteX4" fmla="*/ 553052 w 678153"/>
                <a:gd name="connsiteY4" fmla="*/ 510375 h 560848"/>
                <a:gd name="connsiteX5" fmla="*/ 542628 w 678153"/>
                <a:gd name="connsiteY5" fmla="*/ 510488 h 560848"/>
                <a:gd name="connsiteX6" fmla="*/ 498694 w 678153"/>
                <a:gd name="connsiteY6" fmla="*/ 471558 h 560848"/>
                <a:gd name="connsiteX7" fmla="*/ 401540 w 678153"/>
                <a:gd name="connsiteY7" fmla="*/ 438352 h 560848"/>
                <a:gd name="connsiteX8" fmla="*/ 242447 w 678153"/>
                <a:gd name="connsiteY8" fmla="*/ 464053 h 560848"/>
                <a:gd name="connsiteX9" fmla="*/ 140100 w 678153"/>
                <a:gd name="connsiteY9" fmla="*/ 555294 h 560848"/>
                <a:gd name="connsiteX10" fmla="*/ 130699 w 678153"/>
                <a:gd name="connsiteY10" fmla="*/ 558857 h 560848"/>
                <a:gd name="connsiteX11" fmla="*/ 41012 w 678153"/>
                <a:gd name="connsiteY11" fmla="*/ 468715 h 560848"/>
                <a:gd name="connsiteX12" fmla="*/ 149 w 678153"/>
                <a:gd name="connsiteY12" fmla="*/ 432970 h 560848"/>
                <a:gd name="connsiteX13" fmla="*/ 57805 w 678153"/>
                <a:gd name="connsiteY13" fmla="*/ 162507 h 560848"/>
                <a:gd name="connsiteX14" fmla="*/ 88281 w 678153"/>
                <a:gd name="connsiteY14" fmla="*/ 115276 h 560848"/>
                <a:gd name="connsiteX15" fmla="*/ 199082 w 678153"/>
                <a:gd name="connsiteY15" fmla="*/ 38667 h 560848"/>
                <a:gd name="connsiteX16" fmla="*/ 382284 w 678153"/>
                <a:gd name="connsiteY16" fmla="*/ 2 h 560848"/>
                <a:gd name="connsiteX17" fmla="*/ 571930 w 678153"/>
                <a:gd name="connsiteY17" fmla="*/ 108225 h 560848"/>
                <a:gd name="connsiteX18" fmla="*/ 652860 w 678153"/>
                <a:gd name="connsiteY18" fmla="*/ 287788 h 560848"/>
                <a:gd name="connsiteX19" fmla="*/ 676627 w 678153"/>
                <a:gd name="connsiteY19" fmla="*/ 378650 h 560848"/>
                <a:gd name="connsiteX20" fmla="*/ 674846 w 678153"/>
                <a:gd name="connsiteY20" fmla="*/ 409051 h 56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153" h="560848">
                  <a:moveTo>
                    <a:pt x="674846" y="409051"/>
                  </a:moveTo>
                  <a:cubicBezTo>
                    <a:pt x="670259" y="404426"/>
                    <a:pt x="665445" y="404843"/>
                    <a:pt x="660328" y="408217"/>
                  </a:cubicBezTo>
                  <a:cubicBezTo>
                    <a:pt x="654111" y="412311"/>
                    <a:pt x="648122" y="417314"/>
                    <a:pt x="645696" y="424062"/>
                  </a:cubicBezTo>
                  <a:cubicBezTo>
                    <a:pt x="641905" y="434751"/>
                    <a:pt x="633414" y="439869"/>
                    <a:pt x="625226" y="446123"/>
                  </a:cubicBezTo>
                  <a:cubicBezTo>
                    <a:pt x="599564" y="465683"/>
                    <a:pt x="575417" y="487138"/>
                    <a:pt x="553052" y="510375"/>
                  </a:cubicBezTo>
                  <a:cubicBezTo>
                    <a:pt x="548428" y="515189"/>
                    <a:pt x="546646" y="514468"/>
                    <a:pt x="542628" y="510488"/>
                  </a:cubicBezTo>
                  <a:cubicBezTo>
                    <a:pt x="528792" y="496652"/>
                    <a:pt x="513895" y="483954"/>
                    <a:pt x="498694" y="471558"/>
                  </a:cubicBezTo>
                  <a:cubicBezTo>
                    <a:pt x="470265" y="448435"/>
                    <a:pt x="437172" y="439338"/>
                    <a:pt x="401540" y="438352"/>
                  </a:cubicBezTo>
                  <a:cubicBezTo>
                    <a:pt x="346993" y="436874"/>
                    <a:pt x="293317" y="444228"/>
                    <a:pt x="242447" y="464053"/>
                  </a:cubicBezTo>
                  <a:cubicBezTo>
                    <a:pt x="197642" y="481528"/>
                    <a:pt x="158181" y="506925"/>
                    <a:pt x="140100" y="555294"/>
                  </a:cubicBezTo>
                  <a:cubicBezTo>
                    <a:pt x="138242" y="560222"/>
                    <a:pt x="136878" y="562951"/>
                    <a:pt x="130699" y="558857"/>
                  </a:cubicBezTo>
                  <a:cubicBezTo>
                    <a:pt x="94650" y="534862"/>
                    <a:pt x="65538" y="503514"/>
                    <a:pt x="41012" y="468715"/>
                  </a:cubicBezTo>
                  <a:cubicBezTo>
                    <a:pt x="29678" y="452643"/>
                    <a:pt x="19064" y="438921"/>
                    <a:pt x="149" y="432970"/>
                  </a:cubicBezTo>
                  <a:cubicBezTo>
                    <a:pt x="-1860" y="338279"/>
                    <a:pt x="16411" y="247872"/>
                    <a:pt x="57805" y="162507"/>
                  </a:cubicBezTo>
                  <a:cubicBezTo>
                    <a:pt x="66030" y="145563"/>
                    <a:pt x="75621" y="128884"/>
                    <a:pt x="88281" y="115276"/>
                  </a:cubicBezTo>
                  <a:cubicBezTo>
                    <a:pt x="119441" y="81766"/>
                    <a:pt x="155982" y="55649"/>
                    <a:pt x="199082" y="38667"/>
                  </a:cubicBezTo>
                  <a:cubicBezTo>
                    <a:pt x="258102" y="15392"/>
                    <a:pt x="318487" y="268"/>
                    <a:pt x="382284" y="2"/>
                  </a:cubicBezTo>
                  <a:cubicBezTo>
                    <a:pt x="466436" y="-339"/>
                    <a:pt x="527845" y="39122"/>
                    <a:pt x="571930" y="108225"/>
                  </a:cubicBezTo>
                  <a:cubicBezTo>
                    <a:pt x="607562" y="164099"/>
                    <a:pt x="633376" y="224446"/>
                    <a:pt x="652860" y="287788"/>
                  </a:cubicBezTo>
                  <a:cubicBezTo>
                    <a:pt x="662109" y="317772"/>
                    <a:pt x="672154" y="347453"/>
                    <a:pt x="676627" y="378650"/>
                  </a:cubicBezTo>
                  <a:cubicBezTo>
                    <a:pt x="678106" y="388771"/>
                    <a:pt x="679811" y="399157"/>
                    <a:pt x="674846" y="4090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56E4237-E5C4-483B-8C66-D555DBF89DA5}"/>
                </a:ext>
              </a:extLst>
            </p:cNvPr>
            <p:cNvSpPr/>
            <p:nvPr/>
          </p:nvSpPr>
          <p:spPr>
            <a:xfrm>
              <a:off x="7047844" y="3472621"/>
              <a:ext cx="848497" cy="625443"/>
            </a:xfrm>
            <a:custGeom>
              <a:avLst/>
              <a:gdLst>
                <a:gd name="connsiteX0" fmla="*/ 87867 w 848497"/>
                <a:gd name="connsiteY0" fmla="*/ 65641 h 625443"/>
                <a:gd name="connsiteX1" fmla="*/ 127441 w 848497"/>
                <a:gd name="connsiteY1" fmla="*/ 9881 h 625443"/>
                <a:gd name="connsiteX2" fmla="*/ 173763 w 848497"/>
                <a:gd name="connsiteY2" fmla="*/ 19395 h 625443"/>
                <a:gd name="connsiteX3" fmla="*/ 216294 w 848497"/>
                <a:gd name="connsiteY3" fmla="*/ 90432 h 625443"/>
                <a:gd name="connsiteX4" fmla="*/ 359012 w 848497"/>
                <a:gd name="connsiteY4" fmla="*/ 181597 h 625443"/>
                <a:gd name="connsiteX5" fmla="*/ 525535 w 848497"/>
                <a:gd name="connsiteY5" fmla="*/ 208965 h 625443"/>
                <a:gd name="connsiteX6" fmla="*/ 717531 w 848497"/>
                <a:gd name="connsiteY6" fmla="*/ 347930 h 625443"/>
                <a:gd name="connsiteX7" fmla="*/ 834814 w 848497"/>
                <a:gd name="connsiteY7" fmla="*/ 586551 h 625443"/>
                <a:gd name="connsiteX8" fmla="*/ 848498 w 848497"/>
                <a:gd name="connsiteY8" fmla="*/ 625443 h 625443"/>
                <a:gd name="connsiteX9" fmla="*/ 559158 w 848497"/>
                <a:gd name="connsiteY9" fmla="*/ 499442 h 625443"/>
                <a:gd name="connsiteX10" fmla="*/ 5800 w 848497"/>
                <a:gd name="connsiteY10" fmla="*/ 258168 h 625443"/>
                <a:gd name="connsiteX11" fmla="*/ 0 w 848497"/>
                <a:gd name="connsiteY11" fmla="*/ 254832 h 625443"/>
                <a:gd name="connsiteX12" fmla="*/ 78883 w 848497"/>
                <a:gd name="connsiteY12" fmla="*/ 81751 h 625443"/>
                <a:gd name="connsiteX13" fmla="*/ 87867 w 848497"/>
                <a:gd name="connsiteY13" fmla="*/ 65641 h 62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8497" h="625443">
                  <a:moveTo>
                    <a:pt x="87867" y="65641"/>
                  </a:moveTo>
                  <a:cubicBezTo>
                    <a:pt x="100035" y="46347"/>
                    <a:pt x="111521" y="26522"/>
                    <a:pt x="127441" y="9881"/>
                  </a:cubicBezTo>
                  <a:cubicBezTo>
                    <a:pt x="147873" y="-5623"/>
                    <a:pt x="160079" y="-3197"/>
                    <a:pt x="173763" y="19395"/>
                  </a:cubicBezTo>
                  <a:cubicBezTo>
                    <a:pt x="188054" y="43011"/>
                    <a:pt x="201814" y="66930"/>
                    <a:pt x="216294" y="90432"/>
                  </a:cubicBezTo>
                  <a:cubicBezTo>
                    <a:pt x="249083" y="143804"/>
                    <a:pt x="296239" y="173447"/>
                    <a:pt x="359012" y="181597"/>
                  </a:cubicBezTo>
                  <a:cubicBezTo>
                    <a:pt x="414734" y="188837"/>
                    <a:pt x="470836" y="195092"/>
                    <a:pt x="525535" y="208965"/>
                  </a:cubicBezTo>
                  <a:cubicBezTo>
                    <a:pt x="607868" y="229852"/>
                    <a:pt x="670262" y="278145"/>
                    <a:pt x="717531" y="347930"/>
                  </a:cubicBezTo>
                  <a:cubicBezTo>
                    <a:pt x="767757" y="422075"/>
                    <a:pt x="803389" y="503233"/>
                    <a:pt x="834814" y="586551"/>
                  </a:cubicBezTo>
                  <a:cubicBezTo>
                    <a:pt x="839666" y="599402"/>
                    <a:pt x="843949" y="612479"/>
                    <a:pt x="848498" y="625443"/>
                  </a:cubicBezTo>
                  <a:cubicBezTo>
                    <a:pt x="752064" y="583443"/>
                    <a:pt x="655592" y="541481"/>
                    <a:pt x="559158" y="499442"/>
                  </a:cubicBezTo>
                  <a:cubicBezTo>
                    <a:pt x="374705" y="419043"/>
                    <a:pt x="190252" y="338605"/>
                    <a:pt x="5800" y="258168"/>
                  </a:cubicBezTo>
                  <a:cubicBezTo>
                    <a:pt x="3753" y="257296"/>
                    <a:pt x="1933" y="255969"/>
                    <a:pt x="0" y="254832"/>
                  </a:cubicBezTo>
                  <a:cubicBezTo>
                    <a:pt x="24412" y="196267"/>
                    <a:pt x="50946" y="138687"/>
                    <a:pt x="78883" y="81751"/>
                  </a:cubicBezTo>
                  <a:cubicBezTo>
                    <a:pt x="79338" y="74966"/>
                    <a:pt x="80058" y="68332"/>
                    <a:pt x="87867" y="656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B8148A4-452C-497A-AA50-3CB730E9E658}"/>
                </a:ext>
              </a:extLst>
            </p:cNvPr>
            <p:cNvSpPr/>
            <p:nvPr/>
          </p:nvSpPr>
          <p:spPr>
            <a:xfrm>
              <a:off x="6199801" y="5591124"/>
              <a:ext cx="717531" cy="369972"/>
            </a:xfrm>
            <a:custGeom>
              <a:avLst/>
              <a:gdLst>
                <a:gd name="connsiteX0" fmla="*/ 0 w 717531"/>
                <a:gd name="connsiteY0" fmla="*/ 0 h 369972"/>
                <a:gd name="connsiteX1" fmla="*/ 370422 w 717531"/>
                <a:gd name="connsiteY1" fmla="*/ 163566 h 369972"/>
                <a:gd name="connsiteX2" fmla="*/ 714574 w 717531"/>
                <a:gd name="connsiteY2" fmla="*/ 315609 h 369972"/>
                <a:gd name="connsiteX3" fmla="*/ 717531 w 717531"/>
                <a:gd name="connsiteY3" fmla="*/ 317429 h 369972"/>
                <a:gd name="connsiteX4" fmla="*/ 598202 w 717531"/>
                <a:gd name="connsiteY4" fmla="*/ 313789 h 369972"/>
                <a:gd name="connsiteX5" fmla="*/ 471784 w 717531"/>
                <a:gd name="connsiteY5" fmla="*/ 310681 h 369972"/>
                <a:gd name="connsiteX6" fmla="*/ 360339 w 717531"/>
                <a:gd name="connsiteY6" fmla="*/ 325275 h 369972"/>
                <a:gd name="connsiteX7" fmla="*/ 200070 w 717531"/>
                <a:gd name="connsiteY7" fmla="*/ 347185 h 369972"/>
                <a:gd name="connsiteX8" fmla="*/ 90066 w 717531"/>
                <a:gd name="connsiteY8" fmla="*/ 363106 h 369972"/>
                <a:gd name="connsiteX9" fmla="*/ 38816 w 717531"/>
                <a:gd name="connsiteY9" fmla="*/ 369550 h 369972"/>
                <a:gd name="connsiteX10" fmla="*/ 27634 w 717531"/>
                <a:gd name="connsiteY10" fmla="*/ 360111 h 369972"/>
                <a:gd name="connsiteX11" fmla="*/ 29226 w 717531"/>
                <a:gd name="connsiteY11" fmla="*/ 211518 h 369972"/>
                <a:gd name="connsiteX12" fmla="*/ 15200 w 717531"/>
                <a:gd name="connsiteY12" fmla="*/ 102234 h 369972"/>
                <a:gd name="connsiteX13" fmla="*/ 0 w 717531"/>
                <a:gd name="connsiteY13" fmla="*/ 0 h 36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7531" h="369972">
                  <a:moveTo>
                    <a:pt x="0" y="0"/>
                  </a:moveTo>
                  <a:cubicBezTo>
                    <a:pt x="123461" y="54509"/>
                    <a:pt x="246960" y="109057"/>
                    <a:pt x="370422" y="163566"/>
                  </a:cubicBezTo>
                  <a:cubicBezTo>
                    <a:pt x="485127" y="214247"/>
                    <a:pt x="599870" y="264890"/>
                    <a:pt x="714574" y="315609"/>
                  </a:cubicBezTo>
                  <a:cubicBezTo>
                    <a:pt x="715598" y="316064"/>
                    <a:pt x="716546" y="316784"/>
                    <a:pt x="717531" y="317429"/>
                  </a:cubicBezTo>
                  <a:cubicBezTo>
                    <a:pt x="677767" y="316215"/>
                    <a:pt x="638003" y="314927"/>
                    <a:pt x="598202" y="313789"/>
                  </a:cubicBezTo>
                  <a:cubicBezTo>
                    <a:pt x="556050" y="312576"/>
                    <a:pt x="513822" y="307649"/>
                    <a:pt x="471784" y="310681"/>
                  </a:cubicBezTo>
                  <a:cubicBezTo>
                    <a:pt x="434484" y="313373"/>
                    <a:pt x="397487" y="320234"/>
                    <a:pt x="360339" y="325275"/>
                  </a:cubicBezTo>
                  <a:cubicBezTo>
                    <a:pt x="306929" y="332553"/>
                    <a:pt x="253480" y="339718"/>
                    <a:pt x="200070" y="347185"/>
                  </a:cubicBezTo>
                  <a:cubicBezTo>
                    <a:pt x="163377" y="352302"/>
                    <a:pt x="126721" y="357761"/>
                    <a:pt x="90066" y="363106"/>
                  </a:cubicBezTo>
                  <a:cubicBezTo>
                    <a:pt x="72780" y="363523"/>
                    <a:pt x="55798" y="366858"/>
                    <a:pt x="38816" y="369550"/>
                  </a:cubicBezTo>
                  <a:cubicBezTo>
                    <a:pt x="30401" y="370877"/>
                    <a:pt x="27482" y="369436"/>
                    <a:pt x="27634" y="360111"/>
                  </a:cubicBezTo>
                  <a:cubicBezTo>
                    <a:pt x="28544" y="310567"/>
                    <a:pt x="28619" y="261062"/>
                    <a:pt x="29226" y="211518"/>
                  </a:cubicBezTo>
                  <a:cubicBezTo>
                    <a:pt x="29681" y="174407"/>
                    <a:pt x="20015" y="138624"/>
                    <a:pt x="15200" y="102234"/>
                  </a:cubicBezTo>
                  <a:cubicBezTo>
                    <a:pt x="10652" y="68004"/>
                    <a:pt x="2653" y="34419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50354CB-69BD-4DB0-9FA7-A840938A2623}"/>
                </a:ext>
              </a:extLst>
            </p:cNvPr>
            <p:cNvSpPr/>
            <p:nvPr/>
          </p:nvSpPr>
          <p:spPr>
            <a:xfrm>
              <a:off x="5750458" y="4569280"/>
              <a:ext cx="341461" cy="726363"/>
            </a:xfrm>
            <a:custGeom>
              <a:avLst/>
              <a:gdLst>
                <a:gd name="connsiteX0" fmla="*/ 204846 w 341461"/>
                <a:gd name="connsiteY0" fmla="*/ 20469 h 726363"/>
                <a:gd name="connsiteX1" fmla="*/ 312084 w 341461"/>
                <a:gd name="connsiteY1" fmla="*/ 4170 h 726363"/>
                <a:gd name="connsiteX2" fmla="*/ 341461 w 341461"/>
                <a:gd name="connsiteY2" fmla="*/ 0 h 726363"/>
                <a:gd name="connsiteX3" fmla="*/ 296353 w 341461"/>
                <a:gd name="connsiteY3" fmla="*/ 96927 h 726363"/>
                <a:gd name="connsiteX4" fmla="*/ 31728 w 341461"/>
                <a:gd name="connsiteY4" fmla="*/ 659193 h 726363"/>
                <a:gd name="connsiteX5" fmla="*/ 6217 w 341461"/>
                <a:gd name="connsiteY5" fmla="*/ 715825 h 726363"/>
                <a:gd name="connsiteX6" fmla="*/ 0 w 341461"/>
                <a:gd name="connsiteY6" fmla="*/ 726363 h 726363"/>
                <a:gd name="connsiteX7" fmla="*/ 39044 w 341461"/>
                <a:gd name="connsiteY7" fmla="*/ 495475 h 726363"/>
                <a:gd name="connsiteX8" fmla="*/ 106024 w 341461"/>
                <a:gd name="connsiteY8" fmla="*/ 373985 h 726363"/>
                <a:gd name="connsiteX9" fmla="*/ 132521 w 341461"/>
                <a:gd name="connsiteY9" fmla="*/ 293623 h 726363"/>
                <a:gd name="connsiteX10" fmla="*/ 190252 w 341461"/>
                <a:gd name="connsiteY10" fmla="*/ 93212 h 726363"/>
                <a:gd name="connsiteX11" fmla="*/ 204846 w 341461"/>
                <a:gd name="connsiteY11" fmla="*/ 20469 h 7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61" h="726363">
                  <a:moveTo>
                    <a:pt x="204846" y="20469"/>
                  </a:moveTo>
                  <a:cubicBezTo>
                    <a:pt x="240592" y="15011"/>
                    <a:pt x="276338" y="9552"/>
                    <a:pt x="312084" y="4170"/>
                  </a:cubicBezTo>
                  <a:cubicBezTo>
                    <a:pt x="321864" y="2691"/>
                    <a:pt x="331681" y="1403"/>
                    <a:pt x="341461" y="0"/>
                  </a:cubicBezTo>
                  <a:cubicBezTo>
                    <a:pt x="326412" y="32296"/>
                    <a:pt x="311515" y="64668"/>
                    <a:pt x="296353" y="96927"/>
                  </a:cubicBezTo>
                  <a:cubicBezTo>
                    <a:pt x="208182" y="284336"/>
                    <a:pt x="119898" y="471746"/>
                    <a:pt x="31728" y="659193"/>
                  </a:cubicBezTo>
                  <a:cubicBezTo>
                    <a:pt x="22933" y="677919"/>
                    <a:pt x="14821" y="696986"/>
                    <a:pt x="6217" y="715825"/>
                  </a:cubicBezTo>
                  <a:cubicBezTo>
                    <a:pt x="4549" y="719502"/>
                    <a:pt x="4170" y="724127"/>
                    <a:pt x="0" y="726363"/>
                  </a:cubicBezTo>
                  <a:cubicBezTo>
                    <a:pt x="2047" y="647518"/>
                    <a:pt x="10159" y="569772"/>
                    <a:pt x="39044" y="495475"/>
                  </a:cubicBezTo>
                  <a:cubicBezTo>
                    <a:pt x="55950" y="451958"/>
                    <a:pt x="79983" y="412233"/>
                    <a:pt x="106024" y="373985"/>
                  </a:cubicBezTo>
                  <a:cubicBezTo>
                    <a:pt x="122931" y="349080"/>
                    <a:pt x="127745" y="321901"/>
                    <a:pt x="132521" y="293623"/>
                  </a:cubicBezTo>
                  <a:cubicBezTo>
                    <a:pt x="144120" y="224671"/>
                    <a:pt x="166561" y="158676"/>
                    <a:pt x="190252" y="93212"/>
                  </a:cubicBezTo>
                  <a:cubicBezTo>
                    <a:pt x="198857" y="69407"/>
                    <a:pt x="204202" y="45563"/>
                    <a:pt x="204846" y="20469"/>
                  </a:cubicBezTo>
                  <a:close/>
                </a:path>
              </a:pathLst>
            </a:custGeom>
            <a:solidFill>
              <a:srgbClr val="FDCFAE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834D36C-D938-47BD-AACD-572B7F44F4DF}"/>
                </a:ext>
              </a:extLst>
            </p:cNvPr>
            <p:cNvSpPr/>
            <p:nvPr/>
          </p:nvSpPr>
          <p:spPr>
            <a:xfrm>
              <a:off x="7122815" y="3538262"/>
              <a:ext cx="12896" cy="16110"/>
            </a:xfrm>
            <a:custGeom>
              <a:avLst/>
              <a:gdLst>
                <a:gd name="connsiteX0" fmla="*/ 12896 w 12896"/>
                <a:gd name="connsiteY0" fmla="*/ 0 h 16110"/>
                <a:gd name="connsiteX1" fmla="*/ 3875 w 12896"/>
                <a:gd name="connsiteY1" fmla="*/ 16110 h 16110"/>
                <a:gd name="connsiteX2" fmla="*/ 12896 w 12896"/>
                <a:gd name="connsiteY2" fmla="*/ 0 h 1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96" h="16110">
                  <a:moveTo>
                    <a:pt x="12896" y="0"/>
                  </a:moveTo>
                  <a:cubicBezTo>
                    <a:pt x="9902" y="5383"/>
                    <a:pt x="6869" y="10727"/>
                    <a:pt x="3875" y="16110"/>
                  </a:cubicBezTo>
                  <a:cubicBezTo>
                    <a:pt x="-2304" y="872"/>
                    <a:pt x="-2304" y="834"/>
                    <a:pt x="12896" y="0"/>
                  </a:cubicBezTo>
                  <a:close/>
                </a:path>
              </a:pathLst>
            </a:custGeom>
            <a:solidFill>
              <a:srgbClr val="4FB7A7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D96D3B8-EF70-4C1A-ADEB-A7C328BA25B6}"/>
                </a:ext>
              </a:extLst>
            </p:cNvPr>
            <p:cNvSpPr/>
            <p:nvPr/>
          </p:nvSpPr>
          <p:spPr>
            <a:xfrm>
              <a:off x="5938626" y="3611270"/>
              <a:ext cx="2528966" cy="2665126"/>
            </a:xfrm>
            <a:custGeom>
              <a:avLst/>
              <a:gdLst>
                <a:gd name="connsiteX0" fmla="*/ 847967 w 2528966"/>
                <a:gd name="connsiteY0" fmla="*/ 0 h 2665126"/>
                <a:gd name="connsiteX1" fmla="*/ 2528967 w 2528966"/>
                <a:gd name="connsiteY1" fmla="*/ 746681 h 2665126"/>
                <a:gd name="connsiteX2" fmla="*/ 1776562 w 2528966"/>
                <a:gd name="connsiteY2" fmla="*/ 2665126 h 2665126"/>
                <a:gd name="connsiteX3" fmla="*/ 0 w 2528966"/>
                <a:gd name="connsiteY3" fmla="*/ 1865187 h 266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966" h="2665126">
                  <a:moveTo>
                    <a:pt x="847967" y="0"/>
                  </a:moveTo>
                  <a:lnTo>
                    <a:pt x="2528967" y="746681"/>
                  </a:lnTo>
                  <a:lnTo>
                    <a:pt x="1776562" y="2665126"/>
                  </a:lnTo>
                  <a:lnTo>
                    <a:pt x="0" y="1865187"/>
                  </a:lnTo>
                  <a:close/>
                </a:path>
              </a:pathLst>
            </a:custGeom>
            <a:solidFill>
              <a:srgbClr val="C1A06B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9ED6020-0CAE-40F0-B957-428007651E81}"/>
                </a:ext>
              </a:extLst>
            </p:cNvPr>
            <p:cNvSpPr/>
            <p:nvPr/>
          </p:nvSpPr>
          <p:spPr>
            <a:xfrm>
              <a:off x="5746668" y="3538262"/>
              <a:ext cx="1046710" cy="1920037"/>
            </a:xfrm>
            <a:custGeom>
              <a:avLst/>
              <a:gdLst>
                <a:gd name="connsiteX0" fmla="*/ 1046711 w 1046710"/>
                <a:gd name="connsiteY0" fmla="*/ 54851 h 1920037"/>
                <a:gd name="connsiteX1" fmla="*/ 837012 w 1046710"/>
                <a:gd name="connsiteY1" fmla="*/ 0 h 1920037"/>
                <a:gd name="connsiteX2" fmla="*/ 0 w 1046710"/>
                <a:gd name="connsiteY2" fmla="*/ 1768904 h 1920037"/>
                <a:gd name="connsiteX3" fmla="*/ 198743 w 1046710"/>
                <a:gd name="connsiteY3" fmla="*/ 1920037 h 19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6710" h="1920037">
                  <a:moveTo>
                    <a:pt x="1046711" y="54851"/>
                  </a:moveTo>
                  <a:lnTo>
                    <a:pt x="837012" y="0"/>
                  </a:lnTo>
                  <a:lnTo>
                    <a:pt x="0" y="1768904"/>
                  </a:lnTo>
                  <a:lnTo>
                    <a:pt x="198743" y="1920037"/>
                  </a:lnTo>
                  <a:close/>
                </a:path>
              </a:pathLst>
            </a:custGeom>
            <a:solidFill>
              <a:srgbClr val="997F58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F677055-8A55-4279-B45F-F01B4729FD00}"/>
                </a:ext>
              </a:extLst>
            </p:cNvPr>
            <p:cNvSpPr/>
            <p:nvPr/>
          </p:nvSpPr>
          <p:spPr>
            <a:xfrm>
              <a:off x="5648724" y="5231513"/>
              <a:ext cx="528333" cy="447087"/>
            </a:xfrm>
            <a:custGeom>
              <a:avLst/>
              <a:gdLst>
                <a:gd name="connsiteX0" fmla="*/ 91197 w 528333"/>
                <a:gd name="connsiteY0" fmla="*/ 93810 h 447087"/>
                <a:gd name="connsiteX1" fmla="*/ 118489 w 528333"/>
                <a:gd name="connsiteY1" fmla="*/ 82173 h 447087"/>
                <a:gd name="connsiteX2" fmla="*/ 127132 w 528333"/>
                <a:gd name="connsiteY2" fmla="*/ 73644 h 447087"/>
                <a:gd name="connsiteX3" fmla="*/ 163825 w 528333"/>
                <a:gd name="connsiteY3" fmla="*/ 18187 h 447087"/>
                <a:gd name="connsiteX4" fmla="*/ 180732 w 528333"/>
                <a:gd name="connsiteY4" fmla="*/ 2683 h 447087"/>
                <a:gd name="connsiteX5" fmla="*/ 194189 w 528333"/>
                <a:gd name="connsiteY5" fmla="*/ 7535 h 447087"/>
                <a:gd name="connsiteX6" fmla="*/ 204878 w 528333"/>
                <a:gd name="connsiteY6" fmla="*/ 66063 h 447087"/>
                <a:gd name="connsiteX7" fmla="*/ 215151 w 528333"/>
                <a:gd name="connsiteY7" fmla="*/ 74402 h 447087"/>
                <a:gd name="connsiteX8" fmla="*/ 246954 w 528333"/>
                <a:gd name="connsiteY8" fmla="*/ 56814 h 447087"/>
                <a:gd name="connsiteX9" fmla="*/ 258857 w 528333"/>
                <a:gd name="connsiteY9" fmla="*/ 47944 h 447087"/>
                <a:gd name="connsiteX10" fmla="*/ 320986 w 528333"/>
                <a:gd name="connsiteY10" fmla="*/ 45480 h 447087"/>
                <a:gd name="connsiteX11" fmla="*/ 411203 w 528333"/>
                <a:gd name="connsiteY11" fmla="*/ 70346 h 447087"/>
                <a:gd name="connsiteX12" fmla="*/ 485537 w 528333"/>
                <a:gd name="connsiteY12" fmla="*/ 99459 h 447087"/>
                <a:gd name="connsiteX13" fmla="*/ 509987 w 528333"/>
                <a:gd name="connsiteY13" fmla="*/ 126562 h 447087"/>
                <a:gd name="connsiteX14" fmla="*/ 509305 w 528333"/>
                <a:gd name="connsiteY14" fmla="*/ 161170 h 447087"/>
                <a:gd name="connsiteX15" fmla="*/ 487926 w 528333"/>
                <a:gd name="connsiteY15" fmla="*/ 200517 h 447087"/>
                <a:gd name="connsiteX16" fmla="*/ 486030 w 528333"/>
                <a:gd name="connsiteY16" fmla="*/ 259310 h 447087"/>
                <a:gd name="connsiteX17" fmla="*/ 522762 w 528333"/>
                <a:gd name="connsiteY17" fmla="*/ 324130 h 447087"/>
                <a:gd name="connsiteX18" fmla="*/ 528334 w 528333"/>
                <a:gd name="connsiteY18" fmla="*/ 332811 h 447087"/>
                <a:gd name="connsiteX19" fmla="*/ 454795 w 528333"/>
                <a:gd name="connsiteY19" fmla="*/ 421171 h 447087"/>
                <a:gd name="connsiteX20" fmla="*/ 427503 w 528333"/>
                <a:gd name="connsiteY20" fmla="*/ 442095 h 447087"/>
                <a:gd name="connsiteX21" fmla="*/ 385919 w 528333"/>
                <a:gd name="connsiteY21" fmla="*/ 435613 h 447087"/>
                <a:gd name="connsiteX22" fmla="*/ 362531 w 528333"/>
                <a:gd name="connsiteY22" fmla="*/ 428638 h 447087"/>
                <a:gd name="connsiteX23" fmla="*/ 142370 w 528333"/>
                <a:gd name="connsiteY23" fmla="*/ 418479 h 447087"/>
                <a:gd name="connsiteX24" fmla="*/ 73987 w 528333"/>
                <a:gd name="connsiteY24" fmla="*/ 347329 h 447087"/>
                <a:gd name="connsiteX25" fmla="*/ 82251 w 528333"/>
                <a:gd name="connsiteY25" fmla="*/ 340278 h 447087"/>
                <a:gd name="connsiteX26" fmla="*/ 37824 w 528333"/>
                <a:gd name="connsiteY26" fmla="*/ 294222 h 447087"/>
                <a:gd name="connsiteX27" fmla="*/ 12351 w 528333"/>
                <a:gd name="connsiteY27" fmla="*/ 257377 h 447087"/>
                <a:gd name="connsiteX28" fmla="*/ 22738 w 528333"/>
                <a:gd name="connsiteY28" fmla="*/ 162004 h 447087"/>
                <a:gd name="connsiteX29" fmla="*/ 91197 w 528333"/>
                <a:gd name="connsiteY29" fmla="*/ 93810 h 44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8333" h="447087">
                  <a:moveTo>
                    <a:pt x="91197" y="93810"/>
                  </a:moveTo>
                  <a:cubicBezTo>
                    <a:pt x="100294" y="89906"/>
                    <a:pt x="108558" y="83955"/>
                    <a:pt x="118489" y="82173"/>
                  </a:cubicBezTo>
                  <a:cubicBezTo>
                    <a:pt x="123455" y="81263"/>
                    <a:pt x="124744" y="76980"/>
                    <a:pt x="127132" y="73644"/>
                  </a:cubicBezTo>
                  <a:cubicBezTo>
                    <a:pt x="140134" y="55676"/>
                    <a:pt x="148473" y="34638"/>
                    <a:pt x="163825" y="18187"/>
                  </a:cubicBezTo>
                  <a:cubicBezTo>
                    <a:pt x="169057" y="12577"/>
                    <a:pt x="174401" y="7156"/>
                    <a:pt x="180732" y="2683"/>
                  </a:cubicBezTo>
                  <a:cubicBezTo>
                    <a:pt x="187669" y="-2207"/>
                    <a:pt x="192710" y="-311"/>
                    <a:pt x="194189" y="7535"/>
                  </a:cubicBezTo>
                  <a:cubicBezTo>
                    <a:pt x="197790" y="27057"/>
                    <a:pt x="204689" y="46048"/>
                    <a:pt x="204878" y="66063"/>
                  </a:cubicBezTo>
                  <a:cubicBezTo>
                    <a:pt x="204954" y="74554"/>
                    <a:pt x="208176" y="75843"/>
                    <a:pt x="215151" y="74402"/>
                  </a:cubicBezTo>
                  <a:cubicBezTo>
                    <a:pt x="227584" y="71825"/>
                    <a:pt x="237402" y="64623"/>
                    <a:pt x="246954" y="56814"/>
                  </a:cubicBezTo>
                  <a:cubicBezTo>
                    <a:pt x="250783" y="53668"/>
                    <a:pt x="254839" y="50863"/>
                    <a:pt x="258857" y="47944"/>
                  </a:cubicBezTo>
                  <a:cubicBezTo>
                    <a:pt x="279023" y="33350"/>
                    <a:pt x="299644" y="31037"/>
                    <a:pt x="320986" y="45480"/>
                  </a:cubicBezTo>
                  <a:cubicBezTo>
                    <a:pt x="348771" y="62007"/>
                    <a:pt x="380916" y="62917"/>
                    <a:pt x="411203" y="70346"/>
                  </a:cubicBezTo>
                  <a:cubicBezTo>
                    <a:pt x="437358" y="76752"/>
                    <a:pt x="463362" y="83045"/>
                    <a:pt x="485537" y="99459"/>
                  </a:cubicBezTo>
                  <a:cubicBezTo>
                    <a:pt x="495545" y="106850"/>
                    <a:pt x="504150" y="115493"/>
                    <a:pt x="509987" y="126562"/>
                  </a:cubicBezTo>
                  <a:cubicBezTo>
                    <a:pt x="516090" y="138161"/>
                    <a:pt x="517189" y="149495"/>
                    <a:pt x="509305" y="161170"/>
                  </a:cubicBezTo>
                  <a:cubicBezTo>
                    <a:pt x="500965" y="173566"/>
                    <a:pt x="494483" y="187060"/>
                    <a:pt x="487926" y="200517"/>
                  </a:cubicBezTo>
                  <a:cubicBezTo>
                    <a:pt x="478449" y="220001"/>
                    <a:pt x="477994" y="239068"/>
                    <a:pt x="486030" y="259310"/>
                  </a:cubicBezTo>
                  <a:cubicBezTo>
                    <a:pt x="495355" y="282698"/>
                    <a:pt x="508623" y="303585"/>
                    <a:pt x="522762" y="324130"/>
                  </a:cubicBezTo>
                  <a:cubicBezTo>
                    <a:pt x="524695" y="326935"/>
                    <a:pt x="526476" y="329892"/>
                    <a:pt x="528334" y="332811"/>
                  </a:cubicBezTo>
                  <a:cubicBezTo>
                    <a:pt x="504680" y="362984"/>
                    <a:pt x="482164" y="394105"/>
                    <a:pt x="454795" y="421171"/>
                  </a:cubicBezTo>
                  <a:cubicBezTo>
                    <a:pt x="446608" y="429282"/>
                    <a:pt x="437927" y="436826"/>
                    <a:pt x="427503" y="442095"/>
                  </a:cubicBezTo>
                  <a:cubicBezTo>
                    <a:pt x="412302" y="449790"/>
                    <a:pt x="395093" y="449297"/>
                    <a:pt x="385919" y="435613"/>
                  </a:cubicBezTo>
                  <a:cubicBezTo>
                    <a:pt x="378414" y="424468"/>
                    <a:pt x="370757" y="428903"/>
                    <a:pt x="362531" y="428638"/>
                  </a:cubicBezTo>
                  <a:cubicBezTo>
                    <a:pt x="289068" y="426250"/>
                    <a:pt x="215113" y="434324"/>
                    <a:pt x="142370" y="418479"/>
                  </a:cubicBezTo>
                  <a:cubicBezTo>
                    <a:pt x="99233" y="409078"/>
                    <a:pt x="76603" y="384818"/>
                    <a:pt x="73987" y="347329"/>
                  </a:cubicBezTo>
                  <a:cubicBezTo>
                    <a:pt x="73722" y="343311"/>
                    <a:pt x="70917" y="336980"/>
                    <a:pt x="82251" y="340278"/>
                  </a:cubicBezTo>
                  <a:cubicBezTo>
                    <a:pt x="65951" y="323978"/>
                    <a:pt x="50864" y="310067"/>
                    <a:pt x="37824" y="294222"/>
                  </a:cubicBezTo>
                  <a:cubicBezTo>
                    <a:pt x="28310" y="282622"/>
                    <a:pt x="19326" y="270682"/>
                    <a:pt x="12351" y="257377"/>
                  </a:cubicBezTo>
                  <a:cubicBezTo>
                    <a:pt x="-6678" y="221024"/>
                    <a:pt x="-4100" y="193239"/>
                    <a:pt x="22738" y="162004"/>
                  </a:cubicBezTo>
                  <a:cubicBezTo>
                    <a:pt x="43776" y="137517"/>
                    <a:pt x="68453" y="116592"/>
                    <a:pt x="91197" y="93810"/>
                  </a:cubicBezTo>
                  <a:close/>
                </a:path>
              </a:pathLst>
            </a:custGeom>
            <a:solidFill>
              <a:srgbClr val="C2B59B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D1A325C-497F-484D-969E-9008B1B0D59B}"/>
                </a:ext>
              </a:extLst>
            </p:cNvPr>
            <p:cNvSpPr/>
            <p:nvPr/>
          </p:nvSpPr>
          <p:spPr>
            <a:xfrm>
              <a:off x="8247128" y="4270665"/>
              <a:ext cx="324883" cy="648024"/>
            </a:xfrm>
            <a:custGeom>
              <a:avLst/>
              <a:gdLst>
                <a:gd name="connsiteX0" fmla="*/ 0 w 324883"/>
                <a:gd name="connsiteY0" fmla="*/ 647998 h 648024"/>
                <a:gd name="connsiteX1" fmla="*/ 75396 w 324883"/>
                <a:gd name="connsiteY1" fmla="*/ 456571 h 648024"/>
                <a:gd name="connsiteX2" fmla="*/ 220426 w 324883"/>
                <a:gd name="connsiteY2" fmla="*/ 91077 h 648024"/>
                <a:gd name="connsiteX3" fmla="*/ 210191 w 324883"/>
                <a:gd name="connsiteY3" fmla="*/ 75801 h 648024"/>
                <a:gd name="connsiteX4" fmla="*/ 251813 w 324883"/>
                <a:gd name="connsiteY4" fmla="*/ 13900 h 648024"/>
                <a:gd name="connsiteX5" fmla="*/ 300409 w 324883"/>
                <a:gd name="connsiteY5" fmla="*/ 19282 h 648024"/>
                <a:gd name="connsiteX6" fmla="*/ 311932 w 324883"/>
                <a:gd name="connsiteY6" fmla="*/ 121137 h 648024"/>
                <a:gd name="connsiteX7" fmla="*/ 286952 w 324883"/>
                <a:gd name="connsiteY7" fmla="*/ 182849 h 648024"/>
                <a:gd name="connsiteX8" fmla="*/ 282820 w 324883"/>
                <a:gd name="connsiteY8" fmla="*/ 233454 h 648024"/>
                <a:gd name="connsiteX9" fmla="*/ 289984 w 324883"/>
                <a:gd name="connsiteY9" fmla="*/ 241793 h 648024"/>
                <a:gd name="connsiteX10" fmla="*/ 318604 w 324883"/>
                <a:gd name="connsiteY10" fmla="*/ 335877 h 648024"/>
                <a:gd name="connsiteX11" fmla="*/ 261706 w 324883"/>
                <a:gd name="connsiteY11" fmla="*/ 432690 h 648024"/>
                <a:gd name="connsiteX12" fmla="*/ 123992 w 324883"/>
                <a:gd name="connsiteY12" fmla="*/ 596635 h 648024"/>
                <a:gd name="connsiteX13" fmla="*/ 0 w 324883"/>
                <a:gd name="connsiteY13" fmla="*/ 647998 h 64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883" h="648024">
                  <a:moveTo>
                    <a:pt x="0" y="647998"/>
                  </a:moveTo>
                  <a:cubicBezTo>
                    <a:pt x="25132" y="584202"/>
                    <a:pt x="50188" y="520368"/>
                    <a:pt x="75396" y="456571"/>
                  </a:cubicBezTo>
                  <a:cubicBezTo>
                    <a:pt x="123613" y="334664"/>
                    <a:pt x="171678" y="212757"/>
                    <a:pt x="220426" y="91077"/>
                  </a:cubicBezTo>
                  <a:cubicBezTo>
                    <a:pt x="225581" y="78189"/>
                    <a:pt x="214778" y="80008"/>
                    <a:pt x="210191" y="75801"/>
                  </a:cubicBezTo>
                  <a:cubicBezTo>
                    <a:pt x="222473" y="54080"/>
                    <a:pt x="234452" y="32170"/>
                    <a:pt x="251813" y="13900"/>
                  </a:cubicBezTo>
                  <a:cubicBezTo>
                    <a:pt x="270842" y="-6153"/>
                    <a:pt x="286004" y="-4637"/>
                    <a:pt x="300409" y="19282"/>
                  </a:cubicBezTo>
                  <a:cubicBezTo>
                    <a:pt x="319703" y="51351"/>
                    <a:pt x="327625" y="84784"/>
                    <a:pt x="311932" y="121137"/>
                  </a:cubicBezTo>
                  <a:cubicBezTo>
                    <a:pt x="303138" y="141530"/>
                    <a:pt x="296732" y="162986"/>
                    <a:pt x="286952" y="182849"/>
                  </a:cubicBezTo>
                  <a:cubicBezTo>
                    <a:pt x="278612" y="199793"/>
                    <a:pt x="281835" y="216434"/>
                    <a:pt x="282820" y="233454"/>
                  </a:cubicBezTo>
                  <a:cubicBezTo>
                    <a:pt x="283085" y="238078"/>
                    <a:pt x="287028" y="239595"/>
                    <a:pt x="289984" y="241793"/>
                  </a:cubicBezTo>
                  <a:cubicBezTo>
                    <a:pt x="323456" y="266963"/>
                    <a:pt x="332515" y="296075"/>
                    <a:pt x="318604" y="335877"/>
                  </a:cubicBezTo>
                  <a:cubicBezTo>
                    <a:pt x="306019" y="371850"/>
                    <a:pt x="284071" y="402478"/>
                    <a:pt x="261706" y="432690"/>
                  </a:cubicBezTo>
                  <a:cubicBezTo>
                    <a:pt x="219175" y="490156"/>
                    <a:pt x="172967" y="544741"/>
                    <a:pt x="123992" y="596635"/>
                  </a:cubicBezTo>
                  <a:cubicBezTo>
                    <a:pt x="91430" y="631168"/>
                    <a:pt x="48748" y="648795"/>
                    <a:pt x="0" y="647998"/>
                  </a:cubicBezTo>
                  <a:close/>
                </a:path>
              </a:pathLst>
            </a:custGeom>
            <a:solidFill>
              <a:srgbClr val="C2B59B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AA89A0E-9805-45D3-ABF4-C38BFC530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613660"/>
              </p:ext>
            </p:extLst>
          </p:nvPr>
        </p:nvGraphicFramePr>
        <p:xfrm>
          <a:off x="931456" y="1763293"/>
          <a:ext cx="10329088" cy="2961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2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2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2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76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C6198738-63A0-4757-80DB-7A4FD28DAA85}"/>
              </a:ext>
            </a:extLst>
          </p:cNvPr>
          <p:cNvSpPr/>
          <p:nvPr/>
        </p:nvSpPr>
        <p:spPr>
          <a:xfrm>
            <a:off x="1448860" y="4941168"/>
            <a:ext cx="1910036" cy="108012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F7A2B6-8AD5-4EE8-9D63-E112D2B091B0}"/>
              </a:ext>
            </a:extLst>
          </p:cNvPr>
          <p:cNvGrpSpPr/>
          <p:nvPr/>
        </p:nvGrpSpPr>
        <p:grpSpPr>
          <a:xfrm>
            <a:off x="1719802" y="5051715"/>
            <a:ext cx="1368152" cy="872368"/>
            <a:chOff x="867339" y="4843642"/>
            <a:chExt cx="1368152" cy="87236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FA3670-DD4C-404F-88F7-AD8C31E47B2D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9C2684-E407-456F-978A-C64E7103F88A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B737BAD1-386D-4F81-B1C3-13850B97B9C3}"/>
              </a:ext>
            </a:extLst>
          </p:cNvPr>
          <p:cNvSpPr/>
          <p:nvPr/>
        </p:nvSpPr>
        <p:spPr>
          <a:xfrm>
            <a:off x="3898906" y="4941168"/>
            <a:ext cx="1910036" cy="108012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31EC5A-400C-43F1-BA25-9C840DF8CFA9}"/>
              </a:ext>
            </a:extLst>
          </p:cNvPr>
          <p:cNvGrpSpPr/>
          <p:nvPr/>
        </p:nvGrpSpPr>
        <p:grpSpPr>
          <a:xfrm>
            <a:off x="4169848" y="5051715"/>
            <a:ext cx="1368152" cy="872368"/>
            <a:chOff x="867339" y="4843642"/>
            <a:chExt cx="1368152" cy="87236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10ABE33-69D2-49CF-94DD-355CCC4A22C7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E868EF-99B5-47A2-A26F-E85EC77D469E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E99D927C-5C0F-4348-A52B-3592C21B6A88}"/>
              </a:ext>
            </a:extLst>
          </p:cNvPr>
          <p:cNvSpPr/>
          <p:nvPr/>
        </p:nvSpPr>
        <p:spPr>
          <a:xfrm>
            <a:off x="6348952" y="4941168"/>
            <a:ext cx="1910036" cy="108012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13582E-4D7F-4CE7-89AF-AFD3D04E791B}"/>
              </a:ext>
            </a:extLst>
          </p:cNvPr>
          <p:cNvGrpSpPr/>
          <p:nvPr/>
        </p:nvGrpSpPr>
        <p:grpSpPr>
          <a:xfrm>
            <a:off x="6619894" y="5051715"/>
            <a:ext cx="1368152" cy="872368"/>
            <a:chOff x="867339" y="4843642"/>
            <a:chExt cx="1368152" cy="87236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41100E-4002-4FD0-8BBF-2E77F94213DA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E76358-4A99-4248-86DF-5299DF02885B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3A39DC78-26ED-4F21-8F93-1A1C32267CFE}"/>
              </a:ext>
            </a:extLst>
          </p:cNvPr>
          <p:cNvSpPr/>
          <p:nvPr/>
        </p:nvSpPr>
        <p:spPr>
          <a:xfrm>
            <a:off x="8798998" y="4941168"/>
            <a:ext cx="1910036" cy="108012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40901D-F427-48A5-8D03-BF941D4E84E9}"/>
              </a:ext>
            </a:extLst>
          </p:cNvPr>
          <p:cNvGrpSpPr/>
          <p:nvPr/>
        </p:nvGrpSpPr>
        <p:grpSpPr>
          <a:xfrm>
            <a:off x="9069940" y="5051715"/>
            <a:ext cx="1368152" cy="872368"/>
            <a:chOff x="867339" y="4843642"/>
            <a:chExt cx="1368152" cy="8723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3D90220-9DE0-4714-8C2A-B75B8EBFDD97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D7636F-76A2-48B7-93AF-0FDB6603248A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91F48CE-9398-444D-8996-8E0195A9EB3B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3358896" y="5481228"/>
            <a:ext cx="54001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17C787-F45A-4367-A9F0-C9A5FC5CC0B6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5808942" y="5481228"/>
            <a:ext cx="54001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788EF73-3A7E-4F2F-AEE5-F4792C234B2B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>
            <a:off x="8258988" y="5481228"/>
            <a:ext cx="540010" cy="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entagon 10">
            <a:extLst>
              <a:ext uri="{FF2B5EF4-FFF2-40B4-BE49-F238E27FC236}">
                <a16:creationId xmlns:a16="http://schemas.microsoft.com/office/drawing/2014/main" id="{98C63782-2EFB-4AB2-9E8F-F41B2EDDE55A}"/>
              </a:ext>
            </a:extLst>
          </p:cNvPr>
          <p:cNvSpPr/>
          <p:nvPr/>
        </p:nvSpPr>
        <p:spPr>
          <a:xfrm>
            <a:off x="6306463" y="1404260"/>
            <a:ext cx="1494614" cy="381528"/>
          </a:xfrm>
          <a:prstGeom prst="homePlat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15C29A5-65C0-42F5-9A9C-6D8239138BB3}"/>
              </a:ext>
            </a:extLst>
          </p:cNvPr>
          <p:cNvSpPr txBox="1"/>
          <p:nvPr/>
        </p:nvSpPr>
        <p:spPr>
          <a:xfrm>
            <a:off x="6372910" y="1456525"/>
            <a:ext cx="126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1" name="Pentagon 14">
            <a:extLst>
              <a:ext uri="{FF2B5EF4-FFF2-40B4-BE49-F238E27FC236}">
                <a16:creationId xmlns:a16="http://schemas.microsoft.com/office/drawing/2014/main" id="{8355E60A-39EB-4633-92DA-6DF0F2793071}"/>
              </a:ext>
            </a:extLst>
          </p:cNvPr>
          <p:cNvSpPr/>
          <p:nvPr/>
        </p:nvSpPr>
        <p:spPr>
          <a:xfrm>
            <a:off x="6306463" y="2253993"/>
            <a:ext cx="1494614" cy="381528"/>
          </a:xfrm>
          <a:prstGeom prst="homePlat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AE5BFFE-B4CF-46E9-9CFE-8BC148628176}"/>
              </a:ext>
            </a:extLst>
          </p:cNvPr>
          <p:cNvSpPr txBox="1"/>
          <p:nvPr/>
        </p:nvSpPr>
        <p:spPr>
          <a:xfrm>
            <a:off x="6372910" y="2306258"/>
            <a:ext cx="126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Pentagon 16">
            <a:extLst>
              <a:ext uri="{FF2B5EF4-FFF2-40B4-BE49-F238E27FC236}">
                <a16:creationId xmlns:a16="http://schemas.microsoft.com/office/drawing/2014/main" id="{330B732E-B9BA-45D0-9F1C-E9574018A1A7}"/>
              </a:ext>
            </a:extLst>
          </p:cNvPr>
          <p:cNvSpPr/>
          <p:nvPr/>
        </p:nvSpPr>
        <p:spPr>
          <a:xfrm>
            <a:off x="6306463" y="558290"/>
            <a:ext cx="1494614" cy="381528"/>
          </a:xfrm>
          <a:prstGeom prst="homePlat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A2211E3-89B6-4E07-B107-835CFB908213}"/>
              </a:ext>
            </a:extLst>
          </p:cNvPr>
          <p:cNvSpPr txBox="1"/>
          <p:nvPr/>
        </p:nvSpPr>
        <p:spPr>
          <a:xfrm flipH="1">
            <a:off x="6372910" y="610555"/>
            <a:ext cx="126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직사각형 1">
            <a:extLst>
              <a:ext uri="{FF2B5EF4-FFF2-40B4-BE49-F238E27FC236}">
                <a16:creationId xmlns:a16="http://schemas.microsoft.com/office/drawing/2014/main" id="{1CC49622-20D0-4A50-9A75-188F4804A1D4}"/>
              </a:ext>
            </a:extLst>
          </p:cNvPr>
          <p:cNvSpPr/>
          <p:nvPr/>
        </p:nvSpPr>
        <p:spPr>
          <a:xfrm>
            <a:off x="7923574" y="425889"/>
            <a:ext cx="1934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designed.</a:t>
            </a:r>
          </a:p>
        </p:txBody>
      </p:sp>
      <p:sp>
        <p:nvSpPr>
          <p:cNvPr id="71" name="직사각형 1">
            <a:extLst>
              <a:ext uri="{FF2B5EF4-FFF2-40B4-BE49-F238E27FC236}">
                <a16:creationId xmlns:a16="http://schemas.microsoft.com/office/drawing/2014/main" id="{7B902CC8-BA3A-41FA-8D12-87E176422870}"/>
              </a:ext>
            </a:extLst>
          </p:cNvPr>
          <p:cNvSpPr/>
          <p:nvPr/>
        </p:nvSpPr>
        <p:spPr>
          <a:xfrm>
            <a:off x="7923574" y="1271859"/>
            <a:ext cx="1934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designed.</a:t>
            </a:r>
          </a:p>
        </p:txBody>
      </p:sp>
      <p:sp>
        <p:nvSpPr>
          <p:cNvPr id="72" name="직사각형 1">
            <a:extLst>
              <a:ext uri="{FF2B5EF4-FFF2-40B4-BE49-F238E27FC236}">
                <a16:creationId xmlns:a16="http://schemas.microsoft.com/office/drawing/2014/main" id="{D6F3C70A-2133-4FEE-81F9-CF9C157B7A87}"/>
              </a:ext>
            </a:extLst>
          </p:cNvPr>
          <p:cNvSpPr/>
          <p:nvPr/>
        </p:nvSpPr>
        <p:spPr>
          <a:xfrm>
            <a:off x="7923574" y="2121592"/>
            <a:ext cx="1934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designed.</a:t>
            </a:r>
          </a:p>
        </p:txBody>
      </p:sp>
      <p:sp>
        <p:nvSpPr>
          <p:cNvPr id="66" name="Pentagon 14">
            <a:extLst>
              <a:ext uri="{FF2B5EF4-FFF2-40B4-BE49-F238E27FC236}">
                <a16:creationId xmlns:a16="http://schemas.microsoft.com/office/drawing/2014/main" id="{E63C9E04-923F-424A-A885-1611233ACE9B}"/>
              </a:ext>
            </a:extLst>
          </p:cNvPr>
          <p:cNvSpPr/>
          <p:nvPr/>
        </p:nvSpPr>
        <p:spPr>
          <a:xfrm flipH="1">
            <a:off x="4409218" y="558290"/>
            <a:ext cx="1494614" cy="381528"/>
          </a:xfrm>
          <a:prstGeom prst="homePlat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0EEE6AE-8859-4665-8A97-1CF3CB2C34C1}"/>
              </a:ext>
            </a:extLst>
          </p:cNvPr>
          <p:cNvSpPr txBox="1"/>
          <p:nvPr/>
        </p:nvSpPr>
        <p:spPr>
          <a:xfrm flipH="1">
            <a:off x="4557263" y="610555"/>
            <a:ext cx="126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직사각형 1">
            <a:extLst>
              <a:ext uri="{FF2B5EF4-FFF2-40B4-BE49-F238E27FC236}">
                <a16:creationId xmlns:a16="http://schemas.microsoft.com/office/drawing/2014/main" id="{B96E6A8A-A67A-43D0-B4DD-BF40C2CF9581}"/>
              </a:ext>
            </a:extLst>
          </p:cNvPr>
          <p:cNvSpPr/>
          <p:nvPr/>
        </p:nvSpPr>
        <p:spPr>
          <a:xfrm>
            <a:off x="2334154" y="425889"/>
            <a:ext cx="1934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Get a modern PowerPoint  Presentation that is beautifully designed.</a:t>
            </a:r>
          </a:p>
        </p:txBody>
      </p:sp>
      <p:sp>
        <p:nvSpPr>
          <p:cNvPr id="57" name="Pentagon 15">
            <a:extLst>
              <a:ext uri="{FF2B5EF4-FFF2-40B4-BE49-F238E27FC236}">
                <a16:creationId xmlns:a16="http://schemas.microsoft.com/office/drawing/2014/main" id="{19787AF8-E319-43AC-B2C9-C7486F1F53AE}"/>
              </a:ext>
            </a:extLst>
          </p:cNvPr>
          <p:cNvSpPr/>
          <p:nvPr/>
        </p:nvSpPr>
        <p:spPr>
          <a:xfrm flipH="1">
            <a:off x="4409218" y="1404260"/>
            <a:ext cx="1494614" cy="381528"/>
          </a:xfrm>
          <a:prstGeom prst="homePlat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4F05183-A1F5-43E9-B468-2B030CD7E167}"/>
              </a:ext>
            </a:extLst>
          </p:cNvPr>
          <p:cNvSpPr txBox="1"/>
          <p:nvPr/>
        </p:nvSpPr>
        <p:spPr>
          <a:xfrm>
            <a:off x="4613723" y="1456525"/>
            <a:ext cx="126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4" name="직사각형 1">
            <a:extLst>
              <a:ext uri="{FF2B5EF4-FFF2-40B4-BE49-F238E27FC236}">
                <a16:creationId xmlns:a16="http://schemas.microsoft.com/office/drawing/2014/main" id="{E8D06CFF-A57F-4930-B3EC-F8F2A7B7282D}"/>
              </a:ext>
            </a:extLst>
          </p:cNvPr>
          <p:cNvSpPr/>
          <p:nvPr/>
        </p:nvSpPr>
        <p:spPr>
          <a:xfrm>
            <a:off x="2334154" y="1271859"/>
            <a:ext cx="1934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Get a modern PowerPoint  Presentation that is beautifully designed.</a:t>
            </a:r>
          </a:p>
        </p:txBody>
      </p:sp>
      <p:sp>
        <p:nvSpPr>
          <p:cNvPr id="62" name="Pentagon 16">
            <a:extLst>
              <a:ext uri="{FF2B5EF4-FFF2-40B4-BE49-F238E27FC236}">
                <a16:creationId xmlns:a16="http://schemas.microsoft.com/office/drawing/2014/main" id="{3CADBA80-2F1E-4B0B-8097-C82FA28D3089}"/>
              </a:ext>
            </a:extLst>
          </p:cNvPr>
          <p:cNvSpPr/>
          <p:nvPr/>
        </p:nvSpPr>
        <p:spPr>
          <a:xfrm flipH="1">
            <a:off x="4409218" y="2253993"/>
            <a:ext cx="1494614" cy="381528"/>
          </a:xfrm>
          <a:prstGeom prst="homePlat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B4CF14-11A7-4230-9BD2-88A968401CAD}"/>
              </a:ext>
            </a:extLst>
          </p:cNvPr>
          <p:cNvSpPr txBox="1"/>
          <p:nvPr/>
        </p:nvSpPr>
        <p:spPr>
          <a:xfrm>
            <a:off x="4591897" y="2306258"/>
            <a:ext cx="126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5" name="직사각형 1">
            <a:extLst>
              <a:ext uri="{FF2B5EF4-FFF2-40B4-BE49-F238E27FC236}">
                <a16:creationId xmlns:a16="http://schemas.microsoft.com/office/drawing/2014/main" id="{EB5EAD6E-D22D-4091-BF70-4E45E645BFD9}"/>
              </a:ext>
            </a:extLst>
          </p:cNvPr>
          <p:cNvSpPr/>
          <p:nvPr/>
        </p:nvSpPr>
        <p:spPr>
          <a:xfrm>
            <a:off x="2334154" y="2121592"/>
            <a:ext cx="1934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Get a modern PowerPoint  Presentation that is beautifully designed.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D6F6495-BF0E-4BB1-9804-6FC3529271EE}"/>
              </a:ext>
            </a:extLst>
          </p:cNvPr>
          <p:cNvSpPr txBox="1"/>
          <p:nvPr/>
        </p:nvSpPr>
        <p:spPr>
          <a:xfrm>
            <a:off x="2821578" y="5960216"/>
            <a:ext cx="65488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ONLINE DELIVERY SERVIC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440AC932-FB41-4F88-855F-937070633C5F}"/>
              </a:ext>
            </a:extLst>
          </p:cNvPr>
          <p:cNvSpPr/>
          <p:nvPr/>
        </p:nvSpPr>
        <p:spPr>
          <a:xfrm>
            <a:off x="8847471" y="1788650"/>
            <a:ext cx="2263640" cy="3456643"/>
          </a:xfrm>
          <a:custGeom>
            <a:avLst/>
            <a:gdLst/>
            <a:ahLst/>
            <a:cxnLst/>
            <a:rect l="l" t="t" r="r" b="b"/>
            <a:pathLst>
              <a:path w="2204552" h="3463807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3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3BDDE1-A506-43BB-8DD0-60361BB9D560}"/>
              </a:ext>
            </a:extLst>
          </p:cNvPr>
          <p:cNvSpPr/>
          <p:nvPr/>
        </p:nvSpPr>
        <p:spPr>
          <a:xfrm>
            <a:off x="6958704" y="1788650"/>
            <a:ext cx="2263640" cy="3456643"/>
          </a:xfrm>
          <a:custGeom>
            <a:avLst/>
            <a:gdLst/>
            <a:ahLst/>
            <a:cxnLst/>
            <a:rect l="l" t="t" r="r" b="b"/>
            <a:pathLst>
              <a:path w="2204552" h="3463807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4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E330CF9-7A2E-4F78-8248-EC3B2A16B0A6}"/>
              </a:ext>
            </a:extLst>
          </p:cNvPr>
          <p:cNvSpPr/>
          <p:nvPr/>
        </p:nvSpPr>
        <p:spPr>
          <a:xfrm>
            <a:off x="5074087" y="1788650"/>
            <a:ext cx="2263640" cy="3456643"/>
          </a:xfrm>
          <a:custGeom>
            <a:avLst/>
            <a:gdLst/>
            <a:ahLst/>
            <a:cxnLst/>
            <a:rect l="l" t="t" r="r" b="b"/>
            <a:pathLst>
              <a:path w="2204552" h="3463807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4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657A961-C06C-4B3E-8D50-F0BA22E805F4}"/>
              </a:ext>
            </a:extLst>
          </p:cNvPr>
          <p:cNvSpPr/>
          <p:nvPr/>
        </p:nvSpPr>
        <p:spPr>
          <a:xfrm>
            <a:off x="3182840" y="1788650"/>
            <a:ext cx="2263640" cy="3456643"/>
          </a:xfrm>
          <a:custGeom>
            <a:avLst/>
            <a:gdLst/>
            <a:ahLst/>
            <a:cxnLst/>
            <a:rect l="l" t="t" r="r" b="b"/>
            <a:pathLst>
              <a:path w="2204552" h="3463807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4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" name="Chevron 9">
            <a:extLst>
              <a:ext uri="{FF2B5EF4-FFF2-40B4-BE49-F238E27FC236}">
                <a16:creationId xmlns:a16="http://schemas.microsoft.com/office/drawing/2014/main" id="{B613A3FD-BDAC-46DB-A3D6-4D1F1A175E87}"/>
              </a:ext>
            </a:extLst>
          </p:cNvPr>
          <p:cNvSpPr/>
          <p:nvPr/>
        </p:nvSpPr>
        <p:spPr>
          <a:xfrm>
            <a:off x="3173061" y="5235787"/>
            <a:ext cx="2391955" cy="863815"/>
          </a:xfrm>
          <a:prstGeom prst="chevron">
            <a:avLst>
              <a:gd name="adj" fmla="val 55502"/>
            </a:avLst>
          </a:prstGeom>
          <a:gradFill>
            <a:gsLst>
              <a:gs pos="0">
                <a:schemeClr val="accent1"/>
              </a:gs>
              <a:gs pos="5000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Chevron 10">
            <a:extLst>
              <a:ext uri="{FF2B5EF4-FFF2-40B4-BE49-F238E27FC236}">
                <a16:creationId xmlns:a16="http://schemas.microsoft.com/office/drawing/2014/main" id="{F6733589-1AB3-4574-8CB1-3C9461C2E12C}"/>
              </a:ext>
            </a:extLst>
          </p:cNvPr>
          <p:cNvSpPr/>
          <p:nvPr/>
        </p:nvSpPr>
        <p:spPr>
          <a:xfrm>
            <a:off x="5070242" y="5235788"/>
            <a:ext cx="2391955" cy="863815"/>
          </a:xfrm>
          <a:prstGeom prst="chevron">
            <a:avLst>
              <a:gd name="adj" fmla="val 55502"/>
            </a:avLst>
          </a:prstGeom>
          <a:gradFill>
            <a:gsLst>
              <a:gs pos="0">
                <a:schemeClr val="accent2"/>
              </a:gs>
              <a:gs pos="5000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Chevron 11">
            <a:extLst>
              <a:ext uri="{FF2B5EF4-FFF2-40B4-BE49-F238E27FC236}">
                <a16:creationId xmlns:a16="http://schemas.microsoft.com/office/drawing/2014/main" id="{014B4DB9-9C3B-4634-A419-F0DD235E7C6F}"/>
              </a:ext>
            </a:extLst>
          </p:cNvPr>
          <p:cNvSpPr/>
          <p:nvPr/>
        </p:nvSpPr>
        <p:spPr>
          <a:xfrm>
            <a:off x="6957643" y="5235789"/>
            <a:ext cx="2391955" cy="863815"/>
          </a:xfrm>
          <a:prstGeom prst="chevron">
            <a:avLst>
              <a:gd name="adj" fmla="val 55502"/>
            </a:avLst>
          </a:prstGeom>
          <a:gradFill>
            <a:gsLst>
              <a:gs pos="0">
                <a:schemeClr val="accent3"/>
              </a:gs>
              <a:gs pos="5000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0" name="Chevron 12">
            <a:extLst>
              <a:ext uri="{FF2B5EF4-FFF2-40B4-BE49-F238E27FC236}">
                <a16:creationId xmlns:a16="http://schemas.microsoft.com/office/drawing/2014/main" id="{C40874D7-F513-416B-81E9-2874DDF0C198}"/>
              </a:ext>
            </a:extLst>
          </p:cNvPr>
          <p:cNvSpPr/>
          <p:nvPr/>
        </p:nvSpPr>
        <p:spPr>
          <a:xfrm>
            <a:off x="8845044" y="5235790"/>
            <a:ext cx="2391955" cy="863815"/>
          </a:xfrm>
          <a:prstGeom prst="chevron">
            <a:avLst>
              <a:gd name="adj" fmla="val 55502"/>
            </a:avLst>
          </a:prstGeom>
          <a:gradFill>
            <a:gsLst>
              <a:gs pos="0">
                <a:schemeClr val="accent4"/>
              </a:gs>
              <a:gs pos="5000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60B434-F2E4-4FEF-9B3A-9A905BCE9256}"/>
              </a:ext>
            </a:extLst>
          </p:cNvPr>
          <p:cNvGrpSpPr/>
          <p:nvPr/>
        </p:nvGrpSpPr>
        <p:grpSpPr>
          <a:xfrm>
            <a:off x="3472294" y="1937852"/>
            <a:ext cx="1371855" cy="276999"/>
            <a:chOff x="605046" y="3747508"/>
            <a:chExt cx="1488582" cy="28501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02AE4FF-0885-4AF1-80F7-B1D13A26D9F9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FB2CA3-FDE9-4DE4-B1D7-C88090D56933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Chevron 17">
                <a:extLst>
                  <a:ext uri="{FF2B5EF4-FFF2-40B4-BE49-F238E27FC236}">
                    <a16:creationId xmlns:a16="http://schemas.microsoft.com/office/drawing/2014/main" id="{952E3EB8-7155-49FB-B39A-079AA83300A2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7584EE-B98A-4E95-95C3-D3524B33672D}"/>
                </a:ext>
              </a:extLst>
            </p:cNvPr>
            <p:cNvSpPr txBox="1"/>
            <p:nvPr/>
          </p:nvSpPr>
          <p:spPr>
            <a:xfrm>
              <a:off x="832000" y="3747508"/>
              <a:ext cx="1261628" cy="2850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154A22-66A5-4E8A-B987-0B68F037E875}"/>
              </a:ext>
            </a:extLst>
          </p:cNvPr>
          <p:cNvGrpSpPr/>
          <p:nvPr/>
        </p:nvGrpSpPr>
        <p:grpSpPr>
          <a:xfrm>
            <a:off x="3459378" y="2287438"/>
            <a:ext cx="1371855" cy="461665"/>
            <a:chOff x="605046" y="3743328"/>
            <a:chExt cx="1488582" cy="47502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13895-45A3-41FB-B9C9-650F3C449727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D45321A-88B3-4FDB-BA8B-CC615FC28871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Chevron 22">
                <a:extLst>
                  <a:ext uri="{FF2B5EF4-FFF2-40B4-BE49-F238E27FC236}">
                    <a16:creationId xmlns:a16="http://schemas.microsoft.com/office/drawing/2014/main" id="{6083E9D6-9EF6-45BD-9784-1CCDA9A915B3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40506F-96A6-4E29-A32A-B33D11B71381}"/>
                </a:ext>
              </a:extLst>
            </p:cNvPr>
            <p:cNvSpPr txBox="1"/>
            <p:nvPr/>
          </p:nvSpPr>
          <p:spPr>
            <a:xfrm>
              <a:off x="832000" y="3743328"/>
              <a:ext cx="1261628" cy="475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4629352-5DC9-4FF4-B542-068B1A0D2880}"/>
              </a:ext>
            </a:extLst>
          </p:cNvPr>
          <p:cNvGrpSpPr/>
          <p:nvPr/>
        </p:nvGrpSpPr>
        <p:grpSpPr>
          <a:xfrm>
            <a:off x="5434557" y="1937852"/>
            <a:ext cx="1371855" cy="276999"/>
            <a:chOff x="605046" y="3747508"/>
            <a:chExt cx="1488582" cy="2850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A35A39C-36F0-4B73-AB09-174C28BFCAA8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B561EBD-6D77-4C18-925C-0264747D8165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Chevron 27">
                <a:extLst>
                  <a:ext uri="{FF2B5EF4-FFF2-40B4-BE49-F238E27FC236}">
                    <a16:creationId xmlns:a16="http://schemas.microsoft.com/office/drawing/2014/main" id="{2FB1169E-586E-4FCA-8E90-22CA9AC9FEF6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C8CBD14-C892-44A1-BF7B-93A3B5168729}"/>
                </a:ext>
              </a:extLst>
            </p:cNvPr>
            <p:cNvSpPr txBox="1"/>
            <p:nvPr/>
          </p:nvSpPr>
          <p:spPr>
            <a:xfrm>
              <a:off x="832000" y="3747508"/>
              <a:ext cx="1261628" cy="2850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A4E25FD-10A8-440B-87AF-BF03B86F79B1}"/>
              </a:ext>
            </a:extLst>
          </p:cNvPr>
          <p:cNvGrpSpPr/>
          <p:nvPr/>
        </p:nvGrpSpPr>
        <p:grpSpPr>
          <a:xfrm>
            <a:off x="5434557" y="2287438"/>
            <a:ext cx="1371855" cy="461665"/>
            <a:chOff x="605046" y="3743328"/>
            <a:chExt cx="1488582" cy="47502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DA15D9B-3CC1-47C2-AA01-4C044A640EF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1C87807-DF53-450B-8B4E-F14BBA8645B2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Chevron 32">
                <a:extLst>
                  <a:ext uri="{FF2B5EF4-FFF2-40B4-BE49-F238E27FC236}">
                    <a16:creationId xmlns:a16="http://schemas.microsoft.com/office/drawing/2014/main" id="{D915B660-7409-48D3-916D-8859E471BCE8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F86E317-F307-46A6-80BA-8F04D585362E}"/>
                </a:ext>
              </a:extLst>
            </p:cNvPr>
            <p:cNvSpPr txBox="1"/>
            <p:nvPr/>
          </p:nvSpPr>
          <p:spPr>
            <a:xfrm>
              <a:off x="832000" y="3743328"/>
              <a:ext cx="1261628" cy="475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6BE7A4E-E20D-42F4-92D1-EA5DEE4A13AD}"/>
              </a:ext>
            </a:extLst>
          </p:cNvPr>
          <p:cNvGrpSpPr/>
          <p:nvPr/>
        </p:nvGrpSpPr>
        <p:grpSpPr>
          <a:xfrm>
            <a:off x="7378773" y="1937852"/>
            <a:ext cx="1371855" cy="276999"/>
            <a:chOff x="605046" y="3747508"/>
            <a:chExt cx="1488582" cy="28501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CD5748C-8E5A-4093-A628-8543ABEA98BF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304F8CB-9C53-467D-B32B-0D0F1B08C988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Chevron 37">
                <a:extLst>
                  <a:ext uri="{FF2B5EF4-FFF2-40B4-BE49-F238E27FC236}">
                    <a16:creationId xmlns:a16="http://schemas.microsoft.com/office/drawing/2014/main" id="{DFF432AD-A7A4-4695-903B-491114518B45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8EACC7F-D650-4383-8A1A-44A0717B11CD}"/>
                </a:ext>
              </a:extLst>
            </p:cNvPr>
            <p:cNvSpPr txBox="1"/>
            <p:nvPr/>
          </p:nvSpPr>
          <p:spPr>
            <a:xfrm>
              <a:off x="832000" y="3747508"/>
              <a:ext cx="1261628" cy="2850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50F592-8AE0-4616-8476-89127B9A11E7}"/>
              </a:ext>
            </a:extLst>
          </p:cNvPr>
          <p:cNvGrpSpPr/>
          <p:nvPr/>
        </p:nvGrpSpPr>
        <p:grpSpPr>
          <a:xfrm>
            <a:off x="7378773" y="2287438"/>
            <a:ext cx="1371855" cy="461665"/>
            <a:chOff x="605046" y="3743328"/>
            <a:chExt cx="1488582" cy="47502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AB6C8F6-C52D-4E11-8F84-F575E6D553C4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4BA32E6-98D0-4338-BEEE-DA01FF665BDE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Chevron 42">
                <a:extLst>
                  <a:ext uri="{FF2B5EF4-FFF2-40B4-BE49-F238E27FC236}">
                    <a16:creationId xmlns:a16="http://schemas.microsoft.com/office/drawing/2014/main" id="{774232FA-848E-4CE8-BC48-0793C2010FD2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9BEB1A3-F265-4966-84EB-5680A1416278}"/>
                </a:ext>
              </a:extLst>
            </p:cNvPr>
            <p:cNvSpPr txBox="1"/>
            <p:nvPr/>
          </p:nvSpPr>
          <p:spPr>
            <a:xfrm>
              <a:off x="832000" y="3743328"/>
              <a:ext cx="1261628" cy="475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28611FF-4E1D-44E9-A3BF-3D82D01639A3}"/>
              </a:ext>
            </a:extLst>
          </p:cNvPr>
          <p:cNvGrpSpPr/>
          <p:nvPr/>
        </p:nvGrpSpPr>
        <p:grpSpPr>
          <a:xfrm>
            <a:off x="9250981" y="1937852"/>
            <a:ext cx="1371855" cy="276999"/>
            <a:chOff x="605046" y="3747508"/>
            <a:chExt cx="1488582" cy="285012"/>
          </a:xfrm>
          <a:solidFill>
            <a:srgbClr val="EF4A4A"/>
          </a:solidFill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AA9E513-666D-4EBD-B7C6-885E0A28A14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  <a:grpFill/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D904263-A58B-46C9-9B11-C96F5498C028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Chevron 47">
                <a:extLst>
                  <a:ext uri="{FF2B5EF4-FFF2-40B4-BE49-F238E27FC236}">
                    <a16:creationId xmlns:a16="http://schemas.microsoft.com/office/drawing/2014/main" id="{6686D36C-A791-4985-A43C-9DA35872DA11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6554F0B-548D-4D02-AAB8-4F3CB432BB7E}"/>
                </a:ext>
              </a:extLst>
            </p:cNvPr>
            <p:cNvSpPr txBox="1"/>
            <p:nvPr/>
          </p:nvSpPr>
          <p:spPr>
            <a:xfrm>
              <a:off x="832000" y="3747508"/>
              <a:ext cx="1261628" cy="2850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5BCBA8C-4B22-4ADA-A960-7212EA4E91FE}"/>
              </a:ext>
            </a:extLst>
          </p:cNvPr>
          <p:cNvGrpSpPr/>
          <p:nvPr/>
        </p:nvGrpSpPr>
        <p:grpSpPr>
          <a:xfrm>
            <a:off x="9250981" y="2287438"/>
            <a:ext cx="1371855" cy="461665"/>
            <a:chOff x="605046" y="3743328"/>
            <a:chExt cx="1488582" cy="475023"/>
          </a:xfrm>
          <a:solidFill>
            <a:srgbClr val="EF4A4A"/>
          </a:solidFill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496AD00-E2BC-4F05-99F7-BD20F8455C47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  <a:grpFill/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3006254-84A2-4EA2-855A-DE7D578D984D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Chevron 52">
                <a:extLst>
                  <a:ext uri="{FF2B5EF4-FFF2-40B4-BE49-F238E27FC236}">
                    <a16:creationId xmlns:a16="http://schemas.microsoft.com/office/drawing/2014/main" id="{49F1E33B-B76E-4840-872A-7DE3CB955B3D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E246F4B-4DC2-480F-A85B-B8038B4D430D}"/>
                </a:ext>
              </a:extLst>
            </p:cNvPr>
            <p:cNvSpPr txBox="1"/>
            <p:nvPr/>
          </p:nvSpPr>
          <p:spPr>
            <a:xfrm>
              <a:off x="832000" y="3743328"/>
              <a:ext cx="1261628" cy="475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4633661-EFFE-4A8F-9C82-86BE48BC04E1}"/>
              </a:ext>
            </a:extLst>
          </p:cNvPr>
          <p:cNvSpPr txBox="1"/>
          <p:nvPr/>
        </p:nvSpPr>
        <p:spPr>
          <a:xfrm>
            <a:off x="3363783" y="3002151"/>
            <a:ext cx="15630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F7DDE3-4212-4021-AFB7-3CBED36DF869}"/>
              </a:ext>
            </a:extLst>
          </p:cNvPr>
          <p:cNvSpPr txBox="1"/>
          <p:nvPr/>
        </p:nvSpPr>
        <p:spPr>
          <a:xfrm>
            <a:off x="7096570" y="3002151"/>
            <a:ext cx="15630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8D08AA4-5ADC-4CD2-BD6C-DFBC13CDF656}"/>
              </a:ext>
            </a:extLst>
          </p:cNvPr>
          <p:cNvSpPr txBox="1"/>
          <p:nvPr/>
        </p:nvSpPr>
        <p:spPr>
          <a:xfrm>
            <a:off x="8966652" y="3002151"/>
            <a:ext cx="15630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8C1BA91-981C-4685-B41A-2770A8E0E87E}"/>
              </a:ext>
            </a:extLst>
          </p:cNvPr>
          <p:cNvSpPr txBox="1"/>
          <p:nvPr/>
        </p:nvSpPr>
        <p:spPr>
          <a:xfrm>
            <a:off x="5226488" y="3002151"/>
            <a:ext cx="15630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3EF33CAC-A247-4708-82BE-242EAD80130A}"/>
              </a:ext>
            </a:extLst>
          </p:cNvPr>
          <p:cNvSpPr/>
          <p:nvPr/>
        </p:nvSpPr>
        <p:spPr>
          <a:xfrm>
            <a:off x="1294377" y="1788649"/>
            <a:ext cx="2263640" cy="3456643"/>
          </a:xfrm>
          <a:custGeom>
            <a:avLst/>
            <a:gdLst/>
            <a:ahLst/>
            <a:cxnLst/>
            <a:rect l="l" t="t" r="r" b="b"/>
            <a:pathLst>
              <a:path w="2204552" h="3463807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4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6" name="Chevron 9">
            <a:extLst>
              <a:ext uri="{FF2B5EF4-FFF2-40B4-BE49-F238E27FC236}">
                <a16:creationId xmlns:a16="http://schemas.microsoft.com/office/drawing/2014/main" id="{2C8FC7FD-B8F1-4851-B7D0-CA84F85B0945}"/>
              </a:ext>
            </a:extLst>
          </p:cNvPr>
          <p:cNvSpPr/>
          <p:nvPr/>
        </p:nvSpPr>
        <p:spPr>
          <a:xfrm>
            <a:off x="1284598" y="5235786"/>
            <a:ext cx="2391955" cy="863815"/>
          </a:xfrm>
          <a:prstGeom prst="chevron">
            <a:avLst>
              <a:gd name="adj" fmla="val 55502"/>
            </a:avLst>
          </a:prstGeom>
          <a:gradFill>
            <a:gsLst>
              <a:gs pos="0">
                <a:schemeClr val="accent6"/>
              </a:gs>
              <a:gs pos="5000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grpSp>
        <p:nvGrpSpPr>
          <p:cNvPr id="57" name="Group 13">
            <a:extLst>
              <a:ext uri="{FF2B5EF4-FFF2-40B4-BE49-F238E27FC236}">
                <a16:creationId xmlns:a16="http://schemas.microsoft.com/office/drawing/2014/main" id="{ABD95AF4-F776-4632-A738-128E7684AC2C}"/>
              </a:ext>
            </a:extLst>
          </p:cNvPr>
          <p:cNvGrpSpPr/>
          <p:nvPr/>
        </p:nvGrpSpPr>
        <p:grpSpPr>
          <a:xfrm>
            <a:off x="1583831" y="1937851"/>
            <a:ext cx="1371855" cy="276999"/>
            <a:chOff x="605046" y="3747508"/>
            <a:chExt cx="1488582" cy="285012"/>
          </a:xfrm>
        </p:grpSpPr>
        <p:grpSp>
          <p:nvGrpSpPr>
            <p:cNvPr id="58" name="Group 14">
              <a:extLst>
                <a:ext uri="{FF2B5EF4-FFF2-40B4-BE49-F238E27FC236}">
                  <a16:creationId xmlns:a16="http://schemas.microsoft.com/office/drawing/2014/main" id="{466DD5FA-15F2-4275-931E-FA1F6C2764B4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0" name="Oval 16">
                <a:extLst>
                  <a:ext uri="{FF2B5EF4-FFF2-40B4-BE49-F238E27FC236}">
                    <a16:creationId xmlns:a16="http://schemas.microsoft.com/office/drawing/2014/main" id="{251C5302-2A84-4DA4-8C16-3E991A4470C3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Chevron 17">
                <a:extLst>
                  <a:ext uri="{FF2B5EF4-FFF2-40B4-BE49-F238E27FC236}">
                    <a16:creationId xmlns:a16="http://schemas.microsoft.com/office/drawing/2014/main" id="{178E4600-17BD-40DC-8549-9ED03EE9ADF1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B7D7D94-6DBB-4342-B11F-11F36B669FFD}"/>
                </a:ext>
              </a:extLst>
            </p:cNvPr>
            <p:cNvSpPr txBox="1"/>
            <p:nvPr/>
          </p:nvSpPr>
          <p:spPr>
            <a:xfrm>
              <a:off x="832000" y="3747508"/>
              <a:ext cx="1261628" cy="2850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oup 18">
            <a:extLst>
              <a:ext uri="{FF2B5EF4-FFF2-40B4-BE49-F238E27FC236}">
                <a16:creationId xmlns:a16="http://schemas.microsoft.com/office/drawing/2014/main" id="{A38BF871-9F08-4EAC-AA7F-E72DA5FC9F18}"/>
              </a:ext>
            </a:extLst>
          </p:cNvPr>
          <p:cNvGrpSpPr/>
          <p:nvPr/>
        </p:nvGrpSpPr>
        <p:grpSpPr>
          <a:xfrm>
            <a:off x="1570915" y="2287437"/>
            <a:ext cx="1371855" cy="461665"/>
            <a:chOff x="605046" y="3743328"/>
            <a:chExt cx="1488582" cy="475023"/>
          </a:xfrm>
        </p:grpSpPr>
        <p:grpSp>
          <p:nvGrpSpPr>
            <p:cNvPr id="63" name="Group 19">
              <a:extLst>
                <a:ext uri="{FF2B5EF4-FFF2-40B4-BE49-F238E27FC236}">
                  <a16:creationId xmlns:a16="http://schemas.microsoft.com/office/drawing/2014/main" id="{1E68BD97-B066-4EB3-AEB8-8D25CF9C7307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5" name="Oval 21">
                <a:extLst>
                  <a:ext uri="{FF2B5EF4-FFF2-40B4-BE49-F238E27FC236}">
                    <a16:creationId xmlns:a16="http://schemas.microsoft.com/office/drawing/2014/main" id="{004B573C-8425-40A8-BCB6-9B51E4A180A3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Chevron 22">
                <a:extLst>
                  <a:ext uri="{FF2B5EF4-FFF2-40B4-BE49-F238E27FC236}">
                    <a16:creationId xmlns:a16="http://schemas.microsoft.com/office/drawing/2014/main" id="{713F2D08-3BA3-407A-8DE8-5D24FD83C429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14415A4-BB4E-4317-88C2-D43AF123E1A8}"/>
                </a:ext>
              </a:extLst>
            </p:cNvPr>
            <p:cNvSpPr txBox="1"/>
            <p:nvPr/>
          </p:nvSpPr>
          <p:spPr>
            <a:xfrm>
              <a:off x="832000" y="3743328"/>
              <a:ext cx="1261628" cy="475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F2819C8C-235E-4466-8199-BBD3E9725BE8}"/>
              </a:ext>
            </a:extLst>
          </p:cNvPr>
          <p:cNvSpPr txBox="1"/>
          <p:nvPr/>
        </p:nvSpPr>
        <p:spPr>
          <a:xfrm>
            <a:off x="1475320" y="3002150"/>
            <a:ext cx="15630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17A7341E-A55A-490A-857D-7E8437FC7202}"/>
              </a:ext>
            </a:extLst>
          </p:cNvPr>
          <p:cNvSpPr>
            <a:spLocks noEditPoints="1"/>
          </p:cNvSpPr>
          <p:nvPr/>
        </p:nvSpPr>
        <p:spPr bwMode="auto">
          <a:xfrm>
            <a:off x="625814" y="2396272"/>
            <a:ext cx="5120111" cy="313562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자유형 9">
            <a:extLst>
              <a:ext uri="{FF2B5EF4-FFF2-40B4-BE49-F238E27FC236}">
                <a16:creationId xmlns:a16="http://schemas.microsoft.com/office/drawing/2014/main" id="{0DA18220-9098-4955-8B52-E0CDB07E07BD}"/>
              </a:ext>
            </a:extLst>
          </p:cNvPr>
          <p:cNvSpPr/>
          <p:nvPr/>
        </p:nvSpPr>
        <p:spPr>
          <a:xfrm>
            <a:off x="6344277" y="209254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968CBF-410E-4C80-9684-6A2D49465B39}"/>
              </a:ext>
            </a:extLst>
          </p:cNvPr>
          <p:cNvSpPr txBox="1"/>
          <p:nvPr/>
        </p:nvSpPr>
        <p:spPr>
          <a:xfrm>
            <a:off x="8216749" y="186171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4D777C-1741-41C0-88D2-DDFFE5E7AF9E}"/>
              </a:ext>
            </a:extLst>
          </p:cNvPr>
          <p:cNvSpPr txBox="1"/>
          <p:nvPr/>
        </p:nvSpPr>
        <p:spPr>
          <a:xfrm>
            <a:off x="6774994" y="1769379"/>
            <a:ext cx="136800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</a:rPr>
              <a:t>A 48</a:t>
            </a:r>
            <a:r>
              <a:rPr lang="en-US" altLang="ko-KR" sz="2000" b="1" dirty="0">
                <a:solidFill>
                  <a:schemeClr val="accent2"/>
                </a:solidFill>
              </a:rPr>
              <a:t>%</a:t>
            </a:r>
            <a:endParaRPr lang="ko-KR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7" name="자유형 19">
            <a:extLst>
              <a:ext uri="{FF2B5EF4-FFF2-40B4-BE49-F238E27FC236}">
                <a16:creationId xmlns:a16="http://schemas.microsoft.com/office/drawing/2014/main" id="{438CDDCB-61D5-4F91-8EFA-256ECC382783}"/>
              </a:ext>
            </a:extLst>
          </p:cNvPr>
          <p:cNvSpPr/>
          <p:nvPr/>
        </p:nvSpPr>
        <p:spPr>
          <a:xfrm>
            <a:off x="6344277" y="290156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F5330-C11A-4AAD-8957-0BD9189B2BDA}"/>
              </a:ext>
            </a:extLst>
          </p:cNvPr>
          <p:cNvSpPr txBox="1"/>
          <p:nvPr/>
        </p:nvSpPr>
        <p:spPr>
          <a:xfrm>
            <a:off x="8216749" y="275655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1D33DA-4318-4220-AA0B-A3625456A17D}"/>
              </a:ext>
            </a:extLst>
          </p:cNvPr>
          <p:cNvSpPr txBox="1"/>
          <p:nvPr/>
        </p:nvSpPr>
        <p:spPr>
          <a:xfrm>
            <a:off x="6774994" y="257839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</a:rPr>
              <a:t>B 22</a:t>
            </a:r>
            <a:r>
              <a:rPr lang="en-US" altLang="ko-KR" sz="2000" b="1" dirty="0">
                <a:solidFill>
                  <a:schemeClr val="accent3"/>
                </a:solidFill>
              </a:rPr>
              <a:t>%</a:t>
            </a:r>
            <a:endParaRPr lang="ko-KR" altLang="en-US" sz="2000" b="1" dirty="0">
              <a:solidFill>
                <a:schemeClr val="accent3"/>
              </a:solidFill>
            </a:endParaRPr>
          </a:p>
        </p:txBody>
      </p:sp>
      <p:sp>
        <p:nvSpPr>
          <p:cNvPr id="10" name="자유형 22">
            <a:extLst>
              <a:ext uri="{FF2B5EF4-FFF2-40B4-BE49-F238E27FC236}">
                <a16:creationId xmlns:a16="http://schemas.microsoft.com/office/drawing/2014/main" id="{5B1E31A0-D586-4C22-9F8D-9552CE81CCAD}"/>
              </a:ext>
            </a:extLst>
          </p:cNvPr>
          <p:cNvSpPr/>
          <p:nvPr/>
        </p:nvSpPr>
        <p:spPr>
          <a:xfrm>
            <a:off x="6344277" y="371058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F23C0-FAAB-41F3-9F5D-7CBCD45E2147}"/>
              </a:ext>
            </a:extLst>
          </p:cNvPr>
          <p:cNvSpPr txBox="1"/>
          <p:nvPr/>
        </p:nvSpPr>
        <p:spPr>
          <a:xfrm>
            <a:off x="8216749" y="3575415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B2C673-DFB8-4A9E-ADF9-8E1E1A4230F3}"/>
              </a:ext>
            </a:extLst>
          </p:cNvPr>
          <p:cNvSpPr txBox="1"/>
          <p:nvPr/>
        </p:nvSpPr>
        <p:spPr>
          <a:xfrm>
            <a:off x="6774994" y="338741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</a:rPr>
              <a:t>C 34</a:t>
            </a:r>
            <a:r>
              <a:rPr lang="en-US" altLang="ko-KR" sz="2000" b="1" dirty="0">
                <a:solidFill>
                  <a:schemeClr val="accent4"/>
                </a:solidFill>
              </a:rPr>
              <a:t>%</a:t>
            </a:r>
            <a:endParaRPr lang="ko-KR" altLang="en-US" sz="2000" b="1" dirty="0">
              <a:solidFill>
                <a:schemeClr val="accent4"/>
              </a:solidFill>
            </a:endParaRPr>
          </a:p>
        </p:txBody>
      </p:sp>
      <p:sp>
        <p:nvSpPr>
          <p:cNvPr id="13" name="자유형 28">
            <a:extLst>
              <a:ext uri="{FF2B5EF4-FFF2-40B4-BE49-F238E27FC236}">
                <a16:creationId xmlns:a16="http://schemas.microsoft.com/office/drawing/2014/main" id="{39DEBB7F-DE24-4C82-8B74-D183BC7750CC}"/>
              </a:ext>
            </a:extLst>
          </p:cNvPr>
          <p:cNvSpPr/>
          <p:nvPr/>
        </p:nvSpPr>
        <p:spPr>
          <a:xfrm>
            <a:off x="6344277" y="4519605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F85778-84C4-4A7E-A14E-870457EDE6F2}"/>
              </a:ext>
            </a:extLst>
          </p:cNvPr>
          <p:cNvSpPr txBox="1"/>
          <p:nvPr/>
        </p:nvSpPr>
        <p:spPr>
          <a:xfrm>
            <a:off x="8216749" y="4288773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5B4746-6143-4451-8A24-A46DDF7F1DA5}"/>
              </a:ext>
            </a:extLst>
          </p:cNvPr>
          <p:cNvSpPr txBox="1"/>
          <p:nvPr/>
        </p:nvSpPr>
        <p:spPr>
          <a:xfrm>
            <a:off x="6774994" y="4196440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</a:rPr>
              <a:t>D 16</a:t>
            </a:r>
            <a:r>
              <a:rPr lang="en-US" altLang="ko-KR" sz="2000" b="1" dirty="0">
                <a:solidFill>
                  <a:schemeClr val="accent1"/>
                </a:solidFill>
              </a:rPr>
              <a:t>%</a:t>
            </a:r>
            <a:endParaRPr lang="ko-KR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6" name="자유형 11">
            <a:extLst>
              <a:ext uri="{FF2B5EF4-FFF2-40B4-BE49-F238E27FC236}">
                <a16:creationId xmlns:a16="http://schemas.microsoft.com/office/drawing/2014/main" id="{FF4A1FA0-649D-42E9-B884-9631E342BDE0}"/>
              </a:ext>
            </a:extLst>
          </p:cNvPr>
          <p:cNvSpPr/>
          <p:nvPr/>
        </p:nvSpPr>
        <p:spPr>
          <a:xfrm rot="10800000" flipV="1">
            <a:off x="6344277" y="5333421"/>
            <a:ext cx="5148000" cy="57985"/>
          </a:xfrm>
          <a:custGeom>
            <a:avLst/>
            <a:gdLst>
              <a:gd name="connsiteX0" fmla="*/ 0 w 4060371"/>
              <a:gd name="connsiteY0" fmla="*/ 0 h 0"/>
              <a:gd name="connsiteX1" fmla="*/ 4060371 w 40603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60371">
                <a:moveTo>
                  <a:pt x="0" y="0"/>
                </a:moveTo>
                <a:lnTo>
                  <a:pt x="4060371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32">
            <a:extLst>
              <a:ext uri="{FF2B5EF4-FFF2-40B4-BE49-F238E27FC236}">
                <a16:creationId xmlns:a16="http://schemas.microsoft.com/office/drawing/2014/main" id="{19D7E60C-B599-4B76-A430-2CA18D3EEAF9}"/>
              </a:ext>
            </a:extLst>
          </p:cNvPr>
          <p:cNvSpPr/>
          <p:nvPr/>
        </p:nvSpPr>
        <p:spPr>
          <a:xfrm>
            <a:off x="6797074" y="4928132"/>
            <a:ext cx="792088" cy="79208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타원 33">
            <a:extLst>
              <a:ext uri="{FF2B5EF4-FFF2-40B4-BE49-F238E27FC236}">
                <a16:creationId xmlns:a16="http://schemas.microsoft.com/office/drawing/2014/main" id="{3569DF38-908C-4B4F-8042-2797C5660320}"/>
              </a:ext>
            </a:extLst>
          </p:cNvPr>
          <p:cNvSpPr/>
          <p:nvPr/>
        </p:nvSpPr>
        <p:spPr>
          <a:xfrm>
            <a:off x="8553790" y="4928132"/>
            <a:ext cx="792088" cy="79208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타원 34">
            <a:extLst>
              <a:ext uri="{FF2B5EF4-FFF2-40B4-BE49-F238E27FC236}">
                <a16:creationId xmlns:a16="http://schemas.microsoft.com/office/drawing/2014/main" id="{5634ADA8-011D-4DAA-90B0-56406AE671CC}"/>
              </a:ext>
            </a:extLst>
          </p:cNvPr>
          <p:cNvSpPr/>
          <p:nvPr/>
        </p:nvSpPr>
        <p:spPr>
          <a:xfrm>
            <a:off x="10310506" y="4928132"/>
            <a:ext cx="792088" cy="79208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F3BBD9-3D42-46A9-981F-E2C90C29A91F}"/>
              </a:ext>
            </a:extLst>
          </p:cNvPr>
          <p:cNvSpPr txBox="1"/>
          <p:nvPr/>
        </p:nvSpPr>
        <p:spPr>
          <a:xfrm>
            <a:off x="657914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F246B0-49B7-4F56-AEC8-332D51AF5800}"/>
              </a:ext>
            </a:extLst>
          </p:cNvPr>
          <p:cNvSpPr txBox="1"/>
          <p:nvPr/>
        </p:nvSpPr>
        <p:spPr>
          <a:xfrm>
            <a:off x="833356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AC5C2A-AA92-41FC-83B3-2F83EDA65956}"/>
              </a:ext>
            </a:extLst>
          </p:cNvPr>
          <p:cNvSpPr txBox="1"/>
          <p:nvPr/>
        </p:nvSpPr>
        <p:spPr>
          <a:xfrm>
            <a:off x="10087984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grpSp>
        <p:nvGrpSpPr>
          <p:cNvPr id="23" name="그룹 100">
            <a:extLst>
              <a:ext uri="{FF2B5EF4-FFF2-40B4-BE49-F238E27FC236}">
                <a16:creationId xmlns:a16="http://schemas.microsoft.com/office/drawing/2014/main" id="{77636129-CFC1-4C03-930A-B171FB0AA143}"/>
              </a:ext>
            </a:extLst>
          </p:cNvPr>
          <p:cNvGrpSpPr/>
          <p:nvPr/>
        </p:nvGrpSpPr>
        <p:grpSpPr>
          <a:xfrm>
            <a:off x="2629999" y="2592571"/>
            <a:ext cx="514923" cy="514923"/>
            <a:chOff x="1813250" y="2081018"/>
            <a:chExt cx="616404" cy="616404"/>
          </a:xfrm>
        </p:grpSpPr>
        <p:grpSp>
          <p:nvGrpSpPr>
            <p:cNvPr id="24" name="그룹 101">
              <a:extLst>
                <a:ext uri="{FF2B5EF4-FFF2-40B4-BE49-F238E27FC236}">
                  <a16:creationId xmlns:a16="http://schemas.microsoft.com/office/drawing/2014/main" id="{74407973-A48A-4FB7-8B2D-FD640F7A5A66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26" name="눈물 방울 103">
                <a:extLst>
                  <a:ext uri="{FF2B5EF4-FFF2-40B4-BE49-F238E27FC236}">
                    <a16:creationId xmlns:a16="http://schemas.microsoft.com/office/drawing/2014/main" id="{844043BA-0B9D-4E0A-9886-5A1CD3524B69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타원 104">
                <a:extLst>
                  <a:ext uri="{FF2B5EF4-FFF2-40B4-BE49-F238E27FC236}">
                    <a16:creationId xmlns:a16="http://schemas.microsoft.com/office/drawing/2014/main" id="{040A3925-C844-40C0-A765-2C7187E51493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684B090-E919-4D6C-8ED2-D7D312C85C64}"/>
                </a:ext>
              </a:extLst>
            </p:cNvPr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그룹 105">
            <a:extLst>
              <a:ext uri="{FF2B5EF4-FFF2-40B4-BE49-F238E27FC236}">
                <a16:creationId xmlns:a16="http://schemas.microsoft.com/office/drawing/2014/main" id="{F80AE904-E1D8-4B69-92D8-D5A029E59BEA}"/>
              </a:ext>
            </a:extLst>
          </p:cNvPr>
          <p:cNvGrpSpPr/>
          <p:nvPr/>
        </p:nvGrpSpPr>
        <p:grpSpPr>
          <a:xfrm>
            <a:off x="1438676" y="3773850"/>
            <a:ext cx="514923" cy="514923"/>
            <a:chOff x="3327523" y="1634051"/>
            <a:chExt cx="616404" cy="616404"/>
          </a:xfrm>
        </p:grpSpPr>
        <p:grpSp>
          <p:nvGrpSpPr>
            <p:cNvPr id="29" name="그룹 106">
              <a:extLst>
                <a:ext uri="{FF2B5EF4-FFF2-40B4-BE49-F238E27FC236}">
                  <a16:creationId xmlns:a16="http://schemas.microsoft.com/office/drawing/2014/main" id="{7CA07E42-13A5-4B16-B72F-C88DD5E5A1B4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31" name="눈물 방울 108">
                <a:extLst>
                  <a:ext uri="{FF2B5EF4-FFF2-40B4-BE49-F238E27FC236}">
                    <a16:creationId xmlns:a16="http://schemas.microsoft.com/office/drawing/2014/main" id="{2E4E4504-CD8F-48B7-B882-9FE04C047273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타원 109">
                <a:extLst>
                  <a:ext uri="{FF2B5EF4-FFF2-40B4-BE49-F238E27FC236}">
                    <a16:creationId xmlns:a16="http://schemas.microsoft.com/office/drawing/2014/main" id="{163FBA55-4415-40EA-9758-AFE11CCF32D7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872E2A5-9044-42AA-B66F-1445C259997B}"/>
                </a:ext>
              </a:extLst>
            </p:cNvPr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그룹 110">
            <a:extLst>
              <a:ext uri="{FF2B5EF4-FFF2-40B4-BE49-F238E27FC236}">
                <a16:creationId xmlns:a16="http://schemas.microsoft.com/office/drawing/2014/main" id="{83532185-231B-4EC2-B390-92E59AF3EF11}"/>
              </a:ext>
            </a:extLst>
          </p:cNvPr>
          <p:cNvGrpSpPr/>
          <p:nvPr/>
        </p:nvGrpSpPr>
        <p:grpSpPr>
          <a:xfrm>
            <a:off x="3378077" y="3401361"/>
            <a:ext cx="514923" cy="514923"/>
            <a:chOff x="3012998" y="3521197"/>
            <a:chExt cx="616404" cy="616404"/>
          </a:xfrm>
        </p:grpSpPr>
        <p:grpSp>
          <p:nvGrpSpPr>
            <p:cNvPr id="34" name="그룹 111">
              <a:extLst>
                <a:ext uri="{FF2B5EF4-FFF2-40B4-BE49-F238E27FC236}">
                  <a16:creationId xmlns:a16="http://schemas.microsoft.com/office/drawing/2014/main" id="{E00A3A9C-6F92-4859-893C-64D2C813B8A3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36" name="눈물 방울 113">
                <a:extLst>
                  <a:ext uri="{FF2B5EF4-FFF2-40B4-BE49-F238E27FC236}">
                    <a16:creationId xmlns:a16="http://schemas.microsoft.com/office/drawing/2014/main" id="{C3BC2DC2-B5CC-4BEE-BB9D-0879CD3BD03E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114">
                <a:extLst>
                  <a:ext uri="{FF2B5EF4-FFF2-40B4-BE49-F238E27FC236}">
                    <a16:creationId xmlns:a16="http://schemas.microsoft.com/office/drawing/2014/main" id="{404EBFA9-7BF5-4DC0-87C4-54F53032CA99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141EB5D-051E-4BEC-AEA5-266C26B17BF3}"/>
                </a:ext>
              </a:extLst>
            </p:cNvPr>
            <p:cNvSpPr txBox="1"/>
            <p:nvPr/>
          </p:nvSpPr>
          <p:spPr>
            <a:xfrm>
              <a:off x="3095242" y="359654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그룹 115">
            <a:extLst>
              <a:ext uri="{FF2B5EF4-FFF2-40B4-BE49-F238E27FC236}">
                <a16:creationId xmlns:a16="http://schemas.microsoft.com/office/drawing/2014/main" id="{76C2F435-CD24-4590-AB9B-71E50E7E264A}"/>
              </a:ext>
            </a:extLst>
          </p:cNvPr>
          <p:cNvGrpSpPr/>
          <p:nvPr/>
        </p:nvGrpSpPr>
        <p:grpSpPr>
          <a:xfrm>
            <a:off x="4384840" y="3948015"/>
            <a:ext cx="514923" cy="514923"/>
            <a:chOff x="6150365" y="2029275"/>
            <a:chExt cx="616404" cy="616404"/>
          </a:xfrm>
        </p:grpSpPr>
        <p:grpSp>
          <p:nvGrpSpPr>
            <p:cNvPr id="39" name="그룹 116">
              <a:extLst>
                <a:ext uri="{FF2B5EF4-FFF2-40B4-BE49-F238E27FC236}">
                  <a16:creationId xmlns:a16="http://schemas.microsoft.com/office/drawing/2014/main" id="{58989CCF-B3D8-44FD-9BC1-AAF400F916DF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41" name="눈물 방울 118">
                <a:extLst>
                  <a:ext uri="{FF2B5EF4-FFF2-40B4-BE49-F238E27FC236}">
                    <a16:creationId xmlns:a16="http://schemas.microsoft.com/office/drawing/2014/main" id="{169670C7-EBD8-4149-B12C-22D06B7185BF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" name="타원 119">
                <a:extLst>
                  <a:ext uri="{FF2B5EF4-FFF2-40B4-BE49-F238E27FC236}">
                    <a16:creationId xmlns:a16="http://schemas.microsoft.com/office/drawing/2014/main" id="{1057C357-2F84-46BE-B5E5-8F7257A4A65F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1406575-3346-4CB8-81B4-F64D339BD972}"/>
                </a:ext>
              </a:extLst>
            </p:cNvPr>
            <p:cNvSpPr txBox="1"/>
            <p:nvPr/>
          </p:nvSpPr>
          <p:spPr>
            <a:xfrm>
              <a:off x="6245031" y="2099244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3" name="직선 연결선 5">
            <a:extLst>
              <a:ext uri="{FF2B5EF4-FFF2-40B4-BE49-F238E27FC236}">
                <a16:creationId xmlns:a16="http://schemas.microsoft.com/office/drawing/2014/main" id="{DBD59E41-43D3-4A50-9741-CF43B5D968C8}"/>
              </a:ext>
            </a:extLst>
          </p:cNvPr>
          <p:cNvCxnSpPr>
            <a:cxnSpLocks/>
          </p:cNvCxnSpPr>
          <p:nvPr/>
        </p:nvCxnSpPr>
        <p:spPr>
          <a:xfrm flipH="1">
            <a:off x="6195692" y="1831523"/>
            <a:ext cx="6416" cy="4212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25">
            <a:extLst>
              <a:ext uri="{FF2B5EF4-FFF2-40B4-BE49-F238E27FC236}">
                <a16:creationId xmlns:a16="http://schemas.microsoft.com/office/drawing/2014/main" id="{6EEADF75-4539-41EF-9574-CF52222CD8C8}"/>
              </a:ext>
            </a:extLst>
          </p:cNvPr>
          <p:cNvSpPr/>
          <p:nvPr/>
        </p:nvSpPr>
        <p:spPr>
          <a:xfrm>
            <a:off x="10481482" y="5181767"/>
            <a:ext cx="477765" cy="350126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Trapezoid 22">
            <a:extLst>
              <a:ext uri="{FF2B5EF4-FFF2-40B4-BE49-F238E27FC236}">
                <a16:creationId xmlns:a16="http://schemas.microsoft.com/office/drawing/2014/main" id="{2EF3F032-3C4D-4ED9-8F5B-87DDF4A1E783}"/>
              </a:ext>
            </a:extLst>
          </p:cNvPr>
          <p:cNvSpPr>
            <a:spLocks noChangeAspect="1"/>
          </p:cNvSpPr>
          <p:nvPr/>
        </p:nvSpPr>
        <p:spPr>
          <a:xfrm>
            <a:off x="8703543" y="5181767"/>
            <a:ext cx="507761" cy="258308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Freeform 53">
            <a:extLst>
              <a:ext uri="{FF2B5EF4-FFF2-40B4-BE49-F238E27FC236}">
                <a16:creationId xmlns:a16="http://schemas.microsoft.com/office/drawing/2014/main" id="{31831226-64EB-4EA6-8E92-195C6A4CA578}"/>
              </a:ext>
            </a:extLst>
          </p:cNvPr>
          <p:cNvSpPr/>
          <p:nvPr/>
        </p:nvSpPr>
        <p:spPr>
          <a:xfrm>
            <a:off x="7009506" y="5154682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ight Arrow 5">
            <a:extLst>
              <a:ext uri="{FF2B5EF4-FFF2-40B4-BE49-F238E27FC236}">
                <a16:creationId xmlns:a16="http://schemas.microsoft.com/office/drawing/2014/main" id="{0E5BC41A-0DFB-4FD4-A426-DF6F621E1AF3}"/>
              </a:ext>
            </a:extLst>
          </p:cNvPr>
          <p:cNvSpPr/>
          <p:nvPr/>
        </p:nvSpPr>
        <p:spPr>
          <a:xfrm flipH="1">
            <a:off x="539523" y="2283150"/>
            <a:ext cx="8218522" cy="936104"/>
          </a:xfrm>
          <a:prstGeom prst="rightArrow">
            <a:avLst>
              <a:gd name="adj1" fmla="val 66050"/>
              <a:gd name="adj2" fmla="val 756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ight Arrow 54">
            <a:extLst>
              <a:ext uri="{FF2B5EF4-FFF2-40B4-BE49-F238E27FC236}">
                <a16:creationId xmlns:a16="http://schemas.microsoft.com/office/drawing/2014/main" id="{15B8590C-96FB-4E60-9FB1-6311B4DBE638}"/>
              </a:ext>
            </a:extLst>
          </p:cNvPr>
          <p:cNvSpPr/>
          <p:nvPr/>
        </p:nvSpPr>
        <p:spPr>
          <a:xfrm flipH="1">
            <a:off x="1315676" y="3133260"/>
            <a:ext cx="7442369" cy="936104"/>
          </a:xfrm>
          <a:prstGeom prst="rightArrow">
            <a:avLst>
              <a:gd name="adj1" fmla="val 66050"/>
              <a:gd name="adj2" fmla="val 756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ight Arrow 55">
            <a:extLst>
              <a:ext uri="{FF2B5EF4-FFF2-40B4-BE49-F238E27FC236}">
                <a16:creationId xmlns:a16="http://schemas.microsoft.com/office/drawing/2014/main" id="{E8FB8E64-424E-4C1E-9342-1EE057E52629}"/>
              </a:ext>
            </a:extLst>
          </p:cNvPr>
          <p:cNvSpPr/>
          <p:nvPr/>
        </p:nvSpPr>
        <p:spPr>
          <a:xfrm flipH="1">
            <a:off x="2086576" y="3983370"/>
            <a:ext cx="6671469" cy="936104"/>
          </a:xfrm>
          <a:prstGeom prst="rightArrow">
            <a:avLst>
              <a:gd name="adj1" fmla="val 66050"/>
              <a:gd name="adj2" fmla="val 756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Right Arrow 56">
            <a:extLst>
              <a:ext uri="{FF2B5EF4-FFF2-40B4-BE49-F238E27FC236}">
                <a16:creationId xmlns:a16="http://schemas.microsoft.com/office/drawing/2014/main" id="{E1F8797F-91E2-431B-9272-B5146A66040D}"/>
              </a:ext>
            </a:extLst>
          </p:cNvPr>
          <p:cNvSpPr/>
          <p:nvPr/>
        </p:nvSpPr>
        <p:spPr>
          <a:xfrm flipH="1">
            <a:off x="2850273" y="4833480"/>
            <a:ext cx="5907772" cy="936104"/>
          </a:xfrm>
          <a:prstGeom prst="rightArrow">
            <a:avLst>
              <a:gd name="adj1" fmla="val 66050"/>
              <a:gd name="adj2" fmla="val 756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BC1BE5-2A8E-4522-A854-827AB4D38ADD}"/>
              </a:ext>
            </a:extLst>
          </p:cNvPr>
          <p:cNvGrpSpPr/>
          <p:nvPr/>
        </p:nvGrpSpPr>
        <p:grpSpPr>
          <a:xfrm>
            <a:off x="1350787" y="2517058"/>
            <a:ext cx="4969080" cy="467124"/>
            <a:chOff x="4965552" y="1811177"/>
            <a:chExt cx="3484978" cy="46712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FEE7B75-32AC-41BF-9F63-B9000A40BA37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FB0C7EE-1FE1-4E67-832A-4ED60EAB6F66}"/>
                </a:ext>
              </a:extLst>
            </p:cNvPr>
            <p:cNvSpPr txBox="1"/>
            <p:nvPr/>
          </p:nvSpPr>
          <p:spPr>
            <a:xfrm>
              <a:off x="4965552" y="1811177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E2EA103-52C2-482E-ABB3-7F45AAD985E6}"/>
              </a:ext>
            </a:extLst>
          </p:cNvPr>
          <p:cNvGrpSpPr/>
          <p:nvPr/>
        </p:nvGrpSpPr>
        <p:grpSpPr>
          <a:xfrm>
            <a:off x="2127322" y="3363850"/>
            <a:ext cx="4969080" cy="467124"/>
            <a:chOff x="4965552" y="1811177"/>
            <a:chExt cx="3484978" cy="46712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24B8A69-504F-4009-8B42-329098C5131A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FA0C223-3B11-41BF-829F-0FD41B577324}"/>
                </a:ext>
              </a:extLst>
            </p:cNvPr>
            <p:cNvSpPr txBox="1"/>
            <p:nvPr/>
          </p:nvSpPr>
          <p:spPr>
            <a:xfrm>
              <a:off x="4965552" y="1811177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B823197-BCB3-460E-A16F-528E102BA67F}"/>
              </a:ext>
            </a:extLst>
          </p:cNvPr>
          <p:cNvGrpSpPr/>
          <p:nvPr/>
        </p:nvGrpSpPr>
        <p:grpSpPr>
          <a:xfrm>
            <a:off x="2908754" y="4210642"/>
            <a:ext cx="4969080" cy="467124"/>
            <a:chOff x="4965552" y="1811177"/>
            <a:chExt cx="3484978" cy="46712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7EA255C-C0F3-44D5-A6A6-E149A03B940A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D408D9F-0CDF-4736-BC09-586F3DBF1603}"/>
                </a:ext>
              </a:extLst>
            </p:cNvPr>
            <p:cNvSpPr txBox="1"/>
            <p:nvPr/>
          </p:nvSpPr>
          <p:spPr>
            <a:xfrm>
              <a:off x="4965552" y="1811177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3765753-FAE2-4296-8855-A0165A708DC6}"/>
              </a:ext>
            </a:extLst>
          </p:cNvPr>
          <p:cNvGrpSpPr/>
          <p:nvPr/>
        </p:nvGrpSpPr>
        <p:grpSpPr>
          <a:xfrm>
            <a:off x="3664451" y="5066959"/>
            <a:ext cx="4969080" cy="467124"/>
            <a:chOff x="4965552" y="1811177"/>
            <a:chExt cx="3484978" cy="46712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C788F20-9A48-4792-ACDC-480A8611F163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18357B-1125-4D65-8C3D-5EBF7A2B1EF3}"/>
                </a:ext>
              </a:extLst>
            </p:cNvPr>
            <p:cNvSpPr txBox="1"/>
            <p:nvPr/>
          </p:nvSpPr>
          <p:spPr>
            <a:xfrm>
              <a:off x="4965552" y="1811177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2" name="Rounded Rectangle 27">
            <a:extLst>
              <a:ext uri="{FF2B5EF4-FFF2-40B4-BE49-F238E27FC236}">
                <a16:creationId xmlns:a16="http://schemas.microsoft.com/office/drawing/2014/main" id="{0A05D50E-5C79-400B-970A-971CD9853A0A}"/>
              </a:ext>
            </a:extLst>
          </p:cNvPr>
          <p:cNvSpPr/>
          <p:nvPr/>
        </p:nvSpPr>
        <p:spPr>
          <a:xfrm>
            <a:off x="1735950" y="3446248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BE0DBD31-E5A9-4725-81C2-4C62E251B7DF}"/>
              </a:ext>
            </a:extLst>
          </p:cNvPr>
          <p:cNvSpPr/>
          <p:nvPr/>
        </p:nvSpPr>
        <p:spPr>
          <a:xfrm>
            <a:off x="929080" y="2550045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08E6D625-209D-4F9C-BBE7-3E0D32501462}"/>
              </a:ext>
            </a:extLst>
          </p:cNvPr>
          <p:cNvSpPr/>
          <p:nvPr/>
        </p:nvSpPr>
        <p:spPr>
          <a:xfrm rot="2700000">
            <a:off x="3326163" y="5094662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2940671D-0105-4B42-B5C5-E2DD01D1A6B0}"/>
              </a:ext>
            </a:extLst>
          </p:cNvPr>
          <p:cNvSpPr/>
          <p:nvPr/>
        </p:nvSpPr>
        <p:spPr>
          <a:xfrm>
            <a:off x="2511127" y="4282474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1A9A8128-F0B6-46A2-AD9C-BD6AB0442F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CBB50C-A20B-47B3-BDD3-95EF58D377C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EE1402F-8686-4E2C-82C5-AD7834C75E4B}"/>
              </a:ext>
            </a:extLst>
          </p:cNvPr>
          <p:cNvCxnSpPr>
            <a:cxnSpLocks/>
          </p:cNvCxnSpPr>
          <p:nvPr/>
        </p:nvCxnSpPr>
        <p:spPr>
          <a:xfrm>
            <a:off x="914401" y="5311800"/>
            <a:ext cx="10383715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ardrop 39">
            <a:extLst>
              <a:ext uri="{FF2B5EF4-FFF2-40B4-BE49-F238E27FC236}">
                <a16:creationId xmlns:a16="http://schemas.microsoft.com/office/drawing/2014/main" id="{4BEECB1F-EDAB-4063-A3BC-385807958416}"/>
              </a:ext>
            </a:extLst>
          </p:cNvPr>
          <p:cNvSpPr/>
          <p:nvPr/>
        </p:nvSpPr>
        <p:spPr>
          <a:xfrm rot="18900000">
            <a:off x="1311919" y="5081457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6DB6C8-EE3C-4B17-8097-562C6FC457F8}"/>
              </a:ext>
            </a:extLst>
          </p:cNvPr>
          <p:cNvSpPr txBox="1"/>
          <p:nvPr/>
        </p:nvSpPr>
        <p:spPr>
          <a:xfrm>
            <a:off x="792481" y="5602986"/>
            <a:ext cx="147092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3CD37D-F48E-41AE-A440-C52437F35347}"/>
              </a:ext>
            </a:extLst>
          </p:cNvPr>
          <p:cNvSpPr/>
          <p:nvPr/>
        </p:nvSpPr>
        <p:spPr>
          <a:xfrm>
            <a:off x="1425418" y="5196873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ardrop 42">
            <a:extLst>
              <a:ext uri="{FF2B5EF4-FFF2-40B4-BE49-F238E27FC236}">
                <a16:creationId xmlns:a16="http://schemas.microsoft.com/office/drawing/2014/main" id="{39BA694E-E127-4D4F-8CB5-A0C732DE34C7}"/>
              </a:ext>
            </a:extLst>
          </p:cNvPr>
          <p:cNvSpPr/>
          <p:nvPr/>
        </p:nvSpPr>
        <p:spPr>
          <a:xfrm rot="18900000">
            <a:off x="3031161" y="5081457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C9A7B0D-9A81-430D-8592-31DFF1BB238A}"/>
              </a:ext>
            </a:extLst>
          </p:cNvPr>
          <p:cNvSpPr txBox="1"/>
          <p:nvPr/>
        </p:nvSpPr>
        <p:spPr>
          <a:xfrm>
            <a:off x="2511723" y="5602986"/>
            <a:ext cx="147092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21FCE92-7DDD-4C10-8921-E7BF23544EF1}"/>
              </a:ext>
            </a:extLst>
          </p:cNvPr>
          <p:cNvSpPr/>
          <p:nvPr/>
        </p:nvSpPr>
        <p:spPr>
          <a:xfrm>
            <a:off x="3144660" y="5196873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Teardrop 45">
            <a:extLst>
              <a:ext uri="{FF2B5EF4-FFF2-40B4-BE49-F238E27FC236}">
                <a16:creationId xmlns:a16="http://schemas.microsoft.com/office/drawing/2014/main" id="{360FBCAF-8621-4D52-8B00-A075A4F4FD71}"/>
              </a:ext>
            </a:extLst>
          </p:cNvPr>
          <p:cNvSpPr/>
          <p:nvPr/>
        </p:nvSpPr>
        <p:spPr>
          <a:xfrm rot="18900000">
            <a:off x="4750403" y="5081457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3D890C-D269-4892-8AF3-E611C819080A}"/>
              </a:ext>
            </a:extLst>
          </p:cNvPr>
          <p:cNvSpPr txBox="1"/>
          <p:nvPr/>
        </p:nvSpPr>
        <p:spPr>
          <a:xfrm>
            <a:off x="4230965" y="5602986"/>
            <a:ext cx="147092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4FE1230-6D6F-4176-96E8-F3FC480B5497}"/>
              </a:ext>
            </a:extLst>
          </p:cNvPr>
          <p:cNvSpPr/>
          <p:nvPr/>
        </p:nvSpPr>
        <p:spPr>
          <a:xfrm>
            <a:off x="4863902" y="5196873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ardrop 48">
            <a:extLst>
              <a:ext uri="{FF2B5EF4-FFF2-40B4-BE49-F238E27FC236}">
                <a16:creationId xmlns:a16="http://schemas.microsoft.com/office/drawing/2014/main" id="{DF32DFB5-65F9-49B6-B965-7B4FB6CBA1F9}"/>
              </a:ext>
            </a:extLst>
          </p:cNvPr>
          <p:cNvSpPr/>
          <p:nvPr/>
        </p:nvSpPr>
        <p:spPr>
          <a:xfrm rot="18900000">
            <a:off x="6469645" y="5081457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338EA13-26EB-40AC-BEE8-5202D251C110}"/>
              </a:ext>
            </a:extLst>
          </p:cNvPr>
          <p:cNvSpPr txBox="1"/>
          <p:nvPr/>
        </p:nvSpPr>
        <p:spPr>
          <a:xfrm>
            <a:off x="5950207" y="5602986"/>
            <a:ext cx="147092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37F5A47-BB0D-4ECD-B7E6-AE3BA86A1714}"/>
              </a:ext>
            </a:extLst>
          </p:cNvPr>
          <p:cNvSpPr/>
          <p:nvPr/>
        </p:nvSpPr>
        <p:spPr>
          <a:xfrm>
            <a:off x="6583144" y="5196873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Teardrop 51">
            <a:extLst>
              <a:ext uri="{FF2B5EF4-FFF2-40B4-BE49-F238E27FC236}">
                <a16:creationId xmlns:a16="http://schemas.microsoft.com/office/drawing/2014/main" id="{73054CA6-FE59-45CA-A5FF-845511FBA32E}"/>
              </a:ext>
            </a:extLst>
          </p:cNvPr>
          <p:cNvSpPr/>
          <p:nvPr/>
        </p:nvSpPr>
        <p:spPr>
          <a:xfrm rot="18900000">
            <a:off x="8188887" y="5081457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98D656-F8A1-4754-B3B5-4469869764B0}"/>
              </a:ext>
            </a:extLst>
          </p:cNvPr>
          <p:cNvSpPr txBox="1"/>
          <p:nvPr/>
        </p:nvSpPr>
        <p:spPr>
          <a:xfrm>
            <a:off x="7669449" y="5602986"/>
            <a:ext cx="147092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1FF7CF2-6844-436B-9098-2215C4B30168}"/>
              </a:ext>
            </a:extLst>
          </p:cNvPr>
          <p:cNvSpPr/>
          <p:nvPr/>
        </p:nvSpPr>
        <p:spPr>
          <a:xfrm>
            <a:off x="8302386" y="5196873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ardrop 54">
            <a:extLst>
              <a:ext uri="{FF2B5EF4-FFF2-40B4-BE49-F238E27FC236}">
                <a16:creationId xmlns:a16="http://schemas.microsoft.com/office/drawing/2014/main" id="{0C2B0CAC-259F-4D21-84A2-3BACF4DA6C2B}"/>
              </a:ext>
            </a:extLst>
          </p:cNvPr>
          <p:cNvSpPr/>
          <p:nvPr/>
        </p:nvSpPr>
        <p:spPr>
          <a:xfrm rot="18900000">
            <a:off x="9908131" y="5081457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DFF5DB5-FF8B-4B6B-97A4-624C63928113}"/>
              </a:ext>
            </a:extLst>
          </p:cNvPr>
          <p:cNvSpPr txBox="1"/>
          <p:nvPr/>
        </p:nvSpPr>
        <p:spPr>
          <a:xfrm>
            <a:off x="9388693" y="5602986"/>
            <a:ext cx="147092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8ED1B4E-8A58-40FC-B177-36704E60B176}"/>
              </a:ext>
            </a:extLst>
          </p:cNvPr>
          <p:cNvSpPr/>
          <p:nvPr/>
        </p:nvSpPr>
        <p:spPr>
          <a:xfrm>
            <a:off x="10021630" y="5196873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Rounded Rectangle 51">
            <a:extLst>
              <a:ext uri="{FF2B5EF4-FFF2-40B4-BE49-F238E27FC236}">
                <a16:creationId xmlns:a16="http://schemas.microsoft.com/office/drawing/2014/main" id="{E38B2AF9-08E3-4605-9C2B-8BBB5985DB24}"/>
              </a:ext>
            </a:extLst>
          </p:cNvPr>
          <p:cNvSpPr/>
          <p:nvPr/>
        </p:nvSpPr>
        <p:spPr>
          <a:xfrm>
            <a:off x="1498207" y="4424158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9" name="Rounded Rectangle 52">
            <a:extLst>
              <a:ext uri="{FF2B5EF4-FFF2-40B4-BE49-F238E27FC236}">
                <a16:creationId xmlns:a16="http://schemas.microsoft.com/office/drawing/2014/main" id="{20531BFB-87DF-461D-9F69-9C0A8888B693}"/>
              </a:ext>
            </a:extLst>
          </p:cNvPr>
          <p:cNvSpPr/>
          <p:nvPr/>
        </p:nvSpPr>
        <p:spPr>
          <a:xfrm>
            <a:off x="3339923" y="4226136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0" name="Rounded Rectangle 53">
            <a:extLst>
              <a:ext uri="{FF2B5EF4-FFF2-40B4-BE49-F238E27FC236}">
                <a16:creationId xmlns:a16="http://schemas.microsoft.com/office/drawing/2014/main" id="{3618E357-DE72-4DD8-B832-D99E2FA18560}"/>
              </a:ext>
            </a:extLst>
          </p:cNvPr>
          <p:cNvSpPr/>
          <p:nvPr/>
        </p:nvSpPr>
        <p:spPr>
          <a:xfrm>
            <a:off x="5181639" y="4028114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1" name="Rounded Rectangle 54">
            <a:extLst>
              <a:ext uri="{FF2B5EF4-FFF2-40B4-BE49-F238E27FC236}">
                <a16:creationId xmlns:a16="http://schemas.microsoft.com/office/drawing/2014/main" id="{F288EA12-B507-45D1-BFCA-993107168AE5}"/>
              </a:ext>
            </a:extLst>
          </p:cNvPr>
          <p:cNvSpPr/>
          <p:nvPr/>
        </p:nvSpPr>
        <p:spPr>
          <a:xfrm>
            <a:off x="7023355" y="3804754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2" name="Rounded Rectangle 55">
            <a:extLst>
              <a:ext uri="{FF2B5EF4-FFF2-40B4-BE49-F238E27FC236}">
                <a16:creationId xmlns:a16="http://schemas.microsoft.com/office/drawing/2014/main" id="{AB641D42-95E7-4B54-A18F-C23D554E1FD0}"/>
              </a:ext>
            </a:extLst>
          </p:cNvPr>
          <p:cNvSpPr/>
          <p:nvPr/>
        </p:nvSpPr>
        <p:spPr>
          <a:xfrm>
            <a:off x="8865071" y="3632070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D1C25DD-42A0-4A12-A1B0-946265F8735D}"/>
              </a:ext>
            </a:extLst>
          </p:cNvPr>
          <p:cNvGrpSpPr/>
          <p:nvPr/>
        </p:nvGrpSpPr>
        <p:grpSpPr>
          <a:xfrm>
            <a:off x="1585304" y="2641951"/>
            <a:ext cx="1607390" cy="1446550"/>
            <a:chOff x="1704484" y="1766707"/>
            <a:chExt cx="1038452" cy="144655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D0A8C8A-BC19-497D-A0E3-293CE04EC25D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BCBB396-1F20-4B4D-BB67-7576FEC4C0A5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601CE44-86D9-4EAB-8BFB-372CB6803816}"/>
              </a:ext>
            </a:extLst>
          </p:cNvPr>
          <p:cNvCxnSpPr/>
          <p:nvPr/>
        </p:nvCxnSpPr>
        <p:spPr>
          <a:xfrm>
            <a:off x="1498208" y="2699122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FCFBB65-AE70-4C83-86D3-3AED20E37CC0}"/>
              </a:ext>
            </a:extLst>
          </p:cNvPr>
          <p:cNvGrpSpPr/>
          <p:nvPr/>
        </p:nvGrpSpPr>
        <p:grpSpPr>
          <a:xfrm>
            <a:off x="3427020" y="2440785"/>
            <a:ext cx="1607390" cy="1446550"/>
            <a:chOff x="1704484" y="1766707"/>
            <a:chExt cx="1038452" cy="1446550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29DE2FC-0D65-4B36-B736-043775F3461B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9CB8877-245D-425C-B2CA-6ECFD37F7113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52D0344-D2A2-47C3-830E-8BE03795FA45}"/>
              </a:ext>
            </a:extLst>
          </p:cNvPr>
          <p:cNvCxnSpPr/>
          <p:nvPr/>
        </p:nvCxnSpPr>
        <p:spPr>
          <a:xfrm>
            <a:off x="3339924" y="2502354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350308C-3F3D-4406-B485-067261C5EF90}"/>
              </a:ext>
            </a:extLst>
          </p:cNvPr>
          <p:cNvGrpSpPr/>
          <p:nvPr/>
        </p:nvGrpSpPr>
        <p:grpSpPr>
          <a:xfrm>
            <a:off x="5268736" y="2239619"/>
            <a:ext cx="1607390" cy="1446550"/>
            <a:chOff x="1704484" y="1766707"/>
            <a:chExt cx="1038452" cy="144655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CE7BA5E-4F7D-41C3-B6D5-21974C21EE6C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7DFB3FE-68BC-4BE5-9B82-C9BD846CE8E8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F96712C-C63C-4139-9E9E-10AB13AF04E5}"/>
              </a:ext>
            </a:extLst>
          </p:cNvPr>
          <p:cNvCxnSpPr/>
          <p:nvPr/>
        </p:nvCxnSpPr>
        <p:spPr>
          <a:xfrm>
            <a:off x="5181640" y="2305582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712A3D9-2760-423C-AD97-2940F2009745}"/>
              </a:ext>
            </a:extLst>
          </p:cNvPr>
          <p:cNvGrpSpPr/>
          <p:nvPr/>
        </p:nvGrpSpPr>
        <p:grpSpPr>
          <a:xfrm>
            <a:off x="7110452" y="2038453"/>
            <a:ext cx="1607390" cy="1446550"/>
            <a:chOff x="1704484" y="1766707"/>
            <a:chExt cx="1038452" cy="144655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1BFABCC-B16D-4FD1-9ED2-B5AA835CE799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BA63489-CFC1-4942-AAB8-8886F6ADDF9D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2C78CCC-2873-40C4-9867-9BF0C580D7FE}"/>
              </a:ext>
            </a:extLst>
          </p:cNvPr>
          <p:cNvCxnSpPr/>
          <p:nvPr/>
        </p:nvCxnSpPr>
        <p:spPr>
          <a:xfrm>
            <a:off x="7023356" y="2108812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98F7BE2-CF6E-430B-8E81-D08DF644AB14}"/>
              </a:ext>
            </a:extLst>
          </p:cNvPr>
          <p:cNvGrpSpPr/>
          <p:nvPr/>
        </p:nvGrpSpPr>
        <p:grpSpPr>
          <a:xfrm>
            <a:off x="8952168" y="1837287"/>
            <a:ext cx="1607390" cy="1446550"/>
            <a:chOff x="1704484" y="1766707"/>
            <a:chExt cx="1038452" cy="144655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52CC455-BAFA-49C5-A91A-66659A84DBAA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04A6348-CE10-4C4A-ACDF-BDEA69E0B692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BE69F73-E546-467A-859D-1F25510D625B}"/>
              </a:ext>
            </a:extLst>
          </p:cNvPr>
          <p:cNvCxnSpPr/>
          <p:nvPr/>
        </p:nvCxnSpPr>
        <p:spPr>
          <a:xfrm>
            <a:off x="8865072" y="1912040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9CA1E1A-5838-4871-A393-5A95152BA4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7569517"/>
              </p:ext>
            </p:extLst>
          </p:nvPr>
        </p:nvGraphicFramePr>
        <p:xfrm>
          <a:off x="6117052" y="2682361"/>
          <a:ext cx="5270700" cy="344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82D701A5-32D8-48E5-8F26-F7E33C57DB02}"/>
              </a:ext>
            </a:extLst>
          </p:cNvPr>
          <p:cNvGrpSpPr/>
          <p:nvPr/>
        </p:nvGrpSpPr>
        <p:grpSpPr>
          <a:xfrm>
            <a:off x="6117052" y="1778197"/>
            <a:ext cx="5198692" cy="871880"/>
            <a:chOff x="80902" y="1114177"/>
            <a:chExt cx="3303442" cy="87188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5DA59CA-421D-4DC2-8A7F-3B2C99819CA8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1142F39-6B86-402C-B53B-94EEB1887C82}"/>
                </a:ext>
              </a:extLst>
            </p:cNvPr>
            <p:cNvSpPr txBox="1"/>
            <p:nvPr/>
          </p:nvSpPr>
          <p:spPr>
            <a:xfrm>
              <a:off x="80902" y="1339726"/>
              <a:ext cx="33034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912372A-CAFD-4891-A012-CADFADEE5439}"/>
              </a:ext>
            </a:extLst>
          </p:cNvPr>
          <p:cNvGrpSpPr/>
          <p:nvPr/>
        </p:nvGrpSpPr>
        <p:grpSpPr>
          <a:xfrm>
            <a:off x="804248" y="2708044"/>
            <a:ext cx="2216390" cy="1121816"/>
            <a:chOff x="5364088" y="2940913"/>
            <a:chExt cx="2771800" cy="11218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11C57F-681E-4403-964E-5FA14A7B4A85}"/>
                </a:ext>
              </a:extLst>
            </p:cNvPr>
            <p:cNvSpPr txBox="1"/>
            <p:nvPr/>
          </p:nvSpPr>
          <p:spPr>
            <a:xfrm>
              <a:off x="5364088" y="2940913"/>
              <a:ext cx="2771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1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E6E1FA-8172-4D85-82B4-CC12952AF7DF}"/>
                </a:ext>
              </a:extLst>
            </p:cNvPr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3F6E1D-7214-45CA-A89D-7967D7125F29}"/>
              </a:ext>
            </a:extLst>
          </p:cNvPr>
          <p:cNvGrpSpPr/>
          <p:nvPr/>
        </p:nvGrpSpPr>
        <p:grpSpPr>
          <a:xfrm>
            <a:off x="804248" y="5003765"/>
            <a:ext cx="2216390" cy="1121816"/>
            <a:chOff x="5364088" y="2940913"/>
            <a:chExt cx="2771800" cy="112181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824622-745E-4656-91FB-E7D1B7105CCE}"/>
                </a:ext>
              </a:extLst>
            </p:cNvPr>
            <p:cNvSpPr txBox="1"/>
            <p:nvPr/>
          </p:nvSpPr>
          <p:spPr>
            <a:xfrm>
              <a:off x="5364088" y="2940913"/>
              <a:ext cx="2771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3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891EA8-72B7-4510-A4F6-3CC0D3202EF7}"/>
                </a:ext>
              </a:extLst>
            </p:cNvPr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520364D1-D694-46A1-B5F1-C175249FF8C7}"/>
              </a:ext>
            </a:extLst>
          </p:cNvPr>
          <p:cNvSpPr/>
          <p:nvPr/>
        </p:nvSpPr>
        <p:spPr>
          <a:xfrm>
            <a:off x="4018709" y="1906431"/>
            <a:ext cx="882976" cy="70638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D8706749-1641-4906-BBE7-605A5A387727}"/>
              </a:ext>
            </a:extLst>
          </p:cNvPr>
          <p:cNvSpPr/>
          <p:nvPr/>
        </p:nvSpPr>
        <p:spPr>
          <a:xfrm>
            <a:off x="1470952" y="4191469"/>
            <a:ext cx="882976" cy="7063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A61E5867-EAAE-4446-BB8E-2A4A09405291}"/>
              </a:ext>
            </a:extLst>
          </p:cNvPr>
          <p:cNvSpPr/>
          <p:nvPr/>
        </p:nvSpPr>
        <p:spPr>
          <a:xfrm>
            <a:off x="4018709" y="4191469"/>
            <a:ext cx="882976" cy="7063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Rounded Rectangle 18">
            <a:extLst>
              <a:ext uri="{FF2B5EF4-FFF2-40B4-BE49-F238E27FC236}">
                <a16:creationId xmlns:a16="http://schemas.microsoft.com/office/drawing/2014/main" id="{B54EF304-C328-4D97-8867-145CEFA1276B}"/>
              </a:ext>
            </a:extLst>
          </p:cNvPr>
          <p:cNvSpPr/>
          <p:nvPr/>
        </p:nvSpPr>
        <p:spPr>
          <a:xfrm>
            <a:off x="1470952" y="1906431"/>
            <a:ext cx="882976" cy="70638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5F339AC-B9E6-4EC0-87BA-562E1D3EBF5F}"/>
              </a:ext>
            </a:extLst>
          </p:cNvPr>
          <p:cNvGrpSpPr/>
          <p:nvPr/>
        </p:nvGrpSpPr>
        <p:grpSpPr>
          <a:xfrm>
            <a:off x="3352004" y="2708044"/>
            <a:ext cx="2216390" cy="1121816"/>
            <a:chOff x="5364088" y="2940913"/>
            <a:chExt cx="2771800" cy="112181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DAF7D9-DFB1-463E-8D50-E4DB4DCD1D14}"/>
                </a:ext>
              </a:extLst>
            </p:cNvPr>
            <p:cNvSpPr txBox="1"/>
            <p:nvPr/>
          </p:nvSpPr>
          <p:spPr>
            <a:xfrm>
              <a:off x="5364088" y="2940913"/>
              <a:ext cx="2771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2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8B4244-C319-4D1A-A017-58FC2FCD7BE4}"/>
                </a:ext>
              </a:extLst>
            </p:cNvPr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FD14BB5-A965-4EF7-AA7A-BAF442DC9A97}"/>
              </a:ext>
            </a:extLst>
          </p:cNvPr>
          <p:cNvGrpSpPr/>
          <p:nvPr/>
        </p:nvGrpSpPr>
        <p:grpSpPr>
          <a:xfrm>
            <a:off x="3352004" y="5003765"/>
            <a:ext cx="2216390" cy="1121816"/>
            <a:chOff x="5364088" y="2940913"/>
            <a:chExt cx="2771800" cy="11218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F47992-7C24-4FF6-A934-74CB4A26A868}"/>
                </a:ext>
              </a:extLst>
            </p:cNvPr>
            <p:cNvSpPr txBox="1"/>
            <p:nvPr/>
          </p:nvSpPr>
          <p:spPr>
            <a:xfrm>
              <a:off x="5364088" y="2940913"/>
              <a:ext cx="2771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4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B3CB06-A9FF-4646-AB62-2E0492DA11BD}"/>
                </a:ext>
              </a:extLst>
            </p:cNvPr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4877808A-BA22-4C41-AB71-C7A42A334B94}"/>
              </a:ext>
            </a:extLst>
          </p:cNvPr>
          <p:cNvSpPr/>
          <p:nvPr/>
        </p:nvSpPr>
        <p:spPr>
          <a:xfrm flipH="1">
            <a:off x="1693758" y="211037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Donut 39">
            <a:extLst>
              <a:ext uri="{FF2B5EF4-FFF2-40B4-BE49-F238E27FC236}">
                <a16:creationId xmlns:a16="http://schemas.microsoft.com/office/drawing/2014/main" id="{218E7FA1-2B14-4D07-A035-7DBF9B857496}"/>
              </a:ext>
            </a:extLst>
          </p:cNvPr>
          <p:cNvSpPr/>
          <p:nvPr/>
        </p:nvSpPr>
        <p:spPr>
          <a:xfrm>
            <a:off x="1693758" y="4337503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B03FAE11-B388-4C34-84AE-A277CCC9ECB4}"/>
              </a:ext>
            </a:extLst>
          </p:cNvPr>
          <p:cNvSpPr/>
          <p:nvPr/>
        </p:nvSpPr>
        <p:spPr>
          <a:xfrm>
            <a:off x="4265512" y="2096293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Chord 15">
            <a:extLst>
              <a:ext uri="{FF2B5EF4-FFF2-40B4-BE49-F238E27FC236}">
                <a16:creationId xmlns:a16="http://schemas.microsoft.com/office/drawing/2014/main" id="{64FE7F8C-92D2-430C-8149-6C3D5297B616}"/>
              </a:ext>
            </a:extLst>
          </p:cNvPr>
          <p:cNvSpPr/>
          <p:nvPr/>
        </p:nvSpPr>
        <p:spPr>
          <a:xfrm>
            <a:off x="4365534" y="4310975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EB2778A4-D1EF-41A4-B5D2-82A670B180E2}"/>
              </a:ext>
            </a:extLst>
          </p:cNvPr>
          <p:cNvGrpSpPr/>
          <p:nvPr/>
        </p:nvGrpSpPr>
        <p:grpSpPr>
          <a:xfrm>
            <a:off x="904824" y="4748639"/>
            <a:ext cx="2195492" cy="1518475"/>
            <a:chOff x="809025" y="4748639"/>
            <a:chExt cx="2195492" cy="151847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BA93821-5985-48CA-B190-38D90DFB3853}"/>
                </a:ext>
              </a:extLst>
            </p:cNvPr>
            <p:cNvGrpSpPr/>
            <p:nvPr/>
          </p:nvGrpSpPr>
          <p:grpSpPr>
            <a:xfrm>
              <a:off x="809025" y="4748639"/>
              <a:ext cx="1764089" cy="579492"/>
              <a:chOff x="661588" y="5061430"/>
              <a:chExt cx="1764089" cy="579492"/>
            </a:xfrm>
          </p:grpSpPr>
          <p:sp>
            <p:nvSpPr>
              <p:cNvPr id="5" name="Chevron 50">
                <a:extLst>
                  <a:ext uri="{FF2B5EF4-FFF2-40B4-BE49-F238E27FC236}">
                    <a16:creationId xmlns:a16="http://schemas.microsoft.com/office/drawing/2014/main" id="{4D3FC5C6-02C4-41DF-AEAB-90D1FFE9E9DD}"/>
                  </a:ext>
                </a:extLst>
              </p:cNvPr>
              <p:cNvSpPr/>
              <p:nvPr/>
            </p:nvSpPr>
            <p:spPr>
              <a:xfrm>
                <a:off x="661588" y="5073929"/>
                <a:ext cx="252000" cy="252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7033FD-3794-4890-89C6-A2B1C10DC53D}"/>
                  </a:ext>
                </a:extLst>
              </p:cNvPr>
              <p:cNvSpPr txBox="1"/>
              <p:nvPr/>
            </p:nvSpPr>
            <p:spPr>
              <a:xfrm>
                <a:off x="913589" y="5061430"/>
                <a:ext cx="151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" name="Chevron 56">
                <a:extLst>
                  <a:ext uri="{FF2B5EF4-FFF2-40B4-BE49-F238E27FC236}">
                    <a16:creationId xmlns:a16="http://schemas.microsoft.com/office/drawing/2014/main" id="{F0AC7A1E-677E-4C4F-A1EC-13209EE83F63}"/>
                  </a:ext>
                </a:extLst>
              </p:cNvPr>
              <p:cNvSpPr/>
              <p:nvPr/>
            </p:nvSpPr>
            <p:spPr>
              <a:xfrm>
                <a:off x="661588" y="5376422"/>
                <a:ext cx="252000" cy="252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75AA24-BDB1-4790-91D6-C7FF75ED64CC}"/>
                  </a:ext>
                </a:extLst>
              </p:cNvPr>
              <p:cNvSpPr txBox="1"/>
              <p:nvPr/>
            </p:nvSpPr>
            <p:spPr>
              <a:xfrm>
                <a:off x="913589" y="5363923"/>
                <a:ext cx="151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" name="Group 23">
              <a:extLst>
                <a:ext uri="{FF2B5EF4-FFF2-40B4-BE49-F238E27FC236}">
                  <a16:creationId xmlns:a16="http://schemas.microsoft.com/office/drawing/2014/main" id="{479D7767-9B90-4107-80CB-3E9AFB99C03F}"/>
                </a:ext>
              </a:extLst>
            </p:cNvPr>
            <p:cNvGrpSpPr/>
            <p:nvPr/>
          </p:nvGrpSpPr>
          <p:grpSpPr>
            <a:xfrm>
              <a:off x="1037221" y="5371610"/>
              <a:ext cx="1967296" cy="895504"/>
              <a:chOff x="-311419" y="4190375"/>
              <a:chExt cx="2830398" cy="1079657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FC2E5C-8156-4B9B-B742-A755A60EE3F2}"/>
                  </a:ext>
                </a:extLst>
              </p:cNvPr>
              <p:cNvSpPr txBox="1"/>
              <p:nvPr/>
            </p:nvSpPr>
            <p:spPr>
              <a:xfrm>
                <a:off x="-311418" y="4490788"/>
                <a:ext cx="2830397" cy="77924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You can simply impress your audience and add a unique zing.</a:t>
                </a:r>
                <a:endPara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637175-70A1-45C9-995D-47D5AC20452A}"/>
                  </a:ext>
                </a:extLst>
              </p:cNvPr>
              <p:cNvSpPr txBox="1"/>
              <p:nvPr/>
            </p:nvSpPr>
            <p:spPr>
              <a:xfrm>
                <a:off x="-311419" y="4190375"/>
                <a:ext cx="2830397" cy="333962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06FAC01-364A-4049-82C7-5B8F0B9DAD6F}"/>
              </a:ext>
            </a:extLst>
          </p:cNvPr>
          <p:cNvGrpSpPr/>
          <p:nvPr/>
        </p:nvGrpSpPr>
        <p:grpSpPr>
          <a:xfrm>
            <a:off x="3643204" y="4748639"/>
            <a:ext cx="2175752" cy="1515195"/>
            <a:chOff x="3378255" y="4751919"/>
            <a:chExt cx="2175752" cy="151519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30DBCC8-E868-4D92-BB85-3C504A6525CD}"/>
                </a:ext>
              </a:extLst>
            </p:cNvPr>
            <p:cNvGrpSpPr/>
            <p:nvPr/>
          </p:nvGrpSpPr>
          <p:grpSpPr>
            <a:xfrm>
              <a:off x="3378255" y="4751919"/>
              <a:ext cx="1764089" cy="579492"/>
              <a:chOff x="661588" y="5061430"/>
              <a:chExt cx="1764089" cy="579492"/>
            </a:xfrm>
          </p:grpSpPr>
          <p:sp>
            <p:nvSpPr>
              <p:cNvPr id="10" name="Chevron 50">
                <a:extLst>
                  <a:ext uri="{FF2B5EF4-FFF2-40B4-BE49-F238E27FC236}">
                    <a16:creationId xmlns:a16="http://schemas.microsoft.com/office/drawing/2014/main" id="{B99EF4A6-E156-49BF-A439-33A5AE49A80D}"/>
                  </a:ext>
                </a:extLst>
              </p:cNvPr>
              <p:cNvSpPr/>
              <p:nvPr/>
            </p:nvSpPr>
            <p:spPr>
              <a:xfrm>
                <a:off x="661588" y="5073929"/>
                <a:ext cx="252000" cy="252000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E7DAD5-1444-4B6F-947F-6BD5FD52B456}"/>
                  </a:ext>
                </a:extLst>
              </p:cNvPr>
              <p:cNvSpPr txBox="1"/>
              <p:nvPr/>
            </p:nvSpPr>
            <p:spPr>
              <a:xfrm>
                <a:off x="913589" y="5061430"/>
                <a:ext cx="151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Chevron 56">
                <a:extLst>
                  <a:ext uri="{FF2B5EF4-FFF2-40B4-BE49-F238E27FC236}">
                    <a16:creationId xmlns:a16="http://schemas.microsoft.com/office/drawing/2014/main" id="{26D70F7E-208E-4441-91EA-D5290B7AFDEB}"/>
                  </a:ext>
                </a:extLst>
              </p:cNvPr>
              <p:cNvSpPr/>
              <p:nvPr/>
            </p:nvSpPr>
            <p:spPr>
              <a:xfrm>
                <a:off x="661588" y="5376422"/>
                <a:ext cx="252000" cy="252000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FC869E-129E-417C-9D62-084661DD0A28}"/>
                  </a:ext>
                </a:extLst>
              </p:cNvPr>
              <p:cNvSpPr txBox="1"/>
              <p:nvPr/>
            </p:nvSpPr>
            <p:spPr>
              <a:xfrm>
                <a:off x="913589" y="5363923"/>
                <a:ext cx="151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7" name="Group 23">
              <a:extLst>
                <a:ext uri="{FF2B5EF4-FFF2-40B4-BE49-F238E27FC236}">
                  <a16:creationId xmlns:a16="http://schemas.microsoft.com/office/drawing/2014/main" id="{AAD1D8EA-5F3C-4508-9FCB-44326C915B08}"/>
                </a:ext>
              </a:extLst>
            </p:cNvPr>
            <p:cNvGrpSpPr/>
            <p:nvPr/>
          </p:nvGrpSpPr>
          <p:grpSpPr>
            <a:xfrm>
              <a:off x="3586711" y="5371610"/>
              <a:ext cx="1967296" cy="895504"/>
              <a:chOff x="-311419" y="4190375"/>
              <a:chExt cx="2830398" cy="107965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311E36-2DD3-40C7-B39D-44B6AA84410C}"/>
                  </a:ext>
                </a:extLst>
              </p:cNvPr>
              <p:cNvSpPr txBox="1"/>
              <p:nvPr/>
            </p:nvSpPr>
            <p:spPr>
              <a:xfrm>
                <a:off x="-311418" y="4490788"/>
                <a:ext cx="2830397" cy="77924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You can simply impress your audience and add a unique zing.</a:t>
                </a:r>
                <a:endPara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DD2F93-4F27-4FCC-BB76-0D2FC4750D29}"/>
                  </a:ext>
                </a:extLst>
              </p:cNvPr>
              <p:cNvSpPr txBox="1"/>
              <p:nvPr/>
            </p:nvSpPr>
            <p:spPr>
              <a:xfrm>
                <a:off x="-311419" y="4190375"/>
                <a:ext cx="2830397" cy="333962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C3F18E1-08D7-43B4-8DB7-5DC4752B34C9}"/>
              </a:ext>
            </a:extLst>
          </p:cNvPr>
          <p:cNvGrpSpPr/>
          <p:nvPr/>
        </p:nvGrpSpPr>
        <p:grpSpPr>
          <a:xfrm>
            <a:off x="9143768" y="4748639"/>
            <a:ext cx="2219296" cy="1527746"/>
            <a:chOff x="9047969" y="4792118"/>
            <a:chExt cx="2219296" cy="152774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B6B6BF3-C453-45B9-A966-69C32D24E613}"/>
                </a:ext>
              </a:extLst>
            </p:cNvPr>
            <p:cNvGrpSpPr/>
            <p:nvPr/>
          </p:nvGrpSpPr>
          <p:grpSpPr>
            <a:xfrm>
              <a:off x="9047969" y="4792118"/>
              <a:ext cx="1764089" cy="579492"/>
              <a:chOff x="661588" y="5061430"/>
              <a:chExt cx="1764089" cy="579492"/>
            </a:xfrm>
          </p:grpSpPr>
          <p:sp>
            <p:nvSpPr>
              <p:cNvPr id="26" name="Chevron 50">
                <a:extLst>
                  <a:ext uri="{FF2B5EF4-FFF2-40B4-BE49-F238E27FC236}">
                    <a16:creationId xmlns:a16="http://schemas.microsoft.com/office/drawing/2014/main" id="{E14406E1-508F-4B59-94B8-A70ABB8BD819}"/>
                  </a:ext>
                </a:extLst>
              </p:cNvPr>
              <p:cNvSpPr/>
              <p:nvPr/>
            </p:nvSpPr>
            <p:spPr>
              <a:xfrm>
                <a:off x="661588" y="5073929"/>
                <a:ext cx="252000" cy="252000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8B1FD2B-2405-414C-A144-CC3FE41C1D3E}"/>
                  </a:ext>
                </a:extLst>
              </p:cNvPr>
              <p:cNvSpPr txBox="1"/>
              <p:nvPr/>
            </p:nvSpPr>
            <p:spPr>
              <a:xfrm>
                <a:off x="913589" y="5061430"/>
                <a:ext cx="151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Chevron 56">
                <a:extLst>
                  <a:ext uri="{FF2B5EF4-FFF2-40B4-BE49-F238E27FC236}">
                    <a16:creationId xmlns:a16="http://schemas.microsoft.com/office/drawing/2014/main" id="{49C5B528-8C7E-4589-A834-C20AAE3D6AF7}"/>
                  </a:ext>
                </a:extLst>
              </p:cNvPr>
              <p:cNvSpPr/>
              <p:nvPr/>
            </p:nvSpPr>
            <p:spPr>
              <a:xfrm>
                <a:off x="661588" y="5376422"/>
                <a:ext cx="252000" cy="252000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C8B038E-2B1A-4510-BCD7-9F21E6B66E20}"/>
                  </a:ext>
                </a:extLst>
              </p:cNvPr>
              <p:cNvSpPr txBox="1"/>
              <p:nvPr/>
            </p:nvSpPr>
            <p:spPr>
              <a:xfrm>
                <a:off x="913589" y="5363923"/>
                <a:ext cx="151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0" name="Group 23">
              <a:extLst>
                <a:ext uri="{FF2B5EF4-FFF2-40B4-BE49-F238E27FC236}">
                  <a16:creationId xmlns:a16="http://schemas.microsoft.com/office/drawing/2014/main" id="{F32D11F2-37FD-4DFA-8E7A-DEAC2BF5D7A7}"/>
                </a:ext>
              </a:extLst>
            </p:cNvPr>
            <p:cNvGrpSpPr/>
            <p:nvPr/>
          </p:nvGrpSpPr>
          <p:grpSpPr>
            <a:xfrm>
              <a:off x="9299969" y="5424360"/>
              <a:ext cx="1967296" cy="895504"/>
              <a:chOff x="-311419" y="4190375"/>
              <a:chExt cx="2830398" cy="1079657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E4B0F33-5565-430F-ADFA-4756CD6D91C8}"/>
                  </a:ext>
                </a:extLst>
              </p:cNvPr>
              <p:cNvSpPr txBox="1"/>
              <p:nvPr/>
            </p:nvSpPr>
            <p:spPr>
              <a:xfrm>
                <a:off x="-311418" y="4490788"/>
                <a:ext cx="2830397" cy="77924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You can simply impress your audience and add a unique zing.</a:t>
                </a:r>
                <a:endPara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8CEBC21-5386-4053-B2AB-8B852FAC6B41}"/>
                  </a:ext>
                </a:extLst>
              </p:cNvPr>
              <p:cNvSpPr txBox="1"/>
              <p:nvPr/>
            </p:nvSpPr>
            <p:spPr>
              <a:xfrm>
                <a:off x="-311419" y="4190375"/>
                <a:ext cx="2830397" cy="333962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484B964-AB69-4807-9A59-DAC9D4C40AE8}"/>
              </a:ext>
            </a:extLst>
          </p:cNvPr>
          <p:cNvGrpSpPr/>
          <p:nvPr/>
        </p:nvGrpSpPr>
        <p:grpSpPr>
          <a:xfrm>
            <a:off x="6361844" y="4748639"/>
            <a:ext cx="2239036" cy="1531026"/>
            <a:chOff x="6478739" y="4788838"/>
            <a:chExt cx="2239036" cy="153102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2DAF69E-E7FD-4852-B37D-DF1A6D817466}"/>
                </a:ext>
              </a:extLst>
            </p:cNvPr>
            <p:cNvGrpSpPr/>
            <p:nvPr/>
          </p:nvGrpSpPr>
          <p:grpSpPr>
            <a:xfrm>
              <a:off x="6478739" y="4788838"/>
              <a:ext cx="1764089" cy="579492"/>
              <a:chOff x="661588" y="5061430"/>
              <a:chExt cx="1764089" cy="579492"/>
            </a:xfrm>
          </p:grpSpPr>
          <p:sp>
            <p:nvSpPr>
              <p:cNvPr id="21" name="Chevron 50">
                <a:extLst>
                  <a:ext uri="{FF2B5EF4-FFF2-40B4-BE49-F238E27FC236}">
                    <a16:creationId xmlns:a16="http://schemas.microsoft.com/office/drawing/2014/main" id="{7FE63E47-DF9B-42D9-859F-4179D58E861E}"/>
                  </a:ext>
                </a:extLst>
              </p:cNvPr>
              <p:cNvSpPr/>
              <p:nvPr/>
            </p:nvSpPr>
            <p:spPr>
              <a:xfrm>
                <a:off x="661588" y="5073929"/>
                <a:ext cx="252000" cy="252000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FC5451-8A79-4A45-B66B-D395D65B4513}"/>
                  </a:ext>
                </a:extLst>
              </p:cNvPr>
              <p:cNvSpPr txBox="1"/>
              <p:nvPr/>
            </p:nvSpPr>
            <p:spPr>
              <a:xfrm>
                <a:off x="913589" y="5061430"/>
                <a:ext cx="151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Chevron 56">
                <a:extLst>
                  <a:ext uri="{FF2B5EF4-FFF2-40B4-BE49-F238E27FC236}">
                    <a16:creationId xmlns:a16="http://schemas.microsoft.com/office/drawing/2014/main" id="{1EC41107-FF32-415D-A6C8-238DB3E8DDE7}"/>
                  </a:ext>
                </a:extLst>
              </p:cNvPr>
              <p:cNvSpPr/>
              <p:nvPr/>
            </p:nvSpPr>
            <p:spPr>
              <a:xfrm>
                <a:off x="661588" y="5376422"/>
                <a:ext cx="252000" cy="252000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800DE4-BA03-467B-A1A6-936E87189FC0}"/>
                  </a:ext>
                </a:extLst>
              </p:cNvPr>
              <p:cNvSpPr txBox="1"/>
              <p:nvPr/>
            </p:nvSpPr>
            <p:spPr>
              <a:xfrm>
                <a:off x="913589" y="5363923"/>
                <a:ext cx="151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3" name="Group 23">
              <a:extLst>
                <a:ext uri="{FF2B5EF4-FFF2-40B4-BE49-F238E27FC236}">
                  <a16:creationId xmlns:a16="http://schemas.microsoft.com/office/drawing/2014/main" id="{F95B3B68-0A30-4A79-AE4D-1F7DD8F25C74}"/>
                </a:ext>
              </a:extLst>
            </p:cNvPr>
            <p:cNvGrpSpPr/>
            <p:nvPr/>
          </p:nvGrpSpPr>
          <p:grpSpPr>
            <a:xfrm>
              <a:off x="6750479" y="5424360"/>
              <a:ext cx="1967296" cy="895504"/>
              <a:chOff x="-311419" y="4190375"/>
              <a:chExt cx="2830398" cy="1079657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74BF6A-DCF5-4BB3-B789-80416892A0D4}"/>
                  </a:ext>
                </a:extLst>
              </p:cNvPr>
              <p:cNvSpPr txBox="1"/>
              <p:nvPr/>
            </p:nvSpPr>
            <p:spPr>
              <a:xfrm>
                <a:off x="-311418" y="4490788"/>
                <a:ext cx="2830397" cy="77924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You can simply impress your audience and add a unique zing.</a:t>
                </a:r>
                <a:endPara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335B520-F04F-45A7-9C0B-0D337E94CF77}"/>
                  </a:ext>
                </a:extLst>
              </p:cNvPr>
              <p:cNvSpPr txBox="1"/>
              <p:nvPr/>
            </p:nvSpPr>
            <p:spPr>
              <a:xfrm>
                <a:off x="-311419" y="4190375"/>
                <a:ext cx="2830397" cy="333962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DBD1268-6542-4359-8B45-53C00AE99604}"/>
              </a:ext>
            </a:extLst>
          </p:cNvPr>
          <p:cNvSpPr txBox="1"/>
          <p:nvPr/>
        </p:nvSpPr>
        <p:spPr>
          <a:xfrm>
            <a:off x="6096000" y="434869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Quality Professional </a:t>
            </a:r>
          </a:p>
          <a:p>
            <a:pPr algn="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894290" y="551307"/>
            <a:ext cx="380706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Agenda Style</a:t>
            </a:r>
            <a:endParaRPr lang="ko-KR" altLang="en-US" sz="5400" dirty="0"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DD9671-980F-4D39-AC36-829789932DA1}"/>
              </a:ext>
            </a:extLst>
          </p:cNvPr>
          <p:cNvGrpSpPr/>
          <p:nvPr/>
        </p:nvGrpSpPr>
        <p:grpSpPr>
          <a:xfrm>
            <a:off x="4872303" y="928084"/>
            <a:ext cx="6647086" cy="906557"/>
            <a:chOff x="4801964" y="769273"/>
            <a:chExt cx="6647086" cy="90655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582A2FA-B0A9-4D2C-A2C0-EC42A4DCCE74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accent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4D62263-8094-4A24-AC0A-22C7E1F41C66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479D1A6-7D7B-4164-8F57-AB1927B5904E}"/>
                </a:ext>
              </a:extLst>
            </p:cNvPr>
            <p:cNvSpPr txBox="1"/>
            <p:nvPr/>
          </p:nvSpPr>
          <p:spPr>
            <a:xfrm>
              <a:off x="8120950" y="100010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D7E851A-4B6B-4D50-A3D4-D26909ACFBE6}"/>
                </a:ext>
              </a:extLst>
            </p:cNvPr>
            <p:cNvSpPr txBox="1"/>
            <p:nvPr/>
          </p:nvSpPr>
          <p:spPr>
            <a:xfrm>
              <a:off x="8120950" y="136805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29A9482-0BB9-4BBB-9DA9-40704BA0B6D7}"/>
              </a:ext>
            </a:extLst>
          </p:cNvPr>
          <p:cNvGrpSpPr/>
          <p:nvPr/>
        </p:nvGrpSpPr>
        <p:grpSpPr>
          <a:xfrm>
            <a:off x="4872303" y="2293176"/>
            <a:ext cx="6647086" cy="906557"/>
            <a:chOff x="4801964" y="769273"/>
            <a:chExt cx="6647086" cy="90655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F9D5F53-8BDB-4060-A369-7166B62D31AC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accent2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4B99F31-10CA-410D-B32B-B690FD5F9CA2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031BA80-A1DB-4B55-8350-BF75BA560528}"/>
                </a:ext>
              </a:extLst>
            </p:cNvPr>
            <p:cNvSpPr txBox="1"/>
            <p:nvPr/>
          </p:nvSpPr>
          <p:spPr>
            <a:xfrm>
              <a:off x="8120950" y="100010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A938FFA-46D1-4200-BCD4-55446554A284}"/>
                </a:ext>
              </a:extLst>
            </p:cNvPr>
            <p:cNvSpPr txBox="1"/>
            <p:nvPr/>
          </p:nvSpPr>
          <p:spPr>
            <a:xfrm>
              <a:off x="8120950" y="136805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8A98704-98A0-4A18-8AC3-EA1D3F6FE2F4}"/>
              </a:ext>
            </a:extLst>
          </p:cNvPr>
          <p:cNvGrpSpPr/>
          <p:nvPr/>
        </p:nvGrpSpPr>
        <p:grpSpPr>
          <a:xfrm>
            <a:off x="4872303" y="3658268"/>
            <a:ext cx="6647086" cy="906557"/>
            <a:chOff x="4801964" y="769273"/>
            <a:chExt cx="6647086" cy="90655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2ED1CBC-3898-44F5-A22C-B6EF29C7DAB0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accent3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C4DC066-D33A-499D-A553-701CF9D5484D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AE1853D-A86E-4128-BAD5-5A5327F70DBF}"/>
                </a:ext>
              </a:extLst>
            </p:cNvPr>
            <p:cNvSpPr txBox="1"/>
            <p:nvPr/>
          </p:nvSpPr>
          <p:spPr>
            <a:xfrm>
              <a:off x="8120950" y="100010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336A8C3-711C-4A37-9121-31F8794C5AFA}"/>
                </a:ext>
              </a:extLst>
            </p:cNvPr>
            <p:cNvSpPr txBox="1"/>
            <p:nvPr/>
          </p:nvSpPr>
          <p:spPr>
            <a:xfrm>
              <a:off x="8120950" y="136805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F68E452-6B62-498E-820B-F351EEBFB4AB}"/>
              </a:ext>
            </a:extLst>
          </p:cNvPr>
          <p:cNvGrpSpPr/>
          <p:nvPr/>
        </p:nvGrpSpPr>
        <p:grpSpPr>
          <a:xfrm>
            <a:off x="4872303" y="5023359"/>
            <a:ext cx="6647086" cy="906557"/>
            <a:chOff x="4801964" y="769273"/>
            <a:chExt cx="6647086" cy="90655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52D3670-6B44-44A8-AB39-1DF3E37BBC71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accent4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531E0AB-40FE-4B9E-A803-E7E16D534668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227C27C-57E6-4073-84FC-21A64CDF82F2}"/>
                </a:ext>
              </a:extLst>
            </p:cNvPr>
            <p:cNvSpPr txBox="1"/>
            <p:nvPr/>
          </p:nvSpPr>
          <p:spPr>
            <a:xfrm>
              <a:off x="8120950" y="100010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7E163E9-FD6E-40A7-9F1C-77C7A7638406}"/>
                </a:ext>
              </a:extLst>
            </p:cNvPr>
            <p:cNvSpPr txBox="1"/>
            <p:nvPr/>
          </p:nvSpPr>
          <p:spPr>
            <a:xfrm>
              <a:off x="8120950" y="136805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2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3" name="Table Placeholder 5">
            <a:extLst>
              <a:ext uri="{FF2B5EF4-FFF2-40B4-BE49-F238E27FC236}">
                <a16:creationId xmlns:a16="http://schemas.microsoft.com/office/drawing/2014/main" id="{B5D9F954-DEB3-495B-B627-52E39FB867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685421"/>
              </p:ext>
            </p:extLst>
          </p:nvPr>
        </p:nvGraphicFramePr>
        <p:xfrm>
          <a:off x="931986" y="1802423"/>
          <a:ext cx="10322170" cy="426499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64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4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4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4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351">
                <a:tc>
                  <a:txBody>
                    <a:bodyPr/>
                    <a:lstStyle/>
                    <a:p>
                      <a:pPr algn="ctr"/>
                      <a:r>
                        <a:rPr lang="en-JM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A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B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C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D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E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650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57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57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57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2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12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625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218526-DD1E-4D25-94B3-526EB49E2D8B}"/>
              </a:ext>
            </a:extLst>
          </p:cNvPr>
          <p:cNvGrpSpPr/>
          <p:nvPr/>
        </p:nvGrpSpPr>
        <p:grpSpPr>
          <a:xfrm>
            <a:off x="938674" y="1797429"/>
            <a:ext cx="4291885" cy="4278699"/>
            <a:chOff x="740082" y="1726199"/>
            <a:chExt cx="4392935" cy="4379439"/>
          </a:xfrm>
        </p:grpSpPr>
        <p:sp>
          <p:nvSpPr>
            <p:cNvPr id="6" name="L-Shape 52">
              <a:extLst>
                <a:ext uri="{FF2B5EF4-FFF2-40B4-BE49-F238E27FC236}">
                  <a16:creationId xmlns:a16="http://schemas.microsoft.com/office/drawing/2014/main" id="{9DC8C719-B945-4CB6-B143-9D7981CC2810}"/>
                </a:ext>
              </a:extLst>
            </p:cNvPr>
            <p:cNvSpPr/>
            <p:nvPr/>
          </p:nvSpPr>
          <p:spPr>
            <a:xfrm rot="16200000">
              <a:off x="2509501" y="3482878"/>
              <a:ext cx="2196089" cy="3049432"/>
            </a:xfrm>
            <a:custGeom>
              <a:avLst/>
              <a:gdLst/>
              <a:ahLst/>
              <a:cxnLst/>
              <a:rect l="l" t="t" r="r" b="b"/>
              <a:pathLst>
                <a:path w="2196089" h="3049432">
                  <a:moveTo>
                    <a:pt x="2196089" y="1951388"/>
                  </a:moveTo>
                  <a:lnTo>
                    <a:pt x="2196089" y="3049432"/>
                  </a:lnTo>
                  <a:lnTo>
                    <a:pt x="0" y="3049432"/>
                  </a:lnTo>
                  <a:lnTo>
                    <a:pt x="0" y="853342"/>
                  </a:lnTo>
                  <a:lnTo>
                    <a:pt x="350852" y="853342"/>
                  </a:lnTo>
                  <a:lnTo>
                    <a:pt x="350852" y="426807"/>
                  </a:lnTo>
                  <a:lnTo>
                    <a:pt x="137448" y="426807"/>
                  </a:lnTo>
                  <a:lnTo>
                    <a:pt x="564256" y="0"/>
                  </a:lnTo>
                  <a:lnTo>
                    <a:pt x="991063" y="426807"/>
                  </a:lnTo>
                  <a:lnTo>
                    <a:pt x="777659" y="426807"/>
                  </a:lnTo>
                  <a:lnTo>
                    <a:pt x="777659" y="853342"/>
                  </a:lnTo>
                  <a:lnTo>
                    <a:pt x="1098045" y="853342"/>
                  </a:lnTo>
                  <a:lnTo>
                    <a:pt x="1098045" y="1951388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L-Shape 49">
              <a:extLst>
                <a:ext uri="{FF2B5EF4-FFF2-40B4-BE49-F238E27FC236}">
                  <a16:creationId xmlns:a16="http://schemas.microsoft.com/office/drawing/2014/main" id="{B2343006-14A7-465A-ADA5-1FF044C359C4}"/>
                </a:ext>
              </a:extLst>
            </p:cNvPr>
            <p:cNvSpPr/>
            <p:nvPr/>
          </p:nvSpPr>
          <p:spPr>
            <a:xfrm rot="10800000">
              <a:off x="2936927" y="1726618"/>
              <a:ext cx="2196090" cy="3050124"/>
            </a:xfrm>
            <a:custGeom>
              <a:avLst/>
              <a:gdLst/>
              <a:ahLst/>
              <a:cxnLst/>
              <a:rect l="l" t="t" r="r" b="b"/>
              <a:pathLst>
                <a:path w="2196090" h="3050124">
                  <a:moveTo>
                    <a:pt x="2196090" y="3050124"/>
                  </a:moveTo>
                  <a:lnTo>
                    <a:pt x="0" y="3050124"/>
                  </a:lnTo>
                  <a:lnTo>
                    <a:pt x="0" y="854035"/>
                  </a:lnTo>
                  <a:lnTo>
                    <a:pt x="350853" y="854035"/>
                  </a:lnTo>
                  <a:lnTo>
                    <a:pt x="350853" y="426807"/>
                  </a:lnTo>
                  <a:lnTo>
                    <a:pt x="137449" y="426807"/>
                  </a:lnTo>
                  <a:lnTo>
                    <a:pt x="564257" y="0"/>
                  </a:lnTo>
                  <a:lnTo>
                    <a:pt x="991064" y="426807"/>
                  </a:lnTo>
                  <a:lnTo>
                    <a:pt x="777660" y="426807"/>
                  </a:lnTo>
                  <a:lnTo>
                    <a:pt x="777660" y="854035"/>
                  </a:lnTo>
                  <a:lnTo>
                    <a:pt x="1098045" y="854035"/>
                  </a:lnTo>
                  <a:lnTo>
                    <a:pt x="1098045" y="1952080"/>
                  </a:lnTo>
                  <a:lnTo>
                    <a:pt x="2196090" y="195208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L-Shape 17">
              <a:extLst>
                <a:ext uri="{FF2B5EF4-FFF2-40B4-BE49-F238E27FC236}">
                  <a16:creationId xmlns:a16="http://schemas.microsoft.com/office/drawing/2014/main" id="{F2BCFE7F-BF03-4878-803A-982E751A8EEF}"/>
                </a:ext>
              </a:extLst>
            </p:cNvPr>
            <p:cNvSpPr/>
            <p:nvPr/>
          </p:nvSpPr>
          <p:spPr>
            <a:xfrm rot="5400000">
              <a:off x="1167857" y="1299181"/>
              <a:ext cx="2196089" cy="3050125"/>
            </a:xfrm>
            <a:custGeom>
              <a:avLst/>
              <a:gdLst/>
              <a:ahLst/>
              <a:cxnLst/>
              <a:rect l="l" t="t" r="r" b="b"/>
              <a:pathLst>
                <a:path w="2196089" h="3050125">
                  <a:moveTo>
                    <a:pt x="0" y="3050125"/>
                  </a:moveTo>
                  <a:lnTo>
                    <a:pt x="0" y="854035"/>
                  </a:lnTo>
                  <a:lnTo>
                    <a:pt x="350853" y="854035"/>
                  </a:lnTo>
                  <a:lnTo>
                    <a:pt x="350853" y="426807"/>
                  </a:lnTo>
                  <a:lnTo>
                    <a:pt x="137449" y="426807"/>
                  </a:lnTo>
                  <a:lnTo>
                    <a:pt x="564256" y="0"/>
                  </a:lnTo>
                  <a:lnTo>
                    <a:pt x="991063" y="426807"/>
                  </a:lnTo>
                  <a:lnTo>
                    <a:pt x="777660" y="426807"/>
                  </a:lnTo>
                  <a:lnTo>
                    <a:pt x="777660" y="854035"/>
                  </a:lnTo>
                  <a:lnTo>
                    <a:pt x="1098045" y="854035"/>
                  </a:lnTo>
                  <a:lnTo>
                    <a:pt x="1098045" y="1952081"/>
                  </a:lnTo>
                  <a:lnTo>
                    <a:pt x="2196089" y="1952081"/>
                  </a:lnTo>
                  <a:lnTo>
                    <a:pt x="2196089" y="3050125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L-Shape 55">
              <a:extLst>
                <a:ext uri="{FF2B5EF4-FFF2-40B4-BE49-F238E27FC236}">
                  <a16:creationId xmlns:a16="http://schemas.microsoft.com/office/drawing/2014/main" id="{8C487FFC-4143-4265-85DB-6156B4498EF1}"/>
                </a:ext>
              </a:extLst>
            </p:cNvPr>
            <p:cNvSpPr/>
            <p:nvPr/>
          </p:nvSpPr>
          <p:spPr>
            <a:xfrm>
              <a:off x="740082" y="3055514"/>
              <a:ext cx="2196090" cy="3050124"/>
            </a:xfrm>
            <a:custGeom>
              <a:avLst/>
              <a:gdLst/>
              <a:ahLst/>
              <a:cxnLst/>
              <a:rect l="l" t="t" r="r" b="b"/>
              <a:pathLst>
                <a:path w="2196090" h="3050124">
                  <a:moveTo>
                    <a:pt x="564257" y="0"/>
                  </a:moveTo>
                  <a:lnTo>
                    <a:pt x="991064" y="426807"/>
                  </a:lnTo>
                  <a:lnTo>
                    <a:pt x="777660" y="426807"/>
                  </a:lnTo>
                  <a:lnTo>
                    <a:pt x="777660" y="854035"/>
                  </a:lnTo>
                  <a:lnTo>
                    <a:pt x="1098045" y="854035"/>
                  </a:lnTo>
                  <a:lnTo>
                    <a:pt x="1098045" y="1952080"/>
                  </a:lnTo>
                  <a:lnTo>
                    <a:pt x="2196090" y="1952080"/>
                  </a:lnTo>
                  <a:lnTo>
                    <a:pt x="2196090" y="2272466"/>
                  </a:lnTo>
                  <a:lnTo>
                    <a:pt x="1769555" y="2272466"/>
                  </a:lnTo>
                  <a:lnTo>
                    <a:pt x="1769555" y="2059062"/>
                  </a:lnTo>
                  <a:lnTo>
                    <a:pt x="1342748" y="2485869"/>
                  </a:lnTo>
                  <a:lnTo>
                    <a:pt x="1769555" y="2912677"/>
                  </a:lnTo>
                  <a:lnTo>
                    <a:pt x="1769555" y="2699273"/>
                  </a:lnTo>
                  <a:lnTo>
                    <a:pt x="2196090" y="2699273"/>
                  </a:lnTo>
                  <a:lnTo>
                    <a:pt x="2196090" y="3050124"/>
                  </a:lnTo>
                  <a:lnTo>
                    <a:pt x="0" y="3050124"/>
                  </a:lnTo>
                  <a:lnTo>
                    <a:pt x="0" y="854035"/>
                  </a:lnTo>
                  <a:lnTo>
                    <a:pt x="350853" y="854035"/>
                  </a:lnTo>
                  <a:lnTo>
                    <a:pt x="350853" y="426807"/>
                  </a:lnTo>
                  <a:lnTo>
                    <a:pt x="137449" y="426807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877092-82A1-4B74-90E4-5997BB7C1977}"/>
              </a:ext>
            </a:extLst>
          </p:cNvPr>
          <p:cNvGrpSpPr/>
          <p:nvPr/>
        </p:nvGrpSpPr>
        <p:grpSpPr>
          <a:xfrm>
            <a:off x="1072960" y="1959065"/>
            <a:ext cx="1115569" cy="858324"/>
            <a:chOff x="3233965" y="1954419"/>
            <a:chExt cx="1446171" cy="87853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6E7A8B-47F4-4D68-8083-BF993BC4D32C}"/>
                </a:ext>
              </a:extLst>
            </p:cNvPr>
            <p:cNvSpPr txBox="1"/>
            <p:nvPr/>
          </p:nvSpPr>
          <p:spPr>
            <a:xfrm>
              <a:off x="3233965" y="1954419"/>
              <a:ext cx="1436645" cy="283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6EBCA7-10FE-43FA-98BC-544DECA497A6}"/>
                </a:ext>
              </a:extLst>
            </p:cNvPr>
            <p:cNvSpPr txBox="1"/>
            <p:nvPr/>
          </p:nvSpPr>
          <p:spPr>
            <a:xfrm>
              <a:off x="3243491" y="2171403"/>
              <a:ext cx="1436645" cy="66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5EAEB5-1B66-4F07-8661-5014947658FD}"/>
              </a:ext>
            </a:extLst>
          </p:cNvPr>
          <p:cNvGrpSpPr/>
          <p:nvPr/>
        </p:nvGrpSpPr>
        <p:grpSpPr>
          <a:xfrm>
            <a:off x="3964167" y="1959065"/>
            <a:ext cx="1115569" cy="858324"/>
            <a:chOff x="3233965" y="1954419"/>
            <a:chExt cx="1446171" cy="87853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AAE718-A84C-49DB-9D71-43DFEAC6D743}"/>
                </a:ext>
              </a:extLst>
            </p:cNvPr>
            <p:cNvSpPr txBox="1"/>
            <p:nvPr/>
          </p:nvSpPr>
          <p:spPr>
            <a:xfrm>
              <a:off x="3233965" y="1954419"/>
              <a:ext cx="1436645" cy="283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716840-0336-4BEA-A4F4-F0577914EBFC}"/>
                </a:ext>
              </a:extLst>
            </p:cNvPr>
            <p:cNvSpPr txBox="1"/>
            <p:nvPr/>
          </p:nvSpPr>
          <p:spPr>
            <a:xfrm>
              <a:off x="3243491" y="2171403"/>
              <a:ext cx="1436645" cy="66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EAB310-0C41-40B6-BE8C-13DDB4C1FC83}"/>
              </a:ext>
            </a:extLst>
          </p:cNvPr>
          <p:cNvGrpSpPr/>
          <p:nvPr/>
        </p:nvGrpSpPr>
        <p:grpSpPr>
          <a:xfrm>
            <a:off x="3964167" y="5107865"/>
            <a:ext cx="1115569" cy="858324"/>
            <a:chOff x="3233965" y="1954419"/>
            <a:chExt cx="1446171" cy="87853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7123C0-64F3-4FD3-9302-704C0B4A0407}"/>
                </a:ext>
              </a:extLst>
            </p:cNvPr>
            <p:cNvSpPr txBox="1"/>
            <p:nvPr/>
          </p:nvSpPr>
          <p:spPr>
            <a:xfrm>
              <a:off x="3233965" y="1954419"/>
              <a:ext cx="1436645" cy="283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017A42-DBC2-44FA-B9EC-0B5138810DBC}"/>
                </a:ext>
              </a:extLst>
            </p:cNvPr>
            <p:cNvSpPr txBox="1"/>
            <p:nvPr/>
          </p:nvSpPr>
          <p:spPr>
            <a:xfrm>
              <a:off x="3243491" y="2171403"/>
              <a:ext cx="1436645" cy="66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09493A-A5E3-44BC-A7D2-FAB8B09BE452}"/>
              </a:ext>
            </a:extLst>
          </p:cNvPr>
          <p:cNvGrpSpPr/>
          <p:nvPr/>
        </p:nvGrpSpPr>
        <p:grpSpPr>
          <a:xfrm>
            <a:off x="1072960" y="5107865"/>
            <a:ext cx="1115569" cy="858324"/>
            <a:chOff x="3233965" y="1954419"/>
            <a:chExt cx="1446171" cy="87853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5CB0E4-CBEB-439E-9E24-474E1B5DE88F}"/>
                </a:ext>
              </a:extLst>
            </p:cNvPr>
            <p:cNvSpPr txBox="1"/>
            <p:nvPr/>
          </p:nvSpPr>
          <p:spPr>
            <a:xfrm>
              <a:off x="3233965" y="1954419"/>
              <a:ext cx="1436645" cy="283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BDA3F7C-19A4-4A30-853A-AF13E1D70889}"/>
                </a:ext>
              </a:extLst>
            </p:cNvPr>
            <p:cNvSpPr txBox="1"/>
            <p:nvPr/>
          </p:nvSpPr>
          <p:spPr>
            <a:xfrm>
              <a:off x="3243491" y="2171403"/>
              <a:ext cx="1436645" cy="66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072970-ECEC-4EEF-B7AB-99C5724E6932}"/>
              </a:ext>
            </a:extLst>
          </p:cNvPr>
          <p:cNvGrpSpPr/>
          <p:nvPr/>
        </p:nvGrpSpPr>
        <p:grpSpPr>
          <a:xfrm>
            <a:off x="2145856" y="3402157"/>
            <a:ext cx="1878261" cy="1101624"/>
            <a:chOff x="3017861" y="4283314"/>
            <a:chExt cx="1592591" cy="112756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ECDB9F4-A38B-4E7E-A846-F291B05BB5A0}"/>
                </a:ext>
              </a:extLst>
            </p:cNvPr>
            <p:cNvSpPr txBox="1"/>
            <p:nvPr/>
          </p:nvSpPr>
          <p:spPr>
            <a:xfrm>
              <a:off x="3021856" y="4560313"/>
              <a:ext cx="1588596" cy="850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23832E-CDA3-4E6D-8086-2EB7FD103EA7}"/>
                </a:ext>
              </a:extLst>
            </p:cNvPr>
            <p:cNvSpPr txBox="1"/>
            <p:nvPr/>
          </p:nvSpPr>
          <p:spPr>
            <a:xfrm>
              <a:off x="3017861" y="4283314"/>
              <a:ext cx="1575091" cy="283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995685-A794-4286-904F-F137E6F34E8C}"/>
              </a:ext>
            </a:extLst>
          </p:cNvPr>
          <p:cNvGrpSpPr/>
          <p:nvPr/>
        </p:nvGrpSpPr>
        <p:grpSpPr>
          <a:xfrm>
            <a:off x="5704312" y="1821428"/>
            <a:ext cx="5627411" cy="923330"/>
            <a:chOff x="3017858" y="4283314"/>
            <a:chExt cx="2612200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E1BE60-2A50-4414-A38A-56C7A73259D6}"/>
                </a:ext>
              </a:extLst>
            </p:cNvPr>
            <p:cNvSpPr txBox="1"/>
            <p:nvPr/>
          </p:nvSpPr>
          <p:spPr>
            <a:xfrm>
              <a:off x="3021857" y="4560313"/>
              <a:ext cx="260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0DBA654-60D6-42C1-8404-FD1C5B028B16}"/>
                </a:ext>
              </a:extLst>
            </p:cNvPr>
            <p:cNvSpPr txBox="1"/>
            <p:nvPr/>
          </p:nvSpPr>
          <p:spPr>
            <a:xfrm>
              <a:off x="3017858" y="4283314"/>
              <a:ext cx="2612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4B379D4-92E9-424B-8B17-09152D1DEE12}"/>
              </a:ext>
            </a:extLst>
          </p:cNvPr>
          <p:cNvGrpSpPr/>
          <p:nvPr/>
        </p:nvGrpSpPr>
        <p:grpSpPr>
          <a:xfrm>
            <a:off x="5704312" y="2932590"/>
            <a:ext cx="5627411" cy="923330"/>
            <a:chOff x="3017858" y="4283314"/>
            <a:chExt cx="2612200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01D1DA-5473-4465-850B-77497330C063}"/>
                </a:ext>
              </a:extLst>
            </p:cNvPr>
            <p:cNvSpPr txBox="1"/>
            <p:nvPr/>
          </p:nvSpPr>
          <p:spPr>
            <a:xfrm>
              <a:off x="3021857" y="4560313"/>
              <a:ext cx="260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94127AF-E3A9-4AC1-A963-81E8ECD9F4B6}"/>
                </a:ext>
              </a:extLst>
            </p:cNvPr>
            <p:cNvSpPr txBox="1"/>
            <p:nvPr/>
          </p:nvSpPr>
          <p:spPr>
            <a:xfrm>
              <a:off x="3017858" y="4283314"/>
              <a:ext cx="2612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89FAA7B-7F76-4766-AFA7-ED869D4134BB}"/>
              </a:ext>
            </a:extLst>
          </p:cNvPr>
          <p:cNvGrpSpPr/>
          <p:nvPr/>
        </p:nvGrpSpPr>
        <p:grpSpPr>
          <a:xfrm>
            <a:off x="5704312" y="4043752"/>
            <a:ext cx="5627411" cy="923330"/>
            <a:chOff x="3017858" y="4283314"/>
            <a:chExt cx="2612200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C15436A-CF14-4A08-91F4-48F2A81BCACD}"/>
                </a:ext>
              </a:extLst>
            </p:cNvPr>
            <p:cNvSpPr txBox="1"/>
            <p:nvPr/>
          </p:nvSpPr>
          <p:spPr>
            <a:xfrm>
              <a:off x="3021857" y="4560313"/>
              <a:ext cx="260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F59BE1-026D-4F48-BC75-027734AD785B}"/>
                </a:ext>
              </a:extLst>
            </p:cNvPr>
            <p:cNvSpPr txBox="1"/>
            <p:nvPr/>
          </p:nvSpPr>
          <p:spPr>
            <a:xfrm>
              <a:off x="3017858" y="4283314"/>
              <a:ext cx="2612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9F18C2F-D7CC-49AD-9F6A-DD647FB13101}"/>
              </a:ext>
            </a:extLst>
          </p:cNvPr>
          <p:cNvGrpSpPr/>
          <p:nvPr/>
        </p:nvGrpSpPr>
        <p:grpSpPr>
          <a:xfrm>
            <a:off x="5704312" y="5154915"/>
            <a:ext cx="5627411" cy="923330"/>
            <a:chOff x="3017858" y="4283314"/>
            <a:chExt cx="2612200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A1B5596-A1CF-402D-96ED-800863C538A6}"/>
                </a:ext>
              </a:extLst>
            </p:cNvPr>
            <p:cNvSpPr txBox="1"/>
            <p:nvPr/>
          </p:nvSpPr>
          <p:spPr>
            <a:xfrm>
              <a:off x="3021857" y="4560313"/>
              <a:ext cx="260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95B1DB4-7B7E-42E5-A67A-1A07C943FBD2}"/>
                </a:ext>
              </a:extLst>
            </p:cNvPr>
            <p:cNvSpPr txBox="1"/>
            <p:nvPr/>
          </p:nvSpPr>
          <p:spPr>
            <a:xfrm>
              <a:off x="3017858" y="4283314"/>
              <a:ext cx="2612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7" name="Rounded Rectangle 6">
            <a:extLst>
              <a:ext uri="{FF2B5EF4-FFF2-40B4-BE49-F238E27FC236}">
                <a16:creationId xmlns:a16="http://schemas.microsoft.com/office/drawing/2014/main" id="{A23B8A01-E755-4872-92FB-29B37D993B10}"/>
              </a:ext>
            </a:extLst>
          </p:cNvPr>
          <p:cNvSpPr/>
          <p:nvPr/>
        </p:nvSpPr>
        <p:spPr>
          <a:xfrm>
            <a:off x="2370634" y="2186244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9928C807-CFD0-45A6-BBF4-4F18DF181956}"/>
              </a:ext>
            </a:extLst>
          </p:cNvPr>
          <p:cNvSpPr/>
          <p:nvPr/>
        </p:nvSpPr>
        <p:spPr>
          <a:xfrm>
            <a:off x="4510562" y="3156077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 Same Side Corner Rectangle 11">
            <a:extLst>
              <a:ext uri="{FF2B5EF4-FFF2-40B4-BE49-F238E27FC236}">
                <a16:creationId xmlns:a16="http://schemas.microsoft.com/office/drawing/2014/main" id="{C2A51812-F55E-4FDA-BDC1-386546E20C6A}"/>
              </a:ext>
            </a:extLst>
          </p:cNvPr>
          <p:cNvSpPr>
            <a:spLocks noChangeAspect="1"/>
          </p:cNvSpPr>
          <p:nvPr/>
        </p:nvSpPr>
        <p:spPr>
          <a:xfrm rot="9900000">
            <a:off x="1341025" y="429611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86C88C79-6533-418B-9656-1B2E439F01B2}"/>
              </a:ext>
            </a:extLst>
          </p:cNvPr>
          <p:cNvSpPr/>
          <p:nvPr/>
        </p:nvSpPr>
        <p:spPr>
          <a:xfrm>
            <a:off x="3411330" y="534393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48259B8-F082-493D-91CD-EC8F8A2DB4F8}"/>
              </a:ext>
            </a:extLst>
          </p:cNvPr>
          <p:cNvGrpSpPr/>
          <p:nvPr/>
        </p:nvGrpSpPr>
        <p:grpSpPr>
          <a:xfrm>
            <a:off x="724075" y="2148291"/>
            <a:ext cx="4995827" cy="1191037"/>
            <a:chOff x="4822352" y="1916832"/>
            <a:chExt cx="3422056" cy="1191037"/>
          </a:xfrm>
        </p:grpSpPr>
        <p:sp>
          <p:nvSpPr>
            <p:cNvPr id="20" name="Text Placeholder 10">
              <a:extLst>
                <a:ext uri="{FF2B5EF4-FFF2-40B4-BE49-F238E27FC236}">
                  <a16:creationId xmlns:a16="http://schemas.microsoft.com/office/drawing/2014/main" id="{15827418-7540-4F6A-89AD-D1C1E25D9029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7E9ADA8-C3D2-4F34-8555-46BFBF187CC4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1234F5-8969-4289-BE7D-EDD45D9623EA}"/>
              </a:ext>
            </a:extLst>
          </p:cNvPr>
          <p:cNvGrpSpPr/>
          <p:nvPr/>
        </p:nvGrpSpPr>
        <p:grpSpPr>
          <a:xfrm>
            <a:off x="724074" y="3649500"/>
            <a:ext cx="2353482" cy="1088782"/>
            <a:chOff x="395534" y="3737445"/>
            <a:chExt cx="3972999" cy="108878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9CCC63A-FE50-4E38-AB1C-D1987393930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7FB03E-BABA-4BEE-8E5D-79F75FF36D7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69BF90-1060-4502-A527-EB12FBAE7539}"/>
              </a:ext>
            </a:extLst>
          </p:cNvPr>
          <p:cNvGrpSpPr/>
          <p:nvPr/>
        </p:nvGrpSpPr>
        <p:grpSpPr>
          <a:xfrm>
            <a:off x="3393734" y="3649500"/>
            <a:ext cx="2353482" cy="1088782"/>
            <a:chOff x="395534" y="3737445"/>
            <a:chExt cx="3972999" cy="108878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3C66D3-BE32-41EC-A9E3-5871452C4DB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403B09-B4E1-49C8-AF63-408EAFD9202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8" name="Group 30">
            <a:extLst>
              <a:ext uri="{FF2B5EF4-FFF2-40B4-BE49-F238E27FC236}">
                <a16:creationId xmlns:a16="http://schemas.microsoft.com/office/drawing/2014/main" id="{79B7BA2A-9842-4D89-8315-4B7EA8F0AA41}"/>
              </a:ext>
            </a:extLst>
          </p:cNvPr>
          <p:cNvGrpSpPr/>
          <p:nvPr/>
        </p:nvGrpSpPr>
        <p:grpSpPr>
          <a:xfrm>
            <a:off x="724074" y="5024152"/>
            <a:ext cx="2353482" cy="1088782"/>
            <a:chOff x="395534" y="3737445"/>
            <a:chExt cx="3972999" cy="108878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B990AA1-4F23-47B7-9E15-8854DE23B0F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7811229-48BF-4896-A6B0-32A080ADC35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31" name="Group 33">
            <a:extLst>
              <a:ext uri="{FF2B5EF4-FFF2-40B4-BE49-F238E27FC236}">
                <a16:creationId xmlns:a16="http://schemas.microsoft.com/office/drawing/2014/main" id="{69641F14-3A58-4EC1-9F50-09B461FA768C}"/>
              </a:ext>
            </a:extLst>
          </p:cNvPr>
          <p:cNvGrpSpPr/>
          <p:nvPr/>
        </p:nvGrpSpPr>
        <p:grpSpPr>
          <a:xfrm>
            <a:off x="3393734" y="5024152"/>
            <a:ext cx="2353482" cy="1088782"/>
            <a:chOff x="395534" y="3737445"/>
            <a:chExt cx="3972999" cy="108878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3647FC-10E4-44F7-9347-4C0972996D9D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AF42095-469A-4BCC-B258-A651A55F332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4F51F72-CCE4-478E-8E25-89D2F148B6B1}"/>
              </a:ext>
            </a:extLst>
          </p:cNvPr>
          <p:cNvSpPr txBox="1"/>
          <p:nvPr/>
        </p:nvSpPr>
        <p:spPr>
          <a:xfrm flipH="1">
            <a:off x="724073" y="662091"/>
            <a:ext cx="4209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64EFDD-BD8C-4F4B-801C-101E6CD20C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B248DEB-BACF-4E41-808F-EFEC324264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B8FCF1D-72A3-4D52-ACCA-B4CB73522A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3870F19-92A6-42D8-84D4-E2C4F03F47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42761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412F3B-49F5-47E8-9191-AA159E09B791}"/>
              </a:ext>
            </a:extLst>
          </p:cNvPr>
          <p:cNvSpPr/>
          <p:nvPr/>
        </p:nvSpPr>
        <p:spPr>
          <a:xfrm>
            <a:off x="1011256" y="2444145"/>
            <a:ext cx="2002416" cy="3344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0209257B-DBE5-4BAD-993E-FDDD058666E2}"/>
              </a:ext>
            </a:extLst>
          </p:cNvPr>
          <p:cNvSpPr/>
          <p:nvPr/>
        </p:nvSpPr>
        <p:spPr>
          <a:xfrm>
            <a:off x="1011256" y="1759212"/>
            <a:ext cx="2365412" cy="720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B08C0D4D-9896-449D-93AF-72AF863B3D65}"/>
              </a:ext>
            </a:extLst>
          </p:cNvPr>
          <p:cNvSpPr/>
          <p:nvPr/>
        </p:nvSpPr>
        <p:spPr>
          <a:xfrm rot="10800000">
            <a:off x="1010666" y="2462568"/>
            <a:ext cx="2003006" cy="1885742"/>
          </a:xfrm>
          <a:prstGeom prst="triangle">
            <a:avLst>
              <a:gd name="adj" fmla="val 10000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ound Same Side Corner Rectangle 7">
            <a:extLst>
              <a:ext uri="{FF2B5EF4-FFF2-40B4-BE49-F238E27FC236}">
                <a16:creationId xmlns:a16="http://schemas.microsoft.com/office/drawing/2014/main" id="{BE3B1019-9406-4B51-9665-9804D8FECBD0}"/>
              </a:ext>
            </a:extLst>
          </p:cNvPr>
          <p:cNvSpPr/>
          <p:nvPr/>
        </p:nvSpPr>
        <p:spPr>
          <a:xfrm rot="10800000">
            <a:off x="1010664" y="5804703"/>
            <a:ext cx="2003008" cy="2961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B4B97F-9E26-442E-96EA-6F5989E2AAFB}"/>
              </a:ext>
            </a:extLst>
          </p:cNvPr>
          <p:cNvSpPr/>
          <p:nvPr/>
        </p:nvSpPr>
        <p:spPr>
          <a:xfrm>
            <a:off x="3604570" y="2444145"/>
            <a:ext cx="2003008" cy="3344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Pentagon 10">
            <a:extLst>
              <a:ext uri="{FF2B5EF4-FFF2-40B4-BE49-F238E27FC236}">
                <a16:creationId xmlns:a16="http://schemas.microsoft.com/office/drawing/2014/main" id="{B06AB8E7-96AF-48E7-9BCA-7A9AD66F5186}"/>
              </a:ext>
            </a:extLst>
          </p:cNvPr>
          <p:cNvSpPr/>
          <p:nvPr/>
        </p:nvSpPr>
        <p:spPr>
          <a:xfrm>
            <a:off x="3604572" y="1759212"/>
            <a:ext cx="2365413" cy="720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9136ABE-756A-4F56-BE5D-9963DDEE458F}"/>
              </a:ext>
            </a:extLst>
          </p:cNvPr>
          <p:cNvSpPr/>
          <p:nvPr/>
        </p:nvSpPr>
        <p:spPr>
          <a:xfrm rot="10800000">
            <a:off x="3604572" y="2462568"/>
            <a:ext cx="2003007" cy="1885742"/>
          </a:xfrm>
          <a:prstGeom prst="triangle">
            <a:avLst>
              <a:gd name="adj" fmla="val 10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ound Same Side Corner Rectangle 12">
            <a:extLst>
              <a:ext uri="{FF2B5EF4-FFF2-40B4-BE49-F238E27FC236}">
                <a16:creationId xmlns:a16="http://schemas.microsoft.com/office/drawing/2014/main" id="{1F7E5DF6-A15F-433C-AA27-904A01EACC1C}"/>
              </a:ext>
            </a:extLst>
          </p:cNvPr>
          <p:cNvSpPr/>
          <p:nvPr/>
        </p:nvSpPr>
        <p:spPr>
          <a:xfrm rot="10800000">
            <a:off x="3604570" y="5804703"/>
            <a:ext cx="2003008" cy="2961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FEB882-34ED-43D9-9337-48C3C7D75802}"/>
              </a:ext>
            </a:extLst>
          </p:cNvPr>
          <p:cNvSpPr/>
          <p:nvPr/>
        </p:nvSpPr>
        <p:spPr>
          <a:xfrm>
            <a:off x="6197886" y="2444145"/>
            <a:ext cx="2003008" cy="3344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Pentagon 15">
            <a:extLst>
              <a:ext uri="{FF2B5EF4-FFF2-40B4-BE49-F238E27FC236}">
                <a16:creationId xmlns:a16="http://schemas.microsoft.com/office/drawing/2014/main" id="{0957A57E-2FA2-4B31-A509-56B6FDEA6BB0}"/>
              </a:ext>
            </a:extLst>
          </p:cNvPr>
          <p:cNvSpPr/>
          <p:nvPr/>
        </p:nvSpPr>
        <p:spPr>
          <a:xfrm>
            <a:off x="6197886" y="1759212"/>
            <a:ext cx="2365412" cy="7200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6E1012A-1DE8-44DF-AB94-E661F4A95B7F}"/>
              </a:ext>
            </a:extLst>
          </p:cNvPr>
          <p:cNvSpPr/>
          <p:nvPr/>
        </p:nvSpPr>
        <p:spPr>
          <a:xfrm rot="10800000">
            <a:off x="6197888" y="2462568"/>
            <a:ext cx="2003006" cy="1885742"/>
          </a:xfrm>
          <a:prstGeom prst="triangle">
            <a:avLst>
              <a:gd name="adj" fmla="val 10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ound Same Side Corner Rectangle 17">
            <a:extLst>
              <a:ext uri="{FF2B5EF4-FFF2-40B4-BE49-F238E27FC236}">
                <a16:creationId xmlns:a16="http://schemas.microsoft.com/office/drawing/2014/main" id="{5AFADF55-F286-4FB9-8ABE-A6EEFCC8ADA3}"/>
              </a:ext>
            </a:extLst>
          </p:cNvPr>
          <p:cNvSpPr/>
          <p:nvPr/>
        </p:nvSpPr>
        <p:spPr>
          <a:xfrm rot="10800000">
            <a:off x="6197886" y="5804703"/>
            <a:ext cx="2003008" cy="2961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D7BE2B-9C81-4DAA-8A7D-1D2E0597FC30}"/>
              </a:ext>
            </a:extLst>
          </p:cNvPr>
          <p:cNvSpPr/>
          <p:nvPr/>
        </p:nvSpPr>
        <p:spPr>
          <a:xfrm>
            <a:off x="8791200" y="2444145"/>
            <a:ext cx="2003008" cy="3344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Pentagon 20">
            <a:extLst>
              <a:ext uri="{FF2B5EF4-FFF2-40B4-BE49-F238E27FC236}">
                <a16:creationId xmlns:a16="http://schemas.microsoft.com/office/drawing/2014/main" id="{3214D2DB-3EC8-4446-B043-A1CEBFF016EA}"/>
              </a:ext>
            </a:extLst>
          </p:cNvPr>
          <p:cNvSpPr/>
          <p:nvPr/>
        </p:nvSpPr>
        <p:spPr>
          <a:xfrm>
            <a:off x="8791200" y="1759212"/>
            <a:ext cx="2365412" cy="7200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654BC9D4-F1D5-4522-88F1-D5A560C344D9}"/>
              </a:ext>
            </a:extLst>
          </p:cNvPr>
          <p:cNvSpPr/>
          <p:nvPr/>
        </p:nvSpPr>
        <p:spPr>
          <a:xfrm rot="10800000">
            <a:off x="8791202" y="2462568"/>
            <a:ext cx="2003006" cy="1885742"/>
          </a:xfrm>
          <a:prstGeom prst="triangle">
            <a:avLst>
              <a:gd name="adj" fmla="val 100000"/>
            </a:avLst>
          </a:prstGeom>
          <a:solidFill>
            <a:schemeClr val="accent4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Round Same Side Corner Rectangle 22">
            <a:extLst>
              <a:ext uri="{FF2B5EF4-FFF2-40B4-BE49-F238E27FC236}">
                <a16:creationId xmlns:a16="http://schemas.microsoft.com/office/drawing/2014/main" id="{B020F3B1-2963-497E-9572-683698C1B460}"/>
              </a:ext>
            </a:extLst>
          </p:cNvPr>
          <p:cNvSpPr/>
          <p:nvPr/>
        </p:nvSpPr>
        <p:spPr>
          <a:xfrm rot="10800000">
            <a:off x="8791200" y="5804703"/>
            <a:ext cx="2003008" cy="2961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75163A-FA6A-488A-A726-2C4773461252}"/>
              </a:ext>
            </a:extLst>
          </p:cNvPr>
          <p:cNvSpPr txBox="1"/>
          <p:nvPr/>
        </p:nvSpPr>
        <p:spPr>
          <a:xfrm>
            <a:off x="1136636" y="1888380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F58BF7-367A-4B45-81D3-F7EDA3036F4D}"/>
              </a:ext>
            </a:extLst>
          </p:cNvPr>
          <p:cNvSpPr txBox="1"/>
          <p:nvPr/>
        </p:nvSpPr>
        <p:spPr>
          <a:xfrm>
            <a:off x="3729972" y="1888380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E7C11AC-4023-4529-852D-1AD30F3D9FF7}"/>
              </a:ext>
            </a:extLst>
          </p:cNvPr>
          <p:cNvSpPr txBox="1"/>
          <p:nvPr/>
        </p:nvSpPr>
        <p:spPr>
          <a:xfrm>
            <a:off x="6323308" y="1888380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B6F7938-9697-4E15-B3E0-5C49A223908A}"/>
              </a:ext>
            </a:extLst>
          </p:cNvPr>
          <p:cNvSpPr txBox="1"/>
          <p:nvPr/>
        </p:nvSpPr>
        <p:spPr>
          <a:xfrm>
            <a:off x="8916643" y="1888380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Donut 27">
            <a:extLst>
              <a:ext uri="{FF2B5EF4-FFF2-40B4-BE49-F238E27FC236}">
                <a16:creationId xmlns:a16="http://schemas.microsoft.com/office/drawing/2014/main" id="{F15CD554-1A5A-4914-9AEB-907E8876964E}"/>
              </a:ext>
            </a:extLst>
          </p:cNvPr>
          <p:cNvSpPr/>
          <p:nvPr/>
        </p:nvSpPr>
        <p:spPr>
          <a:xfrm>
            <a:off x="9015499" y="2671432"/>
            <a:ext cx="634773" cy="634773"/>
          </a:xfrm>
          <a:prstGeom prst="donut">
            <a:avLst>
              <a:gd name="adj" fmla="val 62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6" name="Donut 28">
            <a:extLst>
              <a:ext uri="{FF2B5EF4-FFF2-40B4-BE49-F238E27FC236}">
                <a16:creationId xmlns:a16="http://schemas.microsoft.com/office/drawing/2014/main" id="{74E1BB5F-3DD0-4D94-B5FF-0B2853AFF866}"/>
              </a:ext>
            </a:extLst>
          </p:cNvPr>
          <p:cNvSpPr/>
          <p:nvPr/>
        </p:nvSpPr>
        <p:spPr>
          <a:xfrm>
            <a:off x="6424290" y="2671432"/>
            <a:ext cx="634773" cy="634773"/>
          </a:xfrm>
          <a:prstGeom prst="donut">
            <a:avLst>
              <a:gd name="adj" fmla="val 62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8" name="Donut 29">
            <a:extLst>
              <a:ext uri="{FF2B5EF4-FFF2-40B4-BE49-F238E27FC236}">
                <a16:creationId xmlns:a16="http://schemas.microsoft.com/office/drawing/2014/main" id="{60EC2147-9977-475D-BB25-FF9CB098DF28}"/>
              </a:ext>
            </a:extLst>
          </p:cNvPr>
          <p:cNvSpPr/>
          <p:nvPr/>
        </p:nvSpPr>
        <p:spPr>
          <a:xfrm>
            <a:off x="3833081" y="2671432"/>
            <a:ext cx="634773" cy="634773"/>
          </a:xfrm>
          <a:prstGeom prst="donut">
            <a:avLst>
              <a:gd name="adj" fmla="val 62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0" name="Donut 30">
            <a:extLst>
              <a:ext uri="{FF2B5EF4-FFF2-40B4-BE49-F238E27FC236}">
                <a16:creationId xmlns:a16="http://schemas.microsoft.com/office/drawing/2014/main" id="{1A35C542-DBDA-4449-AFE6-DA0A7E9CF0E8}"/>
              </a:ext>
            </a:extLst>
          </p:cNvPr>
          <p:cNvSpPr/>
          <p:nvPr/>
        </p:nvSpPr>
        <p:spPr>
          <a:xfrm>
            <a:off x="1241872" y="2671432"/>
            <a:ext cx="634773" cy="634773"/>
          </a:xfrm>
          <a:prstGeom prst="donut">
            <a:avLst>
              <a:gd name="adj" fmla="val 62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2" name="Isosceles Triangle 22">
            <a:extLst>
              <a:ext uri="{FF2B5EF4-FFF2-40B4-BE49-F238E27FC236}">
                <a16:creationId xmlns:a16="http://schemas.microsoft.com/office/drawing/2014/main" id="{3B26B2B3-806A-4A08-B66A-9744CA760A0F}"/>
              </a:ext>
            </a:extLst>
          </p:cNvPr>
          <p:cNvSpPr/>
          <p:nvPr/>
        </p:nvSpPr>
        <p:spPr>
          <a:xfrm rot="19800000">
            <a:off x="1429397" y="2823991"/>
            <a:ext cx="308985" cy="308933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4" name="Oval 21">
            <a:extLst>
              <a:ext uri="{FF2B5EF4-FFF2-40B4-BE49-F238E27FC236}">
                <a16:creationId xmlns:a16="http://schemas.microsoft.com/office/drawing/2014/main" id="{BC21913B-3194-4744-94F1-67D6BB23866D}"/>
              </a:ext>
            </a:extLst>
          </p:cNvPr>
          <p:cNvSpPr/>
          <p:nvPr/>
        </p:nvSpPr>
        <p:spPr>
          <a:xfrm rot="20700000">
            <a:off x="3994769" y="2860362"/>
            <a:ext cx="303615" cy="26609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Trapezoid 3">
            <a:extLst>
              <a:ext uri="{FF2B5EF4-FFF2-40B4-BE49-F238E27FC236}">
                <a16:creationId xmlns:a16="http://schemas.microsoft.com/office/drawing/2014/main" id="{DE1290B5-C995-4C48-B597-2A4FB1C466EA}"/>
              </a:ext>
            </a:extLst>
          </p:cNvPr>
          <p:cNvSpPr/>
          <p:nvPr/>
        </p:nvSpPr>
        <p:spPr>
          <a:xfrm>
            <a:off x="9211796" y="2834564"/>
            <a:ext cx="282367" cy="287782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Pie 2">
            <a:extLst>
              <a:ext uri="{FF2B5EF4-FFF2-40B4-BE49-F238E27FC236}">
                <a16:creationId xmlns:a16="http://schemas.microsoft.com/office/drawing/2014/main" id="{BF10ADE2-AD7E-4F7A-86CD-9F8B65C7DA1A}"/>
              </a:ext>
            </a:extLst>
          </p:cNvPr>
          <p:cNvSpPr/>
          <p:nvPr/>
        </p:nvSpPr>
        <p:spPr>
          <a:xfrm>
            <a:off x="6611515" y="2838535"/>
            <a:ext cx="286339" cy="281544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AD5D376-6C76-48CF-8DC7-0A25F26C6092}"/>
              </a:ext>
            </a:extLst>
          </p:cNvPr>
          <p:cNvSpPr txBox="1"/>
          <p:nvPr/>
        </p:nvSpPr>
        <p:spPr>
          <a:xfrm>
            <a:off x="1396927" y="3835014"/>
            <a:ext cx="13595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E02BBC1-D559-46F7-BA57-D963BD9857E4}"/>
              </a:ext>
            </a:extLst>
          </p:cNvPr>
          <p:cNvSpPr txBox="1"/>
          <p:nvPr/>
        </p:nvSpPr>
        <p:spPr>
          <a:xfrm>
            <a:off x="3990727" y="3835014"/>
            <a:ext cx="13595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A8FDE98-E34A-487E-819C-8F2CB8A32F6D}"/>
              </a:ext>
            </a:extLst>
          </p:cNvPr>
          <p:cNvSpPr txBox="1"/>
          <p:nvPr/>
        </p:nvSpPr>
        <p:spPr>
          <a:xfrm>
            <a:off x="6584527" y="3835014"/>
            <a:ext cx="13595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BDB5BF3-635A-451B-B5BF-BEF6FE65D821}"/>
              </a:ext>
            </a:extLst>
          </p:cNvPr>
          <p:cNvSpPr txBox="1"/>
          <p:nvPr/>
        </p:nvSpPr>
        <p:spPr>
          <a:xfrm>
            <a:off x="9178328" y="3835014"/>
            <a:ext cx="13595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F421173-B599-4B33-9DF5-A73860CB55B3}"/>
              </a:ext>
            </a:extLst>
          </p:cNvPr>
          <p:cNvSpPr txBox="1"/>
          <p:nvPr/>
        </p:nvSpPr>
        <p:spPr>
          <a:xfrm>
            <a:off x="1712506" y="1965836"/>
            <a:ext cx="1136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CE70AB1-BAEE-485C-ADB2-A32EC631FD79}"/>
              </a:ext>
            </a:extLst>
          </p:cNvPr>
          <p:cNvSpPr txBox="1"/>
          <p:nvPr/>
        </p:nvSpPr>
        <p:spPr>
          <a:xfrm>
            <a:off x="4328343" y="1965836"/>
            <a:ext cx="1136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6A0B6A6-2A40-432B-8F2F-7B68A635F448}"/>
              </a:ext>
            </a:extLst>
          </p:cNvPr>
          <p:cNvSpPr txBox="1"/>
          <p:nvPr/>
        </p:nvSpPr>
        <p:spPr>
          <a:xfrm>
            <a:off x="6944180" y="1965836"/>
            <a:ext cx="1136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1A4803F-EF40-4A23-8180-3A6A958C6A01}"/>
              </a:ext>
            </a:extLst>
          </p:cNvPr>
          <p:cNvSpPr txBox="1"/>
          <p:nvPr/>
        </p:nvSpPr>
        <p:spPr>
          <a:xfrm>
            <a:off x="9560016" y="1965836"/>
            <a:ext cx="1136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9" name="Bent Arrow 97">
            <a:extLst>
              <a:ext uri="{FF2B5EF4-FFF2-40B4-BE49-F238E27FC236}">
                <a16:creationId xmlns:a16="http://schemas.microsoft.com/office/drawing/2014/main" id="{19080530-984A-40F0-9B2B-DE3088148357}"/>
              </a:ext>
            </a:extLst>
          </p:cNvPr>
          <p:cNvSpPr/>
          <p:nvPr/>
        </p:nvSpPr>
        <p:spPr>
          <a:xfrm>
            <a:off x="7289405" y="1646411"/>
            <a:ext cx="3947983" cy="2116544"/>
          </a:xfrm>
          <a:prstGeom prst="bentArrow">
            <a:avLst>
              <a:gd name="adj1" fmla="val 18479"/>
              <a:gd name="adj2" fmla="val 19294"/>
              <a:gd name="adj3" fmla="val 18479"/>
              <a:gd name="adj4" fmla="val 327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Bent Arrow 98">
            <a:extLst>
              <a:ext uri="{FF2B5EF4-FFF2-40B4-BE49-F238E27FC236}">
                <a16:creationId xmlns:a16="http://schemas.microsoft.com/office/drawing/2014/main" id="{373DAB6C-C4C6-49BE-99DC-43A5FFA61CEF}"/>
              </a:ext>
            </a:extLst>
          </p:cNvPr>
          <p:cNvSpPr/>
          <p:nvPr/>
        </p:nvSpPr>
        <p:spPr>
          <a:xfrm flipV="1">
            <a:off x="7289405" y="4094683"/>
            <a:ext cx="3947983" cy="2116544"/>
          </a:xfrm>
          <a:prstGeom prst="bentArrow">
            <a:avLst>
              <a:gd name="adj1" fmla="val 18479"/>
              <a:gd name="adj2" fmla="val 19294"/>
              <a:gd name="adj3" fmla="val 18479"/>
              <a:gd name="adj4" fmla="val 3274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Bent Arrow 99">
            <a:extLst>
              <a:ext uri="{FF2B5EF4-FFF2-40B4-BE49-F238E27FC236}">
                <a16:creationId xmlns:a16="http://schemas.microsoft.com/office/drawing/2014/main" id="{267A5FDA-D2E4-49DF-89EB-C186896644D9}"/>
              </a:ext>
            </a:extLst>
          </p:cNvPr>
          <p:cNvSpPr/>
          <p:nvPr/>
        </p:nvSpPr>
        <p:spPr>
          <a:xfrm>
            <a:off x="7289405" y="2591141"/>
            <a:ext cx="3947983" cy="1180440"/>
          </a:xfrm>
          <a:prstGeom prst="bentArrow">
            <a:avLst>
              <a:gd name="adj1" fmla="val 34261"/>
              <a:gd name="adj2" fmla="val 33606"/>
              <a:gd name="adj3" fmla="val 33685"/>
              <a:gd name="adj4" fmla="val 764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Bent Arrow 101">
            <a:extLst>
              <a:ext uri="{FF2B5EF4-FFF2-40B4-BE49-F238E27FC236}">
                <a16:creationId xmlns:a16="http://schemas.microsoft.com/office/drawing/2014/main" id="{B2898188-36DA-44B1-8DAF-B5B405BBB3BE}"/>
              </a:ext>
            </a:extLst>
          </p:cNvPr>
          <p:cNvSpPr/>
          <p:nvPr/>
        </p:nvSpPr>
        <p:spPr>
          <a:xfrm flipV="1">
            <a:off x="7289405" y="4104627"/>
            <a:ext cx="3947983" cy="1180440"/>
          </a:xfrm>
          <a:prstGeom prst="bentArrow">
            <a:avLst>
              <a:gd name="adj1" fmla="val 34261"/>
              <a:gd name="adj2" fmla="val 33606"/>
              <a:gd name="adj3" fmla="val 33685"/>
              <a:gd name="adj4" fmla="val 764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1740D4-B8E0-4C49-A523-1DE620B3D8E7}"/>
              </a:ext>
            </a:extLst>
          </p:cNvPr>
          <p:cNvSpPr txBox="1"/>
          <p:nvPr/>
        </p:nvSpPr>
        <p:spPr>
          <a:xfrm>
            <a:off x="8598971" y="1905200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888F20-EA13-4B32-ACDC-F454927880F2}"/>
              </a:ext>
            </a:extLst>
          </p:cNvPr>
          <p:cNvSpPr txBox="1"/>
          <p:nvPr/>
        </p:nvSpPr>
        <p:spPr>
          <a:xfrm>
            <a:off x="8598971" y="2841522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B9A82E-D0FB-4ACA-B5E6-A3805B7E340E}"/>
              </a:ext>
            </a:extLst>
          </p:cNvPr>
          <p:cNvSpPr txBox="1"/>
          <p:nvPr/>
        </p:nvSpPr>
        <p:spPr>
          <a:xfrm>
            <a:off x="8598971" y="4714166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946088-E9FA-413B-8973-021B018403B1}"/>
              </a:ext>
            </a:extLst>
          </p:cNvPr>
          <p:cNvSpPr txBox="1"/>
          <p:nvPr/>
        </p:nvSpPr>
        <p:spPr>
          <a:xfrm>
            <a:off x="8598971" y="5650490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ight Arrow 106">
            <a:extLst>
              <a:ext uri="{FF2B5EF4-FFF2-40B4-BE49-F238E27FC236}">
                <a16:creationId xmlns:a16="http://schemas.microsoft.com/office/drawing/2014/main" id="{8E2F39A9-5129-4171-AE93-1D3B61FF8303}"/>
              </a:ext>
            </a:extLst>
          </p:cNvPr>
          <p:cNvSpPr/>
          <p:nvPr/>
        </p:nvSpPr>
        <p:spPr>
          <a:xfrm>
            <a:off x="884256" y="3530172"/>
            <a:ext cx="10353133" cy="79729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3705F0-3532-4A18-9039-53C99085AD28}"/>
              </a:ext>
            </a:extLst>
          </p:cNvPr>
          <p:cNvSpPr txBox="1"/>
          <p:nvPr/>
        </p:nvSpPr>
        <p:spPr>
          <a:xfrm>
            <a:off x="8598971" y="3777844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9" name="그룹 2">
            <a:extLst>
              <a:ext uri="{FF2B5EF4-FFF2-40B4-BE49-F238E27FC236}">
                <a16:creationId xmlns:a16="http://schemas.microsoft.com/office/drawing/2014/main" id="{3AE23F47-22E7-4512-8047-88FCC9D79B00}"/>
              </a:ext>
            </a:extLst>
          </p:cNvPr>
          <p:cNvGrpSpPr/>
          <p:nvPr/>
        </p:nvGrpSpPr>
        <p:grpSpPr>
          <a:xfrm>
            <a:off x="4935235" y="3422027"/>
            <a:ext cx="1838432" cy="1013961"/>
            <a:chOff x="5653183" y="3500384"/>
            <a:chExt cx="1551069" cy="855470"/>
          </a:xfrm>
        </p:grpSpPr>
        <p:sp>
          <p:nvSpPr>
            <p:cNvPr id="30" name="Rounded Rectangle 108">
              <a:extLst>
                <a:ext uri="{FF2B5EF4-FFF2-40B4-BE49-F238E27FC236}">
                  <a16:creationId xmlns:a16="http://schemas.microsoft.com/office/drawing/2014/main" id="{C57C8797-08F2-4489-98F2-B1FCC1D4B352}"/>
                </a:ext>
              </a:extLst>
            </p:cNvPr>
            <p:cNvSpPr/>
            <p:nvPr/>
          </p:nvSpPr>
          <p:spPr>
            <a:xfrm rot="1800000">
              <a:off x="6844212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109">
              <a:extLst>
                <a:ext uri="{FF2B5EF4-FFF2-40B4-BE49-F238E27FC236}">
                  <a16:creationId xmlns:a16="http://schemas.microsoft.com/office/drawing/2014/main" id="{83F5857B-38DD-420F-8376-E3638C434B1B}"/>
                </a:ext>
              </a:extLst>
            </p:cNvPr>
            <p:cNvSpPr/>
            <p:nvPr/>
          </p:nvSpPr>
          <p:spPr>
            <a:xfrm rot="1800000">
              <a:off x="644720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110">
              <a:extLst>
                <a:ext uri="{FF2B5EF4-FFF2-40B4-BE49-F238E27FC236}">
                  <a16:creationId xmlns:a16="http://schemas.microsoft.com/office/drawing/2014/main" id="{B1A0A256-B3A1-4DFF-A426-37A3ABFD450B}"/>
                </a:ext>
              </a:extLst>
            </p:cNvPr>
            <p:cNvSpPr/>
            <p:nvPr/>
          </p:nvSpPr>
          <p:spPr>
            <a:xfrm rot="1800000">
              <a:off x="605019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111">
              <a:extLst>
                <a:ext uri="{FF2B5EF4-FFF2-40B4-BE49-F238E27FC236}">
                  <a16:creationId xmlns:a16="http://schemas.microsoft.com/office/drawing/2014/main" id="{088CA10A-37E9-4B73-8BF4-836F72DEDE2D}"/>
                </a:ext>
              </a:extLst>
            </p:cNvPr>
            <p:cNvSpPr/>
            <p:nvPr/>
          </p:nvSpPr>
          <p:spPr>
            <a:xfrm rot="1800000">
              <a:off x="565318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13CC565-DC63-49C8-BA6F-CE78FADA6385}"/>
              </a:ext>
            </a:extLst>
          </p:cNvPr>
          <p:cNvSpPr txBox="1"/>
          <p:nvPr/>
        </p:nvSpPr>
        <p:spPr>
          <a:xfrm>
            <a:off x="1135468" y="3776610"/>
            <a:ext cx="278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B541D27-ECF4-4906-BCEF-84B95ABEF293}"/>
              </a:ext>
            </a:extLst>
          </p:cNvPr>
          <p:cNvGrpSpPr/>
          <p:nvPr/>
        </p:nvGrpSpPr>
        <p:grpSpPr>
          <a:xfrm>
            <a:off x="1568383" y="1749031"/>
            <a:ext cx="3055868" cy="875705"/>
            <a:chOff x="2911792" y="4330939"/>
            <a:chExt cx="1996919" cy="87570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369DCA5-BEF4-4B2A-9D9C-ED857C786D7E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9F1A8EC-3847-4CF6-B81A-46D3D51FEAC5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F9B5863-8137-4565-8A4D-DE79F0DD19BA}"/>
              </a:ext>
            </a:extLst>
          </p:cNvPr>
          <p:cNvGrpSpPr/>
          <p:nvPr/>
        </p:nvGrpSpPr>
        <p:grpSpPr>
          <a:xfrm>
            <a:off x="954614" y="2757281"/>
            <a:ext cx="3055868" cy="875705"/>
            <a:chOff x="2911792" y="4330939"/>
            <a:chExt cx="1996919" cy="87570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21B5459-9954-451A-9CB2-9C26C0064D1D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9C93B80-D762-40D4-9B03-3C601850E410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C6D90BB-CDE4-4F60-A455-CA4D29EE0531}"/>
              </a:ext>
            </a:extLst>
          </p:cNvPr>
          <p:cNvGrpSpPr/>
          <p:nvPr/>
        </p:nvGrpSpPr>
        <p:grpSpPr>
          <a:xfrm>
            <a:off x="954614" y="4207641"/>
            <a:ext cx="3055868" cy="875705"/>
            <a:chOff x="2911792" y="4330939"/>
            <a:chExt cx="1996919" cy="87570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E08EFBB-44A2-4CE2-A431-67C6FB7951E4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60BB89F-0C57-476C-83CB-39E73C1A5C0C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93D77AA-8C23-40C4-97F3-352581D51BC6}"/>
              </a:ext>
            </a:extLst>
          </p:cNvPr>
          <p:cNvGrpSpPr/>
          <p:nvPr/>
        </p:nvGrpSpPr>
        <p:grpSpPr>
          <a:xfrm>
            <a:off x="1568383" y="5225939"/>
            <a:ext cx="3055868" cy="875705"/>
            <a:chOff x="2911792" y="4330939"/>
            <a:chExt cx="1996919" cy="87570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572434F-C6DF-4181-B426-384436274982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58AEAE-4DDA-45A3-BE06-5D099DB5E9F8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7" name="Elbow Connector 125">
            <a:extLst>
              <a:ext uri="{FF2B5EF4-FFF2-40B4-BE49-F238E27FC236}">
                <a16:creationId xmlns:a16="http://schemas.microsoft.com/office/drawing/2014/main" id="{6497D89A-302A-4484-9EAB-A2CC4EA0A9FD}"/>
              </a:ext>
            </a:extLst>
          </p:cNvPr>
          <p:cNvCxnSpPr>
            <a:cxnSpLocks/>
            <a:stCxn id="33" idx="0"/>
          </p:cNvCxnSpPr>
          <p:nvPr/>
        </p:nvCxnSpPr>
        <p:spPr>
          <a:xfrm rot="16200000" flipV="1">
            <a:off x="4515176" y="2603028"/>
            <a:ext cx="340650" cy="143319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126">
            <a:extLst>
              <a:ext uri="{FF2B5EF4-FFF2-40B4-BE49-F238E27FC236}">
                <a16:creationId xmlns:a16="http://schemas.microsoft.com/office/drawing/2014/main" id="{4ED719A4-724F-40F5-A48B-502FE69839E0}"/>
              </a:ext>
            </a:extLst>
          </p:cNvPr>
          <p:cNvCxnSpPr>
            <a:cxnSpLocks/>
            <a:stCxn id="31" idx="0"/>
          </p:cNvCxnSpPr>
          <p:nvPr/>
        </p:nvCxnSpPr>
        <p:spPr>
          <a:xfrm rot="16200000" flipV="1">
            <a:off x="4798861" y="1945586"/>
            <a:ext cx="1369747" cy="1718980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127">
            <a:extLst>
              <a:ext uri="{FF2B5EF4-FFF2-40B4-BE49-F238E27FC236}">
                <a16:creationId xmlns:a16="http://schemas.microsoft.com/office/drawing/2014/main" id="{359C0A8F-014E-45E6-AE91-642DE4D7A639}"/>
              </a:ext>
            </a:extLst>
          </p:cNvPr>
          <p:cNvCxnSpPr>
            <a:stCxn id="32" idx="2"/>
            <a:endCxn id="42" idx="3"/>
          </p:cNvCxnSpPr>
          <p:nvPr/>
        </p:nvCxnSpPr>
        <p:spPr>
          <a:xfrm rot="5400000">
            <a:off x="4492023" y="3886524"/>
            <a:ext cx="392116" cy="1355198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128">
            <a:extLst>
              <a:ext uri="{FF2B5EF4-FFF2-40B4-BE49-F238E27FC236}">
                <a16:creationId xmlns:a16="http://schemas.microsoft.com/office/drawing/2014/main" id="{7A89D127-DEED-4C22-91F5-D88D1660160C}"/>
              </a:ext>
            </a:extLst>
          </p:cNvPr>
          <p:cNvCxnSpPr>
            <a:stCxn id="30" idx="2"/>
            <a:endCxn id="45" idx="3"/>
          </p:cNvCxnSpPr>
          <p:nvPr/>
        </p:nvCxnSpPr>
        <p:spPr>
          <a:xfrm rot="5400000">
            <a:off x="4760321" y="4231995"/>
            <a:ext cx="1410414" cy="168255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50A4BC-B0C0-4A0B-9495-54C3B0E94C4F}"/>
              </a:ext>
            </a:extLst>
          </p:cNvPr>
          <p:cNvSpPr txBox="1"/>
          <p:nvPr/>
        </p:nvSpPr>
        <p:spPr>
          <a:xfrm>
            <a:off x="7791215" y="610465"/>
            <a:ext cx="39307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2A05F36C-AE4C-45FE-8116-23144ADE465D}"/>
              </a:ext>
            </a:extLst>
          </p:cNvPr>
          <p:cNvSpPr txBox="1">
            <a:spLocks/>
          </p:cNvSpPr>
          <p:nvPr/>
        </p:nvSpPr>
        <p:spPr>
          <a:xfrm>
            <a:off x="7791215" y="312760"/>
            <a:ext cx="3930746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800" b="0" dirty="0">
                <a:solidFill>
                  <a:schemeClr val="accent5"/>
                </a:solidFill>
              </a:rPr>
              <a:t>Allppt.com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D377C3-63C7-462C-90DF-79DC7CC1B87C}"/>
              </a:ext>
            </a:extLst>
          </p:cNvPr>
          <p:cNvSpPr txBox="1"/>
          <p:nvPr/>
        </p:nvSpPr>
        <p:spPr>
          <a:xfrm>
            <a:off x="8847909" y="2268137"/>
            <a:ext cx="2874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FEE097-3508-450E-9682-1EAD99F3CAF2}"/>
              </a:ext>
            </a:extLst>
          </p:cNvPr>
          <p:cNvSpPr txBox="1"/>
          <p:nvPr/>
        </p:nvSpPr>
        <p:spPr>
          <a:xfrm>
            <a:off x="8316092" y="5366195"/>
            <a:ext cx="3405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Online </a:t>
            </a:r>
          </a:p>
          <a:p>
            <a:pPr algn="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Delivery Service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7">
            <a:extLst>
              <a:ext uri="{FF2B5EF4-FFF2-40B4-BE49-F238E27FC236}">
                <a16:creationId xmlns:a16="http://schemas.microsoft.com/office/drawing/2014/main" id="{4B91F6A4-D65E-4CC3-8E07-ED6BD3A79C73}"/>
              </a:ext>
            </a:extLst>
          </p:cNvPr>
          <p:cNvSpPr/>
          <p:nvPr/>
        </p:nvSpPr>
        <p:spPr>
          <a:xfrm>
            <a:off x="3489126" y="1863876"/>
            <a:ext cx="4669811" cy="962387"/>
          </a:xfrm>
          <a:prstGeom prst="round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4" name="Rounded Rectangle 17">
            <a:extLst>
              <a:ext uri="{FF2B5EF4-FFF2-40B4-BE49-F238E27FC236}">
                <a16:creationId xmlns:a16="http://schemas.microsoft.com/office/drawing/2014/main" id="{14A8A146-7817-4A89-BDCA-4818C008D9C1}"/>
              </a:ext>
            </a:extLst>
          </p:cNvPr>
          <p:cNvSpPr/>
          <p:nvPr/>
        </p:nvSpPr>
        <p:spPr>
          <a:xfrm>
            <a:off x="2644619" y="2950815"/>
            <a:ext cx="4669811" cy="962387"/>
          </a:xfrm>
          <a:prstGeom prst="round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5" name="Rounded Rectangle 17">
            <a:extLst>
              <a:ext uri="{FF2B5EF4-FFF2-40B4-BE49-F238E27FC236}">
                <a16:creationId xmlns:a16="http://schemas.microsoft.com/office/drawing/2014/main" id="{050CF72F-8C16-447D-9B9B-FD250C41279B}"/>
              </a:ext>
            </a:extLst>
          </p:cNvPr>
          <p:cNvSpPr/>
          <p:nvPr/>
        </p:nvSpPr>
        <p:spPr>
          <a:xfrm>
            <a:off x="1800111" y="4037754"/>
            <a:ext cx="4669811" cy="962387"/>
          </a:xfrm>
          <a:prstGeom prst="round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6" name="Rounded Rectangle 17">
            <a:extLst>
              <a:ext uri="{FF2B5EF4-FFF2-40B4-BE49-F238E27FC236}">
                <a16:creationId xmlns:a16="http://schemas.microsoft.com/office/drawing/2014/main" id="{4297CBE6-D278-454E-B995-13A1CA91052B}"/>
              </a:ext>
            </a:extLst>
          </p:cNvPr>
          <p:cNvSpPr/>
          <p:nvPr/>
        </p:nvSpPr>
        <p:spPr>
          <a:xfrm>
            <a:off x="955603" y="5124692"/>
            <a:ext cx="4669811" cy="962387"/>
          </a:xfrm>
          <a:prstGeom prst="round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13A196-FB7D-4D6C-A73B-080DAACA33F3}"/>
              </a:ext>
            </a:extLst>
          </p:cNvPr>
          <p:cNvSpPr/>
          <p:nvPr/>
        </p:nvSpPr>
        <p:spPr>
          <a:xfrm>
            <a:off x="3760859" y="1956481"/>
            <a:ext cx="1682065" cy="3759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2F0DDE-E6B9-48CC-89C8-5493E1282F4F}"/>
              </a:ext>
            </a:extLst>
          </p:cNvPr>
          <p:cNvSpPr/>
          <p:nvPr/>
        </p:nvSpPr>
        <p:spPr>
          <a:xfrm>
            <a:off x="2918625" y="3044897"/>
            <a:ext cx="1682065" cy="3759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290223-BAB2-474E-AD45-42BBAD5A3A88}"/>
              </a:ext>
            </a:extLst>
          </p:cNvPr>
          <p:cNvSpPr/>
          <p:nvPr/>
        </p:nvSpPr>
        <p:spPr>
          <a:xfrm>
            <a:off x="2076390" y="4133313"/>
            <a:ext cx="1682065" cy="3759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832582-12F6-4C8D-861D-9D35462D7F9B}"/>
              </a:ext>
            </a:extLst>
          </p:cNvPr>
          <p:cNvSpPr/>
          <p:nvPr/>
        </p:nvSpPr>
        <p:spPr>
          <a:xfrm>
            <a:off x="1234155" y="5221728"/>
            <a:ext cx="1682065" cy="3759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5FB048-E238-434D-9D84-F66A9B36D367}"/>
              </a:ext>
            </a:extLst>
          </p:cNvPr>
          <p:cNvGrpSpPr/>
          <p:nvPr/>
        </p:nvGrpSpPr>
        <p:grpSpPr>
          <a:xfrm>
            <a:off x="7009259" y="1863876"/>
            <a:ext cx="4243140" cy="4286977"/>
            <a:chOff x="794796" y="1552872"/>
            <a:chExt cx="4243140" cy="4286977"/>
          </a:xfrm>
        </p:grpSpPr>
        <p:sp>
          <p:nvSpPr>
            <p:cNvPr id="12" name="Curved Up Arrow 1">
              <a:extLst>
                <a:ext uri="{FF2B5EF4-FFF2-40B4-BE49-F238E27FC236}">
                  <a16:creationId xmlns:a16="http://schemas.microsoft.com/office/drawing/2014/main" id="{D5053CAE-AC97-490F-B4A0-31C363BC833A}"/>
                </a:ext>
              </a:extLst>
            </p:cNvPr>
            <p:cNvSpPr/>
            <p:nvPr/>
          </p:nvSpPr>
          <p:spPr>
            <a:xfrm>
              <a:off x="794796" y="1552872"/>
              <a:ext cx="4243140" cy="4286977"/>
            </a:xfrm>
            <a:custGeom>
              <a:avLst/>
              <a:gdLst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8075 h 731523"/>
                <a:gd name="connsiteX6" fmla="*/ 0 w 635736"/>
                <a:gd name="connsiteY6" fmla="*/ 716278 h 731523"/>
                <a:gd name="connsiteX7" fmla="*/ 361416 w 635736"/>
                <a:gd name="connsiteY7" fmla="*/ 182880 h 731523"/>
                <a:gd name="connsiteX8" fmla="*/ 269976 w 635736"/>
                <a:gd name="connsiteY8" fmla="*/ 182880 h 731523"/>
                <a:gd name="connsiteX9" fmla="*/ 467810 w 635736"/>
                <a:gd name="connsiteY9" fmla="*/ 0 h 731523"/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6278 h 731523"/>
                <a:gd name="connsiteX6" fmla="*/ 361416 w 635736"/>
                <a:gd name="connsiteY6" fmla="*/ 182880 h 731523"/>
                <a:gd name="connsiteX7" fmla="*/ 269976 w 635736"/>
                <a:gd name="connsiteY7" fmla="*/ 182880 h 731523"/>
                <a:gd name="connsiteX8" fmla="*/ 467810 w 635736"/>
                <a:gd name="connsiteY8" fmla="*/ 0 h 731523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912" h="736598">
                  <a:moveTo>
                    <a:pt x="582986" y="0"/>
                  </a:moveTo>
                  <a:lnTo>
                    <a:pt x="750912" y="182880"/>
                  </a:lnTo>
                  <a:lnTo>
                    <a:pt x="659472" y="182880"/>
                  </a:lnTo>
                  <a:cubicBezTo>
                    <a:pt x="604805" y="511774"/>
                    <a:pt x="413733" y="732568"/>
                    <a:pt x="202580" y="731520"/>
                  </a:cubicBezTo>
                  <a:lnTo>
                    <a:pt x="0" y="736598"/>
                  </a:lnTo>
                  <a:cubicBezTo>
                    <a:pt x="38392" y="729825"/>
                    <a:pt x="73200" y="726606"/>
                    <a:pt x="115176" y="716278"/>
                  </a:cubicBezTo>
                  <a:cubicBezTo>
                    <a:pt x="291341" y="660491"/>
                    <a:pt x="431613" y="453492"/>
                    <a:pt x="476592" y="182880"/>
                  </a:cubicBezTo>
                  <a:lnTo>
                    <a:pt x="385152" y="182880"/>
                  </a:lnTo>
                  <a:lnTo>
                    <a:pt x="5829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Curved Up Arrow 1">
              <a:extLst>
                <a:ext uri="{FF2B5EF4-FFF2-40B4-BE49-F238E27FC236}">
                  <a16:creationId xmlns:a16="http://schemas.microsoft.com/office/drawing/2014/main" id="{FB244DBA-2DCD-437F-8696-462FEDB1332E}"/>
                </a:ext>
              </a:extLst>
            </p:cNvPr>
            <p:cNvSpPr/>
            <p:nvPr/>
          </p:nvSpPr>
          <p:spPr>
            <a:xfrm>
              <a:off x="2608239" y="1552872"/>
              <a:ext cx="2429697" cy="3278977"/>
            </a:xfrm>
            <a:custGeom>
              <a:avLst/>
              <a:gdLst/>
              <a:ahLst/>
              <a:cxnLst/>
              <a:rect l="l" t="t" r="r" b="b"/>
              <a:pathLst>
                <a:path w="2429697" h="3278977">
                  <a:moveTo>
                    <a:pt x="1480806" y="0"/>
                  </a:moveTo>
                  <a:lnTo>
                    <a:pt x="2429697" y="1064356"/>
                  </a:lnTo>
                  <a:lnTo>
                    <a:pt x="1913002" y="1064356"/>
                  </a:lnTo>
                  <a:cubicBezTo>
                    <a:pt x="1767557" y="1965619"/>
                    <a:pt x="1451237" y="2727407"/>
                    <a:pt x="1030480" y="3278977"/>
                  </a:cubicBezTo>
                  <a:lnTo>
                    <a:pt x="0" y="3278977"/>
                  </a:lnTo>
                  <a:cubicBezTo>
                    <a:pt x="423651" y="2718190"/>
                    <a:pt x="736725" y="1949779"/>
                    <a:pt x="879611" y="1064356"/>
                  </a:cubicBezTo>
                  <a:lnTo>
                    <a:pt x="362916" y="10643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Curved Up Arrow 1">
              <a:extLst>
                <a:ext uri="{FF2B5EF4-FFF2-40B4-BE49-F238E27FC236}">
                  <a16:creationId xmlns:a16="http://schemas.microsoft.com/office/drawing/2014/main" id="{DF2B3BD0-E465-4D3E-8D1D-268EB4B3F769}"/>
                </a:ext>
              </a:extLst>
            </p:cNvPr>
            <p:cNvSpPr/>
            <p:nvPr/>
          </p:nvSpPr>
          <p:spPr>
            <a:xfrm>
              <a:off x="2971155" y="1552872"/>
              <a:ext cx="2066781" cy="2270977"/>
            </a:xfrm>
            <a:custGeom>
              <a:avLst/>
              <a:gdLst/>
              <a:ahLst/>
              <a:cxnLst/>
              <a:rect l="l" t="t" r="r" b="b"/>
              <a:pathLst>
                <a:path w="2066781" h="2270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cubicBezTo>
                    <a:pt x="1479389" y="1502438"/>
                    <a:pt x="1368319" y="1907566"/>
                    <a:pt x="1222656" y="2270977"/>
                  </a:cubicBezTo>
                  <a:lnTo>
                    <a:pt x="189248" y="2270977"/>
                  </a:lnTo>
                  <a:cubicBezTo>
                    <a:pt x="335680" y="1904432"/>
                    <a:pt x="446642" y="1498457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Curved Up Arrow 1">
              <a:extLst>
                <a:ext uri="{FF2B5EF4-FFF2-40B4-BE49-F238E27FC236}">
                  <a16:creationId xmlns:a16="http://schemas.microsoft.com/office/drawing/2014/main" id="{ED56DC70-04B6-4261-8B7A-50723B58157E}"/>
                </a:ext>
              </a:extLst>
            </p:cNvPr>
            <p:cNvSpPr/>
            <p:nvPr/>
          </p:nvSpPr>
          <p:spPr>
            <a:xfrm>
              <a:off x="2971155" y="1552872"/>
              <a:ext cx="2066781" cy="1262977"/>
            </a:xfrm>
            <a:custGeom>
              <a:avLst/>
              <a:gdLst/>
              <a:ahLst/>
              <a:cxnLst/>
              <a:rect l="l" t="t" r="r" b="b"/>
              <a:pathLst>
                <a:path w="2066781" h="1262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lnTo>
                    <a:pt x="1512330" y="1262977"/>
                  </a:lnTo>
                  <a:lnTo>
                    <a:pt x="479897" y="1262977"/>
                  </a:lnTo>
                  <a:cubicBezTo>
                    <a:pt x="494102" y="1197656"/>
                    <a:pt x="505885" y="1131341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A27AE6C-005D-4526-AD38-C231705E3672}"/>
              </a:ext>
            </a:extLst>
          </p:cNvPr>
          <p:cNvSpPr txBox="1"/>
          <p:nvPr/>
        </p:nvSpPr>
        <p:spPr>
          <a:xfrm>
            <a:off x="4252188" y="1895561"/>
            <a:ext cx="76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543C9C-7BB7-4297-8ADD-CCE67E768EC6}"/>
              </a:ext>
            </a:extLst>
          </p:cNvPr>
          <p:cNvSpPr txBox="1"/>
          <p:nvPr/>
        </p:nvSpPr>
        <p:spPr>
          <a:xfrm>
            <a:off x="3402429" y="2982474"/>
            <a:ext cx="76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6A7C2E-2C44-4F4F-9B28-6874F6DA99BB}"/>
              </a:ext>
            </a:extLst>
          </p:cNvPr>
          <p:cNvSpPr txBox="1"/>
          <p:nvPr/>
        </p:nvSpPr>
        <p:spPr>
          <a:xfrm>
            <a:off x="2552671" y="4069387"/>
            <a:ext cx="76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3C6D99-6D7A-49F5-A4B0-02FA5287BD36}"/>
              </a:ext>
            </a:extLst>
          </p:cNvPr>
          <p:cNvSpPr txBox="1"/>
          <p:nvPr/>
        </p:nvSpPr>
        <p:spPr>
          <a:xfrm>
            <a:off x="1702913" y="5156300"/>
            <a:ext cx="76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AEB392-5C65-43B0-B8D0-C2D48A6156CB}"/>
              </a:ext>
            </a:extLst>
          </p:cNvPr>
          <p:cNvSpPr txBox="1"/>
          <p:nvPr/>
        </p:nvSpPr>
        <p:spPr>
          <a:xfrm>
            <a:off x="5517755" y="2019290"/>
            <a:ext cx="1542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953642-5E30-4542-B34D-733BEC62D7D0}"/>
              </a:ext>
            </a:extLst>
          </p:cNvPr>
          <p:cNvSpPr txBox="1"/>
          <p:nvPr/>
        </p:nvSpPr>
        <p:spPr>
          <a:xfrm>
            <a:off x="3848176" y="2361034"/>
            <a:ext cx="405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9D99EC-4FA6-4B34-ABE4-98AEC49381D9}"/>
              </a:ext>
            </a:extLst>
          </p:cNvPr>
          <p:cNvSpPr txBox="1"/>
          <p:nvPr/>
        </p:nvSpPr>
        <p:spPr>
          <a:xfrm>
            <a:off x="3001088" y="3448582"/>
            <a:ext cx="405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A01232-7D4C-4F73-8F6F-18D85C55D513}"/>
              </a:ext>
            </a:extLst>
          </p:cNvPr>
          <p:cNvSpPr txBox="1"/>
          <p:nvPr/>
        </p:nvSpPr>
        <p:spPr>
          <a:xfrm>
            <a:off x="2153998" y="4536128"/>
            <a:ext cx="405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529DFA-6CDD-4E14-AA5D-E7712C6CE760}"/>
              </a:ext>
            </a:extLst>
          </p:cNvPr>
          <p:cNvSpPr txBox="1"/>
          <p:nvPr/>
        </p:nvSpPr>
        <p:spPr>
          <a:xfrm>
            <a:off x="1306910" y="5623676"/>
            <a:ext cx="405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CD31F4-5409-4D20-B671-D7AFF70F5840}"/>
              </a:ext>
            </a:extLst>
          </p:cNvPr>
          <p:cNvSpPr txBox="1"/>
          <p:nvPr/>
        </p:nvSpPr>
        <p:spPr>
          <a:xfrm>
            <a:off x="4675097" y="3111105"/>
            <a:ext cx="1542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C873E7-CD89-4DE7-A1BC-55002E46BEE8}"/>
              </a:ext>
            </a:extLst>
          </p:cNvPr>
          <p:cNvSpPr txBox="1"/>
          <p:nvPr/>
        </p:nvSpPr>
        <p:spPr>
          <a:xfrm>
            <a:off x="3832439" y="4202920"/>
            <a:ext cx="1542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A03382-09ED-48B0-A8ED-8A53CBDD8EC7}"/>
              </a:ext>
            </a:extLst>
          </p:cNvPr>
          <p:cNvSpPr txBox="1"/>
          <p:nvPr/>
        </p:nvSpPr>
        <p:spPr>
          <a:xfrm>
            <a:off x="2989781" y="5294735"/>
            <a:ext cx="1542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8EFC79F-1375-4BA9-B078-CF916779E7C3}"/>
              </a:ext>
            </a:extLst>
          </p:cNvPr>
          <p:cNvCxnSpPr/>
          <p:nvPr/>
        </p:nvCxnSpPr>
        <p:spPr>
          <a:xfrm>
            <a:off x="8233767" y="2332458"/>
            <a:ext cx="877020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E033A71-BCEC-4F07-AD7F-5F451300ECA4}"/>
              </a:ext>
            </a:extLst>
          </p:cNvPr>
          <p:cNvCxnSpPr/>
          <p:nvPr/>
        </p:nvCxnSpPr>
        <p:spPr>
          <a:xfrm>
            <a:off x="7340950" y="3511897"/>
            <a:ext cx="1540890" cy="1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6EA0A71-0B46-469F-BB48-88928398A496}"/>
              </a:ext>
            </a:extLst>
          </p:cNvPr>
          <p:cNvCxnSpPr/>
          <p:nvPr/>
        </p:nvCxnSpPr>
        <p:spPr>
          <a:xfrm>
            <a:off x="6521664" y="4583118"/>
            <a:ext cx="1961467" cy="15034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C0CCC7B-D557-4992-92AD-3691BFAB30DA}"/>
              </a:ext>
            </a:extLst>
          </p:cNvPr>
          <p:cNvCxnSpPr/>
          <p:nvPr/>
        </p:nvCxnSpPr>
        <p:spPr>
          <a:xfrm flipV="1">
            <a:off x="5641481" y="5662301"/>
            <a:ext cx="1920343" cy="8068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8FD8E8-4D41-4B40-AC8B-81BA798E1494}"/>
              </a:ext>
            </a:extLst>
          </p:cNvPr>
          <p:cNvGrpSpPr/>
          <p:nvPr/>
        </p:nvGrpSpPr>
        <p:grpSpPr>
          <a:xfrm rot="16200000">
            <a:off x="2693526" y="-1719225"/>
            <a:ext cx="6849470" cy="10304980"/>
            <a:chOff x="2448185" y="1335958"/>
            <a:chExt cx="6367818" cy="7857277"/>
          </a:xfrm>
          <a:solidFill>
            <a:schemeClr val="bg1">
              <a:lumMod val="7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772988-DB30-42C3-A4E3-88308C33B801}"/>
                </a:ext>
              </a:extLst>
            </p:cNvPr>
            <p:cNvSpPr/>
            <p:nvPr/>
          </p:nvSpPr>
          <p:spPr>
            <a:xfrm>
              <a:off x="5029736" y="1335958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776AB7B-2FAC-432D-A9B8-EFD33052F460}"/>
                </a:ext>
              </a:extLst>
            </p:cNvPr>
            <p:cNvSpPr/>
            <p:nvPr/>
          </p:nvSpPr>
          <p:spPr>
            <a:xfrm rot="16200000">
              <a:off x="4399736" y="1971474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DDEB0A-0DC3-481E-ADB5-D2A971B25E28}"/>
                </a:ext>
              </a:extLst>
            </p:cNvPr>
            <p:cNvSpPr/>
            <p:nvPr/>
          </p:nvSpPr>
          <p:spPr>
            <a:xfrm>
              <a:off x="3769736" y="2601474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1B7B3E2-CBB6-4F61-9111-5F6756C850AB}"/>
                </a:ext>
              </a:extLst>
            </p:cNvPr>
            <p:cNvSpPr/>
            <p:nvPr/>
          </p:nvSpPr>
          <p:spPr>
            <a:xfrm rot="16200000">
              <a:off x="4759735" y="2871990"/>
              <a:ext cx="180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8B9EBC-F287-4F13-A03D-35CB293B0060}"/>
                </a:ext>
              </a:extLst>
            </p:cNvPr>
            <p:cNvSpPr/>
            <p:nvPr/>
          </p:nvSpPr>
          <p:spPr>
            <a:xfrm>
              <a:off x="5755002" y="3892180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4D2E8B-A788-471F-BF72-65FB91EBB1DB}"/>
                </a:ext>
              </a:extLst>
            </p:cNvPr>
            <p:cNvSpPr/>
            <p:nvPr/>
          </p:nvSpPr>
          <p:spPr>
            <a:xfrm rot="16200000">
              <a:off x="5116907" y="4530659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462C8C-D006-43BC-8E52-1BCB0E40A484}"/>
                </a:ext>
              </a:extLst>
            </p:cNvPr>
            <p:cNvSpPr/>
            <p:nvPr/>
          </p:nvSpPr>
          <p:spPr>
            <a:xfrm>
              <a:off x="4479103" y="5183776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732F24-2B83-42EC-B671-724EDCD38C15}"/>
                </a:ext>
              </a:extLst>
            </p:cNvPr>
            <p:cNvSpPr/>
            <p:nvPr/>
          </p:nvSpPr>
          <p:spPr>
            <a:xfrm rot="16200000">
              <a:off x="5476906" y="5453777"/>
              <a:ext cx="180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6A4AB8-D27B-4B6A-8D6E-8DCC05457C00}"/>
                </a:ext>
              </a:extLst>
            </p:cNvPr>
            <p:cNvSpPr/>
            <p:nvPr/>
          </p:nvSpPr>
          <p:spPr>
            <a:xfrm>
              <a:off x="6463397" y="6463630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F670A5-CB8C-4AD7-AF22-FD0CF3B9DDBB}"/>
                </a:ext>
              </a:extLst>
            </p:cNvPr>
            <p:cNvSpPr/>
            <p:nvPr/>
          </p:nvSpPr>
          <p:spPr>
            <a:xfrm rot="16200000">
              <a:off x="5833398" y="7100116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BB045D-A799-435A-83CA-F400A59FB540}"/>
                </a:ext>
              </a:extLst>
            </p:cNvPr>
            <p:cNvSpPr/>
            <p:nvPr/>
          </p:nvSpPr>
          <p:spPr>
            <a:xfrm>
              <a:off x="5206227" y="7753232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61F17FA-843A-4AF4-8AB0-6BD12C4CF48C}"/>
                </a:ext>
              </a:extLst>
            </p:cNvPr>
            <p:cNvSpPr/>
            <p:nvPr/>
          </p:nvSpPr>
          <p:spPr>
            <a:xfrm rot="16200000">
              <a:off x="6919700" y="7296932"/>
              <a:ext cx="180000" cy="36126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EC077E7-67E8-4F61-B2F6-1FEDFB212010}"/>
                </a:ext>
              </a:extLst>
            </p:cNvPr>
            <p:cNvSpPr/>
            <p:nvPr/>
          </p:nvSpPr>
          <p:spPr>
            <a:xfrm rot="16200000">
              <a:off x="3731836" y="52309"/>
              <a:ext cx="180000" cy="27473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F5185B6-0FE0-4104-9FB2-265E26D1428E}"/>
              </a:ext>
            </a:extLst>
          </p:cNvPr>
          <p:cNvSpPr/>
          <p:nvPr/>
        </p:nvSpPr>
        <p:spPr>
          <a:xfrm>
            <a:off x="3049442" y="4233736"/>
            <a:ext cx="108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B27F1D-A6FE-4802-8C11-871E92B01EF4}"/>
              </a:ext>
            </a:extLst>
          </p:cNvPr>
          <p:cNvSpPr/>
          <p:nvPr/>
        </p:nvSpPr>
        <p:spPr>
          <a:xfrm>
            <a:off x="1365641" y="4234947"/>
            <a:ext cx="1080000" cy="90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5016FE-6FA5-409D-A164-08CBA0CD8A0E}"/>
              </a:ext>
            </a:extLst>
          </p:cNvPr>
          <p:cNvSpPr/>
          <p:nvPr/>
        </p:nvSpPr>
        <p:spPr>
          <a:xfrm>
            <a:off x="6417044" y="3450437"/>
            <a:ext cx="1080000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F01E5E-3323-48C9-8352-DCE3AB0D864B}"/>
              </a:ext>
            </a:extLst>
          </p:cNvPr>
          <p:cNvSpPr/>
          <p:nvPr/>
        </p:nvSpPr>
        <p:spPr>
          <a:xfrm>
            <a:off x="4733243" y="3450437"/>
            <a:ext cx="1080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42DAC4-8DC6-4850-9D38-96CF031132C8}"/>
              </a:ext>
            </a:extLst>
          </p:cNvPr>
          <p:cNvSpPr/>
          <p:nvPr/>
        </p:nvSpPr>
        <p:spPr>
          <a:xfrm>
            <a:off x="9784646" y="2682569"/>
            <a:ext cx="1080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074E3F-CF9F-417E-8175-14B7C6575197}"/>
              </a:ext>
            </a:extLst>
          </p:cNvPr>
          <p:cNvSpPr/>
          <p:nvPr/>
        </p:nvSpPr>
        <p:spPr>
          <a:xfrm>
            <a:off x="8100845" y="2682569"/>
            <a:ext cx="1080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7AA719-B8CA-4366-9231-B99B804D59FD}"/>
              </a:ext>
            </a:extLst>
          </p:cNvPr>
          <p:cNvSpPr/>
          <p:nvPr/>
        </p:nvSpPr>
        <p:spPr>
          <a:xfrm>
            <a:off x="1375887" y="3267238"/>
            <a:ext cx="54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73550C-48DF-4426-866F-D74F6756ABAE}"/>
              </a:ext>
            </a:extLst>
          </p:cNvPr>
          <p:cNvSpPr/>
          <p:nvPr/>
        </p:nvSpPr>
        <p:spPr>
          <a:xfrm>
            <a:off x="3590305" y="5567335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AEF20E-58D3-4E14-BB65-0CAEA2F388DE}"/>
              </a:ext>
            </a:extLst>
          </p:cNvPr>
          <p:cNvSpPr/>
          <p:nvPr/>
        </p:nvSpPr>
        <p:spPr>
          <a:xfrm>
            <a:off x="4721666" y="2440659"/>
            <a:ext cx="5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449F04-E24D-4801-9413-2CD1C6D359EF}"/>
              </a:ext>
            </a:extLst>
          </p:cNvPr>
          <p:cNvSpPr/>
          <p:nvPr/>
        </p:nvSpPr>
        <p:spPr>
          <a:xfrm>
            <a:off x="8636082" y="1699037"/>
            <a:ext cx="540000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31CCE5-35E9-4AB1-BFA8-AE4A5C6BD963}"/>
              </a:ext>
            </a:extLst>
          </p:cNvPr>
          <p:cNvSpPr/>
          <p:nvPr/>
        </p:nvSpPr>
        <p:spPr>
          <a:xfrm>
            <a:off x="10078052" y="4066960"/>
            <a:ext cx="540000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44B49C-D434-4129-B45B-066A6ED5FA0E}"/>
              </a:ext>
            </a:extLst>
          </p:cNvPr>
          <p:cNvSpPr/>
          <p:nvPr/>
        </p:nvSpPr>
        <p:spPr>
          <a:xfrm>
            <a:off x="6946706" y="4919865"/>
            <a:ext cx="5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769305-1F0E-46D9-8CAD-44ADD74329D4}"/>
              </a:ext>
            </a:extLst>
          </p:cNvPr>
          <p:cNvSpPr txBox="1"/>
          <p:nvPr/>
        </p:nvSpPr>
        <p:spPr>
          <a:xfrm>
            <a:off x="1441586" y="3306408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147166-6C46-432F-836E-76098E825193}"/>
              </a:ext>
            </a:extLst>
          </p:cNvPr>
          <p:cNvSpPr txBox="1"/>
          <p:nvPr/>
        </p:nvSpPr>
        <p:spPr>
          <a:xfrm>
            <a:off x="3656004" y="5606504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01BD84-3643-4B47-9DEF-D43B11A41278}"/>
              </a:ext>
            </a:extLst>
          </p:cNvPr>
          <p:cNvSpPr txBox="1"/>
          <p:nvPr/>
        </p:nvSpPr>
        <p:spPr>
          <a:xfrm>
            <a:off x="7012405" y="4959034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382F1E-BD69-47C6-B497-8A74F416CD20}"/>
              </a:ext>
            </a:extLst>
          </p:cNvPr>
          <p:cNvSpPr txBox="1"/>
          <p:nvPr/>
        </p:nvSpPr>
        <p:spPr>
          <a:xfrm>
            <a:off x="10143752" y="4106129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FC4834-4EC9-439B-8FB7-8E97D868DF9F}"/>
              </a:ext>
            </a:extLst>
          </p:cNvPr>
          <p:cNvSpPr txBox="1"/>
          <p:nvPr/>
        </p:nvSpPr>
        <p:spPr>
          <a:xfrm>
            <a:off x="4787366" y="2479829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6B0B17-697B-4D9B-8556-1EA58E8DFEF5}"/>
              </a:ext>
            </a:extLst>
          </p:cNvPr>
          <p:cNvSpPr txBox="1"/>
          <p:nvPr/>
        </p:nvSpPr>
        <p:spPr>
          <a:xfrm>
            <a:off x="8701781" y="1738206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EB41069-A3C2-44CB-8632-F6D2E5B27AC4}"/>
              </a:ext>
            </a:extLst>
          </p:cNvPr>
          <p:cNvGrpSpPr/>
          <p:nvPr/>
        </p:nvGrpSpPr>
        <p:grpSpPr>
          <a:xfrm>
            <a:off x="2013819" y="2919940"/>
            <a:ext cx="1888591" cy="904116"/>
            <a:chOff x="395535" y="3737445"/>
            <a:chExt cx="1519240" cy="90411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0570C03-2023-42FA-8C82-20630C90163C}"/>
                </a:ext>
              </a:extLst>
            </p:cNvPr>
            <p:cNvSpPr txBox="1"/>
            <p:nvPr/>
          </p:nvSpPr>
          <p:spPr>
            <a:xfrm>
              <a:off x="395535" y="3737445"/>
              <a:ext cx="151923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394FC82-9F54-490F-987B-AFCFFDC7546F}"/>
                </a:ext>
              </a:extLst>
            </p:cNvPr>
            <p:cNvSpPr txBox="1"/>
            <p:nvPr/>
          </p:nvSpPr>
          <p:spPr>
            <a:xfrm>
              <a:off x="395537" y="3995230"/>
              <a:ext cx="1519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4D46B50-9043-4C98-98EF-D86B37C35C64}"/>
              </a:ext>
            </a:extLst>
          </p:cNvPr>
          <p:cNvGrpSpPr/>
          <p:nvPr/>
        </p:nvGrpSpPr>
        <p:grpSpPr>
          <a:xfrm>
            <a:off x="5354305" y="2140847"/>
            <a:ext cx="1888591" cy="904116"/>
            <a:chOff x="395535" y="3737445"/>
            <a:chExt cx="1519240" cy="90411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41FF884-8A9F-447C-A2A0-0FD7F47D1034}"/>
                </a:ext>
              </a:extLst>
            </p:cNvPr>
            <p:cNvSpPr txBox="1"/>
            <p:nvPr/>
          </p:nvSpPr>
          <p:spPr>
            <a:xfrm>
              <a:off x="395535" y="3737445"/>
              <a:ext cx="151923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085150B-7FA4-49B4-997F-A3FF14558797}"/>
                </a:ext>
              </a:extLst>
            </p:cNvPr>
            <p:cNvSpPr txBox="1"/>
            <p:nvPr/>
          </p:nvSpPr>
          <p:spPr>
            <a:xfrm>
              <a:off x="395537" y="3995230"/>
              <a:ext cx="1519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FE6A1E6-3C74-498D-A891-78924218E64A}"/>
              </a:ext>
            </a:extLst>
          </p:cNvPr>
          <p:cNvGrpSpPr/>
          <p:nvPr/>
        </p:nvGrpSpPr>
        <p:grpSpPr>
          <a:xfrm>
            <a:off x="9263850" y="1427632"/>
            <a:ext cx="1810971" cy="904116"/>
            <a:chOff x="395535" y="3737445"/>
            <a:chExt cx="1519240" cy="90411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E44BFDA-2D64-4DAB-92F7-56F6D620AAF6}"/>
                </a:ext>
              </a:extLst>
            </p:cNvPr>
            <p:cNvSpPr txBox="1"/>
            <p:nvPr/>
          </p:nvSpPr>
          <p:spPr>
            <a:xfrm>
              <a:off x="395535" y="3737445"/>
              <a:ext cx="151923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2827C6F-97EA-4868-B040-E898A2B0E987}"/>
                </a:ext>
              </a:extLst>
            </p:cNvPr>
            <p:cNvSpPr txBox="1"/>
            <p:nvPr/>
          </p:nvSpPr>
          <p:spPr>
            <a:xfrm>
              <a:off x="395537" y="3995230"/>
              <a:ext cx="1519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4CEF65E-A641-4960-9529-B6723AAA9793}"/>
              </a:ext>
            </a:extLst>
          </p:cNvPr>
          <p:cNvGrpSpPr/>
          <p:nvPr/>
        </p:nvGrpSpPr>
        <p:grpSpPr>
          <a:xfrm>
            <a:off x="4224051" y="5473037"/>
            <a:ext cx="1888591" cy="904116"/>
            <a:chOff x="395535" y="3737445"/>
            <a:chExt cx="1519240" cy="9041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2D71674-ACCC-4053-AE2B-D5ED5DB24AD0}"/>
                </a:ext>
              </a:extLst>
            </p:cNvPr>
            <p:cNvSpPr txBox="1"/>
            <p:nvPr/>
          </p:nvSpPr>
          <p:spPr>
            <a:xfrm>
              <a:off x="395535" y="3737445"/>
              <a:ext cx="151923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CC3C7E3-B3C6-41A2-B0F4-6643C1A471D9}"/>
                </a:ext>
              </a:extLst>
            </p:cNvPr>
            <p:cNvSpPr txBox="1"/>
            <p:nvPr/>
          </p:nvSpPr>
          <p:spPr>
            <a:xfrm>
              <a:off x="395537" y="3995230"/>
              <a:ext cx="1519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FD8B84F-FA6B-4FA1-94A7-21AA4CBEF187}"/>
              </a:ext>
            </a:extLst>
          </p:cNvPr>
          <p:cNvGrpSpPr/>
          <p:nvPr/>
        </p:nvGrpSpPr>
        <p:grpSpPr>
          <a:xfrm>
            <a:off x="7580450" y="4864713"/>
            <a:ext cx="1888591" cy="904116"/>
            <a:chOff x="395535" y="3737445"/>
            <a:chExt cx="1519240" cy="90411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45E10C4-6835-4996-84AD-A4CFEA0243E4}"/>
                </a:ext>
              </a:extLst>
            </p:cNvPr>
            <p:cNvSpPr txBox="1"/>
            <p:nvPr/>
          </p:nvSpPr>
          <p:spPr>
            <a:xfrm>
              <a:off x="395535" y="3737445"/>
              <a:ext cx="151923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C88C113-D101-4802-9B71-448A8607CBA5}"/>
                </a:ext>
              </a:extLst>
            </p:cNvPr>
            <p:cNvSpPr txBox="1"/>
            <p:nvPr/>
          </p:nvSpPr>
          <p:spPr>
            <a:xfrm>
              <a:off x="395537" y="3995230"/>
              <a:ext cx="1519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7D4FB02-DF52-4D22-A3D8-413B04DFEAD1}"/>
              </a:ext>
            </a:extLst>
          </p:cNvPr>
          <p:cNvGrpSpPr/>
          <p:nvPr/>
        </p:nvGrpSpPr>
        <p:grpSpPr>
          <a:xfrm>
            <a:off x="9547336" y="4690054"/>
            <a:ext cx="1888591" cy="904116"/>
            <a:chOff x="395535" y="3737445"/>
            <a:chExt cx="1519240" cy="90411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2EFCCEB-1254-4A65-A535-AA792A1F2D39}"/>
                </a:ext>
              </a:extLst>
            </p:cNvPr>
            <p:cNvSpPr txBox="1"/>
            <p:nvPr/>
          </p:nvSpPr>
          <p:spPr>
            <a:xfrm>
              <a:off x="395535" y="3737445"/>
              <a:ext cx="151923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2B1815D-9983-41E2-AC93-A7BADACBEC32}"/>
                </a:ext>
              </a:extLst>
            </p:cNvPr>
            <p:cNvSpPr txBox="1"/>
            <p:nvPr/>
          </p:nvSpPr>
          <p:spPr>
            <a:xfrm>
              <a:off x="395537" y="3995230"/>
              <a:ext cx="1519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</p:grpSp>
      <p:sp>
        <p:nvSpPr>
          <p:cNvPr id="53" name="Rectangle 16">
            <a:extLst>
              <a:ext uri="{FF2B5EF4-FFF2-40B4-BE49-F238E27FC236}">
                <a16:creationId xmlns:a16="http://schemas.microsoft.com/office/drawing/2014/main" id="{431CF169-18F8-459A-8456-BE8D5DBEFDBB}"/>
              </a:ext>
            </a:extLst>
          </p:cNvPr>
          <p:cNvSpPr/>
          <p:nvPr/>
        </p:nvSpPr>
        <p:spPr>
          <a:xfrm rot="2700000">
            <a:off x="3457344" y="443504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id="{3D910A9E-2F98-47E7-A7BD-9169C4A1208A}"/>
              </a:ext>
            </a:extLst>
          </p:cNvPr>
          <p:cNvSpPr/>
          <p:nvPr/>
        </p:nvSpPr>
        <p:spPr>
          <a:xfrm>
            <a:off x="1751156" y="452801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63372053-C927-43AE-A865-F7A7DF6E9365}"/>
              </a:ext>
            </a:extLst>
          </p:cNvPr>
          <p:cNvSpPr/>
          <p:nvPr/>
        </p:nvSpPr>
        <p:spPr>
          <a:xfrm>
            <a:off x="10132384" y="294772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36">
            <a:extLst>
              <a:ext uri="{FF2B5EF4-FFF2-40B4-BE49-F238E27FC236}">
                <a16:creationId xmlns:a16="http://schemas.microsoft.com/office/drawing/2014/main" id="{27268548-D348-41EB-A08B-A3999CE61754}"/>
              </a:ext>
            </a:extLst>
          </p:cNvPr>
          <p:cNvSpPr/>
          <p:nvPr/>
        </p:nvSpPr>
        <p:spPr>
          <a:xfrm>
            <a:off x="5065878" y="372874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 Same Side Corner Rectangle 36">
            <a:extLst>
              <a:ext uri="{FF2B5EF4-FFF2-40B4-BE49-F238E27FC236}">
                <a16:creationId xmlns:a16="http://schemas.microsoft.com/office/drawing/2014/main" id="{54033525-9AC2-4120-B4B5-93C592DBFBFA}"/>
              </a:ext>
            </a:extLst>
          </p:cNvPr>
          <p:cNvSpPr>
            <a:spLocks noChangeAspect="1"/>
          </p:cNvSpPr>
          <p:nvPr/>
        </p:nvSpPr>
        <p:spPr>
          <a:xfrm>
            <a:off x="8443505" y="297214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Oval 21">
            <a:extLst>
              <a:ext uri="{FF2B5EF4-FFF2-40B4-BE49-F238E27FC236}">
                <a16:creationId xmlns:a16="http://schemas.microsoft.com/office/drawing/2014/main" id="{F9707E84-44D3-4568-A771-B1947A5C273E}"/>
              </a:ext>
            </a:extLst>
          </p:cNvPr>
          <p:cNvSpPr>
            <a:spLocks noChangeAspect="1"/>
          </p:cNvSpPr>
          <p:nvPr/>
        </p:nvSpPr>
        <p:spPr>
          <a:xfrm>
            <a:off x="6752971" y="370983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43718049-36C8-465B-B02A-5CBD5B8F2DFB}"/>
              </a:ext>
            </a:extLst>
          </p:cNvPr>
          <p:cNvSpPr txBox="1"/>
          <p:nvPr/>
        </p:nvSpPr>
        <p:spPr>
          <a:xfrm>
            <a:off x="7547957" y="5245450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B00500-346F-4924-97B2-181D986BB5A8}"/>
              </a:ext>
            </a:extLst>
          </p:cNvPr>
          <p:cNvSpPr txBox="1"/>
          <p:nvPr/>
        </p:nvSpPr>
        <p:spPr>
          <a:xfrm>
            <a:off x="7547957" y="5892612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88287B-A331-42B0-868E-20E78B297909}"/>
              </a:ext>
            </a:extLst>
          </p:cNvPr>
          <p:cNvSpPr txBox="1"/>
          <p:nvPr/>
        </p:nvSpPr>
        <p:spPr>
          <a:xfrm>
            <a:off x="7547957" y="5010628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7E85B00-139D-4A2E-912C-3379B2D1EE85}"/>
              </a:ext>
            </a:extLst>
          </p:cNvPr>
          <p:cNvSpPr txBox="1"/>
          <p:nvPr/>
        </p:nvSpPr>
        <p:spPr>
          <a:xfrm>
            <a:off x="8060208" y="612617"/>
            <a:ext cx="3686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Easy to change colors, photos and Text. 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B35FBA-0ABE-4799-8605-343727878144}"/>
              </a:ext>
            </a:extLst>
          </p:cNvPr>
          <p:cNvSpPr txBox="1"/>
          <p:nvPr/>
        </p:nvSpPr>
        <p:spPr>
          <a:xfrm>
            <a:off x="8134091" y="1452176"/>
            <a:ext cx="3612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CA9B7A4-6E40-453F-8871-F0765B4B0878}"/>
              </a:ext>
            </a:extLst>
          </p:cNvPr>
          <p:cNvGrpSpPr/>
          <p:nvPr/>
        </p:nvGrpSpPr>
        <p:grpSpPr>
          <a:xfrm>
            <a:off x="7454683" y="2573465"/>
            <a:ext cx="1956955" cy="1565603"/>
            <a:chOff x="7577191" y="234924"/>
            <a:chExt cx="1956955" cy="156560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4057B87-D524-4EFA-8812-A17BB35F34B6}"/>
                </a:ext>
              </a:extLst>
            </p:cNvPr>
            <p:cNvSpPr txBox="1"/>
            <p:nvPr/>
          </p:nvSpPr>
          <p:spPr>
            <a:xfrm>
              <a:off x="8304078" y="234924"/>
              <a:ext cx="123006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$350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0E56B2B-3B64-4A66-BF3D-7CEF9E3D96C8}"/>
                </a:ext>
              </a:extLst>
            </p:cNvPr>
            <p:cNvGrpSpPr/>
            <p:nvPr/>
          </p:nvGrpSpPr>
          <p:grpSpPr>
            <a:xfrm>
              <a:off x="7577191" y="864827"/>
              <a:ext cx="1956955" cy="935700"/>
              <a:chOff x="803640" y="3362835"/>
              <a:chExt cx="2059657" cy="701774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75CA596-D817-49D6-901B-06083B085939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84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52FC628-0999-480C-83A4-A6746C9346FD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4D6D9BC-D1CE-4352-B1F6-3AA89FD56D92}"/>
              </a:ext>
            </a:extLst>
          </p:cNvPr>
          <p:cNvGrpSpPr/>
          <p:nvPr/>
        </p:nvGrpSpPr>
        <p:grpSpPr>
          <a:xfrm>
            <a:off x="9789427" y="2573465"/>
            <a:ext cx="1956955" cy="1565603"/>
            <a:chOff x="7577191" y="1784099"/>
            <a:chExt cx="1956955" cy="1565603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5CA26DA-BB45-4BAD-AFA8-3FADA509497D}"/>
                </a:ext>
              </a:extLst>
            </p:cNvPr>
            <p:cNvSpPr txBox="1"/>
            <p:nvPr/>
          </p:nvSpPr>
          <p:spPr>
            <a:xfrm>
              <a:off x="8304078" y="1784099"/>
              <a:ext cx="123006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$250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BE6B0AD-6415-4613-BBA0-BECD101B8209}"/>
                </a:ext>
              </a:extLst>
            </p:cNvPr>
            <p:cNvGrpSpPr/>
            <p:nvPr/>
          </p:nvGrpSpPr>
          <p:grpSpPr>
            <a:xfrm>
              <a:off x="7577191" y="2414002"/>
              <a:ext cx="1956955" cy="935700"/>
              <a:chOff x="803640" y="3362835"/>
              <a:chExt cx="2059657" cy="701774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991A50B-308E-4119-B470-2AD2FE7FC9BD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84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1BEC9AF-B284-4D73-8739-0EC81A0C961A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4B310D-1306-41FB-A12C-942A640566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6501232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B6C3F75-F973-4C60-A7D9-3F3655B59C4F}"/>
              </a:ext>
            </a:extLst>
          </p:cNvPr>
          <p:cNvSpPr/>
          <p:nvPr/>
        </p:nvSpPr>
        <p:spPr>
          <a:xfrm rot="16200000">
            <a:off x="2883748" y="108857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C3023752-4125-4445-BEDB-BCE7F6D4B756}"/>
              </a:ext>
            </a:extLst>
          </p:cNvPr>
          <p:cNvSpPr/>
          <p:nvPr/>
        </p:nvSpPr>
        <p:spPr>
          <a:xfrm rot="16200000">
            <a:off x="807759" y="2080553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1D9365C8-A331-4F58-A6C3-7F36510B6F77}"/>
              </a:ext>
            </a:extLst>
          </p:cNvPr>
          <p:cNvSpPr/>
          <p:nvPr/>
        </p:nvSpPr>
        <p:spPr>
          <a:xfrm rot="16200000">
            <a:off x="2883747" y="1546429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637E1CB7-7823-4013-A145-404B19BCCDD3}"/>
              </a:ext>
            </a:extLst>
          </p:cNvPr>
          <p:cNvSpPr/>
          <p:nvPr/>
        </p:nvSpPr>
        <p:spPr>
          <a:xfrm rot="16200000">
            <a:off x="807758" y="3518125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5D2658DC-EECB-40ED-AD7B-5DE8A3DDF3D4}"/>
              </a:ext>
            </a:extLst>
          </p:cNvPr>
          <p:cNvSpPr/>
          <p:nvPr/>
        </p:nvSpPr>
        <p:spPr>
          <a:xfrm rot="16200000">
            <a:off x="2883746" y="2982120"/>
            <a:ext cx="1182334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F49CCDF9-500C-468E-B1D1-7637B02B0F1E}"/>
              </a:ext>
            </a:extLst>
          </p:cNvPr>
          <p:cNvSpPr/>
          <p:nvPr/>
        </p:nvSpPr>
        <p:spPr>
          <a:xfrm rot="16200000">
            <a:off x="807758" y="4953816"/>
            <a:ext cx="1182334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C5BBC0AE-DC91-41C0-ADBC-E4866A4DA0E6}"/>
              </a:ext>
            </a:extLst>
          </p:cNvPr>
          <p:cNvSpPr/>
          <p:nvPr/>
        </p:nvSpPr>
        <p:spPr>
          <a:xfrm rot="5400000" flipH="1">
            <a:off x="8100787" y="108857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26F7A071-F4E5-477C-8572-ACFAA834B7D0}"/>
              </a:ext>
            </a:extLst>
          </p:cNvPr>
          <p:cNvSpPr/>
          <p:nvPr/>
        </p:nvSpPr>
        <p:spPr>
          <a:xfrm rot="5400000" flipH="1">
            <a:off x="10176775" y="2080553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5BDC8E11-AC61-4850-8D0F-FB2EB9D6EA58}"/>
              </a:ext>
            </a:extLst>
          </p:cNvPr>
          <p:cNvSpPr/>
          <p:nvPr/>
        </p:nvSpPr>
        <p:spPr>
          <a:xfrm rot="5400000" flipH="1">
            <a:off x="8100786" y="1546430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2E32F88D-4F27-45D7-9926-9BE7037922CE}"/>
              </a:ext>
            </a:extLst>
          </p:cNvPr>
          <p:cNvSpPr/>
          <p:nvPr/>
        </p:nvSpPr>
        <p:spPr>
          <a:xfrm rot="5400000" flipH="1">
            <a:off x="10176774" y="3518126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750FF93F-6D38-46F8-82AB-A9EFBE8A70EC}"/>
              </a:ext>
            </a:extLst>
          </p:cNvPr>
          <p:cNvSpPr/>
          <p:nvPr/>
        </p:nvSpPr>
        <p:spPr>
          <a:xfrm rot="5400000" flipH="1">
            <a:off x="8100784" y="2985888"/>
            <a:ext cx="1182334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DD2B997D-B572-4778-8EFE-5121E1475462}"/>
              </a:ext>
            </a:extLst>
          </p:cNvPr>
          <p:cNvSpPr/>
          <p:nvPr/>
        </p:nvSpPr>
        <p:spPr>
          <a:xfrm rot="5400000" flipH="1">
            <a:off x="10176772" y="4957584"/>
            <a:ext cx="1182334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F4BDDB5-77EA-49E5-B891-8BA9428A19AE}"/>
              </a:ext>
            </a:extLst>
          </p:cNvPr>
          <p:cNvGrpSpPr/>
          <p:nvPr/>
        </p:nvGrpSpPr>
        <p:grpSpPr>
          <a:xfrm>
            <a:off x="1976010" y="2094325"/>
            <a:ext cx="3248817" cy="923331"/>
            <a:chOff x="6210997" y="1433695"/>
            <a:chExt cx="1457348" cy="656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0C3BEE-C635-4CB3-AEDB-C82E0CED302C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97420D-1C3F-4917-8E43-F991FA6E9DF9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ADD50C-22EB-497E-B534-25C520E74A88}"/>
              </a:ext>
            </a:extLst>
          </p:cNvPr>
          <p:cNvGrpSpPr/>
          <p:nvPr/>
        </p:nvGrpSpPr>
        <p:grpSpPr>
          <a:xfrm>
            <a:off x="1976010" y="3530879"/>
            <a:ext cx="3248817" cy="923331"/>
            <a:chOff x="6210997" y="1433695"/>
            <a:chExt cx="1457348" cy="6568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9B5E09A-9C9A-46DA-A66F-63419A8177F3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B16112-CB6E-4C89-8FD3-EA70FE3D2102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D9B82F-D848-4228-850F-9B247461062C}"/>
              </a:ext>
            </a:extLst>
          </p:cNvPr>
          <p:cNvGrpSpPr/>
          <p:nvPr/>
        </p:nvGrpSpPr>
        <p:grpSpPr>
          <a:xfrm>
            <a:off x="1976010" y="4967433"/>
            <a:ext cx="3248817" cy="923331"/>
            <a:chOff x="6210997" y="1433695"/>
            <a:chExt cx="1457348" cy="6568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2372B7C-4E42-4F35-8066-DD38D046D077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702118-FA4B-4532-9FB2-A34A79E8FA69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98F4EBD-9A5B-4485-B323-12A1EC589AD2}"/>
              </a:ext>
            </a:extLst>
          </p:cNvPr>
          <p:cNvGrpSpPr/>
          <p:nvPr/>
        </p:nvGrpSpPr>
        <p:grpSpPr>
          <a:xfrm>
            <a:off x="6967168" y="2109171"/>
            <a:ext cx="3211872" cy="923331"/>
            <a:chOff x="6210997" y="1433695"/>
            <a:chExt cx="1457348" cy="65687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18F367-96BD-461E-915B-CEE478E519B4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3BFE41-6563-4842-9F2A-32EC7ED318FB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869CCDF-B57C-454A-9F5D-6845FB99D8B3}"/>
              </a:ext>
            </a:extLst>
          </p:cNvPr>
          <p:cNvGrpSpPr/>
          <p:nvPr/>
        </p:nvGrpSpPr>
        <p:grpSpPr>
          <a:xfrm>
            <a:off x="6967171" y="3534649"/>
            <a:ext cx="3211872" cy="923331"/>
            <a:chOff x="6210997" y="1433695"/>
            <a:chExt cx="1457348" cy="6568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11736D3-59D8-4194-8991-583C4E143CBA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BC869C-8B11-4D3C-9433-B5CF2D0159F5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E79F87C-4FB7-4725-83E4-A2342DF2F1CB}"/>
              </a:ext>
            </a:extLst>
          </p:cNvPr>
          <p:cNvGrpSpPr/>
          <p:nvPr/>
        </p:nvGrpSpPr>
        <p:grpSpPr>
          <a:xfrm>
            <a:off x="6967174" y="4968456"/>
            <a:ext cx="3211872" cy="923331"/>
            <a:chOff x="6210997" y="1433695"/>
            <a:chExt cx="1457348" cy="65687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450EB5D-9F26-4C00-BF48-5E91F70E18F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F58E72F-3996-4223-A430-D0D767071986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Left-Right Arrow 43">
            <a:extLst>
              <a:ext uri="{FF2B5EF4-FFF2-40B4-BE49-F238E27FC236}">
                <a16:creationId xmlns:a16="http://schemas.microsoft.com/office/drawing/2014/main" id="{31455F93-0113-4FFF-A96C-33622E9D7933}"/>
              </a:ext>
            </a:extLst>
          </p:cNvPr>
          <p:cNvSpPr/>
          <p:nvPr/>
        </p:nvSpPr>
        <p:spPr>
          <a:xfrm>
            <a:off x="5487924" y="2314541"/>
            <a:ext cx="1216152" cy="484632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4" name="Left-Right Arrow 44">
            <a:extLst>
              <a:ext uri="{FF2B5EF4-FFF2-40B4-BE49-F238E27FC236}">
                <a16:creationId xmlns:a16="http://schemas.microsoft.com/office/drawing/2014/main" id="{69DE3F9C-B0C6-45D0-A6DC-CF23567EC627}"/>
              </a:ext>
            </a:extLst>
          </p:cNvPr>
          <p:cNvSpPr/>
          <p:nvPr/>
        </p:nvSpPr>
        <p:spPr>
          <a:xfrm>
            <a:off x="5487924" y="3752114"/>
            <a:ext cx="1216152" cy="484632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5" name="Left-Right Arrow 45">
            <a:extLst>
              <a:ext uri="{FF2B5EF4-FFF2-40B4-BE49-F238E27FC236}">
                <a16:creationId xmlns:a16="http://schemas.microsoft.com/office/drawing/2014/main" id="{7D508C35-C4DE-401C-A4F5-F667D769B8D9}"/>
              </a:ext>
            </a:extLst>
          </p:cNvPr>
          <p:cNvSpPr/>
          <p:nvPr/>
        </p:nvSpPr>
        <p:spPr>
          <a:xfrm>
            <a:off x="5487924" y="5187804"/>
            <a:ext cx="1216152" cy="484632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0D8100AC-14E7-46CD-B2AB-4E068D8A5265}"/>
              </a:ext>
            </a:extLst>
          </p:cNvPr>
          <p:cNvSpPr>
            <a:spLocks noChangeAspect="1"/>
          </p:cNvSpPr>
          <p:nvPr/>
        </p:nvSpPr>
        <p:spPr>
          <a:xfrm rot="9900000">
            <a:off x="1171026" y="3804504"/>
            <a:ext cx="455798" cy="38711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0A3D4655-3D5D-43A3-A332-B82FCDBC10D8}"/>
              </a:ext>
            </a:extLst>
          </p:cNvPr>
          <p:cNvSpPr/>
          <p:nvPr/>
        </p:nvSpPr>
        <p:spPr>
          <a:xfrm>
            <a:off x="1199574" y="2426528"/>
            <a:ext cx="398703" cy="30625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8A77A293-2461-4ADF-9909-5DE556817429}"/>
              </a:ext>
            </a:extLst>
          </p:cNvPr>
          <p:cNvSpPr/>
          <p:nvPr/>
        </p:nvSpPr>
        <p:spPr>
          <a:xfrm>
            <a:off x="10565262" y="2354744"/>
            <a:ext cx="405356" cy="34981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Block Arc 10">
            <a:extLst>
              <a:ext uri="{FF2B5EF4-FFF2-40B4-BE49-F238E27FC236}">
                <a16:creationId xmlns:a16="http://schemas.microsoft.com/office/drawing/2014/main" id="{8D03A65F-DA83-4F75-B5E6-F476DB3E33F0}"/>
              </a:ext>
            </a:extLst>
          </p:cNvPr>
          <p:cNvSpPr/>
          <p:nvPr/>
        </p:nvSpPr>
        <p:spPr>
          <a:xfrm>
            <a:off x="10519607" y="3886957"/>
            <a:ext cx="496669" cy="33641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644B3B07-19C1-465F-9168-B6B9AC6E2828}"/>
              </a:ext>
            </a:extLst>
          </p:cNvPr>
          <p:cNvSpPr>
            <a:spLocks noChangeAspect="1"/>
          </p:cNvSpPr>
          <p:nvPr/>
        </p:nvSpPr>
        <p:spPr>
          <a:xfrm>
            <a:off x="10540042" y="5239390"/>
            <a:ext cx="455798" cy="360361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F58B146B-4218-480A-B628-B0A3A44890EB}"/>
              </a:ext>
            </a:extLst>
          </p:cNvPr>
          <p:cNvSpPr>
            <a:spLocks noChangeAspect="1"/>
          </p:cNvSpPr>
          <p:nvPr/>
        </p:nvSpPr>
        <p:spPr>
          <a:xfrm>
            <a:off x="1179138" y="5229192"/>
            <a:ext cx="439574" cy="44324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Arrow: U-Turn 2">
            <a:extLst>
              <a:ext uri="{FF2B5EF4-FFF2-40B4-BE49-F238E27FC236}">
                <a16:creationId xmlns:a16="http://schemas.microsoft.com/office/drawing/2014/main" id="{783369A0-941A-4446-B723-0E6BD9A371C7}"/>
              </a:ext>
            </a:extLst>
          </p:cNvPr>
          <p:cNvSpPr/>
          <p:nvPr/>
        </p:nvSpPr>
        <p:spPr>
          <a:xfrm rot="5400000">
            <a:off x="4676504" y="-1053722"/>
            <a:ext cx="3082832" cy="10258699"/>
          </a:xfrm>
          <a:prstGeom prst="uturnArrow">
            <a:avLst>
              <a:gd name="adj1" fmla="val 18820"/>
              <a:gd name="adj2" fmla="val 9410"/>
              <a:gd name="adj3" fmla="val 0"/>
              <a:gd name="adj4" fmla="val 50000"/>
              <a:gd name="adj5" fmla="val 9991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84719D-AD21-4CEC-8154-49E1A86BB223}"/>
              </a:ext>
            </a:extLst>
          </p:cNvPr>
          <p:cNvGrpSpPr/>
          <p:nvPr/>
        </p:nvGrpSpPr>
        <p:grpSpPr>
          <a:xfrm>
            <a:off x="1262743" y="2769338"/>
            <a:ext cx="8451668" cy="78377"/>
            <a:chOff x="1262743" y="2403566"/>
            <a:chExt cx="8451668" cy="7837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4A5A5B2-E078-462D-9D61-A5630336038B}"/>
                </a:ext>
              </a:extLst>
            </p:cNvPr>
            <p:cNvSpPr/>
            <p:nvPr/>
          </p:nvSpPr>
          <p:spPr>
            <a:xfrm>
              <a:off x="1262743" y="2403566"/>
              <a:ext cx="496388" cy="78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D5C1753-470C-430E-BA7B-A3220B5761FD}"/>
                </a:ext>
              </a:extLst>
            </p:cNvPr>
            <p:cNvSpPr/>
            <p:nvPr/>
          </p:nvSpPr>
          <p:spPr>
            <a:xfrm>
              <a:off x="2146663" y="2403566"/>
              <a:ext cx="496388" cy="78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41E1C3-47A3-42E4-B7E8-CDCA083C2027}"/>
                </a:ext>
              </a:extLst>
            </p:cNvPr>
            <p:cNvSpPr/>
            <p:nvPr/>
          </p:nvSpPr>
          <p:spPr>
            <a:xfrm>
              <a:off x="3030583" y="2403566"/>
              <a:ext cx="496388" cy="78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3F1CCF9-190B-4C16-828F-05C0306CF1E4}"/>
                </a:ext>
              </a:extLst>
            </p:cNvPr>
            <p:cNvSpPr/>
            <p:nvPr/>
          </p:nvSpPr>
          <p:spPr>
            <a:xfrm>
              <a:off x="3914503" y="2403566"/>
              <a:ext cx="496388" cy="78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623265-1250-4B6B-9B23-DEAF01B7A6B1}"/>
                </a:ext>
              </a:extLst>
            </p:cNvPr>
            <p:cNvSpPr/>
            <p:nvPr/>
          </p:nvSpPr>
          <p:spPr>
            <a:xfrm>
              <a:off x="4798423" y="2403566"/>
              <a:ext cx="496388" cy="78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0CFAED9-FDEE-4266-BDF2-13A83C8D0EAE}"/>
                </a:ext>
              </a:extLst>
            </p:cNvPr>
            <p:cNvSpPr/>
            <p:nvPr/>
          </p:nvSpPr>
          <p:spPr>
            <a:xfrm>
              <a:off x="5682343" y="2403566"/>
              <a:ext cx="496388" cy="78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A26BBD-13DD-41E0-9B42-7B059FB12A8C}"/>
                </a:ext>
              </a:extLst>
            </p:cNvPr>
            <p:cNvSpPr/>
            <p:nvPr/>
          </p:nvSpPr>
          <p:spPr>
            <a:xfrm>
              <a:off x="6566263" y="2403566"/>
              <a:ext cx="496388" cy="78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EA8F908-EA47-4252-8492-3F79AF5ABBEB}"/>
                </a:ext>
              </a:extLst>
            </p:cNvPr>
            <p:cNvSpPr/>
            <p:nvPr/>
          </p:nvSpPr>
          <p:spPr>
            <a:xfrm>
              <a:off x="7450183" y="2403566"/>
              <a:ext cx="496388" cy="78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C048CA-E789-4426-AAEA-5C9481757D85}"/>
                </a:ext>
              </a:extLst>
            </p:cNvPr>
            <p:cNvSpPr/>
            <p:nvPr/>
          </p:nvSpPr>
          <p:spPr>
            <a:xfrm>
              <a:off x="8334103" y="2403566"/>
              <a:ext cx="496388" cy="78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3D6B25-3BB6-4480-ACEB-169EE3540533}"/>
                </a:ext>
              </a:extLst>
            </p:cNvPr>
            <p:cNvSpPr/>
            <p:nvPr/>
          </p:nvSpPr>
          <p:spPr>
            <a:xfrm>
              <a:off x="9218023" y="2403566"/>
              <a:ext cx="496388" cy="78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6671B17-34DA-4B20-8261-56A554CCD8ED}"/>
              </a:ext>
            </a:extLst>
          </p:cNvPr>
          <p:cNvGrpSpPr/>
          <p:nvPr/>
        </p:nvGrpSpPr>
        <p:grpSpPr>
          <a:xfrm>
            <a:off x="1262743" y="5298851"/>
            <a:ext cx="8451668" cy="78377"/>
            <a:chOff x="918755" y="4933406"/>
            <a:chExt cx="8451668" cy="7837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5A2D0D-B5B5-4726-BA7A-EFA9A497EA21}"/>
                </a:ext>
              </a:extLst>
            </p:cNvPr>
            <p:cNvSpPr/>
            <p:nvPr/>
          </p:nvSpPr>
          <p:spPr>
            <a:xfrm>
              <a:off x="918755" y="4933406"/>
              <a:ext cx="496388" cy="78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5FCCF32-A4AE-4019-A3FA-2D0641F40154}"/>
                </a:ext>
              </a:extLst>
            </p:cNvPr>
            <p:cNvSpPr/>
            <p:nvPr/>
          </p:nvSpPr>
          <p:spPr>
            <a:xfrm>
              <a:off x="1802675" y="4933406"/>
              <a:ext cx="496388" cy="78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FF6CB2-60FD-4A1C-AFEF-50779AD962AD}"/>
                </a:ext>
              </a:extLst>
            </p:cNvPr>
            <p:cNvSpPr/>
            <p:nvPr/>
          </p:nvSpPr>
          <p:spPr>
            <a:xfrm>
              <a:off x="2686595" y="4933406"/>
              <a:ext cx="496388" cy="78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7C12C46-D0CD-43D2-984E-7D3845651A32}"/>
                </a:ext>
              </a:extLst>
            </p:cNvPr>
            <p:cNvSpPr/>
            <p:nvPr/>
          </p:nvSpPr>
          <p:spPr>
            <a:xfrm>
              <a:off x="3570515" y="4933406"/>
              <a:ext cx="496388" cy="78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52A3564-94D1-4112-AD35-856C2DC404E9}"/>
                </a:ext>
              </a:extLst>
            </p:cNvPr>
            <p:cNvSpPr/>
            <p:nvPr/>
          </p:nvSpPr>
          <p:spPr>
            <a:xfrm>
              <a:off x="4454435" y="4933406"/>
              <a:ext cx="496388" cy="78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5D0E5FC-03E2-45F2-A56F-E9EEF68D11AB}"/>
                </a:ext>
              </a:extLst>
            </p:cNvPr>
            <p:cNvSpPr/>
            <p:nvPr/>
          </p:nvSpPr>
          <p:spPr>
            <a:xfrm>
              <a:off x="5338355" y="4933406"/>
              <a:ext cx="496388" cy="78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990894A-A54D-4404-BED7-1EC5E512A2C1}"/>
                </a:ext>
              </a:extLst>
            </p:cNvPr>
            <p:cNvSpPr/>
            <p:nvPr/>
          </p:nvSpPr>
          <p:spPr>
            <a:xfrm>
              <a:off x="6222275" y="4933406"/>
              <a:ext cx="496388" cy="78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93E4955-BA12-49B4-BAA7-4231976DCCDF}"/>
                </a:ext>
              </a:extLst>
            </p:cNvPr>
            <p:cNvSpPr/>
            <p:nvPr/>
          </p:nvSpPr>
          <p:spPr>
            <a:xfrm>
              <a:off x="7106195" y="4933406"/>
              <a:ext cx="496388" cy="78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FA37D2E-43DC-4E7D-B1E5-2C715C1C9BBC}"/>
                </a:ext>
              </a:extLst>
            </p:cNvPr>
            <p:cNvSpPr/>
            <p:nvPr/>
          </p:nvSpPr>
          <p:spPr>
            <a:xfrm>
              <a:off x="7990115" y="4933406"/>
              <a:ext cx="496388" cy="78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CB1F742-BC67-462E-9659-24CE88329B3C}"/>
                </a:ext>
              </a:extLst>
            </p:cNvPr>
            <p:cNvSpPr/>
            <p:nvPr/>
          </p:nvSpPr>
          <p:spPr>
            <a:xfrm>
              <a:off x="8874035" y="4933406"/>
              <a:ext cx="496388" cy="78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8DF01B6-5A02-446A-9A9A-3E29B48D7490}"/>
              </a:ext>
            </a:extLst>
          </p:cNvPr>
          <p:cNvGrpSpPr/>
          <p:nvPr/>
        </p:nvGrpSpPr>
        <p:grpSpPr>
          <a:xfrm>
            <a:off x="10143776" y="2909606"/>
            <a:ext cx="1009959" cy="2465394"/>
            <a:chOff x="10143776" y="2543834"/>
            <a:chExt cx="1009959" cy="246539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7C2873E-DCC1-4310-A716-258EA1680B13}"/>
                </a:ext>
              </a:extLst>
            </p:cNvPr>
            <p:cNvSpPr/>
            <p:nvPr/>
          </p:nvSpPr>
          <p:spPr>
            <a:xfrm rot="1431968">
              <a:off x="10143776" y="2543834"/>
              <a:ext cx="493047" cy="125284"/>
            </a:xfrm>
            <a:custGeom>
              <a:avLst/>
              <a:gdLst>
                <a:gd name="connsiteX0" fmla="*/ 0 w 493047"/>
                <a:gd name="connsiteY0" fmla="*/ 10919 h 125284"/>
                <a:gd name="connsiteX1" fmla="*/ 126512 w 493047"/>
                <a:gd name="connsiteY1" fmla="*/ 227 h 125284"/>
                <a:gd name="connsiteX2" fmla="*/ 463904 w 493047"/>
                <a:gd name="connsiteY2" fmla="*/ 38166 h 125284"/>
                <a:gd name="connsiteX3" fmla="*/ 493047 w 493047"/>
                <a:gd name="connsiteY3" fmla="*/ 47445 h 125284"/>
                <a:gd name="connsiteX4" fmla="*/ 472627 w 493047"/>
                <a:gd name="connsiteY4" fmla="*/ 125284 h 125284"/>
                <a:gd name="connsiteX5" fmla="*/ 444547 w 493047"/>
                <a:gd name="connsiteY5" fmla="*/ 116343 h 125284"/>
                <a:gd name="connsiteX6" fmla="*/ 128025 w 493047"/>
                <a:gd name="connsiteY6" fmla="*/ 80750 h 125284"/>
                <a:gd name="connsiteX7" fmla="*/ 0 w 493047"/>
                <a:gd name="connsiteY7" fmla="*/ 91570 h 125284"/>
                <a:gd name="connsiteX8" fmla="*/ 0 w 493047"/>
                <a:gd name="connsiteY8" fmla="*/ 10919 h 12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047" h="125284">
                  <a:moveTo>
                    <a:pt x="0" y="10919"/>
                  </a:moveTo>
                  <a:lnTo>
                    <a:pt x="126512" y="227"/>
                  </a:lnTo>
                  <a:cubicBezTo>
                    <a:pt x="240133" y="-1893"/>
                    <a:pt x="353592" y="10865"/>
                    <a:pt x="463904" y="38166"/>
                  </a:cubicBezTo>
                  <a:lnTo>
                    <a:pt x="493047" y="47445"/>
                  </a:lnTo>
                  <a:lnTo>
                    <a:pt x="472627" y="125284"/>
                  </a:lnTo>
                  <a:lnTo>
                    <a:pt x="444547" y="116343"/>
                  </a:lnTo>
                  <a:cubicBezTo>
                    <a:pt x="341059" y="90730"/>
                    <a:pt x="234618" y="78761"/>
                    <a:pt x="128025" y="80750"/>
                  </a:cubicBezTo>
                  <a:lnTo>
                    <a:pt x="0" y="91570"/>
                  </a:lnTo>
                  <a:lnTo>
                    <a:pt x="0" y="109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F3159DA-F669-4976-93E9-A2CAEB818A27}"/>
                </a:ext>
              </a:extLst>
            </p:cNvPr>
            <p:cNvSpPr/>
            <p:nvPr/>
          </p:nvSpPr>
          <p:spPr>
            <a:xfrm rot="1431968">
              <a:off x="10775685" y="3043628"/>
              <a:ext cx="378050" cy="389047"/>
            </a:xfrm>
            <a:custGeom>
              <a:avLst/>
              <a:gdLst>
                <a:gd name="connsiteX0" fmla="*/ 21460 w 378050"/>
                <a:gd name="connsiteY0" fmla="*/ 0 h 389047"/>
                <a:gd name="connsiteX1" fmla="*/ 90623 w 378050"/>
                <a:gd name="connsiteY1" fmla="*/ 44680 h 389047"/>
                <a:gd name="connsiteX2" fmla="*/ 338087 w 378050"/>
                <a:gd name="connsiteY2" fmla="*/ 286397 h 389047"/>
                <a:gd name="connsiteX3" fmla="*/ 378050 w 378050"/>
                <a:gd name="connsiteY3" fmla="*/ 345053 h 389047"/>
                <a:gd name="connsiteX4" fmla="*/ 310780 w 378050"/>
                <a:gd name="connsiteY4" fmla="*/ 389047 h 389047"/>
                <a:gd name="connsiteX5" fmla="*/ 274651 w 378050"/>
                <a:gd name="connsiteY5" fmla="*/ 336018 h 389047"/>
                <a:gd name="connsiteX6" fmla="*/ 42496 w 378050"/>
                <a:gd name="connsiteY6" fmla="*/ 109254 h 389047"/>
                <a:gd name="connsiteX7" fmla="*/ 0 w 378050"/>
                <a:gd name="connsiteY7" fmla="*/ 81802 h 389047"/>
                <a:gd name="connsiteX8" fmla="*/ 21460 w 378050"/>
                <a:gd name="connsiteY8" fmla="*/ 0 h 389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050" h="389047">
                  <a:moveTo>
                    <a:pt x="21460" y="0"/>
                  </a:moveTo>
                  <a:lnTo>
                    <a:pt x="90623" y="44680"/>
                  </a:lnTo>
                  <a:cubicBezTo>
                    <a:pt x="184778" y="114855"/>
                    <a:pt x="267657" y="196349"/>
                    <a:pt x="338087" y="286397"/>
                  </a:cubicBezTo>
                  <a:lnTo>
                    <a:pt x="378050" y="345053"/>
                  </a:lnTo>
                  <a:lnTo>
                    <a:pt x="310780" y="389047"/>
                  </a:lnTo>
                  <a:lnTo>
                    <a:pt x="274651" y="336018"/>
                  </a:lnTo>
                  <a:cubicBezTo>
                    <a:pt x="208578" y="251541"/>
                    <a:pt x="130826" y="175088"/>
                    <a:pt x="42496" y="109254"/>
                  </a:cubicBezTo>
                  <a:lnTo>
                    <a:pt x="0" y="81802"/>
                  </a:lnTo>
                  <a:lnTo>
                    <a:pt x="214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17F921D-DE09-4589-B484-B435395F1F3D}"/>
                </a:ext>
              </a:extLst>
            </p:cNvPr>
            <p:cNvSpPr/>
            <p:nvPr/>
          </p:nvSpPr>
          <p:spPr>
            <a:xfrm rot="1431968">
              <a:off x="10917047" y="3827418"/>
              <a:ext cx="129407" cy="527867"/>
            </a:xfrm>
            <a:custGeom>
              <a:avLst/>
              <a:gdLst>
                <a:gd name="connsiteX0" fmla="*/ 69288 w 129407"/>
                <a:gd name="connsiteY0" fmla="*/ 0 h 527867"/>
                <a:gd name="connsiteX1" fmla="*/ 81908 w 129407"/>
                <a:gd name="connsiteY1" fmla="*/ 36079 h 527867"/>
                <a:gd name="connsiteX2" fmla="*/ 129407 w 129407"/>
                <a:gd name="connsiteY2" fmla="*/ 374999 h 527867"/>
                <a:gd name="connsiteX3" fmla="*/ 120254 w 129407"/>
                <a:gd name="connsiteY3" fmla="*/ 527867 h 527867"/>
                <a:gd name="connsiteX4" fmla="*/ 40550 w 129407"/>
                <a:gd name="connsiteY4" fmla="*/ 514545 h 527867"/>
                <a:gd name="connsiteX5" fmla="*/ 48871 w 129407"/>
                <a:gd name="connsiteY5" fmla="*/ 375593 h 527867"/>
                <a:gd name="connsiteX6" fmla="*/ 4311 w 129407"/>
                <a:gd name="connsiteY6" fmla="*/ 57638 h 527867"/>
                <a:gd name="connsiteX7" fmla="*/ 0 w 129407"/>
                <a:gd name="connsiteY7" fmla="*/ 45314 h 527867"/>
                <a:gd name="connsiteX8" fmla="*/ 69288 w 129407"/>
                <a:gd name="connsiteY8" fmla="*/ 0 h 5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407" h="527867">
                  <a:moveTo>
                    <a:pt x="69288" y="0"/>
                  </a:moveTo>
                  <a:lnTo>
                    <a:pt x="81908" y="36079"/>
                  </a:lnTo>
                  <a:cubicBezTo>
                    <a:pt x="112345" y="145567"/>
                    <a:pt x="128570" y="259462"/>
                    <a:pt x="129407" y="374999"/>
                  </a:cubicBezTo>
                  <a:lnTo>
                    <a:pt x="120254" y="527867"/>
                  </a:lnTo>
                  <a:lnTo>
                    <a:pt x="40550" y="514545"/>
                  </a:lnTo>
                  <a:lnTo>
                    <a:pt x="48871" y="375593"/>
                  </a:lnTo>
                  <a:cubicBezTo>
                    <a:pt x="48085" y="267203"/>
                    <a:pt x="32864" y="160354"/>
                    <a:pt x="4311" y="57638"/>
                  </a:cubicBezTo>
                  <a:lnTo>
                    <a:pt x="0" y="45314"/>
                  </a:lnTo>
                  <a:lnTo>
                    <a:pt x="6928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DFBA81B-23CD-47B4-91E9-F1609AD5853F}"/>
                </a:ext>
              </a:extLst>
            </p:cNvPr>
            <p:cNvSpPr/>
            <p:nvPr/>
          </p:nvSpPr>
          <p:spPr>
            <a:xfrm rot="1431968">
              <a:off x="10232443" y="4557615"/>
              <a:ext cx="372047" cy="451613"/>
            </a:xfrm>
            <a:custGeom>
              <a:avLst/>
              <a:gdLst>
                <a:gd name="connsiteX0" fmla="*/ 289243 w 372047"/>
                <a:gd name="connsiteY0" fmla="*/ 0 h 451613"/>
                <a:gd name="connsiteX1" fmla="*/ 372047 w 372047"/>
                <a:gd name="connsiteY1" fmla="*/ 13840 h 451613"/>
                <a:gd name="connsiteX2" fmla="*/ 310847 w 372047"/>
                <a:gd name="connsiteY2" fmla="*/ 137685 h 451613"/>
                <a:gd name="connsiteX3" fmla="*/ 103957 w 372047"/>
                <a:gd name="connsiteY3" fmla="*/ 406887 h 451613"/>
                <a:gd name="connsiteX4" fmla="*/ 52885 w 372047"/>
                <a:gd name="connsiteY4" fmla="*/ 451613 h 451613"/>
                <a:gd name="connsiteX5" fmla="*/ 0 w 372047"/>
                <a:gd name="connsiteY5" fmla="*/ 391097 h 451613"/>
                <a:gd name="connsiteX6" fmla="*/ 47043 w 372047"/>
                <a:gd name="connsiteY6" fmla="*/ 349900 h 451613"/>
                <a:gd name="connsiteX7" fmla="*/ 241135 w 372047"/>
                <a:gd name="connsiteY7" fmla="*/ 97351 h 451613"/>
                <a:gd name="connsiteX8" fmla="*/ 289243 w 372047"/>
                <a:gd name="connsiteY8" fmla="*/ 0 h 45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047" h="451613">
                  <a:moveTo>
                    <a:pt x="289243" y="0"/>
                  </a:moveTo>
                  <a:lnTo>
                    <a:pt x="372047" y="13840"/>
                  </a:lnTo>
                  <a:lnTo>
                    <a:pt x="310847" y="137685"/>
                  </a:lnTo>
                  <a:cubicBezTo>
                    <a:pt x="253926" y="236042"/>
                    <a:pt x="184352" y="326571"/>
                    <a:pt x="103957" y="406887"/>
                  </a:cubicBezTo>
                  <a:lnTo>
                    <a:pt x="52885" y="451613"/>
                  </a:lnTo>
                  <a:lnTo>
                    <a:pt x="0" y="391097"/>
                  </a:lnTo>
                  <a:lnTo>
                    <a:pt x="47043" y="349900"/>
                  </a:lnTo>
                  <a:cubicBezTo>
                    <a:pt x="122465" y="274552"/>
                    <a:pt x="187736" y="189624"/>
                    <a:pt x="241135" y="97351"/>
                  </a:cubicBezTo>
                  <a:lnTo>
                    <a:pt x="28924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C38D3B4-2FA2-460E-AD2E-5005B70649F2}"/>
              </a:ext>
            </a:extLst>
          </p:cNvPr>
          <p:cNvGrpSpPr/>
          <p:nvPr/>
        </p:nvGrpSpPr>
        <p:grpSpPr>
          <a:xfrm>
            <a:off x="1445621" y="1798452"/>
            <a:ext cx="1344906" cy="945639"/>
            <a:chOff x="7362215" y="3043962"/>
            <a:chExt cx="3857795" cy="2712517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F458E0F-2D02-4DD9-869A-CDF0503A8054}"/>
                </a:ext>
              </a:extLst>
            </p:cNvPr>
            <p:cNvSpPr/>
            <p:nvPr/>
          </p:nvSpPr>
          <p:spPr>
            <a:xfrm>
              <a:off x="7362215" y="3043962"/>
              <a:ext cx="3857795" cy="2712517"/>
            </a:xfrm>
            <a:custGeom>
              <a:avLst/>
              <a:gdLst>
                <a:gd name="connsiteX0" fmla="*/ 1554591 w 3857795"/>
                <a:gd name="connsiteY0" fmla="*/ 2461149 h 2712517"/>
                <a:gd name="connsiteX1" fmla="*/ 1549293 w 3857795"/>
                <a:gd name="connsiteY1" fmla="*/ 2466446 h 2712517"/>
                <a:gd name="connsiteX2" fmla="*/ 1548685 w 3857795"/>
                <a:gd name="connsiteY2" fmla="*/ 2466765 h 2712517"/>
                <a:gd name="connsiteX3" fmla="*/ 1551955 w 3857795"/>
                <a:gd name="connsiteY3" fmla="*/ 2468111 h 2712517"/>
                <a:gd name="connsiteX4" fmla="*/ 1555950 w 3857795"/>
                <a:gd name="connsiteY4" fmla="*/ 2463201 h 2712517"/>
                <a:gd name="connsiteX5" fmla="*/ 754630 w 3857795"/>
                <a:gd name="connsiteY5" fmla="*/ 1825256 h 2712517"/>
                <a:gd name="connsiteX6" fmla="*/ 794913 w 3857795"/>
                <a:gd name="connsiteY6" fmla="*/ 1876941 h 2712517"/>
                <a:gd name="connsiteX7" fmla="*/ 732741 w 3857795"/>
                <a:gd name="connsiteY7" fmla="*/ 1921551 h 2712517"/>
                <a:gd name="connsiteX8" fmla="*/ 525503 w 3857795"/>
                <a:gd name="connsiteY8" fmla="*/ 1846729 h 2712517"/>
                <a:gd name="connsiteX9" fmla="*/ 526751 w 3857795"/>
                <a:gd name="connsiteY9" fmla="*/ 1825423 h 2712517"/>
                <a:gd name="connsiteX10" fmla="*/ 754630 w 3857795"/>
                <a:gd name="connsiteY10" fmla="*/ 1825256 h 2712517"/>
                <a:gd name="connsiteX11" fmla="*/ 340903 w 3857795"/>
                <a:gd name="connsiteY11" fmla="*/ 1526051 h 2712517"/>
                <a:gd name="connsiteX12" fmla="*/ 860746 w 3857795"/>
                <a:gd name="connsiteY12" fmla="*/ 1526301 h 2712517"/>
                <a:gd name="connsiteX13" fmla="*/ 901195 w 3857795"/>
                <a:gd name="connsiteY13" fmla="*/ 1564503 h 2712517"/>
                <a:gd name="connsiteX14" fmla="*/ 807647 w 3857795"/>
                <a:gd name="connsiteY14" fmla="*/ 1669703 h 2712517"/>
                <a:gd name="connsiteX15" fmla="*/ 339821 w 3857795"/>
                <a:gd name="connsiteY15" fmla="*/ 1550604 h 2712517"/>
                <a:gd name="connsiteX16" fmla="*/ 340903 w 3857795"/>
                <a:gd name="connsiteY16" fmla="*/ 1526051 h 2712517"/>
                <a:gd name="connsiteX17" fmla="*/ 1080811 w 3857795"/>
                <a:gd name="connsiteY17" fmla="*/ 1222830 h 2712517"/>
                <a:gd name="connsiteX18" fmla="*/ 1122914 w 3857795"/>
                <a:gd name="connsiteY18" fmla="*/ 1249401 h 2712517"/>
                <a:gd name="connsiteX19" fmla="*/ 1014801 w 3857795"/>
                <a:gd name="connsiteY19" fmla="*/ 1343199 h 2712517"/>
                <a:gd name="connsiteX20" fmla="*/ 863159 w 3857795"/>
                <a:gd name="connsiteY20" fmla="*/ 1398296 h 2712517"/>
                <a:gd name="connsiteX21" fmla="*/ 64002 w 3857795"/>
                <a:gd name="connsiteY21" fmla="*/ 1262468 h 2712517"/>
                <a:gd name="connsiteX22" fmla="*/ 0 w 3857795"/>
                <a:gd name="connsiteY22" fmla="*/ 1226347 h 2712517"/>
                <a:gd name="connsiteX23" fmla="*/ 453926 w 3857795"/>
                <a:gd name="connsiteY23" fmla="*/ 1226347 h 2712517"/>
                <a:gd name="connsiteX24" fmla="*/ 1032279 w 3857795"/>
                <a:gd name="connsiteY24" fmla="*/ 1227595 h 2712517"/>
                <a:gd name="connsiteX25" fmla="*/ 1080811 w 3857795"/>
                <a:gd name="connsiteY25" fmla="*/ 1222830 h 2712517"/>
                <a:gd name="connsiteX26" fmla="*/ 2321119 w 3857795"/>
                <a:gd name="connsiteY26" fmla="*/ 11 h 2712517"/>
                <a:gd name="connsiteX27" fmla="*/ 2366676 w 3857795"/>
                <a:gd name="connsiteY27" fmla="*/ 27445 h 2712517"/>
                <a:gd name="connsiteX28" fmla="*/ 2355190 w 3857795"/>
                <a:gd name="connsiteY28" fmla="*/ 203640 h 2712517"/>
                <a:gd name="connsiteX29" fmla="*/ 2327891 w 3857795"/>
                <a:gd name="connsiteY29" fmla="*/ 287284 h 2712517"/>
                <a:gd name="connsiteX30" fmla="*/ 2328141 w 3857795"/>
                <a:gd name="connsiteY30" fmla="*/ 893268 h 2712517"/>
                <a:gd name="connsiteX31" fmla="*/ 2372335 w 3857795"/>
                <a:gd name="connsiteY31" fmla="*/ 1117235 h 2712517"/>
                <a:gd name="connsiteX32" fmla="*/ 2322731 w 3857795"/>
                <a:gd name="connsiteY32" fmla="*/ 1252231 h 2712517"/>
                <a:gd name="connsiteX33" fmla="*/ 2108502 w 3857795"/>
                <a:gd name="connsiteY33" fmla="*/ 1641156 h 2712517"/>
                <a:gd name="connsiteX34" fmla="*/ 2435422 w 3857795"/>
                <a:gd name="connsiteY34" fmla="*/ 2089173 h 2712517"/>
                <a:gd name="connsiteX35" fmla="*/ 2706080 w 3857795"/>
                <a:gd name="connsiteY35" fmla="*/ 2087592 h 2712517"/>
                <a:gd name="connsiteX36" fmla="*/ 3046650 w 3857795"/>
                <a:gd name="connsiteY36" fmla="*/ 1582564 h 2712517"/>
                <a:gd name="connsiteX37" fmla="*/ 3046317 w 3857795"/>
                <a:gd name="connsiteY37" fmla="*/ 1492927 h 2712517"/>
                <a:gd name="connsiteX38" fmla="*/ 2873868 w 3857795"/>
                <a:gd name="connsiteY38" fmla="*/ 812370 h 2712517"/>
                <a:gd name="connsiteX39" fmla="*/ 2784315 w 3857795"/>
                <a:gd name="connsiteY39" fmla="*/ 560938 h 2712517"/>
                <a:gd name="connsiteX40" fmla="*/ 2593889 w 3857795"/>
                <a:gd name="connsiteY40" fmla="*/ 491858 h 2712517"/>
                <a:gd name="connsiteX41" fmla="*/ 2525309 w 3857795"/>
                <a:gd name="connsiteY41" fmla="*/ 346542 h 2712517"/>
                <a:gd name="connsiteX42" fmla="*/ 2626847 w 3857795"/>
                <a:gd name="connsiteY42" fmla="*/ 281790 h 2712517"/>
                <a:gd name="connsiteX43" fmla="*/ 2850980 w 3857795"/>
                <a:gd name="connsiteY43" fmla="*/ 361606 h 2712517"/>
                <a:gd name="connsiteX44" fmla="*/ 2935540 w 3857795"/>
                <a:gd name="connsiteY44" fmla="*/ 354282 h 2712517"/>
                <a:gd name="connsiteX45" fmla="*/ 2972910 w 3857795"/>
                <a:gd name="connsiteY45" fmla="*/ 300267 h 2712517"/>
                <a:gd name="connsiteX46" fmla="*/ 3211442 w 3857795"/>
                <a:gd name="connsiteY46" fmla="*/ 195317 h 2712517"/>
                <a:gd name="connsiteX47" fmla="*/ 3230917 w 3857795"/>
                <a:gd name="connsiteY47" fmla="*/ 272386 h 2712517"/>
                <a:gd name="connsiteX48" fmla="*/ 3231333 w 3857795"/>
                <a:gd name="connsiteY48" fmla="*/ 682118 h 2712517"/>
                <a:gd name="connsiteX49" fmla="*/ 3095338 w 3857795"/>
                <a:gd name="connsiteY49" fmla="*/ 806461 h 2712517"/>
                <a:gd name="connsiteX50" fmla="*/ 3135621 w 3857795"/>
                <a:gd name="connsiteY50" fmla="*/ 954357 h 2712517"/>
                <a:gd name="connsiteX51" fmla="*/ 3302993 w 3857795"/>
                <a:gd name="connsiteY51" fmla="*/ 1486601 h 2712517"/>
                <a:gd name="connsiteX52" fmla="*/ 3420677 w 3857795"/>
                <a:gd name="connsiteY52" fmla="*/ 1586642 h 2712517"/>
                <a:gd name="connsiteX53" fmla="*/ 3534200 w 3857795"/>
                <a:gd name="connsiteY53" fmla="*/ 1623179 h 2712517"/>
                <a:gd name="connsiteX54" fmla="*/ 3849385 w 3857795"/>
                <a:gd name="connsiteY54" fmla="*/ 2146601 h 2712517"/>
                <a:gd name="connsiteX55" fmla="*/ 3857209 w 3857795"/>
                <a:gd name="connsiteY55" fmla="*/ 2304401 h 2712517"/>
                <a:gd name="connsiteX56" fmla="*/ 3748929 w 3857795"/>
                <a:gd name="connsiteY56" fmla="*/ 2426996 h 2712517"/>
                <a:gd name="connsiteX57" fmla="*/ 3650054 w 3857795"/>
                <a:gd name="connsiteY57" fmla="*/ 2545430 h 2712517"/>
                <a:gd name="connsiteX58" fmla="*/ 3202786 w 3857795"/>
                <a:gd name="connsiteY58" fmla="*/ 2658121 h 2712517"/>
                <a:gd name="connsiteX59" fmla="*/ 3041323 w 3857795"/>
                <a:gd name="connsiteY59" fmla="*/ 2378141 h 2712517"/>
                <a:gd name="connsiteX60" fmla="*/ 2903581 w 3857795"/>
                <a:gd name="connsiteY60" fmla="*/ 2426247 h 2712517"/>
                <a:gd name="connsiteX61" fmla="*/ 1888280 w 3857795"/>
                <a:gd name="connsiteY61" fmla="*/ 2433988 h 2712517"/>
                <a:gd name="connsiteX62" fmla="*/ 1765435 w 3857795"/>
                <a:gd name="connsiteY62" fmla="*/ 2403859 h 2712517"/>
                <a:gd name="connsiteX63" fmla="*/ 1459405 w 3857795"/>
                <a:gd name="connsiteY63" fmla="*/ 2704146 h 2712517"/>
                <a:gd name="connsiteX64" fmla="*/ 1402644 w 3857795"/>
                <a:gd name="connsiteY64" fmla="*/ 2702648 h 2712517"/>
                <a:gd name="connsiteX65" fmla="*/ 1118087 w 3857795"/>
                <a:gd name="connsiteY65" fmla="*/ 2448553 h 2712517"/>
                <a:gd name="connsiteX66" fmla="*/ 1058246 w 3857795"/>
                <a:gd name="connsiteY66" fmla="*/ 2423501 h 2712517"/>
                <a:gd name="connsiteX67" fmla="*/ 1022458 w 3857795"/>
                <a:gd name="connsiteY67" fmla="*/ 2432906 h 2712517"/>
                <a:gd name="connsiteX68" fmla="*/ 774438 w 3857795"/>
                <a:gd name="connsiteY68" fmla="*/ 2206026 h 2712517"/>
                <a:gd name="connsiteX69" fmla="*/ 803984 w 3857795"/>
                <a:gd name="connsiteY69" fmla="*/ 2051970 h 2712517"/>
                <a:gd name="connsiteX70" fmla="*/ 1067900 w 3857795"/>
                <a:gd name="connsiteY70" fmla="*/ 1362924 h 2712517"/>
                <a:gd name="connsiteX71" fmla="*/ 1178510 w 3857795"/>
                <a:gd name="connsiteY71" fmla="*/ 1249234 h 2712517"/>
                <a:gd name="connsiteX72" fmla="*/ 1250253 w 3857795"/>
                <a:gd name="connsiteY72" fmla="*/ 1121396 h 2712517"/>
                <a:gd name="connsiteX73" fmla="*/ 1300939 w 3857795"/>
                <a:gd name="connsiteY73" fmla="*/ 944120 h 2712517"/>
                <a:gd name="connsiteX74" fmla="*/ 1312008 w 3857795"/>
                <a:gd name="connsiteY74" fmla="*/ 873959 h 2712517"/>
                <a:gd name="connsiteX75" fmla="*/ 1313839 w 3857795"/>
                <a:gd name="connsiteY75" fmla="*/ 295939 h 2712517"/>
                <a:gd name="connsiteX76" fmla="*/ 1263153 w 3857795"/>
                <a:gd name="connsiteY76" fmla="*/ 87703 h 2712517"/>
                <a:gd name="connsiteX77" fmla="*/ 1351708 w 3857795"/>
                <a:gd name="connsiteY77" fmla="*/ 2976 h 2712517"/>
                <a:gd name="connsiteX78" fmla="*/ 2257147 w 3857795"/>
                <a:gd name="connsiteY78" fmla="*/ 4724 h 2712517"/>
                <a:gd name="connsiteX79" fmla="*/ 2321119 w 3857795"/>
                <a:gd name="connsiteY79" fmla="*/ 11 h 271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857795" h="2712517">
                  <a:moveTo>
                    <a:pt x="1554591" y="2461149"/>
                  </a:moveTo>
                  <a:lnTo>
                    <a:pt x="1549293" y="2466446"/>
                  </a:lnTo>
                  <a:lnTo>
                    <a:pt x="1548685" y="2466765"/>
                  </a:lnTo>
                  <a:lnTo>
                    <a:pt x="1551955" y="2468111"/>
                  </a:lnTo>
                  <a:cubicBezTo>
                    <a:pt x="1552704" y="2465947"/>
                    <a:pt x="1554036" y="2464283"/>
                    <a:pt x="1555950" y="2463201"/>
                  </a:cubicBezTo>
                  <a:close/>
                  <a:moveTo>
                    <a:pt x="754630" y="1825256"/>
                  </a:moveTo>
                  <a:cubicBezTo>
                    <a:pt x="791750" y="1824923"/>
                    <a:pt x="805316" y="1840654"/>
                    <a:pt x="794913" y="1876941"/>
                  </a:cubicBezTo>
                  <a:cubicBezTo>
                    <a:pt x="785841" y="1908568"/>
                    <a:pt x="776769" y="1937781"/>
                    <a:pt x="732741" y="1921551"/>
                  </a:cubicBezTo>
                  <a:cubicBezTo>
                    <a:pt x="663828" y="1896000"/>
                    <a:pt x="594582" y="1871614"/>
                    <a:pt x="525503" y="1846729"/>
                  </a:cubicBezTo>
                  <a:cubicBezTo>
                    <a:pt x="525919" y="1839572"/>
                    <a:pt x="526335" y="1832497"/>
                    <a:pt x="526751" y="1825423"/>
                  </a:cubicBezTo>
                  <a:cubicBezTo>
                    <a:pt x="602739" y="1825423"/>
                    <a:pt x="678643" y="1825839"/>
                    <a:pt x="754630" y="1825256"/>
                  </a:cubicBezTo>
                  <a:close/>
                  <a:moveTo>
                    <a:pt x="340903" y="1526051"/>
                  </a:moveTo>
                  <a:cubicBezTo>
                    <a:pt x="514184" y="1526051"/>
                    <a:pt x="687465" y="1525802"/>
                    <a:pt x="860746" y="1526301"/>
                  </a:cubicBezTo>
                  <a:cubicBezTo>
                    <a:pt x="884966" y="1526385"/>
                    <a:pt x="920504" y="1525968"/>
                    <a:pt x="901195" y="1564503"/>
                  </a:cubicBezTo>
                  <a:cubicBezTo>
                    <a:pt x="879805" y="1607033"/>
                    <a:pt x="880971" y="1685433"/>
                    <a:pt x="807647" y="1669703"/>
                  </a:cubicBezTo>
                  <a:cubicBezTo>
                    <a:pt x="650429" y="1635913"/>
                    <a:pt x="495624" y="1590970"/>
                    <a:pt x="339821" y="1550604"/>
                  </a:cubicBezTo>
                  <a:cubicBezTo>
                    <a:pt x="340237" y="1542448"/>
                    <a:pt x="340570" y="1534208"/>
                    <a:pt x="340903" y="1526051"/>
                  </a:cubicBezTo>
                  <a:close/>
                  <a:moveTo>
                    <a:pt x="1080811" y="1222830"/>
                  </a:moveTo>
                  <a:cubicBezTo>
                    <a:pt x="1097051" y="1222955"/>
                    <a:pt x="1112220" y="1228302"/>
                    <a:pt x="1122914" y="1249401"/>
                  </a:cubicBezTo>
                  <a:cubicBezTo>
                    <a:pt x="1095782" y="1290932"/>
                    <a:pt x="1059411" y="1321726"/>
                    <a:pt x="1014801" y="1343199"/>
                  </a:cubicBezTo>
                  <a:cubicBezTo>
                    <a:pt x="977182" y="1397214"/>
                    <a:pt x="929409" y="1410281"/>
                    <a:pt x="863159" y="1398296"/>
                  </a:cubicBezTo>
                  <a:cubicBezTo>
                    <a:pt x="597329" y="1350107"/>
                    <a:pt x="330416" y="1307744"/>
                    <a:pt x="64002" y="1262468"/>
                  </a:cubicBezTo>
                  <a:cubicBezTo>
                    <a:pt x="41281" y="1258556"/>
                    <a:pt x="19475" y="1249151"/>
                    <a:pt x="0" y="1226347"/>
                  </a:cubicBezTo>
                  <a:cubicBezTo>
                    <a:pt x="151309" y="1226347"/>
                    <a:pt x="302618" y="1226347"/>
                    <a:pt x="453926" y="1226347"/>
                  </a:cubicBezTo>
                  <a:cubicBezTo>
                    <a:pt x="646766" y="1226347"/>
                    <a:pt x="839522" y="1225265"/>
                    <a:pt x="1032279" y="1227595"/>
                  </a:cubicBezTo>
                  <a:cubicBezTo>
                    <a:pt x="1047260" y="1227803"/>
                    <a:pt x="1064572" y="1222705"/>
                    <a:pt x="1080811" y="1222830"/>
                  </a:cubicBezTo>
                  <a:close/>
                  <a:moveTo>
                    <a:pt x="2321119" y="11"/>
                  </a:moveTo>
                  <a:cubicBezTo>
                    <a:pt x="2342040" y="292"/>
                    <a:pt x="2359893" y="5930"/>
                    <a:pt x="2366676" y="27445"/>
                  </a:cubicBezTo>
                  <a:cubicBezTo>
                    <a:pt x="2384154" y="82958"/>
                    <a:pt x="2397304" y="152371"/>
                    <a:pt x="2355190" y="203640"/>
                  </a:cubicBezTo>
                  <a:cubicBezTo>
                    <a:pt x="2332053" y="231770"/>
                    <a:pt x="2327975" y="256822"/>
                    <a:pt x="2327891" y="287284"/>
                  </a:cubicBezTo>
                  <a:cubicBezTo>
                    <a:pt x="2327558" y="489278"/>
                    <a:pt x="2326893" y="691273"/>
                    <a:pt x="2328141" y="893268"/>
                  </a:cubicBezTo>
                  <a:cubicBezTo>
                    <a:pt x="2328640" y="969921"/>
                    <a:pt x="2384237" y="1034673"/>
                    <a:pt x="2372335" y="1117235"/>
                  </a:cubicBezTo>
                  <a:cubicBezTo>
                    <a:pt x="2365011" y="1168170"/>
                    <a:pt x="2356356" y="1211033"/>
                    <a:pt x="2322731" y="1252231"/>
                  </a:cubicBezTo>
                  <a:cubicBezTo>
                    <a:pt x="2227934" y="1368501"/>
                    <a:pt x="2149866" y="1494924"/>
                    <a:pt x="2108502" y="1641156"/>
                  </a:cubicBezTo>
                  <a:cubicBezTo>
                    <a:pt x="2031266" y="1914228"/>
                    <a:pt x="2150033" y="2078603"/>
                    <a:pt x="2435422" y="2089173"/>
                  </a:cubicBezTo>
                  <a:cubicBezTo>
                    <a:pt x="2525558" y="2092502"/>
                    <a:pt x="2615861" y="2088341"/>
                    <a:pt x="2706080" y="2087592"/>
                  </a:cubicBezTo>
                  <a:cubicBezTo>
                    <a:pt x="2866877" y="1951098"/>
                    <a:pt x="2932378" y="1750435"/>
                    <a:pt x="3046650" y="1582564"/>
                  </a:cubicBezTo>
                  <a:cubicBezTo>
                    <a:pt x="3046567" y="1552685"/>
                    <a:pt x="3046400" y="1522806"/>
                    <a:pt x="3046317" y="1492927"/>
                  </a:cubicBezTo>
                  <a:cubicBezTo>
                    <a:pt x="2989222" y="1265963"/>
                    <a:pt x="2934458" y="1038418"/>
                    <a:pt x="2873868" y="812370"/>
                  </a:cubicBezTo>
                  <a:cubicBezTo>
                    <a:pt x="2850897" y="726728"/>
                    <a:pt x="2814610" y="644666"/>
                    <a:pt x="2784315" y="560938"/>
                  </a:cubicBezTo>
                  <a:cubicBezTo>
                    <a:pt x="2722310" y="533972"/>
                    <a:pt x="2661470" y="502928"/>
                    <a:pt x="2593889" y="491858"/>
                  </a:cubicBezTo>
                  <a:cubicBezTo>
                    <a:pt x="2499508" y="476461"/>
                    <a:pt x="2523394" y="404219"/>
                    <a:pt x="2525309" y="346542"/>
                  </a:cubicBezTo>
                  <a:cubicBezTo>
                    <a:pt x="2527389" y="281707"/>
                    <a:pt x="2577576" y="279544"/>
                    <a:pt x="2626847" y="281790"/>
                  </a:cubicBezTo>
                  <a:cubicBezTo>
                    <a:pt x="2709742" y="285536"/>
                    <a:pt x="2786812" y="310920"/>
                    <a:pt x="2850980" y="361606"/>
                  </a:cubicBezTo>
                  <a:cubicBezTo>
                    <a:pt x="2888100" y="390986"/>
                    <a:pt x="2909240" y="377087"/>
                    <a:pt x="2935540" y="354282"/>
                  </a:cubicBezTo>
                  <a:cubicBezTo>
                    <a:pt x="2948025" y="336305"/>
                    <a:pt x="2960425" y="318244"/>
                    <a:pt x="2972910" y="300267"/>
                  </a:cubicBezTo>
                  <a:cubicBezTo>
                    <a:pt x="2994882" y="210381"/>
                    <a:pt x="3140781" y="146045"/>
                    <a:pt x="3211442" y="195317"/>
                  </a:cubicBezTo>
                  <a:cubicBezTo>
                    <a:pt x="3239656" y="214958"/>
                    <a:pt x="3230751" y="245670"/>
                    <a:pt x="3230917" y="272386"/>
                  </a:cubicBezTo>
                  <a:cubicBezTo>
                    <a:pt x="3231749" y="408963"/>
                    <a:pt x="3231416" y="545540"/>
                    <a:pt x="3231333" y="682118"/>
                  </a:cubicBezTo>
                  <a:cubicBezTo>
                    <a:pt x="3231333" y="811538"/>
                    <a:pt x="3231250" y="811538"/>
                    <a:pt x="3095338" y="806461"/>
                  </a:cubicBezTo>
                  <a:cubicBezTo>
                    <a:pt x="3096004" y="859810"/>
                    <a:pt x="3120390" y="906168"/>
                    <a:pt x="3135621" y="954357"/>
                  </a:cubicBezTo>
                  <a:cubicBezTo>
                    <a:pt x="3191633" y="1131716"/>
                    <a:pt x="3252556" y="1307661"/>
                    <a:pt x="3302993" y="1486601"/>
                  </a:cubicBezTo>
                  <a:cubicBezTo>
                    <a:pt x="3321885" y="1553767"/>
                    <a:pt x="3349351" y="1587308"/>
                    <a:pt x="3420677" y="1586642"/>
                  </a:cubicBezTo>
                  <a:cubicBezTo>
                    <a:pt x="3460627" y="1586309"/>
                    <a:pt x="3500243" y="1599043"/>
                    <a:pt x="3534200" y="1623179"/>
                  </a:cubicBezTo>
                  <a:cubicBezTo>
                    <a:pt x="3753257" y="1729128"/>
                    <a:pt x="3827663" y="1922051"/>
                    <a:pt x="3849385" y="2146601"/>
                  </a:cubicBezTo>
                  <a:cubicBezTo>
                    <a:pt x="3851966" y="2199201"/>
                    <a:pt x="3854046" y="2251801"/>
                    <a:pt x="3857209" y="2304401"/>
                  </a:cubicBezTo>
                  <a:cubicBezTo>
                    <a:pt x="3861870" y="2381471"/>
                    <a:pt x="3839898" y="2429493"/>
                    <a:pt x="3748929" y="2426996"/>
                  </a:cubicBezTo>
                  <a:cubicBezTo>
                    <a:pt x="3674440" y="2425165"/>
                    <a:pt x="3674856" y="2501153"/>
                    <a:pt x="3650054" y="2545430"/>
                  </a:cubicBezTo>
                  <a:cubicBezTo>
                    <a:pt x="3558919" y="2708058"/>
                    <a:pt x="3348102" y="2764736"/>
                    <a:pt x="3202786" y="2658121"/>
                  </a:cubicBezTo>
                  <a:cubicBezTo>
                    <a:pt x="3110736" y="2590540"/>
                    <a:pt x="3065376" y="2493079"/>
                    <a:pt x="3041323" y="2378141"/>
                  </a:cubicBezTo>
                  <a:cubicBezTo>
                    <a:pt x="3000625" y="2416427"/>
                    <a:pt x="2955182" y="2426164"/>
                    <a:pt x="2903581" y="2426247"/>
                  </a:cubicBezTo>
                  <a:cubicBezTo>
                    <a:pt x="2565175" y="2426996"/>
                    <a:pt x="2226686" y="2428661"/>
                    <a:pt x="1888280" y="2433988"/>
                  </a:cubicBezTo>
                  <a:cubicBezTo>
                    <a:pt x="1842338" y="2434654"/>
                    <a:pt x="1805218" y="2418424"/>
                    <a:pt x="1765435" y="2403859"/>
                  </a:cubicBezTo>
                  <a:cubicBezTo>
                    <a:pt x="1720492" y="2598447"/>
                    <a:pt x="1641342" y="2675682"/>
                    <a:pt x="1459405" y="2704146"/>
                  </a:cubicBezTo>
                  <a:cubicBezTo>
                    <a:pt x="1440180" y="2713301"/>
                    <a:pt x="1421370" y="2710888"/>
                    <a:pt x="1402644" y="2702648"/>
                  </a:cubicBezTo>
                  <a:cubicBezTo>
                    <a:pt x="1257078" y="2674600"/>
                    <a:pt x="1149797" y="2602525"/>
                    <a:pt x="1118087" y="2448553"/>
                  </a:cubicBezTo>
                  <a:cubicBezTo>
                    <a:pt x="1109098" y="2404858"/>
                    <a:pt x="1092869" y="2399614"/>
                    <a:pt x="1058246" y="2423501"/>
                  </a:cubicBezTo>
                  <a:cubicBezTo>
                    <a:pt x="1048674" y="2430076"/>
                    <a:pt x="1034609" y="2430492"/>
                    <a:pt x="1022458" y="2432906"/>
                  </a:cubicBezTo>
                  <a:cubicBezTo>
                    <a:pt x="819464" y="2472772"/>
                    <a:pt x="747472" y="2408104"/>
                    <a:pt x="774438" y="2206026"/>
                  </a:cubicBezTo>
                  <a:cubicBezTo>
                    <a:pt x="781346" y="2154424"/>
                    <a:pt x="778599" y="2100242"/>
                    <a:pt x="803984" y="2051970"/>
                  </a:cubicBezTo>
                  <a:cubicBezTo>
                    <a:pt x="852589" y="1807280"/>
                    <a:pt x="919338" y="1569497"/>
                    <a:pt x="1067900" y="1362924"/>
                  </a:cubicBezTo>
                  <a:cubicBezTo>
                    <a:pt x="1081466" y="1302334"/>
                    <a:pt x="1123413" y="1269459"/>
                    <a:pt x="1178510" y="1249234"/>
                  </a:cubicBezTo>
                  <a:cubicBezTo>
                    <a:pt x="1238518" y="1226763"/>
                    <a:pt x="1257910" y="1187979"/>
                    <a:pt x="1250253" y="1121396"/>
                  </a:cubicBezTo>
                  <a:cubicBezTo>
                    <a:pt x="1243262" y="1060224"/>
                    <a:pt x="1230694" y="990146"/>
                    <a:pt x="1300939" y="944120"/>
                  </a:cubicBezTo>
                  <a:cubicBezTo>
                    <a:pt x="1314339" y="935298"/>
                    <a:pt x="1311925" y="898095"/>
                    <a:pt x="1312008" y="873959"/>
                  </a:cubicBezTo>
                  <a:cubicBezTo>
                    <a:pt x="1312757" y="681286"/>
                    <a:pt x="1309595" y="488529"/>
                    <a:pt x="1313839" y="295939"/>
                  </a:cubicBezTo>
                  <a:cubicBezTo>
                    <a:pt x="1315504" y="220867"/>
                    <a:pt x="1251751" y="168101"/>
                    <a:pt x="1263153" y="87703"/>
                  </a:cubicBezTo>
                  <a:cubicBezTo>
                    <a:pt x="1272059" y="24615"/>
                    <a:pt x="1287373" y="2477"/>
                    <a:pt x="1351708" y="2976"/>
                  </a:cubicBezTo>
                  <a:cubicBezTo>
                    <a:pt x="1653494" y="5473"/>
                    <a:pt x="1955362" y="3392"/>
                    <a:pt x="2257147" y="4724"/>
                  </a:cubicBezTo>
                  <a:cubicBezTo>
                    <a:pt x="2276206" y="4807"/>
                    <a:pt x="2300197" y="-270"/>
                    <a:pt x="2321119" y="11"/>
                  </a:cubicBezTo>
                  <a:close/>
                </a:path>
              </a:pathLst>
            </a:custGeom>
            <a:solidFill>
              <a:schemeClr val="accent1"/>
            </a:solidFill>
            <a:ln w="8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E983303-4003-4653-A15D-67114578B61A}"/>
                </a:ext>
              </a:extLst>
            </p:cNvPr>
            <p:cNvSpPr/>
            <p:nvPr/>
          </p:nvSpPr>
          <p:spPr>
            <a:xfrm>
              <a:off x="8292681" y="3317699"/>
              <a:ext cx="2889737" cy="2262330"/>
            </a:xfrm>
            <a:custGeom>
              <a:avLst/>
              <a:gdLst>
                <a:gd name="connsiteX0" fmla="*/ 432955 w 2889737"/>
                <a:gd name="connsiteY0" fmla="*/ 1980021 h 2262330"/>
                <a:gd name="connsiteX1" fmla="*/ 498289 w 2889737"/>
                <a:gd name="connsiteY1" fmla="*/ 1980104 h 2262330"/>
                <a:gd name="connsiteX2" fmla="*/ 639361 w 2889737"/>
                <a:gd name="connsiteY2" fmla="*/ 2199243 h 2262330"/>
                <a:gd name="connsiteX3" fmla="*/ 622882 w 2889737"/>
                <a:gd name="connsiteY3" fmla="*/ 2215722 h 2262330"/>
                <a:gd name="connsiteX4" fmla="*/ 401578 w 2889737"/>
                <a:gd name="connsiteY4" fmla="*/ 2215390 h 2262330"/>
                <a:gd name="connsiteX5" fmla="*/ 360962 w 2889737"/>
                <a:gd name="connsiteY5" fmla="*/ 2035367 h 2262330"/>
                <a:gd name="connsiteX6" fmla="*/ 432955 w 2889737"/>
                <a:gd name="connsiteY6" fmla="*/ 1980021 h 2262330"/>
                <a:gd name="connsiteX7" fmla="*/ 2462140 w 2889737"/>
                <a:gd name="connsiteY7" fmla="*/ 1918847 h 2262330"/>
                <a:gd name="connsiteX8" fmla="*/ 2603129 w 2889737"/>
                <a:gd name="connsiteY8" fmla="*/ 2107359 h 2262330"/>
                <a:gd name="connsiteX9" fmla="*/ 2438087 w 2889737"/>
                <a:gd name="connsiteY9" fmla="*/ 2262330 h 2262330"/>
                <a:gd name="connsiteX10" fmla="*/ 2292688 w 2889737"/>
                <a:gd name="connsiteY10" fmla="*/ 2079727 h 2262330"/>
                <a:gd name="connsiteX11" fmla="*/ 2462140 w 2889737"/>
                <a:gd name="connsiteY11" fmla="*/ 1918847 h 2262330"/>
                <a:gd name="connsiteX12" fmla="*/ 611646 w 2889737"/>
                <a:gd name="connsiteY12" fmla="*/ 1456765 h 2262330"/>
                <a:gd name="connsiteX13" fmla="*/ 1147552 w 2889737"/>
                <a:gd name="connsiteY13" fmla="*/ 1969283 h 2262330"/>
                <a:gd name="connsiteX14" fmla="*/ 995744 w 2889737"/>
                <a:gd name="connsiteY14" fmla="*/ 2127916 h 2262330"/>
                <a:gd name="connsiteX15" fmla="*/ 859250 w 2889737"/>
                <a:gd name="connsiteY15" fmla="*/ 2011313 h 2262330"/>
                <a:gd name="connsiteX16" fmla="*/ 769613 w 2889737"/>
                <a:gd name="connsiteY16" fmla="*/ 1946812 h 2262330"/>
                <a:gd name="connsiteX17" fmla="*/ 238534 w 2889737"/>
                <a:gd name="connsiteY17" fmla="*/ 1941735 h 2262330"/>
                <a:gd name="connsiteX18" fmla="*/ 154390 w 2889737"/>
                <a:gd name="connsiteY18" fmla="*/ 2033369 h 2262330"/>
                <a:gd name="connsiteX19" fmla="*/ 68415 w 2889737"/>
                <a:gd name="connsiteY19" fmla="*/ 2129165 h 2262330"/>
                <a:gd name="connsiteX20" fmla="*/ 2 w 2889737"/>
                <a:gd name="connsiteY20" fmla="*/ 2059253 h 2262330"/>
                <a:gd name="connsiteX21" fmla="*/ 611646 w 2889737"/>
                <a:gd name="connsiteY21" fmla="*/ 1456765 h 2262330"/>
                <a:gd name="connsiteX22" fmla="*/ 2423417 w 2889737"/>
                <a:gd name="connsiteY22" fmla="*/ 1361349 h 2262330"/>
                <a:gd name="connsiteX23" fmla="*/ 2483223 w 2889737"/>
                <a:gd name="connsiteY23" fmla="*/ 1361589 h 2262330"/>
                <a:gd name="connsiteX24" fmla="*/ 2566592 w 2889737"/>
                <a:gd name="connsiteY24" fmla="*/ 1379612 h 2262330"/>
                <a:gd name="connsiteX25" fmla="*/ 2885356 w 2889737"/>
                <a:gd name="connsiteY25" fmla="*/ 2106777 h 2262330"/>
                <a:gd name="connsiteX26" fmla="*/ 2776077 w 2889737"/>
                <a:gd name="connsiteY26" fmla="*/ 2057838 h 2262330"/>
                <a:gd name="connsiteX27" fmla="*/ 2740455 w 2889737"/>
                <a:gd name="connsiteY27" fmla="*/ 1952305 h 2262330"/>
                <a:gd name="connsiteX28" fmla="*/ 2461558 w 2889737"/>
                <a:gd name="connsiteY28" fmla="*/ 1742653 h 2262330"/>
                <a:gd name="connsiteX29" fmla="*/ 2119074 w 2889737"/>
                <a:gd name="connsiteY29" fmla="*/ 1970699 h 2262330"/>
                <a:gd name="connsiteX30" fmla="*/ 1958943 w 2889737"/>
                <a:gd name="connsiteY30" fmla="*/ 2128000 h 2262330"/>
                <a:gd name="connsiteX31" fmla="*/ 1916247 w 2889737"/>
                <a:gd name="connsiteY31" fmla="*/ 2077314 h 2262330"/>
                <a:gd name="connsiteX32" fmla="*/ 2254902 w 2889737"/>
                <a:gd name="connsiteY32" fmla="*/ 1437372 h 2262330"/>
                <a:gd name="connsiteX33" fmla="*/ 2423417 w 2889737"/>
                <a:gd name="connsiteY33" fmla="*/ 1361349 h 2262330"/>
                <a:gd name="connsiteX34" fmla="*/ 1298278 w 2889737"/>
                <a:gd name="connsiteY34" fmla="*/ 707711 h 2262330"/>
                <a:gd name="connsiteX35" fmla="*/ 1409471 w 2889737"/>
                <a:gd name="connsiteY35" fmla="*/ 836132 h 2262330"/>
                <a:gd name="connsiteX36" fmla="*/ 1296114 w 2889737"/>
                <a:gd name="connsiteY36" fmla="*/ 964553 h 2262330"/>
                <a:gd name="connsiteX37" fmla="*/ 885965 w 2889737"/>
                <a:gd name="connsiteY37" fmla="*/ 963555 h 2262330"/>
                <a:gd name="connsiteX38" fmla="*/ 466495 w 2889737"/>
                <a:gd name="connsiteY38" fmla="*/ 962889 h 2262330"/>
                <a:gd name="connsiteX39" fmla="*/ 358881 w 2889737"/>
                <a:gd name="connsiteY39" fmla="*/ 815825 h 2262330"/>
                <a:gd name="connsiteX40" fmla="*/ 468659 w 2889737"/>
                <a:gd name="connsiteY40" fmla="*/ 708211 h 2262330"/>
                <a:gd name="connsiteX41" fmla="*/ 1298278 w 2889737"/>
                <a:gd name="connsiteY41" fmla="*/ 707711 h 2262330"/>
                <a:gd name="connsiteX42" fmla="*/ 2186845 w 2889737"/>
                <a:gd name="connsiteY42" fmla="*/ 2 h 2262330"/>
                <a:gd name="connsiteX43" fmla="*/ 2210838 w 2889737"/>
                <a:gd name="connsiteY43" fmla="*/ 33171 h 2262330"/>
                <a:gd name="connsiteX44" fmla="*/ 2210838 w 2889737"/>
                <a:gd name="connsiteY44" fmla="*/ 425259 h 2262330"/>
                <a:gd name="connsiteX45" fmla="*/ 2120369 w 2889737"/>
                <a:gd name="connsiteY45" fmla="*/ 463044 h 2262330"/>
                <a:gd name="connsiteX46" fmla="*/ 2026405 w 2889737"/>
                <a:gd name="connsiteY46" fmla="*/ 208533 h 2262330"/>
                <a:gd name="connsiteX47" fmla="*/ 2041802 w 2889737"/>
                <a:gd name="connsiteY47" fmla="*/ 108825 h 2262330"/>
                <a:gd name="connsiteX48" fmla="*/ 2079254 w 2889737"/>
                <a:gd name="connsiteY48" fmla="*/ 54810 h 2262330"/>
                <a:gd name="connsiteX49" fmla="*/ 2167892 w 2889737"/>
                <a:gd name="connsiteY49" fmla="*/ 6122 h 2262330"/>
                <a:gd name="connsiteX50" fmla="*/ 2186845 w 2889737"/>
                <a:gd name="connsiteY50" fmla="*/ 2 h 226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889737" h="2262330">
                  <a:moveTo>
                    <a:pt x="432955" y="1980021"/>
                  </a:moveTo>
                  <a:cubicBezTo>
                    <a:pt x="454594" y="1981851"/>
                    <a:pt x="476483" y="1980104"/>
                    <a:pt x="498289" y="1980104"/>
                  </a:cubicBezTo>
                  <a:cubicBezTo>
                    <a:pt x="665245" y="1979937"/>
                    <a:pt x="703863" y="2039862"/>
                    <a:pt x="639361" y="2199243"/>
                  </a:cubicBezTo>
                  <a:cubicBezTo>
                    <a:pt x="633868" y="2204737"/>
                    <a:pt x="628375" y="2210230"/>
                    <a:pt x="622882" y="2215722"/>
                  </a:cubicBezTo>
                  <a:cubicBezTo>
                    <a:pt x="549058" y="2262330"/>
                    <a:pt x="475235" y="2282555"/>
                    <a:pt x="401578" y="2215390"/>
                  </a:cubicBezTo>
                  <a:cubicBezTo>
                    <a:pt x="346065" y="2164787"/>
                    <a:pt x="344234" y="2102782"/>
                    <a:pt x="360962" y="2035367"/>
                  </a:cubicBezTo>
                  <a:cubicBezTo>
                    <a:pt x="370700" y="1996167"/>
                    <a:pt x="391257" y="1976525"/>
                    <a:pt x="432955" y="1980021"/>
                  </a:cubicBezTo>
                  <a:close/>
                  <a:moveTo>
                    <a:pt x="2462140" y="1918847"/>
                  </a:moveTo>
                  <a:cubicBezTo>
                    <a:pt x="2543371" y="1922342"/>
                    <a:pt x="2604710" y="2004323"/>
                    <a:pt x="2603129" y="2107359"/>
                  </a:cubicBezTo>
                  <a:cubicBezTo>
                    <a:pt x="2601797" y="2193334"/>
                    <a:pt x="2528473" y="2262246"/>
                    <a:pt x="2438087" y="2262330"/>
                  </a:cubicBezTo>
                  <a:cubicBezTo>
                    <a:pt x="2355192" y="2262413"/>
                    <a:pt x="2290524" y="2181182"/>
                    <a:pt x="2292688" y="2079727"/>
                  </a:cubicBezTo>
                  <a:cubicBezTo>
                    <a:pt x="2294602" y="1989092"/>
                    <a:pt x="2372837" y="1914852"/>
                    <a:pt x="2462140" y="1918847"/>
                  </a:cubicBezTo>
                  <a:close/>
                  <a:moveTo>
                    <a:pt x="611646" y="1456765"/>
                  </a:moveTo>
                  <a:cubicBezTo>
                    <a:pt x="869487" y="1464338"/>
                    <a:pt x="1109350" y="1690719"/>
                    <a:pt x="1147552" y="1969283"/>
                  </a:cubicBezTo>
                  <a:cubicBezTo>
                    <a:pt x="1173686" y="2159959"/>
                    <a:pt x="1175600" y="2124254"/>
                    <a:pt x="995744" y="2127916"/>
                  </a:cubicBezTo>
                  <a:cubicBezTo>
                    <a:pt x="926664" y="2138320"/>
                    <a:pt x="852342" y="2135740"/>
                    <a:pt x="859250" y="2011313"/>
                  </a:cubicBezTo>
                  <a:cubicBezTo>
                    <a:pt x="862079" y="1960877"/>
                    <a:pt x="807482" y="1947894"/>
                    <a:pt x="769613" y="1946812"/>
                  </a:cubicBezTo>
                  <a:cubicBezTo>
                    <a:pt x="592670" y="1941569"/>
                    <a:pt x="415560" y="1940070"/>
                    <a:pt x="238534" y="1941735"/>
                  </a:cubicBezTo>
                  <a:cubicBezTo>
                    <a:pt x="185517" y="1942234"/>
                    <a:pt x="157137" y="1976025"/>
                    <a:pt x="154390" y="2033369"/>
                  </a:cubicBezTo>
                  <a:cubicBezTo>
                    <a:pt x="151893" y="2084471"/>
                    <a:pt x="140408" y="2130746"/>
                    <a:pt x="68415" y="2129165"/>
                  </a:cubicBezTo>
                  <a:cubicBezTo>
                    <a:pt x="15732" y="2128000"/>
                    <a:pt x="-248" y="2112269"/>
                    <a:pt x="2" y="2059253"/>
                  </a:cubicBezTo>
                  <a:cubicBezTo>
                    <a:pt x="1500" y="1720182"/>
                    <a:pt x="277318" y="1446943"/>
                    <a:pt x="611646" y="1456765"/>
                  </a:cubicBezTo>
                  <a:close/>
                  <a:moveTo>
                    <a:pt x="2423417" y="1361349"/>
                  </a:moveTo>
                  <a:cubicBezTo>
                    <a:pt x="2443001" y="1359430"/>
                    <a:pt x="2462920" y="1359554"/>
                    <a:pt x="2483223" y="1361589"/>
                  </a:cubicBezTo>
                  <a:cubicBezTo>
                    <a:pt x="2510293" y="1364303"/>
                    <a:pt x="2538045" y="1370416"/>
                    <a:pt x="2566592" y="1379612"/>
                  </a:cubicBezTo>
                  <a:cubicBezTo>
                    <a:pt x="2861802" y="1539410"/>
                    <a:pt x="2906079" y="1808820"/>
                    <a:pt x="2885356" y="2106777"/>
                  </a:cubicBezTo>
                  <a:cubicBezTo>
                    <a:pt x="2824682" y="2144479"/>
                    <a:pt x="2789560" y="2130413"/>
                    <a:pt x="2776077" y="2057838"/>
                  </a:cubicBezTo>
                  <a:cubicBezTo>
                    <a:pt x="2769419" y="2021634"/>
                    <a:pt x="2755020" y="1986428"/>
                    <a:pt x="2740455" y="1952305"/>
                  </a:cubicBezTo>
                  <a:cubicBezTo>
                    <a:pt x="2688021" y="1829211"/>
                    <a:pt x="2606458" y="1742570"/>
                    <a:pt x="2461558" y="1742653"/>
                  </a:cubicBezTo>
                  <a:cubicBezTo>
                    <a:pt x="2305006" y="1742820"/>
                    <a:pt x="2175836" y="1832540"/>
                    <a:pt x="2119074" y="1970699"/>
                  </a:cubicBezTo>
                  <a:cubicBezTo>
                    <a:pt x="2089029" y="2043856"/>
                    <a:pt x="2080622" y="2142731"/>
                    <a:pt x="1958943" y="2128000"/>
                  </a:cubicBezTo>
                  <a:cubicBezTo>
                    <a:pt x="1922988" y="2123672"/>
                    <a:pt x="1905760" y="2113767"/>
                    <a:pt x="1916247" y="2077314"/>
                  </a:cubicBezTo>
                  <a:cubicBezTo>
                    <a:pt x="1984494" y="1840613"/>
                    <a:pt x="2056153" y="1606908"/>
                    <a:pt x="2254902" y="1437372"/>
                  </a:cubicBezTo>
                  <a:cubicBezTo>
                    <a:pt x="2308928" y="1391259"/>
                    <a:pt x="2364665" y="1367108"/>
                    <a:pt x="2423417" y="1361349"/>
                  </a:cubicBezTo>
                  <a:close/>
                  <a:moveTo>
                    <a:pt x="1298278" y="707711"/>
                  </a:moveTo>
                  <a:cubicBezTo>
                    <a:pt x="1396237" y="706296"/>
                    <a:pt x="1409138" y="756316"/>
                    <a:pt x="1409471" y="836132"/>
                  </a:cubicBezTo>
                  <a:cubicBezTo>
                    <a:pt x="1409804" y="917945"/>
                    <a:pt x="1390911" y="967217"/>
                    <a:pt x="1296114" y="964553"/>
                  </a:cubicBezTo>
                  <a:cubicBezTo>
                    <a:pt x="1159536" y="960808"/>
                    <a:pt x="1022709" y="963638"/>
                    <a:pt x="885965" y="963555"/>
                  </a:cubicBezTo>
                  <a:cubicBezTo>
                    <a:pt x="746142" y="963471"/>
                    <a:pt x="606236" y="965302"/>
                    <a:pt x="466495" y="962889"/>
                  </a:cubicBezTo>
                  <a:cubicBezTo>
                    <a:pt x="365040" y="961141"/>
                    <a:pt x="363043" y="949655"/>
                    <a:pt x="358881" y="815825"/>
                  </a:cubicBezTo>
                  <a:cubicBezTo>
                    <a:pt x="356301" y="732180"/>
                    <a:pt x="390508" y="707545"/>
                    <a:pt x="468659" y="708211"/>
                  </a:cubicBezTo>
                  <a:cubicBezTo>
                    <a:pt x="745227" y="710707"/>
                    <a:pt x="1021794" y="711789"/>
                    <a:pt x="1298278" y="707711"/>
                  </a:cubicBezTo>
                  <a:close/>
                  <a:moveTo>
                    <a:pt x="2186845" y="2"/>
                  </a:moveTo>
                  <a:cubicBezTo>
                    <a:pt x="2201771" y="197"/>
                    <a:pt x="2205907" y="17316"/>
                    <a:pt x="2210838" y="33171"/>
                  </a:cubicBezTo>
                  <a:cubicBezTo>
                    <a:pt x="2253368" y="163839"/>
                    <a:pt x="2253201" y="294590"/>
                    <a:pt x="2210838" y="425259"/>
                  </a:cubicBezTo>
                  <a:cubicBezTo>
                    <a:pt x="2204263" y="494172"/>
                    <a:pt x="2179128" y="509069"/>
                    <a:pt x="2120369" y="463044"/>
                  </a:cubicBezTo>
                  <a:cubicBezTo>
                    <a:pt x="2035227" y="396295"/>
                    <a:pt x="2013255" y="309571"/>
                    <a:pt x="2026405" y="208533"/>
                  </a:cubicBezTo>
                  <a:cubicBezTo>
                    <a:pt x="2030733" y="175158"/>
                    <a:pt x="2036642" y="142033"/>
                    <a:pt x="2041802" y="108825"/>
                  </a:cubicBezTo>
                  <a:cubicBezTo>
                    <a:pt x="2054369" y="90765"/>
                    <a:pt x="2066770" y="72788"/>
                    <a:pt x="2079254" y="54810"/>
                  </a:cubicBezTo>
                  <a:cubicBezTo>
                    <a:pt x="2108800" y="38580"/>
                    <a:pt x="2138430" y="22517"/>
                    <a:pt x="2167892" y="6122"/>
                  </a:cubicBezTo>
                  <a:cubicBezTo>
                    <a:pt x="2175695" y="1753"/>
                    <a:pt x="2181869" y="-63"/>
                    <a:pt x="2186845" y="2"/>
                  </a:cubicBezTo>
                  <a:close/>
                </a:path>
              </a:pathLst>
            </a:custGeom>
            <a:solidFill>
              <a:schemeClr val="bg1"/>
            </a:solidFill>
            <a:ln w="8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4A8F292-07ED-4050-AC5E-D2AFE0107195}"/>
              </a:ext>
            </a:extLst>
          </p:cNvPr>
          <p:cNvGrpSpPr/>
          <p:nvPr/>
        </p:nvGrpSpPr>
        <p:grpSpPr>
          <a:xfrm>
            <a:off x="3754747" y="1798452"/>
            <a:ext cx="1344906" cy="945639"/>
            <a:chOff x="7362215" y="3043962"/>
            <a:chExt cx="3857795" cy="2712517"/>
          </a:xfrm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DA4D312-94FC-4DB9-8095-F7BF516CCC1C}"/>
                </a:ext>
              </a:extLst>
            </p:cNvPr>
            <p:cNvSpPr/>
            <p:nvPr/>
          </p:nvSpPr>
          <p:spPr>
            <a:xfrm>
              <a:off x="7362215" y="3043962"/>
              <a:ext cx="3857795" cy="2712517"/>
            </a:xfrm>
            <a:custGeom>
              <a:avLst/>
              <a:gdLst>
                <a:gd name="connsiteX0" fmla="*/ 1554591 w 3857795"/>
                <a:gd name="connsiteY0" fmla="*/ 2461149 h 2712517"/>
                <a:gd name="connsiteX1" fmla="*/ 1549293 w 3857795"/>
                <a:gd name="connsiteY1" fmla="*/ 2466446 h 2712517"/>
                <a:gd name="connsiteX2" fmla="*/ 1548685 w 3857795"/>
                <a:gd name="connsiteY2" fmla="*/ 2466765 h 2712517"/>
                <a:gd name="connsiteX3" fmla="*/ 1551955 w 3857795"/>
                <a:gd name="connsiteY3" fmla="*/ 2468111 h 2712517"/>
                <a:gd name="connsiteX4" fmla="*/ 1555950 w 3857795"/>
                <a:gd name="connsiteY4" fmla="*/ 2463201 h 2712517"/>
                <a:gd name="connsiteX5" fmla="*/ 754630 w 3857795"/>
                <a:gd name="connsiteY5" fmla="*/ 1825256 h 2712517"/>
                <a:gd name="connsiteX6" fmla="*/ 794913 w 3857795"/>
                <a:gd name="connsiteY6" fmla="*/ 1876941 h 2712517"/>
                <a:gd name="connsiteX7" fmla="*/ 732741 w 3857795"/>
                <a:gd name="connsiteY7" fmla="*/ 1921551 h 2712517"/>
                <a:gd name="connsiteX8" fmla="*/ 525503 w 3857795"/>
                <a:gd name="connsiteY8" fmla="*/ 1846729 h 2712517"/>
                <a:gd name="connsiteX9" fmla="*/ 526751 w 3857795"/>
                <a:gd name="connsiteY9" fmla="*/ 1825423 h 2712517"/>
                <a:gd name="connsiteX10" fmla="*/ 754630 w 3857795"/>
                <a:gd name="connsiteY10" fmla="*/ 1825256 h 2712517"/>
                <a:gd name="connsiteX11" fmla="*/ 340903 w 3857795"/>
                <a:gd name="connsiteY11" fmla="*/ 1526051 h 2712517"/>
                <a:gd name="connsiteX12" fmla="*/ 860746 w 3857795"/>
                <a:gd name="connsiteY12" fmla="*/ 1526301 h 2712517"/>
                <a:gd name="connsiteX13" fmla="*/ 901195 w 3857795"/>
                <a:gd name="connsiteY13" fmla="*/ 1564503 h 2712517"/>
                <a:gd name="connsiteX14" fmla="*/ 807647 w 3857795"/>
                <a:gd name="connsiteY14" fmla="*/ 1669703 h 2712517"/>
                <a:gd name="connsiteX15" fmla="*/ 339821 w 3857795"/>
                <a:gd name="connsiteY15" fmla="*/ 1550604 h 2712517"/>
                <a:gd name="connsiteX16" fmla="*/ 340903 w 3857795"/>
                <a:gd name="connsiteY16" fmla="*/ 1526051 h 2712517"/>
                <a:gd name="connsiteX17" fmla="*/ 1080811 w 3857795"/>
                <a:gd name="connsiteY17" fmla="*/ 1222830 h 2712517"/>
                <a:gd name="connsiteX18" fmla="*/ 1122914 w 3857795"/>
                <a:gd name="connsiteY18" fmla="*/ 1249401 h 2712517"/>
                <a:gd name="connsiteX19" fmla="*/ 1014801 w 3857795"/>
                <a:gd name="connsiteY19" fmla="*/ 1343199 h 2712517"/>
                <a:gd name="connsiteX20" fmla="*/ 863159 w 3857795"/>
                <a:gd name="connsiteY20" fmla="*/ 1398296 h 2712517"/>
                <a:gd name="connsiteX21" fmla="*/ 64002 w 3857795"/>
                <a:gd name="connsiteY21" fmla="*/ 1262468 h 2712517"/>
                <a:gd name="connsiteX22" fmla="*/ 0 w 3857795"/>
                <a:gd name="connsiteY22" fmla="*/ 1226347 h 2712517"/>
                <a:gd name="connsiteX23" fmla="*/ 453926 w 3857795"/>
                <a:gd name="connsiteY23" fmla="*/ 1226347 h 2712517"/>
                <a:gd name="connsiteX24" fmla="*/ 1032279 w 3857795"/>
                <a:gd name="connsiteY24" fmla="*/ 1227595 h 2712517"/>
                <a:gd name="connsiteX25" fmla="*/ 1080811 w 3857795"/>
                <a:gd name="connsiteY25" fmla="*/ 1222830 h 2712517"/>
                <a:gd name="connsiteX26" fmla="*/ 2321119 w 3857795"/>
                <a:gd name="connsiteY26" fmla="*/ 11 h 2712517"/>
                <a:gd name="connsiteX27" fmla="*/ 2366676 w 3857795"/>
                <a:gd name="connsiteY27" fmla="*/ 27445 h 2712517"/>
                <a:gd name="connsiteX28" fmla="*/ 2355190 w 3857795"/>
                <a:gd name="connsiteY28" fmla="*/ 203640 h 2712517"/>
                <a:gd name="connsiteX29" fmla="*/ 2327891 w 3857795"/>
                <a:gd name="connsiteY29" fmla="*/ 287284 h 2712517"/>
                <a:gd name="connsiteX30" fmla="*/ 2328141 w 3857795"/>
                <a:gd name="connsiteY30" fmla="*/ 893268 h 2712517"/>
                <a:gd name="connsiteX31" fmla="*/ 2372335 w 3857795"/>
                <a:gd name="connsiteY31" fmla="*/ 1117235 h 2712517"/>
                <a:gd name="connsiteX32" fmla="*/ 2322731 w 3857795"/>
                <a:gd name="connsiteY32" fmla="*/ 1252231 h 2712517"/>
                <a:gd name="connsiteX33" fmla="*/ 2108502 w 3857795"/>
                <a:gd name="connsiteY33" fmla="*/ 1641156 h 2712517"/>
                <a:gd name="connsiteX34" fmla="*/ 2435422 w 3857795"/>
                <a:gd name="connsiteY34" fmla="*/ 2089173 h 2712517"/>
                <a:gd name="connsiteX35" fmla="*/ 2706080 w 3857795"/>
                <a:gd name="connsiteY35" fmla="*/ 2087592 h 2712517"/>
                <a:gd name="connsiteX36" fmla="*/ 3046650 w 3857795"/>
                <a:gd name="connsiteY36" fmla="*/ 1582564 h 2712517"/>
                <a:gd name="connsiteX37" fmla="*/ 3046317 w 3857795"/>
                <a:gd name="connsiteY37" fmla="*/ 1492927 h 2712517"/>
                <a:gd name="connsiteX38" fmla="*/ 2873868 w 3857795"/>
                <a:gd name="connsiteY38" fmla="*/ 812370 h 2712517"/>
                <a:gd name="connsiteX39" fmla="*/ 2784315 w 3857795"/>
                <a:gd name="connsiteY39" fmla="*/ 560938 h 2712517"/>
                <a:gd name="connsiteX40" fmla="*/ 2593889 w 3857795"/>
                <a:gd name="connsiteY40" fmla="*/ 491858 h 2712517"/>
                <a:gd name="connsiteX41" fmla="*/ 2525309 w 3857795"/>
                <a:gd name="connsiteY41" fmla="*/ 346542 h 2712517"/>
                <a:gd name="connsiteX42" fmla="*/ 2626847 w 3857795"/>
                <a:gd name="connsiteY42" fmla="*/ 281790 h 2712517"/>
                <a:gd name="connsiteX43" fmla="*/ 2850980 w 3857795"/>
                <a:gd name="connsiteY43" fmla="*/ 361606 h 2712517"/>
                <a:gd name="connsiteX44" fmla="*/ 2935540 w 3857795"/>
                <a:gd name="connsiteY44" fmla="*/ 354282 h 2712517"/>
                <a:gd name="connsiteX45" fmla="*/ 2972910 w 3857795"/>
                <a:gd name="connsiteY45" fmla="*/ 300267 h 2712517"/>
                <a:gd name="connsiteX46" fmla="*/ 3211442 w 3857795"/>
                <a:gd name="connsiteY46" fmla="*/ 195317 h 2712517"/>
                <a:gd name="connsiteX47" fmla="*/ 3230917 w 3857795"/>
                <a:gd name="connsiteY47" fmla="*/ 272386 h 2712517"/>
                <a:gd name="connsiteX48" fmla="*/ 3231333 w 3857795"/>
                <a:gd name="connsiteY48" fmla="*/ 682118 h 2712517"/>
                <a:gd name="connsiteX49" fmla="*/ 3095338 w 3857795"/>
                <a:gd name="connsiteY49" fmla="*/ 806461 h 2712517"/>
                <a:gd name="connsiteX50" fmla="*/ 3135621 w 3857795"/>
                <a:gd name="connsiteY50" fmla="*/ 954357 h 2712517"/>
                <a:gd name="connsiteX51" fmla="*/ 3302993 w 3857795"/>
                <a:gd name="connsiteY51" fmla="*/ 1486601 h 2712517"/>
                <a:gd name="connsiteX52" fmla="*/ 3420677 w 3857795"/>
                <a:gd name="connsiteY52" fmla="*/ 1586642 h 2712517"/>
                <a:gd name="connsiteX53" fmla="*/ 3534200 w 3857795"/>
                <a:gd name="connsiteY53" fmla="*/ 1623179 h 2712517"/>
                <a:gd name="connsiteX54" fmla="*/ 3849385 w 3857795"/>
                <a:gd name="connsiteY54" fmla="*/ 2146601 h 2712517"/>
                <a:gd name="connsiteX55" fmla="*/ 3857209 w 3857795"/>
                <a:gd name="connsiteY55" fmla="*/ 2304401 h 2712517"/>
                <a:gd name="connsiteX56" fmla="*/ 3748929 w 3857795"/>
                <a:gd name="connsiteY56" fmla="*/ 2426996 h 2712517"/>
                <a:gd name="connsiteX57" fmla="*/ 3650054 w 3857795"/>
                <a:gd name="connsiteY57" fmla="*/ 2545430 h 2712517"/>
                <a:gd name="connsiteX58" fmla="*/ 3202786 w 3857795"/>
                <a:gd name="connsiteY58" fmla="*/ 2658121 h 2712517"/>
                <a:gd name="connsiteX59" fmla="*/ 3041323 w 3857795"/>
                <a:gd name="connsiteY59" fmla="*/ 2378141 h 2712517"/>
                <a:gd name="connsiteX60" fmla="*/ 2903581 w 3857795"/>
                <a:gd name="connsiteY60" fmla="*/ 2426247 h 2712517"/>
                <a:gd name="connsiteX61" fmla="*/ 1888280 w 3857795"/>
                <a:gd name="connsiteY61" fmla="*/ 2433988 h 2712517"/>
                <a:gd name="connsiteX62" fmla="*/ 1765435 w 3857795"/>
                <a:gd name="connsiteY62" fmla="*/ 2403859 h 2712517"/>
                <a:gd name="connsiteX63" fmla="*/ 1459405 w 3857795"/>
                <a:gd name="connsiteY63" fmla="*/ 2704146 h 2712517"/>
                <a:gd name="connsiteX64" fmla="*/ 1402644 w 3857795"/>
                <a:gd name="connsiteY64" fmla="*/ 2702648 h 2712517"/>
                <a:gd name="connsiteX65" fmla="*/ 1118087 w 3857795"/>
                <a:gd name="connsiteY65" fmla="*/ 2448553 h 2712517"/>
                <a:gd name="connsiteX66" fmla="*/ 1058246 w 3857795"/>
                <a:gd name="connsiteY66" fmla="*/ 2423501 h 2712517"/>
                <a:gd name="connsiteX67" fmla="*/ 1022458 w 3857795"/>
                <a:gd name="connsiteY67" fmla="*/ 2432906 h 2712517"/>
                <a:gd name="connsiteX68" fmla="*/ 774438 w 3857795"/>
                <a:gd name="connsiteY68" fmla="*/ 2206026 h 2712517"/>
                <a:gd name="connsiteX69" fmla="*/ 803984 w 3857795"/>
                <a:gd name="connsiteY69" fmla="*/ 2051970 h 2712517"/>
                <a:gd name="connsiteX70" fmla="*/ 1067900 w 3857795"/>
                <a:gd name="connsiteY70" fmla="*/ 1362924 h 2712517"/>
                <a:gd name="connsiteX71" fmla="*/ 1178510 w 3857795"/>
                <a:gd name="connsiteY71" fmla="*/ 1249234 h 2712517"/>
                <a:gd name="connsiteX72" fmla="*/ 1250253 w 3857795"/>
                <a:gd name="connsiteY72" fmla="*/ 1121396 h 2712517"/>
                <a:gd name="connsiteX73" fmla="*/ 1300939 w 3857795"/>
                <a:gd name="connsiteY73" fmla="*/ 944120 h 2712517"/>
                <a:gd name="connsiteX74" fmla="*/ 1312008 w 3857795"/>
                <a:gd name="connsiteY74" fmla="*/ 873959 h 2712517"/>
                <a:gd name="connsiteX75" fmla="*/ 1313839 w 3857795"/>
                <a:gd name="connsiteY75" fmla="*/ 295939 h 2712517"/>
                <a:gd name="connsiteX76" fmla="*/ 1263153 w 3857795"/>
                <a:gd name="connsiteY76" fmla="*/ 87703 h 2712517"/>
                <a:gd name="connsiteX77" fmla="*/ 1351708 w 3857795"/>
                <a:gd name="connsiteY77" fmla="*/ 2976 h 2712517"/>
                <a:gd name="connsiteX78" fmla="*/ 2257147 w 3857795"/>
                <a:gd name="connsiteY78" fmla="*/ 4724 h 2712517"/>
                <a:gd name="connsiteX79" fmla="*/ 2321119 w 3857795"/>
                <a:gd name="connsiteY79" fmla="*/ 11 h 271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857795" h="2712517">
                  <a:moveTo>
                    <a:pt x="1554591" y="2461149"/>
                  </a:moveTo>
                  <a:lnTo>
                    <a:pt x="1549293" y="2466446"/>
                  </a:lnTo>
                  <a:lnTo>
                    <a:pt x="1548685" y="2466765"/>
                  </a:lnTo>
                  <a:lnTo>
                    <a:pt x="1551955" y="2468111"/>
                  </a:lnTo>
                  <a:cubicBezTo>
                    <a:pt x="1552704" y="2465947"/>
                    <a:pt x="1554036" y="2464283"/>
                    <a:pt x="1555950" y="2463201"/>
                  </a:cubicBezTo>
                  <a:close/>
                  <a:moveTo>
                    <a:pt x="754630" y="1825256"/>
                  </a:moveTo>
                  <a:cubicBezTo>
                    <a:pt x="791750" y="1824923"/>
                    <a:pt x="805316" y="1840654"/>
                    <a:pt x="794913" y="1876941"/>
                  </a:cubicBezTo>
                  <a:cubicBezTo>
                    <a:pt x="785841" y="1908568"/>
                    <a:pt x="776769" y="1937781"/>
                    <a:pt x="732741" y="1921551"/>
                  </a:cubicBezTo>
                  <a:cubicBezTo>
                    <a:pt x="663828" y="1896000"/>
                    <a:pt x="594582" y="1871614"/>
                    <a:pt x="525503" y="1846729"/>
                  </a:cubicBezTo>
                  <a:cubicBezTo>
                    <a:pt x="525919" y="1839572"/>
                    <a:pt x="526335" y="1832497"/>
                    <a:pt x="526751" y="1825423"/>
                  </a:cubicBezTo>
                  <a:cubicBezTo>
                    <a:pt x="602739" y="1825423"/>
                    <a:pt x="678643" y="1825839"/>
                    <a:pt x="754630" y="1825256"/>
                  </a:cubicBezTo>
                  <a:close/>
                  <a:moveTo>
                    <a:pt x="340903" y="1526051"/>
                  </a:moveTo>
                  <a:cubicBezTo>
                    <a:pt x="514184" y="1526051"/>
                    <a:pt x="687465" y="1525802"/>
                    <a:pt x="860746" y="1526301"/>
                  </a:cubicBezTo>
                  <a:cubicBezTo>
                    <a:pt x="884966" y="1526385"/>
                    <a:pt x="920504" y="1525968"/>
                    <a:pt x="901195" y="1564503"/>
                  </a:cubicBezTo>
                  <a:cubicBezTo>
                    <a:pt x="879805" y="1607033"/>
                    <a:pt x="880971" y="1685433"/>
                    <a:pt x="807647" y="1669703"/>
                  </a:cubicBezTo>
                  <a:cubicBezTo>
                    <a:pt x="650429" y="1635913"/>
                    <a:pt x="495624" y="1590970"/>
                    <a:pt x="339821" y="1550604"/>
                  </a:cubicBezTo>
                  <a:cubicBezTo>
                    <a:pt x="340237" y="1542448"/>
                    <a:pt x="340570" y="1534208"/>
                    <a:pt x="340903" y="1526051"/>
                  </a:cubicBezTo>
                  <a:close/>
                  <a:moveTo>
                    <a:pt x="1080811" y="1222830"/>
                  </a:moveTo>
                  <a:cubicBezTo>
                    <a:pt x="1097051" y="1222955"/>
                    <a:pt x="1112220" y="1228302"/>
                    <a:pt x="1122914" y="1249401"/>
                  </a:cubicBezTo>
                  <a:cubicBezTo>
                    <a:pt x="1095782" y="1290932"/>
                    <a:pt x="1059411" y="1321726"/>
                    <a:pt x="1014801" y="1343199"/>
                  </a:cubicBezTo>
                  <a:cubicBezTo>
                    <a:pt x="977182" y="1397214"/>
                    <a:pt x="929409" y="1410281"/>
                    <a:pt x="863159" y="1398296"/>
                  </a:cubicBezTo>
                  <a:cubicBezTo>
                    <a:pt x="597329" y="1350107"/>
                    <a:pt x="330416" y="1307744"/>
                    <a:pt x="64002" y="1262468"/>
                  </a:cubicBezTo>
                  <a:cubicBezTo>
                    <a:pt x="41281" y="1258556"/>
                    <a:pt x="19475" y="1249151"/>
                    <a:pt x="0" y="1226347"/>
                  </a:cubicBezTo>
                  <a:cubicBezTo>
                    <a:pt x="151309" y="1226347"/>
                    <a:pt x="302618" y="1226347"/>
                    <a:pt x="453926" y="1226347"/>
                  </a:cubicBezTo>
                  <a:cubicBezTo>
                    <a:pt x="646766" y="1226347"/>
                    <a:pt x="839522" y="1225265"/>
                    <a:pt x="1032279" y="1227595"/>
                  </a:cubicBezTo>
                  <a:cubicBezTo>
                    <a:pt x="1047260" y="1227803"/>
                    <a:pt x="1064572" y="1222705"/>
                    <a:pt x="1080811" y="1222830"/>
                  </a:cubicBezTo>
                  <a:close/>
                  <a:moveTo>
                    <a:pt x="2321119" y="11"/>
                  </a:moveTo>
                  <a:cubicBezTo>
                    <a:pt x="2342040" y="292"/>
                    <a:pt x="2359893" y="5930"/>
                    <a:pt x="2366676" y="27445"/>
                  </a:cubicBezTo>
                  <a:cubicBezTo>
                    <a:pt x="2384154" y="82958"/>
                    <a:pt x="2397304" y="152371"/>
                    <a:pt x="2355190" y="203640"/>
                  </a:cubicBezTo>
                  <a:cubicBezTo>
                    <a:pt x="2332053" y="231770"/>
                    <a:pt x="2327975" y="256822"/>
                    <a:pt x="2327891" y="287284"/>
                  </a:cubicBezTo>
                  <a:cubicBezTo>
                    <a:pt x="2327558" y="489278"/>
                    <a:pt x="2326893" y="691273"/>
                    <a:pt x="2328141" y="893268"/>
                  </a:cubicBezTo>
                  <a:cubicBezTo>
                    <a:pt x="2328640" y="969921"/>
                    <a:pt x="2384237" y="1034673"/>
                    <a:pt x="2372335" y="1117235"/>
                  </a:cubicBezTo>
                  <a:cubicBezTo>
                    <a:pt x="2365011" y="1168170"/>
                    <a:pt x="2356356" y="1211033"/>
                    <a:pt x="2322731" y="1252231"/>
                  </a:cubicBezTo>
                  <a:cubicBezTo>
                    <a:pt x="2227934" y="1368501"/>
                    <a:pt x="2149866" y="1494924"/>
                    <a:pt x="2108502" y="1641156"/>
                  </a:cubicBezTo>
                  <a:cubicBezTo>
                    <a:pt x="2031266" y="1914228"/>
                    <a:pt x="2150033" y="2078603"/>
                    <a:pt x="2435422" y="2089173"/>
                  </a:cubicBezTo>
                  <a:cubicBezTo>
                    <a:pt x="2525558" y="2092502"/>
                    <a:pt x="2615861" y="2088341"/>
                    <a:pt x="2706080" y="2087592"/>
                  </a:cubicBezTo>
                  <a:cubicBezTo>
                    <a:pt x="2866877" y="1951098"/>
                    <a:pt x="2932378" y="1750435"/>
                    <a:pt x="3046650" y="1582564"/>
                  </a:cubicBezTo>
                  <a:cubicBezTo>
                    <a:pt x="3046567" y="1552685"/>
                    <a:pt x="3046400" y="1522806"/>
                    <a:pt x="3046317" y="1492927"/>
                  </a:cubicBezTo>
                  <a:cubicBezTo>
                    <a:pt x="2989222" y="1265963"/>
                    <a:pt x="2934458" y="1038418"/>
                    <a:pt x="2873868" y="812370"/>
                  </a:cubicBezTo>
                  <a:cubicBezTo>
                    <a:pt x="2850897" y="726728"/>
                    <a:pt x="2814610" y="644666"/>
                    <a:pt x="2784315" y="560938"/>
                  </a:cubicBezTo>
                  <a:cubicBezTo>
                    <a:pt x="2722310" y="533972"/>
                    <a:pt x="2661470" y="502928"/>
                    <a:pt x="2593889" y="491858"/>
                  </a:cubicBezTo>
                  <a:cubicBezTo>
                    <a:pt x="2499508" y="476461"/>
                    <a:pt x="2523394" y="404219"/>
                    <a:pt x="2525309" y="346542"/>
                  </a:cubicBezTo>
                  <a:cubicBezTo>
                    <a:pt x="2527389" y="281707"/>
                    <a:pt x="2577576" y="279544"/>
                    <a:pt x="2626847" y="281790"/>
                  </a:cubicBezTo>
                  <a:cubicBezTo>
                    <a:pt x="2709742" y="285536"/>
                    <a:pt x="2786812" y="310920"/>
                    <a:pt x="2850980" y="361606"/>
                  </a:cubicBezTo>
                  <a:cubicBezTo>
                    <a:pt x="2888100" y="390986"/>
                    <a:pt x="2909240" y="377087"/>
                    <a:pt x="2935540" y="354282"/>
                  </a:cubicBezTo>
                  <a:cubicBezTo>
                    <a:pt x="2948025" y="336305"/>
                    <a:pt x="2960425" y="318244"/>
                    <a:pt x="2972910" y="300267"/>
                  </a:cubicBezTo>
                  <a:cubicBezTo>
                    <a:pt x="2994882" y="210381"/>
                    <a:pt x="3140781" y="146045"/>
                    <a:pt x="3211442" y="195317"/>
                  </a:cubicBezTo>
                  <a:cubicBezTo>
                    <a:pt x="3239656" y="214958"/>
                    <a:pt x="3230751" y="245670"/>
                    <a:pt x="3230917" y="272386"/>
                  </a:cubicBezTo>
                  <a:cubicBezTo>
                    <a:pt x="3231749" y="408963"/>
                    <a:pt x="3231416" y="545540"/>
                    <a:pt x="3231333" y="682118"/>
                  </a:cubicBezTo>
                  <a:cubicBezTo>
                    <a:pt x="3231333" y="811538"/>
                    <a:pt x="3231250" y="811538"/>
                    <a:pt x="3095338" y="806461"/>
                  </a:cubicBezTo>
                  <a:cubicBezTo>
                    <a:pt x="3096004" y="859810"/>
                    <a:pt x="3120390" y="906168"/>
                    <a:pt x="3135621" y="954357"/>
                  </a:cubicBezTo>
                  <a:cubicBezTo>
                    <a:pt x="3191633" y="1131716"/>
                    <a:pt x="3252556" y="1307661"/>
                    <a:pt x="3302993" y="1486601"/>
                  </a:cubicBezTo>
                  <a:cubicBezTo>
                    <a:pt x="3321885" y="1553767"/>
                    <a:pt x="3349351" y="1587308"/>
                    <a:pt x="3420677" y="1586642"/>
                  </a:cubicBezTo>
                  <a:cubicBezTo>
                    <a:pt x="3460627" y="1586309"/>
                    <a:pt x="3500243" y="1599043"/>
                    <a:pt x="3534200" y="1623179"/>
                  </a:cubicBezTo>
                  <a:cubicBezTo>
                    <a:pt x="3753257" y="1729128"/>
                    <a:pt x="3827663" y="1922051"/>
                    <a:pt x="3849385" y="2146601"/>
                  </a:cubicBezTo>
                  <a:cubicBezTo>
                    <a:pt x="3851966" y="2199201"/>
                    <a:pt x="3854046" y="2251801"/>
                    <a:pt x="3857209" y="2304401"/>
                  </a:cubicBezTo>
                  <a:cubicBezTo>
                    <a:pt x="3861870" y="2381471"/>
                    <a:pt x="3839898" y="2429493"/>
                    <a:pt x="3748929" y="2426996"/>
                  </a:cubicBezTo>
                  <a:cubicBezTo>
                    <a:pt x="3674440" y="2425165"/>
                    <a:pt x="3674856" y="2501153"/>
                    <a:pt x="3650054" y="2545430"/>
                  </a:cubicBezTo>
                  <a:cubicBezTo>
                    <a:pt x="3558919" y="2708058"/>
                    <a:pt x="3348102" y="2764736"/>
                    <a:pt x="3202786" y="2658121"/>
                  </a:cubicBezTo>
                  <a:cubicBezTo>
                    <a:pt x="3110736" y="2590540"/>
                    <a:pt x="3065376" y="2493079"/>
                    <a:pt x="3041323" y="2378141"/>
                  </a:cubicBezTo>
                  <a:cubicBezTo>
                    <a:pt x="3000625" y="2416427"/>
                    <a:pt x="2955182" y="2426164"/>
                    <a:pt x="2903581" y="2426247"/>
                  </a:cubicBezTo>
                  <a:cubicBezTo>
                    <a:pt x="2565175" y="2426996"/>
                    <a:pt x="2226686" y="2428661"/>
                    <a:pt x="1888280" y="2433988"/>
                  </a:cubicBezTo>
                  <a:cubicBezTo>
                    <a:pt x="1842338" y="2434654"/>
                    <a:pt x="1805218" y="2418424"/>
                    <a:pt x="1765435" y="2403859"/>
                  </a:cubicBezTo>
                  <a:cubicBezTo>
                    <a:pt x="1720492" y="2598447"/>
                    <a:pt x="1641342" y="2675682"/>
                    <a:pt x="1459405" y="2704146"/>
                  </a:cubicBezTo>
                  <a:cubicBezTo>
                    <a:pt x="1440180" y="2713301"/>
                    <a:pt x="1421370" y="2710888"/>
                    <a:pt x="1402644" y="2702648"/>
                  </a:cubicBezTo>
                  <a:cubicBezTo>
                    <a:pt x="1257078" y="2674600"/>
                    <a:pt x="1149797" y="2602525"/>
                    <a:pt x="1118087" y="2448553"/>
                  </a:cubicBezTo>
                  <a:cubicBezTo>
                    <a:pt x="1109098" y="2404858"/>
                    <a:pt x="1092869" y="2399614"/>
                    <a:pt x="1058246" y="2423501"/>
                  </a:cubicBezTo>
                  <a:cubicBezTo>
                    <a:pt x="1048674" y="2430076"/>
                    <a:pt x="1034609" y="2430492"/>
                    <a:pt x="1022458" y="2432906"/>
                  </a:cubicBezTo>
                  <a:cubicBezTo>
                    <a:pt x="819464" y="2472772"/>
                    <a:pt x="747472" y="2408104"/>
                    <a:pt x="774438" y="2206026"/>
                  </a:cubicBezTo>
                  <a:cubicBezTo>
                    <a:pt x="781346" y="2154424"/>
                    <a:pt x="778599" y="2100242"/>
                    <a:pt x="803984" y="2051970"/>
                  </a:cubicBezTo>
                  <a:cubicBezTo>
                    <a:pt x="852589" y="1807280"/>
                    <a:pt x="919338" y="1569497"/>
                    <a:pt x="1067900" y="1362924"/>
                  </a:cubicBezTo>
                  <a:cubicBezTo>
                    <a:pt x="1081466" y="1302334"/>
                    <a:pt x="1123413" y="1269459"/>
                    <a:pt x="1178510" y="1249234"/>
                  </a:cubicBezTo>
                  <a:cubicBezTo>
                    <a:pt x="1238518" y="1226763"/>
                    <a:pt x="1257910" y="1187979"/>
                    <a:pt x="1250253" y="1121396"/>
                  </a:cubicBezTo>
                  <a:cubicBezTo>
                    <a:pt x="1243262" y="1060224"/>
                    <a:pt x="1230694" y="990146"/>
                    <a:pt x="1300939" y="944120"/>
                  </a:cubicBezTo>
                  <a:cubicBezTo>
                    <a:pt x="1314339" y="935298"/>
                    <a:pt x="1311925" y="898095"/>
                    <a:pt x="1312008" y="873959"/>
                  </a:cubicBezTo>
                  <a:cubicBezTo>
                    <a:pt x="1312757" y="681286"/>
                    <a:pt x="1309595" y="488529"/>
                    <a:pt x="1313839" y="295939"/>
                  </a:cubicBezTo>
                  <a:cubicBezTo>
                    <a:pt x="1315504" y="220867"/>
                    <a:pt x="1251751" y="168101"/>
                    <a:pt x="1263153" y="87703"/>
                  </a:cubicBezTo>
                  <a:cubicBezTo>
                    <a:pt x="1272059" y="24615"/>
                    <a:pt x="1287373" y="2477"/>
                    <a:pt x="1351708" y="2976"/>
                  </a:cubicBezTo>
                  <a:cubicBezTo>
                    <a:pt x="1653494" y="5473"/>
                    <a:pt x="1955362" y="3392"/>
                    <a:pt x="2257147" y="4724"/>
                  </a:cubicBezTo>
                  <a:cubicBezTo>
                    <a:pt x="2276206" y="4807"/>
                    <a:pt x="2300197" y="-270"/>
                    <a:pt x="2321119" y="11"/>
                  </a:cubicBezTo>
                  <a:close/>
                </a:path>
              </a:pathLst>
            </a:custGeom>
            <a:solidFill>
              <a:schemeClr val="accent2"/>
            </a:solidFill>
            <a:ln w="8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9E9F300-3A15-472B-9C87-99A58047222C}"/>
                </a:ext>
              </a:extLst>
            </p:cNvPr>
            <p:cNvSpPr/>
            <p:nvPr/>
          </p:nvSpPr>
          <p:spPr>
            <a:xfrm>
              <a:off x="8292681" y="3317699"/>
              <a:ext cx="2889737" cy="2262330"/>
            </a:xfrm>
            <a:custGeom>
              <a:avLst/>
              <a:gdLst>
                <a:gd name="connsiteX0" fmla="*/ 432955 w 2889737"/>
                <a:gd name="connsiteY0" fmla="*/ 1980021 h 2262330"/>
                <a:gd name="connsiteX1" fmla="*/ 498289 w 2889737"/>
                <a:gd name="connsiteY1" fmla="*/ 1980104 h 2262330"/>
                <a:gd name="connsiteX2" fmla="*/ 639361 w 2889737"/>
                <a:gd name="connsiteY2" fmla="*/ 2199243 h 2262330"/>
                <a:gd name="connsiteX3" fmla="*/ 622882 w 2889737"/>
                <a:gd name="connsiteY3" fmla="*/ 2215722 h 2262330"/>
                <a:gd name="connsiteX4" fmla="*/ 401578 w 2889737"/>
                <a:gd name="connsiteY4" fmla="*/ 2215390 h 2262330"/>
                <a:gd name="connsiteX5" fmla="*/ 360962 w 2889737"/>
                <a:gd name="connsiteY5" fmla="*/ 2035367 h 2262330"/>
                <a:gd name="connsiteX6" fmla="*/ 432955 w 2889737"/>
                <a:gd name="connsiteY6" fmla="*/ 1980021 h 2262330"/>
                <a:gd name="connsiteX7" fmla="*/ 2462140 w 2889737"/>
                <a:gd name="connsiteY7" fmla="*/ 1918847 h 2262330"/>
                <a:gd name="connsiteX8" fmla="*/ 2603129 w 2889737"/>
                <a:gd name="connsiteY8" fmla="*/ 2107359 h 2262330"/>
                <a:gd name="connsiteX9" fmla="*/ 2438087 w 2889737"/>
                <a:gd name="connsiteY9" fmla="*/ 2262330 h 2262330"/>
                <a:gd name="connsiteX10" fmla="*/ 2292688 w 2889737"/>
                <a:gd name="connsiteY10" fmla="*/ 2079727 h 2262330"/>
                <a:gd name="connsiteX11" fmla="*/ 2462140 w 2889737"/>
                <a:gd name="connsiteY11" fmla="*/ 1918847 h 2262330"/>
                <a:gd name="connsiteX12" fmla="*/ 611646 w 2889737"/>
                <a:gd name="connsiteY12" fmla="*/ 1456765 h 2262330"/>
                <a:gd name="connsiteX13" fmla="*/ 1147552 w 2889737"/>
                <a:gd name="connsiteY13" fmla="*/ 1969283 h 2262330"/>
                <a:gd name="connsiteX14" fmla="*/ 995744 w 2889737"/>
                <a:gd name="connsiteY14" fmla="*/ 2127916 h 2262330"/>
                <a:gd name="connsiteX15" fmla="*/ 859250 w 2889737"/>
                <a:gd name="connsiteY15" fmla="*/ 2011313 h 2262330"/>
                <a:gd name="connsiteX16" fmla="*/ 769613 w 2889737"/>
                <a:gd name="connsiteY16" fmla="*/ 1946812 h 2262330"/>
                <a:gd name="connsiteX17" fmla="*/ 238534 w 2889737"/>
                <a:gd name="connsiteY17" fmla="*/ 1941735 h 2262330"/>
                <a:gd name="connsiteX18" fmla="*/ 154390 w 2889737"/>
                <a:gd name="connsiteY18" fmla="*/ 2033369 h 2262330"/>
                <a:gd name="connsiteX19" fmla="*/ 68415 w 2889737"/>
                <a:gd name="connsiteY19" fmla="*/ 2129165 h 2262330"/>
                <a:gd name="connsiteX20" fmla="*/ 2 w 2889737"/>
                <a:gd name="connsiteY20" fmla="*/ 2059253 h 2262330"/>
                <a:gd name="connsiteX21" fmla="*/ 611646 w 2889737"/>
                <a:gd name="connsiteY21" fmla="*/ 1456765 h 2262330"/>
                <a:gd name="connsiteX22" fmla="*/ 2423417 w 2889737"/>
                <a:gd name="connsiteY22" fmla="*/ 1361349 h 2262330"/>
                <a:gd name="connsiteX23" fmla="*/ 2483223 w 2889737"/>
                <a:gd name="connsiteY23" fmla="*/ 1361589 h 2262330"/>
                <a:gd name="connsiteX24" fmla="*/ 2566592 w 2889737"/>
                <a:gd name="connsiteY24" fmla="*/ 1379612 h 2262330"/>
                <a:gd name="connsiteX25" fmla="*/ 2885356 w 2889737"/>
                <a:gd name="connsiteY25" fmla="*/ 2106777 h 2262330"/>
                <a:gd name="connsiteX26" fmla="*/ 2776077 w 2889737"/>
                <a:gd name="connsiteY26" fmla="*/ 2057838 h 2262330"/>
                <a:gd name="connsiteX27" fmla="*/ 2740455 w 2889737"/>
                <a:gd name="connsiteY27" fmla="*/ 1952305 h 2262330"/>
                <a:gd name="connsiteX28" fmla="*/ 2461558 w 2889737"/>
                <a:gd name="connsiteY28" fmla="*/ 1742653 h 2262330"/>
                <a:gd name="connsiteX29" fmla="*/ 2119074 w 2889737"/>
                <a:gd name="connsiteY29" fmla="*/ 1970699 h 2262330"/>
                <a:gd name="connsiteX30" fmla="*/ 1958943 w 2889737"/>
                <a:gd name="connsiteY30" fmla="*/ 2128000 h 2262330"/>
                <a:gd name="connsiteX31" fmla="*/ 1916247 w 2889737"/>
                <a:gd name="connsiteY31" fmla="*/ 2077314 h 2262330"/>
                <a:gd name="connsiteX32" fmla="*/ 2254902 w 2889737"/>
                <a:gd name="connsiteY32" fmla="*/ 1437372 h 2262330"/>
                <a:gd name="connsiteX33" fmla="*/ 2423417 w 2889737"/>
                <a:gd name="connsiteY33" fmla="*/ 1361349 h 2262330"/>
                <a:gd name="connsiteX34" fmla="*/ 1298278 w 2889737"/>
                <a:gd name="connsiteY34" fmla="*/ 707711 h 2262330"/>
                <a:gd name="connsiteX35" fmla="*/ 1409471 w 2889737"/>
                <a:gd name="connsiteY35" fmla="*/ 836132 h 2262330"/>
                <a:gd name="connsiteX36" fmla="*/ 1296114 w 2889737"/>
                <a:gd name="connsiteY36" fmla="*/ 964553 h 2262330"/>
                <a:gd name="connsiteX37" fmla="*/ 885965 w 2889737"/>
                <a:gd name="connsiteY37" fmla="*/ 963555 h 2262330"/>
                <a:gd name="connsiteX38" fmla="*/ 466495 w 2889737"/>
                <a:gd name="connsiteY38" fmla="*/ 962889 h 2262330"/>
                <a:gd name="connsiteX39" fmla="*/ 358881 w 2889737"/>
                <a:gd name="connsiteY39" fmla="*/ 815825 h 2262330"/>
                <a:gd name="connsiteX40" fmla="*/ 468659 w 2889737"/>
                <a:gd name="connsiteY40" fmla="*/ 708211 h 2262330"/>
                <a:gd name="connsiteX41" fmla="*/ 1298278 w 2889737"/>
                <a:gd name="connsiteY41" fmla="*/ 707711 h 2262330"/>
                <a:gd name="connsiteX42" fmla="*/ 2186845 w 2889737"/>
                <a:gd name="connsiteY42" fmla="*/ 2 h 2262330"/>
                <a:gd name="connsiteX43" fmla="*/ 2210838 w 2889737"/>
                <a:gd name="connsiteY43" fmla="*/ 33171 h 2262330"/>
                <a:gd name="connsiteX44" fmla="*/ 2210838 w 2889737"/>
                <a:gd name="connsiteY44" fmla="*/ 425259 h 2262330"/>
                <a:gd name="connsiteX45" fmla="*/ 2120369 w 2889737"/>
                <a:gd name="connsiteY45" fmla="*/ 463044 h 2262330"/>
                <a:gd name="connsiteX46" fmla="*/ 2026405 w 2889737"/>
                <a:gd name="connsiteY46" fmla="*/ 208533 h 2262330"/>
                <a:gd name="connsiteX47" fmla="*/ 2041802 w 2889737"/>
                <a:gd name="connsiteY47" fmla="*/ 108825 h 2262330"/>
                <a:gd name="connsiteX48" fmla="*/ 2079254 w 2889737"/>
                <a:gd name="connsiteY48" fmla="*/ 54810 h 2262330"/>
                <a:gd name="connsiteX49" fmla="*/ 2167892 w 2889737"/>
                <a:gd name="connsiteY49" fmla="*/ 6122 h 2262330"/>
                <a:gd name="connsiteX50" fmla="*/ 2186845 w 2889737"/>
                <a:gd name="connsiteY50" fmla="*/ 2 h 226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889737" h="2262330">
                  <a:moveTo>
                    <a:pt x="432955" y="1980021"/>
                  </a:moveTo>
                  <a:cubicBezTo>
                    <a:pt x="454594" y="1981851"/>
                    <a:pt x="476483" y="1980104"/>
                    <a:pt x="498289" y="1980104"/>
                  </a:cubicBezTo>
                  <a:cubicBezTo>
                    <a:pt x="665245" y="1979937"/>
                    <a:pt x="703863" y="2039862"/>
                    <a:pt x="639361" y="2199243"/>
                  </a:cubicBezTo>
                  <a:cubicBezTo>
                    <a:pt x="633868" y="2204737"/>
                    <a:pt x="628375" y="2210230"/>
                    <a:pt x="622882" y="2215722"/>
                  </a:cubicBezTo>
                  <a:cubicBezTo>
                    <a:pt x="549058" y="2262330"/>
                    <a:pt x="475235" y="2282555"/>
                    <a:pt x="401578" y="2215390"/>
                  </a:cubicBezTo>
                  <a:cubicBezTo>
                    <a:pt x="346065" y="2164787"/>
                    <a:pt x="344234" y="2102782"/>
                    <a:pt x="360962" y="2035367"/>
                  </a:cubicBezTo>
                  <a:cubicBezTo>
                    <a:pt x="370700" y="1996167"/>
                    <a:pt x="391257" y="1976525"/>
                    <a:pt x="432955" y="1980021"/>
                  </a:cubicBezTo>
                  <a:close/>
                  <a:moveTo>
                    <a:pt x="2462140" y="1918847"/>
                  </a:moveTo>
                  <a:cubicBezTo>
                    <a:pt x="2543371" y="1922342"/>
                    <a:pt x="2604710" y="2004323"/>
                    <a:pt x="2603129" y="2107359"/>
                  </a:cubicBezTo>
                  <a:cubicBezTo>
                    <a:pt x="2601797" y="2193334"/>
                    <a:pt x="2528473" y="2262246"/>
                    <a:pt x="2438087" y="2262330"/>
                  </a:cubicBezTo>
                  <a:cubicBezTo>
                    <a:pt x="2355192" y="2262413"/>
                    <a:pt x="2290524" y="2181182"/>
                    <a:pt x="2292688" y="2079727"/>
                  </a:cubicBezTo>
                  <a:cubicBezTo>
                    <a:pt x="2294602" y="1989092"/>
                    <a:pt x="2372837" y="1914852"/>
                    <a:pt x="2462140" y="1918847"/>
                  </a:cubicBezTo>
                  <a:close/>
                  <a:moveTo>
                    <a:pt x="611646" y="1456765"/>
                  </a:moveTo>
                  <a:cubicBezTo>
                    <a:pt x="869487" y="1464338"/>
                    <a:pt x="1109350" y="1690719"/>
                    <a:pt x="1147552" y="1969283"/>
                  </a:cubicBezTo>
                  <a:cubicBezTo>
                    <a:pt x="1173686" y="2159959"/>
                    <a:pt x="1175600" y="2124254"/>
                    <a:pt x="995744" y="2127916"/>
                  </a:cubicBezTo>
                  <a:cubicBezTo>
                    <a:pt x="926664" y="2138320"/>
                    <a:pt x="852342" y="2135740"/>
                    <a:pt x="859250" y="2011313"/>
                  </a:cubicBezTo>
                  <a:cubicBezTo>
                    <a:pt x="862079" y="1960877"/>
                    <a:pt x="807482" y="1947894"/>
                    <a:pt x="769613" y="1946812"/>
                  </a:cubicBezTo>
                  <a:cubicBezTo>
                    <a:pt x="592670" y="1941569"/>
                    <a:pt x="415560" y="1940070"/>
                    <a:pt x="238534" y="1941735"/>
                  </a:cubicBezTo>
                  <a:cubicBezTo>
                    <a:pt x="185517" y="1942234"/>
                    <a:pt x="157137" y="1976025"/>
                    <a:pt x="154390" y="2033369"/>
                  </a:cubicBezTo>
                  <a:cubicBezTo>
                    <a:pt x="151893" y="2084471"/>
                    <a:pt x="140408" y="2130746"/>
                    <a:pt x="68415" y="2129165"/>
                  </a:cubicBezTo>
                  <a:cubicBezTo>
                    <a:pt x="15732" y="2128000"/>
                    <a:pt x="-248" y="2112269"/>
                    <a:pt x="2" y="2059253"/>
                  </a:cubicBezTo>
                  <a:cubicBezTo>
                    <a:pt x="1500" y="1720182"/>
                    <a:pt x="277318" y="1446943"/>
                    <a:pt x="611646" y="1456765"/>
                  </a:cubicBezTo>
                  <a:close/>
                  <a:moveTo>
                    <a:pt x="2423417" y="1361349"/>
                  </a:moveTo>
                  <a:cubicBezTo>
                    <a:pt x="2443001" y="1359430"/>
                    <a:pt x="2462920" y="1359554"/>
                    <a:pt x="2483223" y="1361589"/>
                  </a:cubicBezTo>
                  <a:cubicBezTo>
                    <a:pt x="2510293" y="1364303"/>
                    <a:pt x="2538045" y="1370416"/>
                    <a:pt x="2566592" y="1379612"/>
                  </a:cubicBezTo>
                  <a:cubicBezTo>
                    <a:pt x="2861802" y="1539410"/>
                    <a:pt x="2906079" y="1808820"/>
                    <a:pt x="2885356" y="2106777"/>
                  </a:cubicBezTo>
                  <a:cubicBezTo>
                    <a:pt x="2824682" y="2144479"/>
                    <a:pt x="2789560" y="2130413"/>
                    <a:pt x="2776077" y="2057838"/>
                  </a:cubicBezTo>
                  <a:cubicBezTo>
                    <a:pt x="2769419" y="2021634"/>
                    <a:pt x="2755020" y="1986428"/>
                    <a:pt x="2740455" y="1952305"/>
                  </a:cubicBezTo>
                  <a:cubicBezTo>
                    <a:pt x="2688021" y="1829211"/>
                    <a:pt x="2606458" y="1742570"/>
                    <a:pt x="2461558" y="1742653"/>
                  </a:cubicBezTo>
                  <a:cubicBezTo>
                    <a:pt x="2305006" y="1742820"/>
                    <a:pt x="2175836" y="1832540"/>
                    <a:pt x="2119074" y="1970699"/>
                  </a:cubicBezTo>
                  <a:cubicBezTo>
                    <a:pt x="2089029" y="2043856"/>
                    <a:pt x="2080622" y="2142731"/>
                    <a:pt x="1958943" y="2128000"/>
                  </a:cubicBezTo>
                  <a:cubicBezTo>
                    <a:pt x="1922988" y="2123672"/>
                    <a:pt x="1905760" y="2113767"/>
                    <a:pt x="1916247" y="2077314"/>
                  </a:cubicBezTo>
                  <a:cubicBezTo>
                    <a:pt x="1984494" y="1840613"/>
                    <a:pt x="2056153" y="1606908"/>
                    <a:pt x="2254902" y="1437372"/>
                  </a:cubicBezTo>
                  <a:cubicBezTo>
                    <a:pt x="2308928" y="1391259"/>
                    <a:pt x="2364665" y="1367108"/>
                    <a:pt x="2423417" y="1361349"/>
                  </a:cubicBezTo>
                  <a:close/>
                  <a:moveTo>
                    <a:pt x="1298278" y="707711"/>
                  </a:moveTo>
                  <a:cubicBezTo>
                    <a:pt x="1396237" y="706296"/>
                    <a:pt x="1409138" y="756316"/>
                    <a:pt x="1409471" y="836132"/>
                  </a:cubicBezTo>
                  <a:cubicBezTo>
                    <a:pt x="1409804" y="917945"/>
                    <a:pt x="1390911" y="967217"/>
                    <a:pt x="1296114" y="964553"/>
                  </a:cubicBezTo>
                  <a:cubicBezTo>
                    <a:pt x="1159536" y="960808"/>
                    <a:pt x="1022709" y="963638"/>
                    <a:pt x="885965" y="963555"/>
                  </a:cubicBezTo>
                  <a:cubicBezTo>
                    <a:pt x="746142" y="963471"/>
                    <a:pt x="606236" y="965302"/>
                    <a:pt x="466495" y="962889"/>
                  </a:cubicBezTo>
                  <a:cubicBezTo>
                    <a:pt x="365040" y="961141"/>
                    <a:pt x="363043" y="949655"/>
                    <a:pt x="358881" y="815825"/>
                  </a:cubicBezTo>
                  <a:cubicBezTo>
                    <a:pt x="356301" y="732180"/>
                    <a:pt x="390508" y="707545"/>
                    <a:pt x="468659" y="708211"/>
                  </a:cubicBezTo>
                  <a:cubicBezTo>
                    <a:pt x="745227" y="710707"/>
                    <a:pt x="1021794" y="711789"/>
                    <a:pt x="1298278" y="707711"/>
                  </a:cubicBezTo>
                  <a:close/>
                  <a:moveTo>
                    <a:pt x="2186845" y="2"/>
                  </a:moveTo>
                  <a:cubicBezTo>
                    <a:pt x="2201771" y="197"/>
                    <a:pt x="2205907" y="17316"/>
                    <a:pt x="2210838" y="33171"/>
                  </a:cubicBezTo>
                  <a:cubicBezTo>
                    <a:pt x="2253368" y="163839"/>
                    <a:pt x="2253201" y="294590"/>
                    <a:pt x="2210838" y="425259"/>
                  </a:cubicBezTo>
                  <a:cubicBezTo>
                    <a:pt x="2204263" y="494172"/>
                    <a:pt x="2179128" y="509069"/>
                    <a:pt x="2120369" y="463044"/>
                  </a:cubicBezTo>
                  <a:cubicBezTo>
                    <a:pt x="2035227" y="396295"/>
                    <a:pt x="2013255" y="309571"/>
                    <a:pt x="2026405" y="208533"/>
                  </a:cubicBezTo>
                  <a:cubicBezTo>
                    <a:pt x="2030733" y="175158"/>
                    <a:pt x="2036642" y="142033"/>
                    <a:pt x="2041802" y="108825"/>
                  </a:cubicBezTo>
                  <a:cubicBezTo>
                    <a:pt x="2054369" y="90765"/>
                    <a:pt x="2066770" y="72788"/>
                    <a:pt x="2079254" y="54810"/>
                  </a:cubicBezTo>
                  <a:cubicBezTo>
                    <a:pt x="2108800" y="38580"/>
                    <a:pt x="2138430" y="22517"/>
                    <a:pt x="2167892" y="6122"/>
                  </a:cubicBezTo>
                  <a:cubicBezTo>
                    <a:pt x="2175695" y="1753"/>
                    <a:pt x="2181869" y="-63"/>
                    <a:pt x="2186845" y="2"/>
                  </a:cubicBezTo>
                  <a:close/>
                </a:path>
              </a:pathLst>
            </a:custGeom>
            <a:solidFill>
              <a:schemeClr val="bg1"/>
            </a:solidFill>
            <a:ln w="8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4E04833-B8A8-4F38-A281-82E796BEBD8C}"/>
              </a:ext>
            </a:extLst>
          </p:cNvPr>
          <p:cNvGrpSpPr/>
          <p:nvPr/>
        </p:nvGrpSpPr>
        <p:grpSpPr>
          <a:xfrm>
            <a:off x="6063873" y="1798452"/>
            <a:ext cx="1344906" cy="945639"/>
            <a:chOff x="7362215" y="3043962"/>
            <a:chExt cx="3857795" cy="2712517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F396D23-7516-488E-9F69-97694F498EBB}"/>
                </a:ext>
              </a:extLst>
            </p:cNvPr>
            <p:cNvSpPr/>
            <p:nvPr/>
          </p:nvSpPr>
          <p:spPr>
            <a:xfrm>
              <a:off x="7362215" y="3043962"/>
              <a:ext cx="3857795" cy="2712517"/>
            </a:xfrm>
            <a:custGeom>
              <a:avLst/>
              <a:gdLst>
                <a:gd name="connsiteX0" fmla="*/ 1554591 w 3857795"/>
                <a:gd name="connsiteY0" fmla="*/ 2461149 h 2712517"/>
                <a:gd name="connsiteX1" fmla="*/ 1549293 w 3857795"/>
                <a:gd name="connsiteY1" fmla="*/ 2466446 h 2712517"/>
                <a:gd name="connsiteX2" fmla="*/ 1548685 w 3857795"/>
                <a:gd name="connsiteY2" fmla="*/ 2466765 h 2712517"/>
                <a:gd name="connsiteX3" fmla="*/ 1551955 w 3857795"/>
                <a:gd name="connsiteY3" fmla="*/ 2468111 h 2712517"/>
                <a:gd name="connsiteX4" fmla="*/ 1555950 w 3857795"/>
                <a:gd name="connsiteY4" fmla="*/ 2463201 h 2712517"/>
                <a:gd name="connsiteX5" fmla="*/ 754630 w 3857795"/>
                <a:gd name="connsiteY5" fmla="*/ 1825256 h 2712517"/>
                <a:gd name="connsiteX6" fmla="*/ 794913 w 3857795"/>
                <a:gd name="connsiteY6" fmla="*/ 1876941 h 2712517"/>
                <a:gd name="connsiteX7" fmla="*/ 732741 w 3857795"/>
                <a:gd name="connsiteY7" fmla="*/ 1921551 h 2712517"/>
                <a:gd name="connsiteX8" fmla="*/ 525503 w 3857795"/>
                <a:gd name="connsiteY8" fmla="*/ 1846729 h 2712517"/>
                <a:gd name="connsiteX9" fmla="*/ 526751 w 3857795"/>
                <a:gd name="connsiteY9" fmla="*/ 1825423 h 2712517"/>
                <a:gd name="connsiteX10" fmla="*/ 754630 w 3857795"/>
                <a:gd name="connsiteY10" fmla="*/ 1825256 h 2712517"/>
                <a:gd name="connsiteX11" fmla="*/ 340903 w 3857795"/>
                <a:gd name="connsiteY11" fmla="*/ 1526051 h 2712517"/>
                <a:gd name="connsiteX12" fmla="*/ 860746 w 3857795"/>
                <a:gd name="connsiteY12" fmla="*/ 1526301 h 2712517"/>
                <a:gd name="connsiteX13" fmla="*/ 901195 w 3857795"/>
                <a:gd name="connsiteY13" fmla="*/ 1564503 h 2712517"/>
                <a:gd name="connsiteX14" fmla="*/ 807647 w 3857795"/>
                <a:gd name="connsiteY14" fmla="*/ 1669703 h 2712517"/>
                <a:gd name="connsiteX15" fmla="*/ 339821 w 3857795"/>
                <a:gd name="connsiteY15" fmla="*/ 1550604 h 2712517"/>
                <a:gd name="connsiteX16" fmla="*/ 340903 w 3857795"/>
                <a:gd name="connsiteY16" fmla="*/ 1526051 h 2712517"/>
                <a:gd name="connsiteX17" fmla="*/ 1080811 w 3857795"/>
                <a:gd name="connsiteY17" fmla="*/ 1222830 h 2712517"/>
                <a:gd name="connsiteX18" fmla="*/ 1122914 w 3857795"/>
                <a:gd name="connsiteY18" fmla="*/ 1249401 h 2712517"/>
                <a:gd name="connsiteX19" fmla="*/ 1014801 w 3857795"/>
                <a:gd name="connsiteY19" fmla="*/ 1343199 h 2712517"/>
                <a:gd name="connsiteX20" fmla="*/ 863159 w 3857795"/>
                <a:gd name="connsiteY20" fmla="*/ 1398296 h 2712517"/>
                <a:gd name="connsiteX21" fmla="*/ 64002 w 3857795"/>
                <a:gd name="connsiteY21" fmla="*/ 1262468 h 2712517"/>
                <a:gd name="connsiteX22" fmla="*/ 0 w 3857795"/>
                <a:gd name="connsiteY22" fmla="*/ 1226347 h 2712517"/>
                <a:gd name="connsiteX23" fmla="*/ 453926 w 3857795"/>
                <a:gd name="connsiteY23" fmla="*/ 1226347 h 2712517"/>
                <a:gd name="connsiteX24" fmla="*/ 1032279 w 3857795"/>
                <a:gd name="connsiteY24" fmla="*/ 1227595 h 2712517"/>
                <a:gd name="connsiteX25" fmla="*/ 1080811 w 3857795"/>
                <a:gd name="connsiteY25" fmla="*/ 1222830 h 2712517"/>
                <a:gd name="connsiteX26" fmla="*/ 2321119 w 3857795"/>
                <a:gd name="connsiteY26" fmla="*/ 11 h 2712517"/>
                <a:gd name="connsiteX27" fmla="*/ 2366676 w 3857795"/>
                <a:gd name="connsiteY27" fmla="*/ 27445 h 2712517"/>
                <a:gd name="connsiteX28" fmla="*/ 2355190 w 3857795"/>
                <a:gd name="connsiteY28" fmla="*/ 203640 h 2712517"/>
                <a:gd name="connsiteX29" fmla="*/ 2327891 w 3857795"/>
                <a:gd name="connsiteY29" fmla="*/ 287284 h 2712517"/>
                <a:gd name="connsiteX30" fmla="*/ 2328141 w 3857795"/>
                <a:gd name="connsiteY30" fmla="*/ 893268 h 2712517"/>
                <a:gd name="connsiteX31" fmla="*/ 2372335 w 3857795"/>
                <a:gd name="connsiteY31" fmla="*/ 1117235 h 2712517"/>
                <a:gd name="connsiteX32" fmla="*/ 2322731 w 3857795"/>
                <a:gd name="connsiteY32" fmla="*/ 1252231 h 2712517"/>
                <a:gd name="connsiteX33" fmla="*/ 2108502 w 3857795"/>
                <a:gd name="connsiteY33" fmla="*/ 1641156 h 2712517"/>
                <a:gd name="connsiteX34" fmla="*/ 2435422 w 3857795"/>
                <a:gd name="connsiteY34" fmla="*/ 2089173 h 2712517"/>
                <a:gd name="connsiteX35" fmla="*/ 2706080 w 3857795"/>
                <a:gd name="connsiteY35" fmla="*/ 2087592 h 2712517"/>
                <a:gd name="connsiteX36" fmla="*/ 3046650 w 3857795"/>
                <a:gd name="connsiteY36" fmla="*/ 1582564 h 2712517"/>
                <a:gd name="connsiteX37" fmla="*/ 3046317 w 3857795"/>
                <a:gd name="connsiteY37" fmla="*/ 1492927 h 2712517"/>
                <a:gd name="connsiteX38" fmla="*/ 2873868 w 3857795"/>
                <a:gd name="connsiteY38" fmla="*/ 812370 h 2712517"/>
                <a:gd name="connsiteX39" fmla="*/ 2784315 w 3857795"/>
                <a:gd name="connsiteY39" fmla="*/ 560938 h 2712517"/>
                <a:gd name="connsiteX40" fmla="*/ 2593889 w 3857795"/>
                <a:gd name="connsiteY40" fmla="*/ 491858 h 2712517"/>
                <a:gd name="connsiteX41" fmla="*/ 2525309 w 3857795"/>
                <a:gd name="connsiteY41" fmla="*/ 346542 h 2712517"/>
                <a:gd name="connsiteX42" fmla="*/ 2626847 w 3857795"/>
                <a:gd name="connsiteY42" fmla="*/ 281790 h 2712517"/>
                <a:gd name="connsiteX43" fmla="*/ 2850980 w 3857795"/>
                <a:gd name="connsiteY43" fmla="*/ 361606 h 2712517"/>
                <a:gd name="connsiteX44" fmla="*/ 2935540 w 3857795"/>
                <a:gd name="connsiteY44" fmla="*/ 354282 h 2712517"/>
                <a:gd name="connsiteX45" fmla="*/ 2972910 w 3857795"/>
                <a:gd name="connsiteY45" fmla="*/ 300267 h 2712517"/>
                <a:gd name="connsiteX46" fmla="*/ 3211442 w 3857795"/>
                <a:gd name="connsiteY46" fmla="*/ 195317 h 2712517"/>
                <a:gd name="connsiteX47" fmla="*/ 3230917 w 3857795"/>
                <a:gd name="connsiteY47" fmla="*/ 272386 h 2712517"/>
                <a:gd name="connsiteX48" fmla="*/ 3231333 w 3857795"/>
                <a:gd name="connsiteY48" fmla="*/ 682118 h 2712517"/>
                <a:gd name="connsiteX49" fmla="*/ 3095338 w 3857795"/>
                <a:gd name="connsiteY49" fmla="*/ 806461 h 2712517"/>
                <a:gd name="connsiteX50" fmla="*/ 3135621 w 3857795"/>
                <a:gd name="connsiteY50" fmla="*/ 954357 h 2712517"/>
                <a:gd name="connsiteX51" fmla="*/ 3302993 w 3857795"/>
                <a:gd name="connsiteY51" fmla="*/ 1486601 h 2712517"/>
                <a:gd name="connsiteX52" fmla="*/ 3420677 w 3857795"/>
                <a:gd name="connsiteY52" fmla="*/ 1586642 h 2712517"/>
                <a:gd name="connsiteX53" fmla="*/ 3534200 w 3857795"/>
                <a:gd name="connsiteY53" fmla="*/ 1623179 h 2712517"/>
                <a:gd name="connsiteX54" fmla="*/ 3849385 w 3857795"/>
                <a:gd name="connsiteY54" fmla="*/ 2146601 h 2712517"/>
                <a:gd name="connsiteX55" fmla="*/ 3857209 w 3857795"/>
                <a:gd name="connsiteY55" fmla="*/ 2304401 h 2712517"/>
                <a:gd name="connsiteX56" fmla="*/ 3748929 w 3857795"/>
                <a:gd name="connsiteY56" fmla="*/ 2426996 h 2712517"/>
                <a:gd name="connsiteX57" fmla="*/ 3650054 w 3857795"/>
                <a:gd name="connsiteY57" fmla="*/ 2545430 h 2712517"/>
                <a:gd name="connsiteX58" fmla="*/ 3202786 w 3857795"/>
                <a:gd name="connsiteY58" fmla="*/ 2658121 h 2712517"/>
                <a:gd name="connsiteX59" fmla="*/ 3041323 w 3857795"/>
                <a:gd name="connsiteY59" fmla="*/ 2378141 h 2712517"/>
                <a:gd name="connsiteX60" fmla="*/ 2903581 w 3857795"/>
                <a:gd name="connsiteY60" fmla="*/ 2426247 h 2712517"/>
                <a:gd name="connsiteX61" fmla="*/ 1888280 w 3857795"/>
                <a:gd name="connsiteY61" fmla="*/ 2433988 h 2712517"/>
                <a:gd name="connsiteX62" fmla="*/ 1765435 w 3857795"/>
                <a:gd name="connsiteY62" fmla="*/ 2403859 h 2712517"/>
                <a:gd name="connsiteX63" fmla="*/ 1459405 w 3857795"/>
                <a:gd name="connsiteY63" fmla="*/ 2704146 h 2712517"/>
                <a:gd name="connsiteX64" fmla="*/ 1402644 w 3857795"/>
                <a:gd name="connsiteY64" fmla="*/ 2702648 h 2712517"/>
                <a:gd name="connsiteX65" fmla="*/ 1118087 w 3857795"/>
                <a:gd name="connsiteY65" fmla="*/ 2448553 h 2712517"/>
                <a:gd name="connsiteX66" fmla="*/ 1058246 w 3857795"/>
                <a:gd name="connsiteY66" fmla="*/ 2423501 h 2712517"/>
                <a:gd name="connsiteX67" fmla="*/ 1022458 w 3857795"/>
                <a:gd name="connsiteY67" fmla="*/ 2432906 h 2712517"/>
                <a:gd name="connsiteX68" fmla="*/ 774438 w 3857795"/>
                <a:gd name="connsiteY68" fmla="*/ 2206026 h 2712517"/>
                <a:gd name="connsiteX69" fmla="*/ 803984 w 3857795"/>
                <a:gd name="connsiteY69" fmla="*/ 2051970 h 2712517"/>
                <a:gd name="connsiteX70" fmla="*/ 1067900 w 3857795"/>
                <a:gd name="connsiteY70" fmla="*/ 1362924 h 2712517"/>
                <a:gd name="connsiteX71" fmla="*/ 1178510 w 3857795"/>
                <a:gd name="connsiteY71" fmla="*/ 1249234 h 2712517"/>
                <a:gd name="connsiteX72" fmla="*/ 1250253 w 3857795"/>
                <a:gd name="connsiteY72" fmla="*/ 1121396 h 2712517"/>
                <a:gd name="connsiteX73" fmla="*/ 1300939 w 3857795"/>
                <a:gd name="connsiteY73" fmla="*/ 944120 h 2712517"/>
                <a:gd name="connsiteX74" fmla="*/ 1312008 w 3857795"/>
                <a:gd name="connsiteY74" fmla="*/ 873959 h 2712517"/>
                <a:gd name="connsiteX75" fmla="*/ 1313839 w 3857795"/>
                <a:gd name="connsiteY75" fmla="*/ 295939 h 2712517"/>
                <a:gd name="connsiteX76" fmla="*/ 1263153 w 3857795"/>
                <a:gd name="connsiteY76" fmla="*/ 87703 h 2712517"/>
                <a:gd name="connsiteX77" fmla="*/ 1351708 w 3857795"/>
                <a:gd name="connsiteY77" fmla="*/ 2976 h 2712517"/>
                <a:gd name="connsiteX78" fmla="*/ 2257147 w 3857795"/>
                <a:gd name="connsiteY78" fmla="*/ 4724 h 2712517"/>
                <a:gd name="connsiteX79" fmla="*/ 2321119 w 3857795"/>
                <a:gd name="connsiteY79" fmla="*/ 11 h 271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857795" h="2712517">
                  <a:moveTo>
                    <a:pt x="1554591" y="2461149"/>
                  </a:moveTo>
                  <a:lnTo>
                    <a:pt x="1549293" y="2466446"/>
                  </a:lnTo>
                  <a:lnTo>
                    <a:pt x="1548685" y="2466765"/>
                  </a:lnTo>
                  <a:lnTo>
                    <a:pt x="1551955" y="2468111"/>
                  </a:lnTo>
                  <a:cubicBezTo>
                    <a:pt x="1552704" y="2465947"/>
                    <a:pt x="1554036" y="2464283"/>
                    <a:pt x="1555950" y="2463201"/>
                  </a:cubicBezTo>
                  <a:close/>
                  <a:moveTo>
                    <a:pt x="754630" y="1825256"/>
                  </a:moveTo>
                  <a:cubicBezTo>
                    <a:pt x="791750" y="1824923"/>
                    <a:pt x="805316" y="1840654"/>
                    <a:pt x="794913" y="1876941"/>
                  </a:cubicBezTo>
                  <a:cubicBezTo>
                    <a:pt x="785841" y="1908568"/>
                    <a:pt x="776769" y="1937781"/>
                    <a:pt x="732741" y="1921551"/>
                  </a:cubicBezTo>
                  <a:cubicBezTo>
                    <a:pt x="663828" y="1896000"/>
                    <a:pt x="594582" y="1871614"/>
                    <a:pt x="525503" y="1846729"/>
                  </a:cubicBezTo>
                  <a:cubicBezTo>
                    <a:pt x="525919" y="1839572"/>
                    <a:pt x="526335" y="1832497"/>
                    <a:pt x="526751" y="1825423"/>
                  </a:cubicBezTo>
                  <a:cubicBezTo>
                    <a:pt x="602739" y="1825423"/>
                    <a:pt x="678643" y="1825839"/>
                    <a:pt x="754630" y="1825256"/>
                  </a:cubicBezTo>
                  <a:close/>
                  <a:moveTo>
                    <a:pt x="340903" y="1526051"/>
                  </a:moveTo>
                  <a:cubicBezTo>
                    <a:pt x="514184" y="1526051"/>
                    <a:pt x="687465" y="1525802"/>
                    <a:pt x="860746" y="1526301"/>
                  </a:cubicBezTo>
                  <a:cubicBezTo>
                    <a:pt x="884966" y="1526385"/>
                    <a:pt x="920504" y="1525968"/>
                    <a:pt x="901195" y="1564503"/>
                  </a:cubicBezTo>
                  <a:cubicBezTo>
                    <a:pt x="879805" y="1607033"/>
                    <a:pt x="880971" y="1685433"/>
                    <a:pt x="807647" y="1669703"/>
                  </a:cubicBezTo>
                  <a:cubicBezTo>
                    <a:pt x="650429" y="1635913"/>
                    <a:pt x="495624" y="1590970"/>
                    <a:pt x="339821" y="1550604"/>
                  </a:cubicBezTo>
                  <a:cubicBezTo>
                    <a:pt x="340237" y="1542448"/>
                    <a:pt x="340570" y="1534208"/>
                    <a:pt x="340903" y="1526051"/>
                  </a:cubicBezTo>
                  <a:close/>
                  <a:moveTo>
                    <a:pt x="1080811" y="1222830"/>
                  </a:moveTo>
                  <a:cubicBezTo>
                    <a:pt x="1097051" y="1222955"/>
                    <a:pt x="1112220" y="1228302"/>
                    <a:pt x="1122914" y="1249401"/>
                  </a:cubicBezTo>
                  <a:cubicBezTo>
                    <a:pt x="1095782" y="1290932"/>
                    <a:pt x="1059411" y="1321726"/>
                    <a:pt x="1014801" y="1343199"/>
                  </a:cubicBezTo>
                  <a:cubicBezTo>
                    <a:pt x="977182" y="1397214"/>
                    <a:pt x="929409" y="1410281"/>
                    <a:pt x="863159" y="1398296"/>
                  </a:cubicBezTo>
                  <a:cubicBezTo>
                    <a:pt x="597329" y="1350107"/>
                    <a:pt x="330416" y="1307744"/>
                    <a:pt x="64002" y="1262468"/>
                  </a:cubicBezTo>
                  <a:cubicBezTo>
                    <a:pt x="41281" y="1258556"/>
                    <a:pt x="19475" y="1249151"/>
                    <a:pt x="0" y="1226347"/>
                  </a:cubicBezTo>
                  <a:cubicBezTo>
                    <a:pt x="151309" y="1226347"/>
                    <a:pt x="302618" y="1226347"/>
                    <a:pt x="453926" y="1226347"/>
                  </a:cubicBezTo>
                  <a:cubicBezTo>
                    <a:pt x="646766" y="1226347"/>
                    <a:pt x="839522" y="1225265"/>
                    <a:pt x="1032279" y="1227595"/>
                  </a:cubicBezTo>
                  <a:cubicBezTo>
                    <a:pt x="1047260" y="1227803"/>
                    <a:pt x="1064572" y="1222705"/>
                    <a:pt x="1080811" y="1222830"/>
                  </a:cubicBezTo>
                  <a:close/>
                  <a:moveTo>
                    <a:pt x="2321119" y="11"/>
                  </a:moveTo>
                  <a:cubicBezTo>
                    <a:pt x="2342040" y="292"/>
                    <a:pt x="2359893" y="5930"/>
                    <a:pt x="2366676" y="27445"/>
                  </a:cubicBezTo>
                  <a:cubicBezTo>
                    <a:pt x="2384154" y="82958"/>
                    <a:pt x="2397304" y="152371"/>
                    <a:pt x="2355190" y="203640"/>
                  </a:cubicBezTo>
                  <a:cubicBezTo>
                    <a:pt x="2332053" y="231770"/>
                    <a:pt x="2327975" y="256822"/>
                    <a:pt x="2327891" y="287284"/>
                  </a:cubicBezTo>
                  <a:cubicBezTo>
                    <a:pt x="2327558" y="489278"/>
                    <a:pt x="2326893" y="691273"/>
                    <a:pt x="2328141" y="893268"/>
                  </a:cubicBezTo>
                  <a:cubicBezTo>
                    <a:pt x="2328640" y="969921"/>
                    <a:pt x="2384237" y="1034673"/>
                    <a:pt x="2372335" y="1117235"/>
                  </a:cubicBezTo>
                  <a:cubicBezTo>
                    <a:pt x="2365011" y="1168170"/>
                    <a:pt x="2356356" y="1211033"/>
                    <a:pt x="2322731" y="1252231"/>
                  </a:cubicBezTo>
                  <a:cubicBezTo>
                    <a:pt x="2227934" y="1368501"/>
                    <a:pt x="2149866" y="1494924"/>
                    <a:pt x="2108502" y="1641156"/>
                  </a:cubicBezTo>
                  <a:cubicBezTo>
                    <a:pt x="2031266" y="1914228"/>
                    <a:pt x="2150033" y="2078603"/>
                    <a:pt x="2435422" y="2089173"/>
                  </a:cubicBezTo>
                  <a:cubicBezTo>
                    <a:pt x="2525558" y="2092502"/>
                    <a:pt x="2615861" y="2088341"/>
                    <a:pt x="2706080" y="2087592"/>
                  </a:cubicBezTo>
                  <a:cubicBezTo>
                    <a:pt x="2866877" y="1951098"/>
                    <a:pt x="2932378" y="1750435"/>
                    <a:pt x="3046650" y="1582564"/>
                  </a:cubicBezTo>
                  <a:cubicBezTo>
                    <a:pt x="3046567" y="1552685"/>
                    <a:pt x="3046400" y="1522806"/>
                    <a:pt x="3046317" y="1492927"/>
                  </a:cubicBezTo>
                  <a:cubicBezTo>
                    <a:pt x="2989222" y="1265963"/>
                    <a:pt x="2934458" y="1038418"/>
                    <a:pt x="2873868" y="812370"/>
                  </a:cubicBezTo>
                  <a:cubicBezTo>
                    <a:pt x="2850897" y="726728"/>
                    <a:pt x="2814610" y="644666"/>
                    <a:pt x="2784315" y="560938"/>
                  </a:cubicBezTo>
                  <a:cubicBezTo>
                    <a:pt x="2722310" y="533972"/>
                    <a:pt x="2661470" y="502928"/>
                    <a:pt x="2593889" y="491858"/>
                  </a:cubicBezTo>
                  <a:cubicBezTo>
                    <a:pt x="2499508" y="476461"/>
                    <a:pt x="2523394" y="404219"/>
                    <a:pt x="2525309" y="346542"/>
                  </a:cubicBezTo>
                  <a:cubicBezTo>
                    <a:pt x="2527389" y="281707"/>
                    <a:pt x="2577576" y="279544"/>
                    <a:pt x="2626847" y="281790"/>
                  </a:cubicBezTo>
                  <a:cubicBezTo>
                    <a:pt x="2709742" y="285536"/>
                    <a:pt x="2786812" y="310920"/>
                    <a:pt x="2850980" y="361606"/>
                  </a:cubicBezTo>
                  <a:cubicBezTo>
                    <a:pt x="2888100" y="390986"/>
                    <a:pt x="2909240" y="377087"/>
                    <a:pt x="2935540" y="354282"/>
                  </a:cubicBezTo>
                  <a:cubicBezTo>
                    <a:pt x="2948025" y="336305"/>
                    <a:pt x="2960425" y="318244"/>
                    <a:pt x="2972910" y="300267"/>
                  </a:cubicBezTo>
                  <a:cubicBezTo>
                    <a:pt x="2994882" y="210381"/>
                    <a:pt x="3140781" y="146045"/>
                    <a:pt x="3211442" y="195317"/>
                  </a:cubicBezTo>
                  <a:cubicBezTo>
                    <a:pt x="3239656" y="214958"/>
                    <a:pt x="3230751" y="245670"/>
                    <a:pt x="3230917" y="272386"/>
                  </a:cubicBezTo>
                  <a:cubicBezTo>
                    <a:pt x="3231749" y="408963"/>
                    <a:pt x="3231416" y="545540"/>
                    <a:pt x="3231333" y="682118"/>
                  </a:cubicBezTo>
                  <a:cubicBezTo>
                    <a:pt x="3231333" y="811538"/>
                    <a:pt x="3231250" y="811538"/>
                    <a:pt x="3095338" y="806461"/>
                  </a:cubicBezTo>
                  <a:cubicBezTo>
                    <a:pt x="3096004" y="859810"/>
                    <a:pt x="3120390" y="906168"/>
                    <a:pt x="3135621" y="954357"/>
                  </a:cubicBezTo>
                  <a:cubicBezTo>
                    <a:pt x="3191633" y="1131716"/>
                    <a:pt x="3252556" y="1307661"/>
                    <a:pt x="3302993" y="1486601"/>
                  </a:cubicBezTo>
                  <a:cubicBezTo>
                    <a:pt x="3321885" y="1553767"/>
                    <a:pt x="3349351" y="1587308"/>
                    <a:pt x="3420677" y="1586642"/>
                  </a:cubicBezTo>
                  <a:cubicBezTo>
                    <a:pt x="3460627" y="1586309"/>
                    <a:pt x="3500243" y="1599043"/>
                    <a:pt x="3534200" y="1623179"/>
                  </a:cubicBezTo>
                  <a:cubicBezTo>
                    <a:pt x="3753257" y="1729128"/>
                    <a:pt x="3827663" y="1922051"/>
                    <a:pt x="3849385" y="2146601"/>
                  </a:cubicBezTo>
                  <a:cubicBezTo>
                    <a:pt x="3851966" y="2199201"/>
                    <a:pt x="3854046" y="2251801"/>
                    <a:pt x="3857209" y="2304401"/>
                  </a:cubicBezTo>
                  <a:cubicBezTo>
                    <a:pt x="3861870" y="2381471"/>
                    <a:pt x="3839898" y="2429493"/>
                    <a:pt x="3748929" y="2426996"/>
                  </a:cubicBezTo>
                  <a:cubicBezTo>
                    <a:pt x="3674440" y="2425165"/>
                    <a:pt x="3674856" y="2501153"/>
                    <a:pt x="3650054" y="2545430"/>
                  </a:cubicBezTo>
                  <a:cubicBezTo>
                    <a:pt x="3558919" y="2708058"/>
                    <a:pt x="3348102" y="2764736"/>
                    <a:pt x="3202786" y="2658121"/>
                  </a:cubicBezTo>
                  <a:cubicBezTo>
                    <a:pt x="3110736" y="2590540"/>
                    <a:pt x="3065376" y="2493079"/>
                    <a:pt x="3041323" y="2378141"/>
                  </a:cubicBezTo>
                  <a:cubicBezTo>
                    <a:pt x="3000625" y="2416427"/>
                    <a:pt x="2955182" y="2426164"/>
                    <a:pt x="2903581" y="2426247"/>
                  </a:cubicBezTo>
                  <a:cubicBezTo>
                    <a:pt x="2565175" y="2426996"/>
                    <a:pt x="2226686" y="2428661"/>
                    <a:pt x="1888280" y="2433988"/>
                  </a:cubicBezTo>
                  <a:cubicBezTo>
                    <a:pt x="1842338" y="2434654"/>
                    <a:pt x="1805218" y="2418424"/>
                    <a:pt x="1765435" y="2403859"/>
                  </a:cubicBezTo>
                  <a:cubicBezTo>
                    <a:pt x="1720492" y="2598447"/>
                    <a:pt x="1641342" y="2675682"/>
                    <a:pt x="1459405" y="2704146"/>
                  </a:cubicBezTo>
                  <a:cubicBezTo>
                    <a:pt x="1440180" y="2713301"/>
                    <a:pt x="1421370" y="2710888"/>
                    <a:pt x="1402644" y="2702648"/>
                  </a:cubicBezTo>
                  <a:cubicBezTo>
                    <a:pt x="1257078" y="2674600"/>
                    <a:pt x="1149797" y="2602525"/>
                    <a:pt x="1118087" y="2448553"/>
                  </a:cubicBezTo>
                  <a:cubicBezTo>
                    <a:pt x="1109098" y="2404858"/>
                    <a:pt x="1092869" y="2399614"/>
                    <a:pt x="1058246" y="2423501"/>
                  </a:cubicBezTo>
                  <a:cubicBezTo>
                    <a:pt x="1048674" y="2430076"/>
                    <a:pt x="1034609" y="2430492"/>
                    <a:pt x="1022458" y="2432906"/>
                  </a:cubicBezTo>
                  <a:cubicBezTo>
                    <a:pt x="819464" y="2472772"/>
                    <a:pt x="747472" y="2408104"/>
                    <a:pt x="774438" y="2206026"/>
                  </a:cubicBezTo>
                  <a:cubicBezTo>
                    <a:pt x="781346" y="2154424"/>
                    <a:pt x="778599" y="2100242"/>
                    <a:pt x="803984" y="2051970"/>
                  </a:cubicBezTo>
                  <a:cubicBezTo>
                    <a:pt x="852589" y="1807280"/>
                    <a:pt x="919338" y="1569497"/>
                    <a:pt x="1067900" y="1362924"/>
                  </a:cubicBezTo>
                  <a:cubicBezTo>
                    <a:pt x="1081466" y="1302334"/>
                    <a:pt x="1123413" y="1269459"/>
                    <a:pt x="1178510" y="1249234"/>
                  </a:cubicBezTo>
                  <a:cubicBezTo>
                    <a:pt x="1238518" y="1226763"/>
                    <a:pt x="1257910" y="1187979"/>
                    <a:pt x="1250253" y="1121396"/>
                  </a:cubicBezTo>
                  <a:cubicBezTo>
                    <a:pt x="1243262" y="1060224"/>
                    <a:pt x="1230694" y="990146"/>
                    <a:pt x="1300939" y="944120"/>
                  </a:cubicBezTo>
                  <a:cubicBezTo>
                    <a:pt x="1314339" y="935298"/>
                    <a:pt x="1311925" y="898095"/>
                    <a:pt x="1312008" y="873959"/>
                  </a:cubicBezTo>
                  <a:cubicBezTo>
                    <a:pt x="1312757" y="681286"/>
                    <a:pt x="1309595" y="488529"/>
                    <a:pt x="1313839" y="295939"/>
                  </a:cubicBezTo>
                  <a:cubicBezTo>
                    <a:pt x="1315504" y="220867"/>
                    <a:pt x="1251751" y="168101"/>
                    <a:pt x="1263153" y="87703"/>
                  </a:cubicBezTo>
                  <a:cubicBezTo>
                    <a:pt x="1272059" y="24615"/>
                    <a:pt x="1287373" y="2477"/>
                    <a:pt x="1351708" y="2976"/>
                  </a:cubicBezTo>
                  <a:cubicBezTo>
                    <a:pt x="1653494" y="5473"/>
                    <a:pt x="1955362" y="3392"/>
                    <a:pt x="2257147" y="4724"/>
                  </a:cubicBezTo>
                  <a:cubicBezTo>
                    <a:pt x="2276206" y="4807"/>
                    <a:pt x="2300197" y="-270"/>
                    <a:pt x="2321119" y="11"/>
                  </a:cubicBezTo>
                  <a:close/>
                </a:path>
              </a:pathLst>
            </a:custGeom>
            <a:solidFill>
              <a:schemeClr val="accent3"/>
            </a:solidFill>
            <a:ln w="8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3F6C02B-B3E1-46AF-9D56-DEA8D45FED87}"/>
                </a:ext>
              </a:extLst>
            </p:cNvPr>
            <p:cNvSpPr/>
            <p:nvPr/>
          </p:nvSpPr>
          <p:spPr>
            <a:xfrm>
              <a:off x="8292681" y="3317699"/>
              <a:ext cx="2889737" cy="2262330"/>
            </a:xfrm>
            <a:custGeom>
              <a:avLst/>
              <a:gdLst>
                <a:gd name="connsiteX0" fmla="*/ 432955 w 2889737"/>
                <a:gd name="connsiteY0" fmla="*/ 1980021 h 2262330"/>
                <a:gd name="connsiteX1" fmla="*/ 498289 w 2889737"/>
                <a:gd name="connsiteY1" fmla="*/ 1980104 h 2262330"/>
                <a:gd name="connsiteX2" fmla="*/ 639361 w 2889737"/>
                <a:gd name="connsiteY2" fmla="*/ 2199243 h 2262330"/>
                <a:gd name="connsiteX3" fmla="*/ 622882 w 2889737"/>
                <a:gd name="connsiteY3" fmla="*/ 2215722 h 2262330"/>
                <a:gd name="connsiteX4" fmla="*/ 401578 w 2889737"/>
                <a:gd name="connsiteY4" fmla="*/ 2215390 h 2262330"/>
                <a:gd name="connsiteX5" fmla="*/ 360962 w 2889737"/>
                <a:gd name="connsiteY5" fmla="*/ 2035367 h 2262330"/>
                <a:gd name="connsiteX6" fmla="*/ 432955 w 2889737"/>
                <a:gd name="connsiteY6" fmla="*/ 1980021 h 2262330"/>
                <a:gd name="connsiteX7" fmla="*/ 2462140 w 2889737"/>
                <a:gd name="connsiteY7" fmla="*/ 1918847 h 2262330"/>
                <a:gd name="connsiteX8" fmla="*/ 2603129 w 2889737"/>
                <a:gd name="connsiteY8" fmla="*/ 2107359 h 2262330"/>
                <a:gd name="connsiteX9" fmla="*/ 2438087 w 2889737"/>
                <a:gd name="connsiteY9" fmla="*/ 2262330 h 2262330"/>
                <a:gd name="connsiteX10" fmla="*/ 2292688 w 2889737"/>
                <a:gd name="connsiteY10" fmla="*/ 2079727 h 2262330"/>
                <a:gd name="connsiteX11" fmla="*/ 2462140 w 2889737"/>
                <a:gd name="connsiteY11" fmla="*/ 1918847 h 2262330"/>
                <a:gd name="connsiteX12" fmla="*/ 611646 w 2889737"/>
                <a:gd name="connsiteY12" fmla="*/ 1456765 h 2262330"/>
                <a:gd name="connsiteX13" fmla="*/ 1147552 w 2889737"/>
                <a:gd name="connsiteY13" fmla="*/ 1969283 h 2262330"/>
                <a:gd name="connsiteX14" fmla="*/ 995744 w 2889737"/>
                <a:gd name="connsiteY14" fmla="*/ 2127916 h 2262330"/>
                <a:gd name="connsiteX15" fmla="*/ 859250 w 2889737"/>
                <a:gd name="connsiteY15" fmla="*/ 2011313 h 2262330"/>
                <a:gd name="connsiteX16" fmla="*/ 769613 w 2889737"/>
                <a:gd name="connsiteY16" fmla="*/ 1946812 h 2262330"/>
                <a:gd name="connsiteX17" fmla="*/ 238534 w 2889737"/>
                <a:gd name="connsiteY17" fmla="*/ 1941735 h 2262330"/>
                <a:gd name="connsiteX18" fmla="*/ 154390 w 2889737"/>
                <a:gd name="connsiteY18" fmla="*/ 2033369 h 2262330"/>
                <a:gd name="connsiteX19" fmla="*/ 68415 w 2889737"/>
                <a:gd name="connsiteY19" fmla="*/ 2129165 h 2262330"/>
                <a:gd name="connsiteX20" fmla="*/ 2 w 2889737"/>
                <a:gd name="connsiteY20" fmla="*/ 2059253 h 2262330"/>
                <a:gd name="connsiteX21" fmla="*/ 611646 w 2889737"/>
                <a:gd name="connsiteY21" fmla="*/ 1456765 h 2262330"/>
                <a:gd name="connsiteX22" fmla="*/ 2423417 w 2889737"/>
                <a:gd name="connsiteY22" fmla="*/ 1361349 h 2262330"/>
                <a:gd name="connsiteX23" fmla="*/ 2483223 w 2889737"/>
                <a:gd name="connsiteY23" fmla="*/ 1361589 h 2262330"/>
                <a:gd name="connsiteX24" fmla="*/ 2566592 w 2889737"/>
                <a:gd name="connsiteY24" fmla="*/ 1379612 h 2262330"/>
                <a:gd name="connsiteX25" fmla="*/ 2885356 w 2889737"/>
                <a:gd name="connsiteY25" fmla="*/ 2106777 h 2262330"/>
                <a:gd name="connsiteX26" fmla="*/ 2776077 w 2889737"/>
                <a:gd name="connsiteY26" fmla="*/ 2057838 h 2262330"/>
                <a:gd name="connsiteX27" fmla="*/ 2740455 w 2889737"/>
                <a:gd name="connsiteY27" fmla="*/ 1952305 h 2262330"/>
                <a:gd name="connsiteX28" fmla="*/ 2461558 w 2889737"/>
                <a:gd name="connsiteY28" fmla="*/ 1742653 h 2262330"/>
                <a:gd name="connsiteX29" fmla="*/ 2119074 w 2889737"/>
                <a:gd name="connsiteY29" fmla="*/ 1970699 h 2262330"/>
                <a:gd name="connsiteX30" fmla="*/ 1958943 w 2889737"/>
                <a:gd name="connsiteY30" fmla="*/ 2128000 h 2262330"/>
                <a:gd name="connsiteX31" fmla="*/ 1916247 w 2889737"/>
                <a:gd name="connsiteY31" fmla="*/ 2077314 h 2262330"/>
                <a:gd name="connsiteX32" fmla="*/ 2254902 w 2889737"/>
                <a:gd name="connsiteY32" fmla="*/ 1437372 h 2262330"/>
                <a:gd name="connsiteX33" fmla="*/ 2423417 w 2889737"/>
                <a:gd name="connsiteY33" fmla="*/ 1361349 h 2262330"/>
                <a:gd name="connsiteX34" fmla="*/ 1298278 w 2889737"/>
                <a:gd name="connsiteY34" fmla="*/ 707711 h 2262330"/>
                <a:gd name="connsiteX35" fmla="*/ 1409471 w 2889737"/>
                <a:gd name="connsiteY35" fmla="*/ 836132 h 2262330"/>
                <a:gd name="connsiteX36" fmla="*/ 1296114 w 2889737"/>
                <a:gd name="connsiteY36" fmla="*/ 964553 h 2262330"/>
                <a:gd name="connsiteX37" fmla="*/ 885965 w 2889737"/>
                <a:gd name="connsiteY37" fmla="*/ 963555 h 2262330"/>
                <a:gd name="connsiteX38" fmla="*/ 466495 w 2889737"/>
                <a:gd name="connsiteY38" fmla="*/ 962889 h 2262330"/>
                <a:gd name="connsiteX39" fmla="*/ 358881 w 2889737"/>
                <a:gd name="connsiteY39" fmla="*/ 815825 h 2262330"/>
                <a:gd name="connsiteX40" fmla="*/ 468659 w 2889737"/>
                <a:gd name="connsiteY40" fmla="*/ 708211 h 2262330"/>
                <a:gd name="connsiteX41" fmla="*/ 1298278 w 2889737"/>
                <a:gd name="connsiteY41" fmla="*/ 707711 h 2262330"/>
                <a:gd name="connsiteX42" fmla="*/ 2186845 w 2889737"/>
                <a:gd name="connsiteY42" fmla="*/ 2 h 2262330"/>
                <a:gd name="connsiteX43" fmla="*/ 2210838 w 2889737"/>
                <a:gd name="connsiteY43" fmla="*/ 33171 h 2262330"/>
                <a:gd name="connsiteX44" fmla="*/ 2210838 w 2889737"/>
                <a:gd name="connsiteY44" fmla="*/ 425259 h 2262330"/>
                <a:gd name="connsiteX45" fmla="*/ 2120369 w 2889737"/>
                <a:gd name="connsiteY45" fmla="*/ 463044 h 2262330"/>
                <a:gd name="connsiteX46" fmla="*/ 2026405 w 2889737"/>
                <a:gd name="connsiteY46" fmla="*/ 208533 h 2262330"/>
                <a:gd name="connsiteX47" fmla="*/ 2041802 w 2889737"/>
                <a:gd name="connsiteY47" fmla="*/ 108825 h 2262330"/>
                <a:gd name="connsiteX48" fmla="*/ 2079254 w 2889737"/>
                <a:gd name="connsiteY48" fmla="*/ 54810 h 2262330"/>
                <a:gd name="connsiteX49" fmla="*/ 2167892 w 2889737"/>
                <a:gd name="connsiteY49" fmla="*/ 6122 h 2262330"/>
                <a:gd name="connsiteX50" fmla="*/ 2186845 w 2889737"/>
                <a:gd name="connsiteY50" fmla="*/ 2 h 226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889737" h="2262330">
                  <a:moveTo>
                    <a:pt x="432955" y="1980021"/>
                  </a:moveTo>
                  <a:cubicBezTo>
                    <a:pt x="454594" y="1981851"/>
                    <a:pt x="476483" y="1980104"/>
                    <a:pt x="498289" y="1980104"/>
                  </a:cubicBezTo>
                  <a:cubicBezTo>
                    <a:pt x="665245" y="1979937"/>
                    <a:pt x="703863" y="2039862"/>
                    <a:pt x="639361" y="2199243"/>
                  </a:cubicBezTo>
                  <a:cubicBezTo>
                    <a:pt x="633868" y="2204737"/>
                    <a:pt x="628375" y="2210230"/>
                    <a:pt x="622882" y="2215722"/>
                  </a:cubicBezTo>
                  <a:cubicBezTo>
                    <a:pt x="549058" y="2262330"/>
                    <a:pt x="475235" y="2282555"/>
                    <a:pt x="401578" y="2215390"/>
                  </a:cubicBezTo>
                  <a:cubicBezTo>
                    <a:pt x="346065" y="2164787"/>
                    <a:pt x="344234" y="2102782"/>
                    <a:pt x="360962" y="2035367"/>
                  </a:cubicBezTo>
                  <a:cubicBezTo>
                    <a:pt x="370700" y="1996167"/>
                    <a:pt x="391257" y="1976525"/>
                    <a:pt x="432955" y="1980021"/>
                  </a:cubicBezTo>
                  <a:close/>
                  <a:moveTo>
                    <a:pt x="2462140" y="1918847"/>
                  </a:moveTo>
                  <a:cubicBezTo>
                    <a:pt x="2543371" y="1922342"/>
                    <a:pt x="2604710" y="2004323"/>
                    <a:pt x="2603129" y="2107359"/>
                  </a:cubicBezTo>
                  <a:cubicBezTo>
                    <a:pt x="2601797" y="2193334"/>
                    <a:pt x="2528473" y="2262246"/>
                    <a:pt x="2438087" y="2262330"/>
                  </a:cubicBezTo>
                  <a:cubicBezTo>
                    <a:pt x="2355192" y="2262413"/>
                    <a:pt x="2290524" y="2181182"/>
                    <a:pt x="2292688" y="2079727"/>
                  </a:cubicBezTo>
                  <a:cubicBezTo>
                    <a:pt x="2294602" y="1989092"/>
                    <a:pt x="2372837" y="1914852"/>
                    <a:pt x="2462140" y="1918847"/>
                  </a:cubicBezTo>
                  <a:close/>
                  <a:moveTo>
                    <a:pt x="611646" y="1456765"/>
                  </a:moveTo>
                  <a:cubicBezTo>
                    <a:pt x="869487" y="1464338"/>
                    <a:pt x="1109350" y="1690719"/>
                    <a:pt x="1147552" y="1969283"/>
                  </a:cubicBezTo>
                  <a:cubicBezTo>
                    <a:pt x="1173686" y="2159959"/>
                    <a:pt x="1175600" y="2124254"/>
                    <a:pt x="995744" y="2127916"/>
                  </a:cubicBezTo>
                  <a:cubicBezTo>
                    <a:pt x="926664" y="2138320"/>
                    <a:pt x="852342" y="2135740"/>
                    <a:pt x="859250" y="2011313"/>
                  </a:cubicBezTo>
                  <a:cubicBezTo>
                    <a:pt x="862079" y="1960877"/>
                    <a:pt x="807482" y="1947894"/>
                    <a:pt x="769613" y="1946812"/>
                  </a:cubicBezTo>
                  <a:cubicBezTo>
                    <a:pt x="592670" y="1941569"/>
                    <a:pt x="415560" y="1940070"/>
                    <a:pt x="238534" y="1941735"/>
                  </a:cubicBezTo>
                  <a:cubicBezTo>
                    <a:pt x="185517" y="1942234"/>
                    <a:pt x="157137" y="1976025"/>
                    <a:pt x="154390" y="2033369"/>
                  </a:cubicBezTo>
                  <a:cubicBezTo>
                    <a:pt x="151893" y="2084471"/>
                    <a:pt x="140408" y="2130746"/>
                    <a:pt x="68415" y="2129165"/>
                  </a:cubicBezTo>
                  <a:cubicBezTo>
                    <a:pt x="15732" y="2128000"/>
                    <a:pt x="-248" y="2112269"/>
                    <a:pt x="2" y="2059253"/>
                  </a:cubicBezTo>
                  <a:cubicBezTo>
                    <a:pt x="1500" y="1720182"/>
                    <a:pt x="277318" y="1446943"/>
                    <a:pt x="611646" y="1456765"/>
                  </a:cubicBezTo>
                  <a:close/>
                  <a:moveTo>
                    <a:pt x="2423417" y="1361349"/>
                  </a:moveTo>
                  <a:cubicBezTo>
                    <a:pt x="2443001" y="1359430"/>
                    <a:pt x="2462920" y="1359554"/>
                    <a:pt x="2483223" y="1361589"/>
                  </a:cubicBezTo>
                  <a:cubicBezTo>
                    <a:pt x="2510293" y="1364303"/>
                    <a:pt x="2538045" y="1370416"/>
                    <a:pt x="2566592" y="1379612"/>
                  </a:cubicBezTo>
                  <a:cubicBezTo>
                    <a:pt x="2861802" y="1539410"/>
                    <a:pt x="2906079" y="1808820"/>
                    <a:pt x="2885356" y="2106777"/>
                  </a:cubicBezTo>
                  <a:cubicBezTo>
                    <a:pt x="2824682" y="2144479"/>
                    <a:pt x="2789560" y="2130413"/>
                    <a:pt x="2776077" y="2057838"/>
                  </a:cubicBezTo>
                  <a:cubicBezTo>
                    <a:pt x="2769419" y="2021634"/>
                    <a:pt x="2755020" y="1986428"/>
                    <a:pt x="2740455" y="1952305"/>
                  </a:cubicBezTo>
                  <a:cubicBezTo>
                    <a:pt x="2688021" y="1829211"/>
                    <a:pt x="2606458" y="1742570"/>
                    <a:pt x="2461558" y="1742653"/>
                  </a:cubicBezTo>
                  <a:cubicBezTo>
                    <a:pt x="2305006" y="1742820"/>
                    <a:pt x="2175836" y="1832540"/>
                    <a:pt x="2119074" y="1970699"/>
                  </a:cubicBezTo>
                  <a:cubicBezTo>
                    <a:pt x="2089029" y="2043856"/>
                    <a:pt x="2080622" y="2142731"/>
                    <a:pt x="1958943" y="2128000"/>
                  </a:cubicBezTo>
                  <a:cubicBezTo>
                    <a:pt x="1922988" y="2123672"/>
                    <a:pt x="1905760" y="2113767"/>
                    <a:pt x="1916247" y="2077314"/>
                  </a:cubicBezTo>
                  <a:cubicBezTo>
                    <a:pt x="1984494" y="1840613"/>
                    <a:pt x="2056153" y="1606908"/>
                    <a:pt x="2254902" y="1437372"/>
                  </a:cubicBezTo>
                  <a:cubicBezTo>
                    <a:pt x="2308928" y="1391259"/>
                    <a:pt x="2364665" y="1367108"/>
                    <a:pt x="2423417" y="1361349"/>
                  </a:cubicBezTo>
                  <a:close/>
                  <a:moveTo>
                    <a:pt x="1298278" y="707711"/>
                  </a:moveTo>
                  <a:cubicBezTo>
                    <a:pt x="1396237" y="706296"/>
                    <a:pt x="1409138" y="756316"/>
                    <a:pt x="1409471" y="836132"/>
                  </a:cubicBezTo>
                  <a:cubicBezTo>
                    <a:pt x="1409804" y="917945"/>
                    <a:pt x="1390911" y="967217"/>
                    <a:pt x="1296114" y="964553"/>
                  </a:cubicBezTo>
                  <a:cubicBezTo>
                    <a:pt x="1159536" y="960808"/>
                    <a:pt x="1022709" y="963638"/>
                    <a:pt x="885965" y="963555"/>
                  </a:cubicBezTo>
                  <a:cubicBezTo>
                    <a:pt x="746142" y="963471"/>
                    <a:pt x="606236" y="965302"/>
                    <a:pt x="466495" y="962889"/>
                  </a:cubicBezTo>
                  <a:cubicBezTo>
                    <a:pt x="365040" y="961141"/>
                    <a:pt x="363043" y="949655"/>
                    <a:pt x="358881" y="815825"/>
                  </a:cubicBezTo>
                  <a:cubicBezTo>
                    <a:pt x="356301" y="732180"/>
                    <a:pt x="390508" y="707545"/>
                    <a:pt x="468659" y="708211"/>
                  </a:cubicBezTo>
                  <a:cubicBezTo>
                    <a:pt x="745227" y="710707"/>
                    <a:pt x="1021794" y="711789"/>
                    <a:pt x="1298278" y="707711"/>
                  </a:cubicBezTo>
                  <a:close/>
                  <a:moveTo>
                    <a:pt x="2186845" y="2"/>
                  </a:moveTo>
                  <a:cubicBezTo>
                    <a:pt x="2201771" y="197"/>
                    <a:pt x="2205907" y="17316"/>
                    <a:pt x="2210838" y="33171"/>
                  </a:cubicBezTo>
                  <a:cubicBezTo>
                    <a:pt x="2253368" y="163839"/>
                    <a:pt x="2253201" y="294590"/>
                    <a:pt x="2210838" y="425259"/>
                  </a:cubicBezTo>
                  <a:cubicBezTo>
                    <a:pt x="2204263" y="494172"/>
                    <a:pt x="2179128" y="509069"/>
                    <a:pt x="2120369" y="463044"/>
                  </a:cubicBezTo>
                  <a:cubicBezTo>
                    <a:pt x="2035227" y="396295"/>
                    <a:pt x="2013255" y="309571"/>
                    <a:pt x="2026405" y="208533"/>
                  </a:cubicBezTo>
                  <a:cubicBezTo>
                    <a:pt x="2030733" y="175158"/>
                    <a:pt x="2036642" y="142033"/>
                    <a:pt x="2041802" y="108825"/>
                  </a:cubicBezTo>
                  <a:cubicBezTo>
                    <a:pt x="2054369" y="90765"/>
                    <a:pt x="2066770" y="72788"/>
                    <a:pt x="2079254" y="54810"/>
                  </a:cubicBezTo>
                  <a:cubicBezTo>
                    <a:pt x="2108800" y="38580"/>
                    <a:pt x="2138430" y="22517"/>
                    <a:pt x="2167892" y="6122"/>
                  </a:cubicBezTo>
                  <a:cubicBezTo>
                    <a:pt x="2175695" y="1753"/>
                    <a:pt x="2181869" y="-63"/>
                    <a:pt x="2186845" y="2"/>
                  </a:cubicBezTo>
                  <a:close/>
                </a:path>
              </a:pathLst>
            </a:custGeom>
            <a:solidFill>
              <a:schemeClr val="bg1"/>
            </a:solidFill>
            <a:ln w="8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8C5C66C-14AC-4D29-AA24-0B2D7EC5960D}"/>
              </a:ext>
            </a:extLst>
          </p:cNvPr>
          <p:cNvGrpSpPr/>
          <p:nvPr/>
        </p:nvGrpSpPr>
        <p:grpSpPr>
          <a:xfrm>
            <a:off x="8372997" y="1798452"/>
            <a:ext cx="1344906" cy="945639"/>
            <a:chOff x="7362215" y="3043962"/>
            <a:chExt cx="3857795" cy="27125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F34C2759-9300-4C0E-B449-7A22D590541C}"/>
                </a:ext>
              </a:extLst>
            </p:cNvPr>
            <p:cNvSpPr/>
            <p:nvPr/>
          </p:nvSpPr>
          <p:spPr>
            <a:xfrm>
              <a:off x="7362215" y="3043962"/>
              <a:ext cx="3857795" cy="2712517"/>
            </a:xfrm>
            <a:custGeom>
              <a:avLst/>
              <a:gdLst>
                <a:gd name="connsiteX0" fmla="*/ 1554591 w 3857795"/>
                <a:gd name="connsiteY0" fmla="*/ 2461149 h 2712517"/>
                <a:gd name="connsiteX1" fmla="*/ 1549293 w 3857795"/>
                <a:gd name="connsiteY1" fmla="*/ 2466446 h 2712517"/>
                <a:gd name="connsiteX2" fmla="*/ 1548685 w 3857795"/>
                <a:gd name="connsiteY2" fmla="*/ 2466765 h 2712517"/>
                <a:gd name="connsiteX3" fmla="*/ 1551955 w 3857795"/>
                <a:gd name="connsiteY3" fmla="*/ 2468111 h 2712517"/>
                <a:gd name="connsiteX4" fmla="*/ 1555950 w 3857795"/>
                <a:gd name="connsiteY4" fmla="*/ 2463201 h 2712517"/>
                <a:gd name="connsiteX5" fmla="*/ 754630 w 3857795"/>
                <a:gd name="connsiteY5" fmla="*/ 1825256 h 2712517"/>
                <a:gd name="connsiteX6" fmla="*/ 794913 w 3857795"/>
                <a:gd name="connsiteY6" fmla="*/ 1876941 h 2712517"/>
                <a:gd name="connsiteX7" fmla="*/ 732741 w 3857795"/>
                <a:gd name="connsiteY7" fmla="*/ 1921551 h 2712517"/>
                <a:gd name="connsiteX8" fmla="*/ 525503 w 3857795"/>
                <a:gd name="connsiteY8" fmla="*/ 1846729 h 2712517"/>
                <a:gd name="connsiteX9" fmla="*/ 526751 w 3857795"/>
                <a:gd name="connsiteY9" fmla="*/ 1825423 h 2712517"/>
                <a:gd name="connsiteX10" fmla="*/ 754630 w 3857795"/>
                <a:gd name="connsiteY10" fmla="*/ 1825256 h 2712517"/>
                <a:gd name="connsiteX11" fmla="*/ 340903 w 3857795"/>
                <a:gd name="connsiteY11" fmla="*/ 1526051 h 2712517"/>
                <a:gd name="connsiteX12" fmla="*/ 860746 w 3857795"/>
                <a:gd name="connsiteY12" fmla="*/ 1526301 h 2712517"/>
                <a:gd name="connsiteX13" fmla="*/ 901195 w 3857795"/>
                <a:gd name="connsiteY13" fmla="*/ 1564503 h 2712517"/>
                <a:gd name="connsiteX14" fmla="*/ 807647 w 3857795"/>
                <a:gd name="connsiteY14" fmla="*/ 1669703 h 2712517"/>
                <a:gd name="connsiteX15" fmla="*/ 339821 w 3857795"/>
                <a:gd name="connsiteY15" fmla="*/ 1550604 h 2712517"/>
                <a:gd name="connsiteX16" fmla="*/ 340903 w 3857795"/>
                <a:gd name="connsiteY16" fmla="*/ 1526051 h 2712517"/>
                <a:gd name="connsiteX17" fmla="*/ 1080811 w 3857795"/>
                <a:gd name="connsiteY17" fmla="*/ 1222830 h 2712517"/>
                <a:gd name="connsiteX18" fmla="*/ 1122914 w 3857795"/>
                <a:gd name="connsiteY18" fmla="*/ 1249401 h 2712517"/>
                <a:gd name="connsiteX19" fmla="*/ 1014801 w 3857795"/>
                <a:gd name="connsiteY19" fmla="*/ 1343199 h 2712517"/>
                <a:gd name="connsiteX20" fmla="*/ 863159 w 3857795"/>
                <a:gd name="connsiteY20" fmla="*/ 1398296 h 2712517"/>
                <a:gd name="connsiteX21" fmla="*/ 64002 w 3857795"/>
                <a:gd name="connsiteY21" fmla="*/ 1262468 h 2712517"/>
                <a:gd name="connsiteX22" fmla="*/ 0 w 3857795"/>
                <a:gd name="connsiteY22" fmla="*/ 1226347 h 2712517"/>
                <a:gd name="connsiteX23" fmla="*/ 453926 w 3857795"/>
                <a:gd name="connsiteY23" fmla="*/ 1226347 h 2712517"/>
                <a:gd name="connsiteX24" fmla="*/ 1032279 w 3857795"/>
                <a:gd name="connsiteY24" fmla="*/ 1227595 h 2712517"/>
                <a:gd name="connsiteX25" fmla="*/ 1080811 w 3857795"/>
                <a:gd name="connsiteY25" fmla="*/ 1222830 h 2712517"/>
                <a:gd name="connsiteX26" fmla="*/ 2321119 w 3857795"/>
                <a:gd name="connsiteY26" fmla="*/ 11 h 2712517"/>
                <a:gd name="connsiteX27" fmla="*/ 2366676 w 3857795"/>
                <a:gd name="connsiteY27" fmla="*/ 27445 h 2712517"/>
                <a:gd name="connsiteX28" fmla="*/ 2355190 w 3857795"/>
                <a:gd name="connsiteY28" fmla="*/ 203640 h 2712517"/>
                <a:gd name="connsiteX29" fmla="*/ 2327891 w 3857795"/>
                <a:gd name="connsiteY29" fmla="*/ 287284 h 2712517"/>
                <a:gd name="connsiteX30" fmla="*/ 2328141 w 3857795"/>
                <a:gd name="connsiteY30" fmla="*/ 893268 h 2712517"/>
                <a:gd name="connsiteX31" fmla="*/ 2372335 w 3857795"/>
                <a:gd name="connsiteY31" fmla="*/ 1117235 h 2712517"/>
                <a:gd name="connsiteX32" fmla="*/ 2322731 w 3857795"/>
                <a:gd name="connsiteY32" fmla="*/ 1252231 h 2712517"/>
                <a:gd name="connsiteX33" fmla="*/ 2108502 w 3857795"/>
                <a:gd name="connsiteY33" fmla="*/ 1641156 h 2712517"/>
                <a:gd name="connsiteX34" fmla="*/ 2435422 w 3857795"/>
                <a:gd name="connsiteY34" fmla="*/ 2089173 h 2712517"/>
                <a:gd name="connsiteX35" fmla="*/ 2706080 w 3857795"/>
                <a:gd name="connsiteY35" fmla="*/ 2087592 h 2712517"/>
                <a:gd name="connsiteX36" fmla="*/ 3046650 w 3857795"/>
                <a:gd name="connsiteY36" fmla="*/ 1582564 h 2712517"/>
                <a:gd name="connsiteX37" fmla="*/ 3046317 w 3857795"/>
                <a:gd name="connsiteY37" fmla="*/ 1492927 h 2712517"/>
                <a:gd name="connsiteX38" fmla="*/ 2873868 w 3857795"/>
                <a:gd name="connsiteY38" fmla="*/ 812370 h 2712517"/>
                <a:gd name="connsiteX39" fmla="*/ 2784315 w 3857795"/>
                <a:gd name="connsiteY39" fmla="*/ 560938 h 2712517"/>
                <a:gd name="connsiteX40" fmla="*/ 2593889 w 3857795"/>
                <a:gd name="connsiteY40" fmla="*/ 491858 h 2712517"/>
                <a:gd name="connsiteX41" fmla="*/ 2525309 w 3857795"/>
                <a:gd name="connsiteY41" fmla="*/ 346542 h 2712517"/>
                <a:gd name="connsiteX42" fmla="*/ 2626847 w 3857795"/>
                <a:gd name="connsiteY42" fmla="*/ 281790 h 2712517"/>
                <a:gd name="connsiteX43" fmla="*/ 2850980 w 3857795"/>
                <a:gd name="connsiteY43" fmla="*/ 361606 h 2712517"/>
                <a:gd name="connsiteX44" fmla="*/ 2935540 w 3857795"/>
                <a:gd name="connsiteY44" fmla="*/ 354282 h 2712517"/>
                <a:gd name="connsiteX45" fmla="*/ 2972910 w 3857795"/>
                <a:gd name="connsiteY45" fmla="*/ 300267 h 2712517"/>
                <a:gd name="connsiteX46" fmla="*/ 3211442 w 3857795"/>
                <a:gd name="connsiteY46" fmla="*/ 195317 h 2712517"/>
                <a:gd name="connsiteX47" fmla="*/ 3230917 w 3857795"/>
                <a:gd name="connsiteY47" fmla="*/ 272386 h 2712517"/>
                <a:gd name="connsiteX48" fmla="*/ 3231333 w 3857795"/>
                <a:gd name="connsiteY48" fmla="*/ 682118 h 2712517"/>
                <a:gd name="connsiteX49" fmla="*/ 3095338 w 3857795"/>
                <a:gd name="connsiteY49" fmla="*/ 806461 h 2712517"/>
                <a:gd name="connsiteX50" fmla="*/ 3135621 w 3857795"/>
                <a:gd name="connsiteY50" fmla="*/ 954357 h 2712517"/>
                <a:gd name="connsiteX51" fmla="*/ 3302993 w 3857795"/>
                <a:gd name="connsiteY51" fmla="*/ 1486601 h 2712517"/>
                <a:gd name="connsiteX52" fmla="*/ 3420677 w 3857795"/>
                <a:gd name="connsiteY52" fmla="*/ 1586642 h 2712517"/>
                <a:gd name="connsiteX53" fmla="*/ 3534200 w 3857795"/>
                <a:gd name="connsiteY53" fmla="*/ 1623179 h 2712517"/>
                <a:gd name="connsiteX54" fmla="*/ 3849385 w 3857795"/>
                <a:gd name="connsiteY54" fmla="*/ 2146601 h 2712517"/>
                <a:gd name="connsiteX55" fmla="*/ 3857209 w 3857795"/>
                <a:gd name="connsiteY55" fmla="*/ 2304401 h 2712517"/>
                <a:gd name="connsiteX56" fmla="*/ 3748929 w 3857795"/>
                <a:gd name="connsiteY56" fmla="*/ 2426996 h 2712517"/>
                <a:gd name="connsiteX57" fmla="*/ 3650054 w 3857795"/>
                <a:gd name="connsiteY57" fmla="*/ 2545430 h 2712517"/>
                <a:gd name="connsiteX58" fmla="*/ 3202786 w 3857795"/>
                <a:gd name="connsiteY58" fmla="*/ 2658121 h 2712517"/>
                <a:gd name="connsiteX59" fmla="*/ 3041323 w 3857795"/>
                <a:gd name="connsiteY59" fmla="*/ 2378141 h 2712517"/>
                <a:gd name="connsiteX60" fmla="*/ 2903581 w 3857795"/>
                <a:gd name="connsiteY60" fmla="*/ 2426247 h 2712517"/>
                <a:gd name="connsiteX61" fmla="*/ 1888280 w 3857795"/>
                <a:gd name="connsiteY61" fmla="*/ 2433988 h 2712517"/>
                <a:gd name="connsiteX62" fmla="*/ 1765435 w 3857795"/>
                <a:gd name="connsiteY62" fmla="*/ 2403859 h 2712517"/>
                <a:gd name="connsiteX63" fmla="*/ 1459405 w 3857795"/>
                <a:gd name="connsiteY63" fmla="*/ 2704146 h 2712517"/>
                <a:gd name="connsiteX64" fmla="*/ 1402644 w 3857795"/>
                <a:gd name="connsiteY64" fmla="*/ 2702648 h 2712517"/>
                <a:gd name="connsiteX65" fmla="*/ 1118087 w 3857795"/>
                <a:gd name="connsiteY65" fmla="*/ 2448553 h 2712517"/>
                <a:gd name="connsiteX66" fmla="*/ 1058246 w 3857795"/>
                <a:gd name="connsiteY66" fmla="*/ 2423501 h 2712517"/>
                <a:gd name="connsiteX67" fmla="*/ 1022458 w 3857795"/>
                <a:gd name="connsiteY67" fmla="*/ 2432906 h 2712517"/>
                <a:gd name="connsiteX68" fmla="*/ 774438 w 3857795"/>
                <a:gd name="connsiteY68" fmla="*/ 2206026 h 2712517"/>
                <a:gd name="connsiteX69" fmla="*/ 803984 w 3857795"/>
                <a:gd name="connsiteY69" fmla="*/ 2051970 h 2712517"/>
                <a:gd name="connsiteX70" fmla="*/ 1067900 w 3857795"/>
                <a:gd name="connsiteY70" fmla="*/ 1362924 h 2712517"/>
                <a:gd name="connsiteX71" fmla="*/ 1178510 w 3857795"/>
                <a:gd name="connsiteY71" fmla="*/ 1249234 h 2712517"/>
                <a:gd name="connsiteX72" fmla="*/ 1250253 w 3857795"/>
                <a:gd name="connsiteY72" fmla="*/ 1121396 h 2712517"/>
                <a:gd name="connsiteX73" fmla="*/ 1300939 w 3857795"/>
                <a:gd name="connsiteY73" fmla="*/ 944120 h 2712517"/>
                <a:gd name="connsiteX74" fmla="*/ 1312008 w 3857795"/>
                <a:gd name="connsiteY74" fmla="*/ 873959 h 2712517"/>
                <a:gd name="connsiteX75" fmla="*/ 1313839 w 3857795"/>
                <a:gd name="connsiteY75" fmla="*/ 295939 h 2712517"/>
                <a:gd name="connsiteX76" fmla="*/ 1263153 w 3857795"/>
                <a:gd name="connsiteY76" fmla="*/ 87703 h 2712517"/>
                <a:gd name="connsiteX77" fmla="*/ 1351708 w 3857795"/>
                <a:gd name="connsiteY77" fmla="*/ 2976 h 2712517"/>
                <a:gd name="connsiteX78" fmla="*/ 2257147 w 3857795"/>
                <a:gd name="connsiteY78" fmla="*/ 4724 h 2712517"/>
                <a:gd name="connsiteX79" fmla="*/ 2321119 w 3857795"/>
                <a:gd name="connsiteY79" fmla="*/ 11 h 271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857795" h="2712517">
                  <a:moveTo>
                    <a:pt x="1554591" y="2461149"/>
                  </a:moveTo>
                  <a:lnTo>
                    <a:pt x="1549293" y="2466446"/>
                  </a:lnTo>
                  <a:lnTo>
                    <a:pt x="1548685" y="2466765"/>
                  </a:lnTo>
                  <a:lnTo>
                    <a:pt x="1551955" y="2468111"/>
                  </a:lnTo>
                  <a:cubicBezTo>
                    <a:pt x="1552704" y="2465947"/>
                    <a:pt x="1554036" y="2464283"/>
                    <a:pt x="1555950" y="2463201"/>
                  </a:cubicBezTo>
                  <a:close/>
                  <a:moveTo>
                    <a:pt x="754630" y="1825256"/>
                  </a:moveTo>
                  <a:cubicBezTo>
                    <a:pt x="791750" y="1824923"/>
                    <a:pt x="805316" y="1840654"/>
                    <a:pt x="794913" y="1876941"/>
                  </a:cubicBezTo>
                  <a:cubicBezTo>
                    <a:pt x="785841" y="1908568"/>
                    <a:pt x="776769" y="1937781"/>
                    <a:pt x="732741" y="1921551"/>
                  </a:cubicBezTo>
                  <a:cubicBezTo>
                    <a:pt x="663828" y="1896000"/>
                    <a:pt x="594582" y="1871614"/>
                    <a:pt x="525503" y="1846729"/>
                  </a:cubicBezTo>
                  <a:cubicBezTo>
                    <a:pt x="525919" y="1839572"/>
                    <a:pt x="526335" y="1832497"/>
                    <a:pt x="526751" y="1825423"/>
                  </a:cubicBezTo>
                  <a:cubicBezTo>
                    <a:pt x="602739" y="1825423"/>
                    <a:pt x="678643" y="1825839"/>
                    <a:pt x="754630" y="1825256"/>
                  </a:cubicBezTo>
                  <a:close/>
                  <a:moveTo>
                    <a:pt x="340903" y="1526051"/>
                  </a:moveTo>
                  <a:cubicBezTo>
                    <a:pt x="514184" y="1526051"/>
                    <a:pt x="687465" y="1525802"/>
                    <a:pt x="860746" y="1526301"/>
                  </a:cubicBezTo>
                  <a:cubicBezTo>
                    <a:pt x="884966" y="1526385"/>
                    <a:pt x="920504" y="1525968"/>
                    <a:pt x="901195" y="1564503"/>
                  </a:cubicBezTo>
                  <a:cubicBezTo>
                    <a:pt x="879805" y="1607033"/>
                    <a:pt x="880971" y="1685433"/>
                    <a:pt x="807647" y="1669703"/>
                  </a:cubicBezTo>
                  <a:cubicBezTo>
                    <a:pt x="650429" y="1635913"/>
                    <a:pt x="495624" y="1590970"/>
                    <a:pt x="339821" y="1550604"/>
                  </a:cubicBezTo>
                  <a:cubicBezTo>
                    <a:pt x="340237" y="1542448"/>
                    <a:pt x="340570" y="1534208"/>
                    <a:pt x="340903" y="1526051"/>
                  </a:cubicBezTo>
                  <a:close/>
                  <a:moveTo>
                    <a:pt x="1080811" y="1222830"/>
                  </a:moveTo>
                  <a:cubicBezTo>
                    <a:pt x="1097051" y="1222955"/>
                    <a:pt x="1112220" y="1228302"/>
                    <a:pt x="1122914" y="1249401"/>
                  </a:cubicBezTo>
                  <a:cubicBezTo>
                    <a:pt x="1095782" y="1290932"/>
                    <a:pt x="1059411" y="1321726"/>
                    <a:pt x="1014801" y="1343199"/>
                  </a:cubicBezTo>
                  <a:cubicBezTo>
                    <a:pt x="977182" y="1397214"/>
                    <a:pt x="929409" y="1410281"/>
                    <a:pt x="863159" y="1398296"/>
                  </a:cubicBezTo>
                  <a:cubicBezTo>
                    <a:pt x="597329" y="1350107"/>
                    <a:pt x="330416" y="1307744"/>
                    <a:pt x="64002" y="1262468"/>
                  </a:cubicBezTo>
                  <a:cubicBezTo>
                    <a:pt x="41281" y="1258556"/>
                    <a:pt x="19475" y="1249151"/>
                    <a:pt x="0" y="1226347"/>
                  </a:cubicBezTo>
                  <a:cubicBezTo>
                    <a:pt x="151309" y="1226347"/>
                    <a:pt x="302618" y="1226347"/>
                    <a:pt x="453926" y="1226347"/>
                  </a:cubicBezTo>
                  <a:cubicBezTo>
                    <a:pt x="646766" y="1226347"/>
                    <a:pt x="839522" y="1225265"/>
                    <a:pt x="1032279" y="1227595"/>
                  </a:cubicBezTo>
                  <a:cubicBezTo>
                    <a:pt x="1047260" y="1227803"/>
                    <a:pt x="1064572" y="1222705"/>
                    <a:pt x="1080811" y="1222830"/>
                  </a:cubicBezTo>
                  <a:close/>
                  <a:moveTo>
                    <a:pt x="2321119" y="11"/>
                  </a:moveTo>
                  <a:cubicBezTo>
                    <a:pt x="2342040" y="292"/>
                    <a:pt x="2359893" y="5930"/>
                    <a:pt x="2366676" y="27445"/>
                  </a:cubicBezTo>
                  <a:cubicBezTo>
                    <a:pt x="2384154" y="82958"/>
                    <a:pt x="2397304" y="152371"/>
                    <a:pt x="2355190" y="203640"/>
                  </a:cubicBezTo>
                  <a:cubicBezTo>
                    <a:pt x="2332053" y="231770"/>
                    <a:pt x="2327975" y="256822"/>
                    <a:pt x="2327891" y="287284"/>
                  </a:cubicBezTo>
                  <a:cubicBezTo>
                    <a:pt x="2327558" y="489278"/>
                    <a:pt x="2326893" y="691273"/>
                    <a:pt x="2328141" y="893268"/>
                  </a:cubicBezTo>
                  <a:cubicBezTo>
                    <a:pt x="2328640" y="969921"/>
                    <a:pt x="2384237" y="1034673"/>
                    <a:pt x="2372335" y="1117235"/>
                  </a:cubicBezTo>
                  <a:cubicBezTo>
                    <a:pt x="2365011" y="1168170"/>
                    <a:pt x="2356356" y="1211033"/>
                    <a:pt x="2322731" y="1252231"/>
                  </a:cubicBezTo>
                  <a:cubicBezTo>
                    <a:pt x="2227934" y="1368501"/>
                    <a:pt x="2149866" y="1494924"/>
                    <a:pt x="2108502" y="1641156"/>
                  </a:cubicBezTo>
                  <a:cubicBezTo>
                    <a:pt x="2031266" y="1914228"/>
                    <a:pt x="2150033" y="2078603"/>
                    <a:pt x="2435422" y="2089173"/>
                  </a:cubicBezTo>
                  <a:cubicBezTo>
                    <a:pt x="2525558" y="2092502"/>
                    <a:pt x="2615861" y="2088341"/>
                    <a:pt x="2706080" y="2087592"/>
                  </a:cubicBezTo>
                  <a:cubicBezTo>
                    <a:pt x="2866877" y="1951098"/>
                    <a:pt x="2932378" y="1750435"/>
                    <a:pt x="3046650" y="1582564"/>
                  </a:cubicBezTo>
                  <a:cubicBezTo>
                    <a:pt x="3046567" y="1552685"/>
                    <a:pt x="3046400" y="1522806"/>
                    <a:pt x="3046317" y="1492927"/>
                  </a:cubicBezTo>
                  <a:cubicBezTo>
                    <a:pt x="2989222" y="1265963"/>
                    <a:pt x="2934458" y="1038418"/>
                    <a:pt x="2873868" y="812370"/>
                  </a:cubicBezTo>
                  <a:cubicBezTo>
                    <a:pt x="2850897" y="726728"/>
                    <a:pt x="2814610" y="644666"/>
                    <a:pt x="2784315" y="560938"/>
                  </a:cubicBezTo>
                  <a:cubicBezTo>
                    <a:pt x="2722310" y="533972"/>
                    <a:pt x="2661470" y="502928"/>
                    <a:pt x="2593889" y="491858"/>
                  </a:cubicBezTo>
                  <a:cubicBezTo>
                    <a:pt x="2499508" y="476461"/>
                    <a:pt x="2523394" y="404219"/>
                    <a:pt x="2525309" y="346542"/>
                  </a:cubicBezTo>
                  <a:cubicBezTo>
                    <a:pt x="2527389" y="281707"/>
                    <a:pt x="2577576" y="279544"/>
                    <a:pt x="2626847" y="281790"/>
                  </a:cubicBezTo>
                  <a:cubicBezTo>
                    <a:pt x="2709742" y="285536"/>
                    <a:pt x="2786812" y="310920"/>
                    <a:pt x="2850980" y="361606"/>
                  </a:cubicBezTo>
                  <a:cubicBezTo>
                    <a:pt x="2888100" y="390986"/>
                    <a:pt x="2909240" y="377087"/>
                    <a:pt x="2935540" y="354282"/>
                  </a:cubicBezTo>
                  <a:cubicBezTo>
                    <a:pt x="2948025" y="336305"/>
                    <a:pt x="2960425" y="318244"/>
                    <a:pt x="2972910" y="300267"/>
                  </a:cubicBezTo>
                  <a:cubicBezTo>
                    <a:pt x="2994882" y="210381"/>
                    <a:pt x="3140781" y="146045"/>
                    <a:pt x="3211442" y="195317"/>
                  </a:cubicBezTo>
                  <a:cubicBezTo>
                    <a:pt x="3239656" y="214958"/>
                    <a:pt x="3230751" y="245670"/>
                    <a:pt x="3230917" y="272386"/>
                  </a:cubicBezTo>
                  <a:cubicBezTo>
                    <a:pt x="3231749" y="408963"/>
                    <a:pt x="3231416" y="545540"/>
                    <a:pt x="3231333" y="682118"/>
                  </a:cubicBezTo>
                  <a:cubicBezTo>
                    <a:pt x="3231333" y="811538"/>
                    <a:pt x="3231250" y="811538"/>
                    <a:pt x="3095338" y="806461"/>
                  </a:cubicBezTo>
                  <a:cubicBezTo>
                    <a:pt x="3096004" y="859810"/>
                    <a:pt x="3120390" y="906168"/>
                    <a:pt x="3135621" y="954357"/>
                  </a:cubicBezTo>
                  <a:cubicBezTo>
                    <a:pt x="3191633" y="1131716"/>
                    <a:pt x="3252556" y="1307661"/>
                    <a:pt x="3302993" y="1486601"/>
                  </a:cubicBezTo>
                  <a:cubicBezTo>
                    <a:pt x="3321885" y="1553767"/>
                    <a:pt x="3349351" y="1587308"/>
                    <a:pt x="3420677" y="1586642"/>
                  </a:cubicBezTo>
                  <a:cubicBezTo>
                    <a:pt x="3460627" y="1586309"/>
                    <a:pt x="3500243" y="1599043"/>
                    <a:pt x="3534200" y="1623179"/>
                  </a:cubicBezTo>
                  <a:cubicBezTo>
                    <a:pt x="3753257" y="1729128"/>
                    <a:pt x="3827663" y="1922051"/>
                    <a:pt x="3849385" y="2146601"/>
                  </a:cubicBezTo>
                  <a:cubicBezTo>
                    <a:pt x="3851966" y="2199201"/>
                    <a:pt x="3854046" y="2251801"/>
                    <a:pt x="3857209" y="2304401"/>
                  </a:cubicBezTo>
                  <a:cubicBezTo>
                    <a:pt x="3861870" y="2381471"/>
                    <a:pt x="3839898" y="2429493"/>
                    <a:pt x="3748929" y="2426996"/>
                  </a:cubicBezTo>
                  <a:cubicBezTo>
                    <a:pt x="3674440" y="2425165"/>
                    <a:pt x="3674856" y="2501153"/>
                    <a:pt x="3650054" y="2545430"/>
                  </a:cubicBezTo>
                  <a:cubicBezTo>
                    <a:pt x="3558919" y="2708058"/>
                    <a:pt x="3348102" y="2764736"/>
                    <a:pt x="3202786" y="2658121"/>
                  </a:cubicBezTo>
                  <a:cubicBezTo>
                    <a:pt x="3110736" y="2590540"/>
                    <a:pt x="3065376" y="2493079"/>
                    <a:pt x="3041323" y="2378141"/>
                  </a:cubicBezTo>
                  <a:cubicBezTo>
                    <a:pt x="3000625" y="2416427"/>
                    <a:pt x="2955182" y="2426164"/>
                    <a:pt x="2903581" y="2426247"/>
                  </a:cubicBezTo>
                  <a:cubicBezTo>
                    <a:pt x="2565175" y="2426996"/>
                    <a:pt x="2226686" y="2428661"/>
                    <a:pt x="1888280" y="2433988"/>
                  </a:cubicBezTo>
                  <a:cubicBezTo>
                    <a:pt x="1842338" y="2434654"/>
                    <a:pt x="1805218" y="2418424"/>
                    <a:pt x="1765435" y="2403859"/>
                  </a:cubicBezTo>
                  <a:cubicBezTo>
                    <a:pt x="1720492" y="2598447"/>
                    <a:pt x="1641342" y="2675682"/>
                    <a:pt x="1459405" y="2704146"/>
                  </a:cubicBezTo>
                  <a:cubicBezTo>
                    <a:pt x="1440180" y="2713301"/>
                    <a:pt x="1421370" y="2710888"/>
                    <a:pt x="1402644" y="2702648"/>
                  </a:cubicBezTo>
                  <a:cubicBezTo>
                    <a:pt x="1257078" y="2674600"/>
                    <a:pt x="1149797" y="2602525"/>
                    <a:pt x="1118087" y="2448553"/>
                  </a:cubicBezTo>
                  <a:cubicBezTo>
                    <a:pt x="1109098" y="2404858"/>
                    <a:pt x="1092869" y="2399614"/>
                    <a:pt x="1058246" y="2423501"/>
                  </a:cubicBezTo>
                  <a:cubicBezTo>
                    <a:pt x="1048674" y="2430076"/>
                    <a:pt x="1034609" y="2430492"/>
                    <a:pt x="1022458" y="2432906"/>
                  </a:cubicBezTo>
                  <a:cubicBezTo>
                    <a:pt x="819464" y="2472772"/>
                    <a:pt x="747472" y="2408104"/>
                    <a:pt x="774438" y="2206026"/>
                  </a:cubicBezTo>
                  <a:cubicBezTo>
                    <a:pt x="781346" y="2154424"/>
                    <a:pt x="778599" y="2100242"/>
                    <a:pt x="803984" y="2051970"/>
                  </a:cubicBezTo>
                  <a:cubicBezTo>
                    <a:pt x="852589" y="1807280"/>
                    <a:pt x="919338" y="1569497"/>
                    <a:pt x="1067900" y="1362924"/>
                  </a:cubicBezTo>
                  <a:cubicBezTo>
                    <a:pt x="1081466" y="1302334"/>
                    <a:pt x="1123413" y="1269459"/>
                    <a:pt x="1178510" y="1249234"/>
                  </a:cubicBezTo>
                  <a:cubicBezTo>
                    <a:pt x="1238518" y="1226763"/>
                    <a:pt x="1257910" y="1187979"/>
                    <a:pt x="1250253" y="1121396"/>
                  </a:cubicBezTo>
                  <a:cubicBezTo>
                    <a:pt x="1243262" y="1060224"/>
                    <a:pt x="1230694" y="990146"/>
                    <a:pt x="1300939" y="944120"/>
                  </a:cubicBezTo>
                  <a:cubicBezTo>
                    <a:pt x="1314339" y="935298"/>
                    <a:pt x="1311925" y="898095"/>
                    <a:pt x="1312008" y="873959"/>
                  </a:cubicBezTo>
                  <a:cubicBezTo>
                    <a:pt x="1312757" y="681286"/>
                    <a:pt x="1309595" y="488529"/>
                    <a:pt x="1313839" y="295939"/>
                  </a:cubicBezTo>
                  <a:cubicBezTo>
                    <a:pt x="1315504" y="220867"/>
                    <a:pt x="1251751" y="168101"/>
                    <a:pt x="1263153" y="87703"/>
                  </a:cubicBezTo>
                  <a:cubicBezTo>
                    <a:pt x="1272059" y="24615"/>
                    <a:pt x="1287373" y="2477"/>
                    <a:pt x="1351708" y="2976"/>
                  </a:cubicBezTo>
                  <a:cubicBezTo>
                    <a:pt x="1653494" y="5473"/>
                    <a:pt x="1955362" y="3392"/>
                    <a:pt x="2257147" y="4724"/>
                  </a:cubicBezTo>
                  <a:cubicBezTo>
                    <a:pt x="2276206" y="4807"/>
                    <a:pt x="2300197" y="-270"/>
                    <a:pt x="2321119" y="11"/>
                  </a:cubicBezTo>
                  <a:close/>
                </a:path>
              </a:pathLst>
            </a:custGeom>
            <a:solidFill>
              <a:schemeClr val="accent4"/>
            </a:solidFill>
            <a:ln w="8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D56ABFE-D358-4884-88BB-223D81E4A4E9}"/>
                </a:ext>
              </a:extLst>
            </p:cNvPr>
            <p:cNvSpPr/>
            <p:nvPr/>
          </p:nvSpPr>
          <p:spPr>
            <a:xfrm>
              <a:off x="8292681" y="3317699"/>
              <a:ext cx="2889737" cy="2262330"/>
            </a:xfrm>
            <a:custGeom>
              <a:avLst/>
              <a:gdLst>
                <a:gd name="connsiteX0" fmla="*/ 432955 w 2889737"/>
                <a:gd name="connsiteY0" fmla="*/ 1980021 h 2262330"/>
                <a:gd name="connsiteX1" fmla="*/ 498289 w 2889737"/>
                <a:gd name="connsiteY1" fmla="*/ 1980104 h 2262330"/>
                <a:gd name="connsiteX2" fmla="*/ 639361 w 2889737"/>
                <a:gd name="connsiteY2" fmla="*/ 2199243 h 2262330"/>
                <a:gd name="connsiteX3" fmla="*/ 622882 w 2889737"/>
                <a:gd name="connsiteY3" fmla="*/ 2215722 h 2262330"/>
                <a:gd name="connsiteX4" fmla="*/ 401578 w 2889737"/>
                <a:gd name="connsiteY4" fmla="*/ 2215390 h 2262330"/>
                <a:gd name="connsiteX5" fmla="*/ 360962 w 2889737"/>
                <a:gd name="connsiteY5" fmla="*/ 2035367 h 2262330"/>
                <a:gd name="connsiteX6" fmla="*/ 432955 w 2889737"/>
                <a:gd name="connsiteY6" fmla="*/ 1980021 h 2262330"/>
                <a:gd name="connsiteX7" fmla="*/ 2462140 w 2889737"/>
                <a:gd name="connsiteY7" fmla="*/ 1918847 h 2262330"/>
                <a:gd name="connsiteX8" fmla="*/ 2603129 w 2889737"/>
                <a:gd name="connsiteY8" fmla="*/ 2107359 h 2262330"/>
                <a:gd name="connsiteX9" fmla="*/ 2438087 w 2889737"/>
                <a:gd name="connsiteY9" fmla="*/ 2262330 h 2262330"/>
                <a:gd name="connsiteX10" fmla="*/ 2292688 w 2889737"/>
                <a:gd name="connsiteY10" fmla="*/ 2079727 h 2262330"/>
                <a:gd name="connsiteX11" fmla="*/ 2462140 w 2889737"/>
                <a:gd name="connsiteY11" fmla="*/ 1918847 h 2262330"/>
                <a:gd name="connsiteX12" fmla="*/ 611646 w 2889737"/>
                <a:gd name="connsiteY12" fmla="*/ 1456765 h 2262330"/>
                <a:gd name="connsiteX13" fmla="*/ 1147552 w 2889737"/>
                <a:gd name="connsiteY13" fmla="*/ 1969283 h 2262330"/>
                <a:gd name="connsiteX14" fmla="*/ 995744 w 2889737"/>
                <a:gd name="connsiteY14" fmla="*/ 2127916 h 2262330"/>
                <a:gd name="connsiteX15" fmla="*/ 859250 w 2889737"/>
                <a:gd name="connsiteY15" fmla="*/ 2011313 h 2262330"/>
                <a:gd name="connsiteX16" fmla="*/ 769613 w 2889737"/>
                <a:gd name="connsiteY16" fmla="*/ 1946812 h 2262330"/>
                <a:gd name="connsiteX17" fmla="*/ 238534 w 2889737"/>
                <a:gd name="connsiteY17" fmla="*/ 1941735 h 2262330"/>
                <a:gd name="connsiteX18" fmla="*/ 154390 w 2889737"/>
                <a:gd name="connsiteY18" fmla="*/ 2033369 h 2262330"/>
                <a:gd name="connsiteX19" fmla="*/ 68415 w 2889737"/>
                <a:gd name="connsiteY19" fmla="*/ 2129165 h 2262330"/>
                <a:gd name="connsiteX20" fmla="*/ 2 w 2889737"/>
                <a:gd name="connsiteY20" fmla="*/ 2059253 h 2262330"/>
                <a:gd name="connsiteX21" fmla="*/ 611646 w 2889737"/>
                <a:gd name="connsiteY21" fmla="*/ 1456765 h 2262330"/>
                <a:gd name="connsiteX22" fmla="*/ 2423417 w 2889737"/>
                <a:gd name="connsiteY22" fmla="*/ 1361349 h 2262330"/>
                <a:gd name="connsiteX23" fmla="*/ 2483223 w 2889737"/>
                <a:gd name="connsiteY23" fmla="*/ 1361589 h 2262330"/>
                <a:gd name="connsiteX24" fmla="*/ 2566592 w 2889737"/>
                <a:gd name="connsiteY24" fmla="*/ 1379612 h 2262330"/>
                <a:gd name="connsiteX25" fmla="*/ 2885356 w 2889737"/>
                <a:gd name="connsiteY25" fmla="*/ 2106777 h 2262330"/>
                <a:gd name="connsiteX26" fmla="*/ 2776077 w 2889737"/>
                <a:gd name="connsiteY26" fmla="*/ 2057838 h 2262330"/>
                <a:gd name="connsiteX27" fmla="*/ 2740455 w 2889737"/>
                <a:gd name="connsiteY27" fmla="*/ 1952305 h 2262330"/>
                <a:gd name="connsiteX28" fmla="*/ 2461558 w 2889737"/>
                <a:gd name="connsiteY28" fmla="*/ 1742653 h 2262330"/>
                <a:gd name="connsiteX29" fmla="*/ 2119074 w 2889737"/>
                <a:gd name="connsiteY29" fmla="*/ 1970699 h 2262330"/>
                <a:gd name="connsiteX30" fmla="*/ 1958943 w 2889737"/>
                <a:gd name="connsiteY30" fmla="*/ 2128000 h 2262330"/>
                <a:gd name="connsiteX31" fmla="*/ 1916247 w 2889737"/>
                <a:gd name="connsiteY31" fmla="*/ 2077314 h 2262330"/>
                <a:gd name="connsiteX32" fmla="*/ 2254902 w 2889737"/>
                <a:gd name="connsiteY32" fmla="*/ 1437372 h 2262330"/>
                <a:gd name="connsiteX33" fmla="*/ 2423417 w 2889737"/>
                <a:gd name="connsiteY33" fmla="*/ 1361349 h 2262330"/>
                <a:gd name="connsiteX34" fmla="*/ 1298278 w 2889737"/>
                <a:gd name="connsiteY34" fmla="*/ 707711 h 2262330"/>
                <a:gd name="connsiteX35" fmla="*/ 1409471 w 2889737"/>
                <a:gd name="connsiteY35" fmla="*/ 836132 h 2262330"/>
                <a:gd name="connsiteX36" fmla="*/ 1296114 w 2889737"/>
                <a:gd name="connsiteY36" fmla="*/ 964553 h 2262330"/>
                <a:gd name="connsiteX37" fmla="*/ 885965 w 2889737"/>
                <a:gd name="connsiteY37" fmla="*/ 963555 h 2262330"/>
                <a:gd name="connsiteX38" fmla="*/ 466495 w 2889737"/>
                <a:gd name="connsiteY38" fmla="*/ 962889 h 2262330"/>
                <a:gd name="connsiteX39" fmla="*/ 358881 w 2889737"/>
                <a:gd name="connsiteY39" fmla="*/ 815825 h 2262330"/>
                <a:gd name="connsiteX40" fmla="*/ 468659 w 2889737"/>
                <a:gd name="connsiteY40" fmla="*/ 708211 h 2262330"/>
                <a:gd name="connsiteX41" fmla="*/ 1298278 w 2889737"/>
                <a:gd name="connsiteY41" fmla="*/ 707711 h 2262330"/>
                <a:gd name="connsiteX42" fmla="*/ 2186845 w 2889737"/>
                <a:gd name="connsiteY42" fmla="*/ 2 h 2262330"/>
                <a:gd name="connsiteX43" fmla="*/ 2210838 w 2889737"/>
                <a:gd name="connsiteY43" fmla="*/ 33171 h 2262330"/>
                <a:gd name="connsiteX44" fmla="*/ 2210838 w 2889737"/>
                <a:gd name="connsiteY44" fmla="*/ 425259 h 2262330"/>
                <a:gd name="connsiteX45" fmla="*/ 2120369 w 2889737"/>
                <a:gd name="connsiteY45" fmla="*/ 463044 h 2262330"/>
                <a:gd name="connsiteX46" fmla="*/ 2026405 w 2889737"/>
                <a:gd name="connsiteY46" fmla="*/ 208533 h 2262330"/>
                <a:gd name="connsiteX47" fmla="*/ 2041802 w 2889737"/>
                <a:gd name="connsiteY47" fmla="*/ 108825 h 2262330"/>
                <a:gd name="connsiteX48" fmla="*/ 2079254 w 2889737"/>
                <a:gd name="connsiteY48" fmla="*/ 54810 h 2262330"/>
                <a:gd name="connsiteX49" fmla="*/ 2167892 w 2889737"/>
                <a:gd name="connsiteY49" fmla="*/ 6122 h 2262330"/>
                <a:gd name="connsiteX50" fmla="*/ 2186845 w 2889737"/>
                <a:gd name="connsiteY50" fmla="*/ 2 h 226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889737" h="2262330">
                  <a:moveTo>
                    <a:pt x="432955" y="1980021"/>
                  </a:moveTo>
                  <a:cubicBezTo>
                    <a:pt x="454594" y="1981851"/>
                    <a:pt x="476483" y="1980104"/>
                    <a:pt x="498289" y="1980104"/>
                  </a:cubicBezTo>
                  <a:cubicBezTo>
                    <a:pt x="665245" y="1979937"/>
                    <a:pt x="703863" y="2039862"/>
                    <a:pt x="639361" y="2199243"/>
                  </a:cubicBezTo>
                  <a:cubicBezTo>
                    <a:pt x="633868" y="2204737"/>
                    <a:pt x="628375" y="2210230"/>
                    <a:pt x="622882" y="2215722"/>
                  </a:cubicBezTo>
                  <a:cubicBezTo>
                    <a:pt x="549058" y="2262330"/>
                    <a:pt x="475235" y="2282555"/>
                    <a:pt x="401578" y="2215390"/>
                  </a:cubicBezTo>
                  <a:cubicBezTo>
                    <a:pt x="346065" y="2164787"/>
                    <a:pt x="344234" y="2102782"/>
                    <a:pt x="360962" y="2035367"/>
                  </a:cubicBezTo>
                  <a:cubicBezTo>
                    <a:pt x="370700" y="1996167"/>
                    <a:pt x="391257" y="1976525"/>
                    <a:pt x="432955" y="1980021"/>
                  </a:cubicBezTo>
                  <a:close/>
                  <a:moveTo>
                    <a:pt x="2462140" y="1918847"/>
                  </a:moveTo>
                  <a:cubicBezTo>
                    <a:pt x="2543371" y="1922342"/>
                    <a:pt x="2604710" y="2004323"/>
                    <a:pt x="2603129" y="2107359"/>
                  </a:cubicBezTo>
                  <a:cubicBezTo>
                    <a:pt x="2601797" y="2193334"/>
                    <a:pt x="2528473" y="2262246"/>
                    <a:pt x="2438087" y="2262330"/>
                  </a:cubicBezTo>
                  <a:cubicBezTo>
                    <a:pt x="2355192" y="2262413"/>
                    <a:pt x="2290524" y="2181182"/>
                    <a:pt x="2292688" y="2079727"/>
                  </a:cubicBezTo>
                  <a:cubicBezTo>
                    <a:pt x="2294602" y="1989092"/>
                    <a:pt x="2372837" y="1914852"/>
                    <a:pt x="2462140" y="1918847"/>
                  </a:cubicBezTo>
                  <a:close/>
                  <a:moveTo>
                    <a:pt x="611646" y="1456765"/>
                  </a:moveTo>
                  <a:cubicBezTo>
                    <a:pt x="869487" y="1464338"/>
                    <a:pt x="1109350" y="1690719"/>
                    <a:pt x="1147552" y="1969283"/>
                  </a:cubicBezTo>
                  <a:cubicBezTo>
                    <a:pt x="1173686" y="2159959"/>
                    <a:pt x="1175600" y="2124254"/>
                    <a:pt x="995744" y="2127916"/>
                  </a:cubicBezTo>
                  <a:cubicBezTo>
                    <a:pt x="926664" y="2138320"/>
                    <a:pt x="852342" y="2135740"/>
                    <a:pt x="859250" y="2011313"/>
                  </a:cubicBezTo>
                  <a:cubicBezTo>
                    <a:pt x="862079" y="1960877"/>
                    <a:pt x="807482" y="1947894"/>
                    <a:pt x="769613" y="1946812"/>
                  </a:cubicBezTo>
                  <a:cubicBezTo>
                    <a:pt x="592670" y="1941569"/>
                    <a:pt x="415560" y="1940070"/>
                    <a:pt x="238534" y="1941735"/>
                  </a:cubicBezTo>
                  <a:cubicBezTo>
                    <a:pt x="185517" y="1942234"/>
                    <a:pt x="157137" y="1976025"/>
                    <a:pt x="154390" y="2033369"/>
                  </a:cubicBezTo>
                  <a:cubicBezTo>
                    <a:pt x="151893" y="2084471"/>
                    <a:pt x="140408" y="2130746"/>
                    <a:pt x="68415" y="2129165"/>
                  </a:cubicBezTo>
                  <a:cubicBezTo>
                    <a:pt x="15732" y="2128000"/>
                    <a:pt x="-248" y="2112269"/>
                    <a:pt x="2" y="2059253"/>
                  </a:cubicBezTo>
                  <a:cubicBezTo>
                    <a:pt x="1500" y="1720182"/>
                    <a:pt x="277318" y="1446943"/>
                    <a:pt x="611646" y="1456765"/>
                  </a:cubicBezTo>
                  <a:close/>
                  <a:moveTo>
                    <a:pt x="2423417" y="1361349"/>
                  </a:moveTo>
                  <a:cubicBezTo>
                    <a:pt x="2443001" y="1359430"/>
                    <a:pt x="2462920" y="1359554"/>
                    <a:pt x="2483223" y="1361589"/>
                  </a:cubicBezTo>
                  <a:cubicBezTo>
                    <a:pt x="2510293" y="1364303"/>
                    <a:pt x="2538045" y="1370416"/>
                    <a:pt x="2566592" y="1379612"/>
                  </a:cubicBezTo>
                  <a:cubicBezTo>
                    <a:pt x="2861802" y="1539410"/>
                    <a:pt x="2906079" y="1808820"/>
                    <a:pt x="2885356" y="2106777"/>
                  </a:cubicBezTo>
                  <a:cubicBezTo>
                    <a:pt x="2824682" y="2144479"/>
                    <a:pt x="2789560" y="2130413"/>
                    <a:pt x="2776077" y="2057838"/>
                  </a:cubicBezTo>
                  <a:cubicBezTo>
                    <a:pt x="2769419" y="2021634"/>
                    <a:pt x="2755020" y="1986428"/>
                    <a:pt x="2740455" y="1952305"/>
                  </a:cubicBezTo>
                  <a:cubicBezTo>
                    <a:pt x="2688021" y="1829211"/>
                    <a:pt x="2606458" y="1742570"/>
                    <a:pt x="2461558" y="1742653"/>
                  </a:cubicBezTo>
                  <a:cubicBezTo>
                    <a:pt x="2305006" y="1742820"/>
                    <a:pt x="2175836" y="1832540"/>
                    <a:pt x="2119074" y="1970699"/>
                  </a:cubicBezTo>
                  <a:cubicBezTo>
                    <a:pt x="2089029" y="2043856"/>
                    <a:pt x="2080622" y="2142731"/>
                    <a:pt x="1958943" y="2128000"/>
                  </a:cubicBezTo>
                  <a:cubicBezTo>
                    <a:pt x="1922988" y="2123672"/>
                    <a:pt x="1905760" y="2113767"/>
                    <a:pt x="1916247" y="2077314"/>
                  </a:cubicBezTo>
                  <a:cubicBezTo>
                    <a:pt x="1984494" y="1840613"/>
                    <a:pt x="2056153" y="1606908"/>
                    <a:pt x="2254902" y="1437372"/>
                  </a:cubicBezTo>
                  <a:cubicBezTo>
                    <a:pt x="2308928" y="1391259"/>
                    <a:pt x="2364665" y="1367108"/>
                    <a:pt x="2423417" y="1361349"/>
                  </a:cubicBezTo>
                  <a:close/>
                  <a:moveTo>
                    <a:pt x="1298278" y="707711"/>
                  </a:moveTo>
                  <a:cubicBezTo>
                    <a:pt x="1396237" y="706296"/>
                    <a:pt x="1409138" y="756316"/>
                    <a:pt x="1409471" y="836132"/>
                  </a:cubicBezTo>
                  <a:cubicBezTo>
                    <a:pt x="1409804" y="917945"/>
                    <a:pt x="1390911" y="967217"/>
                    <a:pt x="1296114" y="964553"/>
                  </a:cubicBezTo>
                  <a:cubicBezTo>
                    <a:pt x="1159536" y="960808"/>
                    <a:pt x="1022709" y="963638"/>
                    <a:pt x="885965" y="963555"/>
                  </a:cubicBezTo>
                  <a:cubicBezTo>
                    <a:pt x="746142" y="963471"/>
                    <a:pt x="606236" y="965302"/>
                    <a:pt x="466495" y="962889"/>
                  </a:cubicBezTo>
                  <a:cubicBezTo>
                    <a:pt x="365040" y="961141"/>
                    <a:pt x="363043" y="949655"/>
                    <a:pt x="358881" y="815825"/>
                  </a:cubicBezTo>
                  <a:cubicBezTo>
                    <a:pt x="356301" y="732180"/>
                    <a:pt x="390508" y="707545"/>
                    <a:pt x="468659" y="708211"/>
                  </a:cubicBezTo>
                  <a:cubicBezTo>
                    <a:pt x="745227" y="710707"/>
                    <a:pt x="1021794" y="711789"/>
                    <a:pt x="1298278" y="707711"/>
                  </a:cubicBezTo>
                  <a:close/>
                  <a:moveTo>
                    <a:pt x="2186845" y="2"/>
                  </a:moveTo>
                  <a:cubicBezTo>
                    <a:pt x="2201771" y="197"/>
                    <a:pt x="2205907" y="17316"/>
                    <a:pt x="2210838" y="33171"/>
                  </a:cubicBezTo>
                  <a:cubicBezTo>
                    <a:pt x="2253368" y="163839"/>
                    <a:pt x="2253201" y="294590"/>
                    <a:pt x="2210838" y="425259"/>
                  </a:cubicBezTo>
                  <a:cubicBezTo>
                    <a:pt x="2204263" y="494172"/>
                    <a:pt x="2179128" y="509069"/>
                    <a:pt x="2120369" y="463044"/>
                  </a:cubicBezTo>
                  <a:cubicBezTo>
                    <a:pt x="2035227" y="396295"/>
                    <a:pt x="2013255" y="309571"/>
                    <a:pt x="2026405" y="208533"/>
                  </a:cubicBezTo>
                  <a:cubicBezTo>
                    <a:pt x="2030733" y="175158"/>
                    <a:pt x="2036642" y="142033"/>
                    <a:pt x="2041802" y="108825"/>
                  </a:cubicBezTo>
                  <a:cubicBezTo>
                    <a:pt x="2054369" y="90765"/>
                    <a:pt x="2066770" y="72788"/>
                    <a:pt x="2079254" y="54810"/>
                  </a:cubicBezTo>
                  <a:cubicBezTo>
                    <a:pt x="2108800" y="38580"/>
                    <a:pt x="2138430" y="22517"/>
                    <a:pt x="2167892" y="6122"/>
                  </a:cubicBezTo>
                  <a:cubicBezTo>
                    <a:pt x="2175695" y="1753"/>
                    <a:pt x="2181869" y="-63"/>
                    <a:pt x="2186845" y="2"/>
                  </a:cubicBezTo>
                  <a:close/>
                </a:path>
              </a:pathLst>
            </a:custGeom>
            <a:solidFill>
              <a:schemeClr val="bg1"/>
            </a:solidFill>
            <a:ln w="8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0586C21-D624-4DFB-A5F8-9F7DB3B9358C}"/>
              </a:ext>
            </a:extLst>
          </p:cNvPr>
          <p:cNvGrpSpPr/>
          <p:nvPr/>
        </p:nvGrpSpPr>
        <p:grpSpPr>
          <a:xfrm>
            <a:off x="1319020" y="3190238"/>
            <a:ext cx="1764089" cy="579492"/>
            <a:chOff x="661588" y="5061430"/>
            <a:chExt cx="1764089" cy="579492"/>
          </a:xfrm>
        </p:grpSpPr>
        <p:sp>
          <p:nvSpPr>
            <p:cNvPr id="123" name="Chevron 50">
              <a:extLst>
                <a:ext uri="{FF2B5EF4-FFF2-40B4-BE49-F238E27FC236}">
                  <a16:creationId xmlns:a16="http://schemas.microsoft.com/office/drawing/2014/main" id="{D5FE5C6F-655E-49D2-AD30-8AECF05C14EA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B2188441-60A7-49D1-8EA9-025D24830063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5" name="Chevron 56">
              <a:extLst>
                <a:ext uri="{FF2B5EF4-FFF2-40B4-BE49-F238E27FC236}">
                  <a16:creationId xmlns:a16="http://schemas.microsoft.com/office/drawing/2014/main" id="{9BBC9E7E-0FAB-499E-9D04-A75C450A9528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D5E2E2B-DFBE-4128-BFD7-8B4D350C3929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6307E27-5EC5-4330-BB88-77AF55A6F524}"/>
              </a:ext>
            </a:extLst>
          </p:cNvPr>
          <p:cNvGrpSpPr/>
          <p:nvPr/>
        </p:nvGrpSpPr>
        <p:grpSpPr>
          <a:xfrm>
            <a:off x="3650234" y="3190238"/>
            <a:ext cx="1764089" cy="579492"/>
            <a:chOff x="661588" y="5061430"/>
            <a:chExt cx="1764089" cy="579492"/>
          </a:xfrm>
        </p:grpSpPr>
        <p:sp>
          <p:nvSpPr>
            <p:cNvPr id="128" name="Chevron 50">
              <a:extLst>
                <a:ext uri="{FF2B5EF4-FFF2-40B4-BE49-F238E27FC236}">
                  <a16:creationId xmlns:a16="http://schemas.microsoft.com/office/drawing/2014/main" id="{73F5E49E-3269-4D03-A5A3-FB3FB24A8A6E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63CD98FF-7306-471A-AE08-5824D9F7D085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0" name="Chevron 56">
              <a:extLst>
                <a:ext uri="{FF2B5EF4-FFF2-40B4-BE49-F238E27FC236}">
                  <a16:creationId xmlns:a16="http://schemas.microsoft.com/office/drawing/2014/main" id="{42FACAA6-ADE7-406B-8CD2-73F24849B132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F7E7247-C580-4620-92D7-088511C33FD1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3A0E63D-3412-407A-B205-6F446A670D1E}"/>
              </a:ext>
            </a:extLst>
          </p:cNvPr>
          <p:cNvGrpSpPr/>
          <p:nvPr/>
        </p:nvGrpSpPr>
        <p:grpSpPr>
          <a:xfrm>
            <a:off x="5981448" y="3190238"/>
            <a:ext cx="1764089" cy="579492"/>
            <a:chOff x="661588" y="5061430"/>
            <a:chExt cx="1764089" cy="579492"/>
          </a:xfrm>
        </p:grpSpPr>
        <p:sp>
          <p:nvSpPr>
            <p:cNvPr id="133" name="Chevron 50">
              <a:extLst>
                <a:ext uri="{FF2B5EF4-FFF2-40B4-BE49-F238E27FC236}">
                  <a16:creationId xmlns:a16="http://schemas.microsoft.com/office/drawing/2014/main" id="{D88979E8-2361-49E2-A03F-D3286008D83D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B6478B2A-6D80-47F4-B273-C029747F1356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5" name="Chevron 56">
              <a:extLst>
                <a:ext uri="{FF2B5EF4-FFF2-40B4-BE49-F238E27FC236}">
                  <a16:creationId xmlns:a16="http://schemas.microsoft.com/office/drawing/2014/main" id="{09926645-529C-4183-96FC-B1A96CD6F461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8529CB8D-A5F3-4BCA-9136-E431C63017FE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95F6CDF-5AC6-41E2-8625-CD3253471E60}"/>
              </a:ext>
            </a:extLst>
          </p:cNvPr>
          <p:cNvGrpSpPr/>
          <p:nvPr/>
        </p:nvGrpSpPr>
        <p:grpSpPr>
          <a:xfrm>
            <a:off x="8312662" y="3190238"/>
            <a:ext cx="1764089" cy="579492"/>
            <a:chOff x="661588" y="5061430"/>
            <a:chExt cx="1764089" cy="579492"/>
          </a:xfrm>
        </p:grpSpPr>
        <p:sp>
          <p:nvSpPr>
            <p:cNvPr id="138" name="Chevron 50">
              <a:extLst>
                <a:ext uri="{FF2B5EF4-FFF2-40B4-BE49-F238E27FC236}">
                  <a16:creationId xmlns:a16="http://schemas.microsoft.com/office/drawing/2014/main" id="{D2F41DEC-CB62-46A3-AF5C-C04FBB20C25D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02455FC7-5388-4272-9499-6D71C1485FEC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0" name="Chevron 56">
              <a:extLst>
                <a:ext uri="{FF2B5EF4-FFF2-40B4-BE49-F238E27FC236}">
                  <a16:creationId xmlns:a16="http://schemas.microsoft.com/office/drawing/2014/main" id="{C4200A6E-39AD-421B-AFD9-5226967F7AA0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98DC8943-3397-4227-AEA8-1848526446D7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9652252-F830-4DB5-AAEC-05556BA0635B}"/>
              </a:ext>
            </a:extLst>
          </p:cNvPr>
          <p:cNvGrpSpPr/>
          <p:nvPr/>
        </p:nvGrpSpPr>
        <p:grpSpPr>
          <a:xfrm>
            <a:off x="2556451" y="5712449"/>
            <a:ext cx="1764089" cy="579492"/>
            <a:chOff x="661588" y="5061430"/>
            <a:chExt cx="1764089" cy="579492"/>
          </a:xfrm>
        </p:grpSpPr>
        <p:sp>
          <p:nvSpPr>
            <p:cNvPr id="143" name="Chevron 50">
              <a:extLst>
                <a:ext uri="{FF2B5EF4-FFF2-40B4-BE49-F238E27FC236}">
                  <a16:creationId xmlns:a16="http://schemas.microsoft.com/office/drawing/2014/main" id="{9862145D-AB4D-44B1-8E3C-04ABF90DA820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7A4C6589-F216-489B-932C-A4394EF38F06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5" name="Chevron 56">
              <a:extLst>
                <a:ext uri="{FF2B5EF4-FFF2-40B4-BE49-F238E27FC236}">
                  <a16:creationId xmlns:a16="http://schemas.microsoft.com/office/drawing/2014/main" id="{8D4F7683-268B-4B56-A638-DB5A3D102F25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C1201A0-9029-4F63-BD35-CBD87C9C26CC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081834F-ED4B-4252-B5B5-433A0C31739A}"/>
              </a:ext>
            </a:extLst>
          </p:cNvPr>
          <p:cNvGrpSpPr/>
          <p:nvPr/>
        </p:nvGrpSpPr>
        <p:grpSpPr>
          <a:xfrm>
            <a:off x="4887665" y="5712449"/>
            <a:ext cx="1764089" cy="579492"/>
            <a:chOff x="661588" y="5061430"/>
            <a:chExt cx="1764089" cy="579492"/>
          </a:xfrm>
        </p:grpSpPr>
        <p:sp>
          <p:nvSpPr>
            <p:cNvPr id="148" name="Chevron 50">
              <a:extLst>
                <a:ext uri="{FF2B5EF4-FFF2-40B4-BE49-F238E27FC236}">
                  <a16:creationId xmlns:a16="http://schemas.microsoft.com/office/drawing/2014/main" id="{3E9829BB-7BEA-4655-8645-FD24AAF2D2BD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51E2B764-B4E6-47E7-9FF0-2346A3E19B0F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0" name="Chevron 56">
              <a:extLst>
                <a:ext uri="{FF2B5EF4-FFF2-40B4-BE49-F238E27FC236}">
                  <a16:creationId xmlns:a16="http://schemas.microsoft.com/office/drawing/2014/main" id="{FD0F26A9-AAC6-4A1C-92E5-AEBE538977A8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5EC02B0-AEFC-4EBD-8771-6C0D3D1ABA72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60334531-9BB0-4317-8855-B979CFE8B974}"/>
              </a:ext>
            </a:extLst>
          </p:cNvPr>
          <p:cNvGrpSpPr/>
          <p:nvPr/>
        </p:nvGrpSpPr>
        <p:grpSpPr>
          <a:xfrm>
            <a:off x="7218879" y="5712449"/>
            <a:ext cx="1764089" cy="579492"/>
            <a:chOff x="661588" y="5061430"/>
            <a:chExt cx="1764089" cy="579492"/>
          </a:xfrm>
        </p:grpSpPr>
        <p:sp>
          <p:nvSpPr>
            <p:cNvPr id="153" name="Chevron 50">
              <a:extLst>
                <a:ext uri="{FF2B5EF4-FFF2-40B4-BE49-F238E27FC236}">
                  <a16:creationId xmlns:a16="http://schemas.microsoft.com/office/drawing/2014/main" id="{03F2D6B5-6B7B-46EC-B959-2116F8AA7DB7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C5194D63-B92A-4EAF-BB07-7B0AB606D997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5" name="Chevron 56">
              <a:extLst>
                <a:ext uri="{FF2B5EF4-FFF2-40B4-BE49-F238E27FC236}">
                  <a16:creationId xmlns:a16="http://schemas.microsoft.com/office/drawing/2014/main" id="{70C4D907-F6C6-4347-9241-6F90563A1407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DDFDDBCA-C2D5-4BF7-B0FE-90CC91F1A9E1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6464079-42DD-470B-8932-10D2780E2814}"/>
              </a:ext>
            </a:extLst>
          </p:cNvPr>
          <p:cNvGrpSpPr/>
          <p:nvPr/>
        </p:nvGrpSpPr>
        <p:grpSpPr>
          <a:xfrm>
            <a:off x="9550093" y="5712449"/>
            <a:ext cx="1764089" cy="579492"/>
            <a:chOff x="661588" y="5061430"/>
            <a:chExt cx="1764089" cy="579492"/>
          </a:xfrm>
        </p:grpSpPr>
        <p:sp>
          <p:nvSpPr>
            <p:cNvPr id="158" name="Chevron 50">
              <a:extLst>
                <a:ext uri="{FF2B5EF4-FFF2-40B4-BE49-F238E27FC236}">
                  <a16:creationId xmlns:a16="http://schemas.microsoft.com/office/drawing/2014/main" id="{2D60A4C4-CBC7-40FF-BA98-BB84A873DF01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218175CD-2604-413B-B668-3E843ADA9E69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0" name="Chevron 56">
              <a:extLst>
                <a:ext uri="{FF2B5EF4-FFF2-40B4-BE49-F238E27FC236}">
                  <a16:creationId xmlns:a16="http://schemas.microsoft.com/office/drawing/2014/main" id="{71200292-8CBD-43B9-81A2-79BDBA5A69CF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06E6CCFC-651C-4DED-AC14-839F432BC036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3" name="직사각형 113">
            <a:extLst>
              <a:ext uri="{FF2B5EF4-FFF2-40B4-BE49-F238E27FC236}">
                <a16:creationId xmlns:a16="http://schemas.microsoft.com/office/drawing/2014/main" id="{590FE887-99C2-4E89-82AA-08A338A5A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927" y="4228827"/>
            <a:ext cx="922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2021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5" name="직사각형 113">
            <a:extLst>
              <a:ext uri="{FF2B5EF4-FFF2-40B4-BE49-F238E27FC236}">
                <a16:creationId xmlns:a16="http://schemas.microsoft.com/office/drawing/2014/main" id="{E0E29DF3-FC01-421D-9EC9-24AC780B2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5704" y="4228827"/>
            <a:ext cx="922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2020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7" name="직사각형 113">
            <a:extLst>
              <a:ext uri="{FF2B5EF4-FFF2-40B4-BE49-F238E27FC236}">
                <a16:creationId xmlns:a16="http://schemas.microsoft.com/office/drawing/2014/main" id="{5ECBA798-077F-4B1D-BF2F-2B86486F2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8134" y="4228827"/>
            <a:ext cx="922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2019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9" name="직사각형 113">
            <a:extLst>
              <a:ext uri="{FF2B5EF4-FFF2-40B4-BE49-F238E27FC236}">
                <a16:creationId xmlns:a16="http://schemas.microsoft.com/office/drawing/2014/main" id="{ACF30045-D415-40BE-B068-326B640EF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777" y="1470801"/>
            <a:ext cx="923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2015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1" name="직사각형 113">
            <a:extLst>
              <a:ext uri="{FF2B5EF4-FFF2-40B4-BE49-F238E27FC236}">
                <a16:creationId xmlns:a16="http://schemas.microsoft.com/office/drawing/2014/main" id="{68CF1FD4-38C3-445D-A952-9E08A6766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7554" y="1470801"/>
            <a:ext cx="922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2016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3" name="직사각형 113">
            <a:extLst>
              <a:ext uri="{FF2B5EF4-FFF2-40B4-BE49-F238E27FC236}">
                <a16:creationId xmlns:a16="http://schemas.microsoft.com/office/drawing/2014/main" id="{21D94F1E-EF93-4093-87BF-31D492A31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9987" y="1470801"/>
            <a:ext cx="922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2017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5" name="직사각형 113">
            <a:extLst>
              <a:ext uri="{FF2B5EF4-FFF2-40B4-BE49-F238E27FC236}">
                <a16:creationId xmlns:a16="http://schemas.microsoft.com/office/drawing/2014/main" id="{3AEC778B-B819-4B45-B328-7D6D86062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0093" y="4223449"/>
            <a:ext cx="922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2018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7" name="직사각형 113">
            <a:extLst>
              <a:ext uri="{FF2B5EF4-FFF2-40B4-BE49-F238E27FC236}">
                <a16:creationId xmlns:a16="http://schemas.microsoft.com/office/drawing/2014/main" id="{6D0AA790-837E-4044-82A0-08B6EF12E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000" y="1470801"/>
            <a:ext cx="923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2014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90925BAA-397F-4805-8E5F-938007FE4FEA}"/>
              </a:ext>
            </a:extLst>
          </p:cNvPr>
          <p:cNvGrpSpPr/>
          <p:nvPr/>
        </p:nvGrpSpPr>
        <p:grpSpPr>
          <a:xfrm rot="16551859" flipH="1">
            <a:off x="10143337" y="3407757"/>
            <a:ext cx="1344906" cy="945639"/>
            <a:chOff x="7362215" y="3043962"/>
            <a:chExt cx="3857795" cy="2712517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B65FFEE-996C-4A25-AB2C-B08FA44009A0}"/>
                </a:ext>
              </a:extLst>
            </p:cNvPr>
            <p:cNvSpPr/>
            <p:nvPr/>
          </p:nvSpPr>
          <p:spPr>
            <a:xfrm>
              <a:off x="7362215" y="3043962"/>
              <a:ext cx="3857795" cy="2712517"/>
            </a:xfrm>
            <a:custGeom>
              <a:avLst/>
              <a:gdLst>
                <a:gd name="connsiteX0" fmla="*/ 1554591 w 3857795"/>
                <a:gd name="connsiteY0" fmla="*/ 2461149 h 2712517"/>
                <a:gd name="connsiteX1" fmla="*/ 1549293 w 3857795"/>
                <a:gd name="connsiteY1" fmla="*/ 2466446 h 2712517"/>
                <a:gd name="connsiteX2" fmla="*/ 1548685 w 3857795"/>
                <a:gd name="connsiteY2" fmla="*/ 2466765 h 2712517"/>
                <a:gd name="connsiteX3" fmla="*/ 1551955 w 3857795"/>
                <a:gd name="connsiteY3" fmla="*/ 2468111 h 2712517"/>
                <a:gd name="connsiteX4" fmla="*/ 1555950 w 3857795"/>
                <a:gd name="connsiteY4" fmla="*/ 2463201 h 2712517"/>
                <a:gd name="connsiteX5" fmla="*/ 754630 w 3857795"/>
                <a:gd name="connsiteY5" fmla="*/ 1825256 h 2712517"/>
                <a:gd name="connsiteX6" fmla="*/ 794913 w 3857795"/>
                <a:gd name="connsiteY6" fmla="*/ 1876941 h 2712517"/>
                <a:gd name="connsiteX7" fmla="*/ 732741 w 3857795"/>
                <a:gd name="connsiteY7" fmla="*/ 1921551 h 2712517"/>
                <a:gd name="connsiteX8" fmla="*/ 525503 w 3857795"/>
                <a:gd name="connsiteY8" fmla="*/ 1846729 h 2712517"/>
                <a:gd name="connsiteX9" fmla="*/ 526751 w 3857795"/>
                <a:gd name="connsiteY9" fmla="*/ 1825423 h 2712517"/>
                <a:gd name="connsiteX10" fmla="*/ 754630 w 3857795"/>
                <a:gd name="connsiteY10" fmla="*/ 1825256 h 2712517"/>
                <a:gd name="connsiteX11" fmla="*/ 340903 w 3857795"/>
                <a:gd name="connsiteY11" fmla="*/ 1526051 h 2712517"/>
                <a:gd name="connsiteX12" fmla="*/ 860746 w 3857795"/>
                <a:gd name="connsiteY12" fmla="*/ 1526301 h 2712517"/>
                <a:gd name="connsiteX13" fmla="*/ 901195 w 3857795"/>
                <a:gd name="connsiteY13" fmla="*/ 1564503 h 2712517"/>
                <a:gd name="connsiteX14" fmla="*/ 807647 w 3857795"/>
                <a:gd name="connsiteY14" fmla="*/ 1669703 h 2712517"/>
                <a:gd name="connsiteX15" fmla="*/ 339821 w 3857795"/>
                <a:gd name="connsiteY15" fmla="*/ 1550604 h 2712517"/>
                <a:gd name="connsiteX16" fmla="*/ 340903 w 3857795"/>
                <a:gd name="connsiteY16" fmla="*/ 1526051 h 2712517"/>
                <a:gd name="connsiteX17" fmla="*/ 1080811 w 3857795"/>
                <a:gd name="connsiteY17" fmla="*/ 1222830 h 2712517"/>
                <a:gd name="connsiteX18" fmla="*/ 1122914 w 3857795"/>
                <a:gd name="connsiteY18" fmla="*/ 1249401 h 2712517"/>
                <a:gd name="connsiteX19" fmla="*/ 1014801 w 3857795"/>
                <a:gd name="connsiteY19" fmla="*/ 1343199 h 2712517"/>
                <a:gd name="connsiteX20" fmla="*/ 863159 w 3857795"/>
                <a:gd name="connsiteY20" fmla="*/ 1398296 h 2712517"/>
                <a:gd name="connsiteX21" fmla="*/ 64002 w 3857795"/>
                <a:gd name="connsiteY21" fmla="*/ 1262468 h 2712517"/>
                <a:gd name="connsiteX22" fmla="*/ 0 w 3857795"/>
                <a:gd name="connsiteY22" fmla="*/ 1226347 h 2712517"/>
                <a:gd name="connsiteX23" fmla="*/ 453926 w 3857795"/>
                <a:gd name="connsiteY23" fmla="*/ 1226347 h 2712517"/>
                <a:gd name="connsiteX24" fmla="*/ 1032279 w 3857795"/>
                <a:gd name="connsiteY24" fmla="*/ 1227595 h 2712517"/>
                <a:gd name="connsiteX25" fmla="*/ 1080811 w 3857795"/>
                <a:gd name="connsiteY25" fmla="*/ 1222830 h 2712517"/>
                <a:gd name="connsiteX26" fmla="*/ 2321119 w 3857795"/>
                <a:gd name="connsiteY26" fmla="*/ 11 h 2712517"/>
                <a:gd name="connsiteX27" fmla="*/ 2366676 w 3857795"/>
                <a:gd name="connsiteY27" fmla="*/ 27445 h 2712517"/>
                <a:gd name="connsiteX28" fmla="*/ 2355190 w 3857795"/>
                <a:gd name="connsiteY28" fmla="*/ 203640 h 2712517"/>
                <a:gd name="connsiteX29" fmla="*/ 2327891 w 3857795"/>
                <a:gd name="connsiteY29" fmla="*/ 287284 h 2712517"/>
                <a:gd name="connsiteX30" fmla="*/ 2328141 w 3857795"/>
                <a:gd name="connsiteY30" fmla="*/ 893268 h 2712517"/>
                <a:gd name="connsiteX31" fmla="*/ 2372335 w 3857795"/>
                <a:gd name="connsiteY31" fmla="*/ 1117235 h 2712517"/>
                <a:gd name="connsiteX32" fmla="*/ 2322731 w 3857795"/>
                <a:gd name="connsiteY32" fmla="*/ 1252231 h 2712517"/>
                <a:gd name="connsiteX33" fmla="*/ 2108502 w 3857795"/>
                <a:gd name="connsiteY33" fmla="*/ 1641156 h 2712517"/>
                <a:gd name="connsiteX34" fmla="*/ 2435422 w 3857795"/>
                <a:gd name="connsiteY34" fmla="*/ 2089173 h 2712517"/>
                <a:gd name="connsiteX35" fmla="*/ 2706080 w 3857795"/>
                <a:gd name="connsiteY35" fmla="*/ 2087592 h 2712517"/>
                <a:gd name="connsiteX36" fmla="*/ 3046650 w 3857795"/>
                <a:gd name="connsiteY36" fmla="*/ 1582564 h 2712517"/>
                <a:gd name="connsiteX37" fmla="*/ 3046317 w 3857795"/>
                <a:gd name="connsiteY37" fmla="*/ 1492927 h 2712517"/>
                <a:gd name="connsiteX38" fmla="*/ 2873868 w 3857795"/>
                <a:gd name="connsiteY38" fmla="*/ 812370 h 2712517"/>
                <a:gd name="connsiteX39" fmla="*/ 2784315 w 3857795"/>
                <a:gd name="connsiteY39" fmla="*/ 560938 h 2712517"/>
                <a:gd name="connsiteX40" fmla="*/ 2593889 w 3857795"/>
                <a:gd name="connsiteY40" fmla="*/ 491858 h 2712517"/>
                <a:gd name="connsiteX41" fmla="*/ 2525309 w 3857795"/>
                <a:gd name="connsiteY41" fmla="*/ 346542 h 2712517"/>
                <a:gd name="connsiteX42" fmla="*/ 2626847 w 3857795"/>
                <a:gd name="connsiteY42" fmla="*/ 281790 h 2712517"/>
                <a:gd name="connsiteX43" fmla="*/ 2850980 w 3857795"/>
                <a:gd name="connsiteY43" fmla="*/ 361606 h 2712517"/>
                <a:gd name="connsiteX44" fmla="*/ 2935540 w 3857795"/>
                <a:gd name="connsiteY44" fmla="*/ 354282 h 2712517"/>
                <a:gd name="connsiteX45" fmla="*/ 2972910 w 3857795"/>
                <a:gd name="connsiteY45" fmla="*/ 300267 h 2712517"/>
                <a:gd name="connsiteX46" fmla="*/ 3211442 w 3857795"/>
                <a:gd name="connsiteY46" fmla="*/ 195317 h 2712517"/>
                <a:gd name="connsiteX47" fmla="*/ 3230917 w 3857795"/>
                <a:gd name="connsiteY47" fmla="*/ 272386 h 2712517"/>
                <a:gd name="connsiteX48" fmla="*/ 3231333 w 3857795"/>
                <a:gd name="connsiteY48" fmla="*/ 682118 h 2712517"/>
                <a:gd name="connsiteX49" fmla="*/ 3095338 w 3857795"/>
                <a:gd name="connsiteY49" fmla="*/ 806461 h 2712517"/>
                <a:gd name="connsiteX50" fmla="*/ 3135621 w 3857795"/>
                <a:gd name="connsiteY50" fmla="*/ 954357 h 2712517"/>
                <a:gd name="connsiteX51" fmla="*/ 3302993 w 3857795"/>
                <a:gd name="connsiteY51" fmla="*/ 1486601 h 2712517"/>
                <a:gd name="connsiteX52" fmla="*/ 3420677 w 3857795"/>
                <a:gd name="connsiteY52" fmla="*/ 1586642 h 2712517"/>
                <a:gd name="connsiteX53" fmla="*/ 3534200 w 3857795"/>
                <a:gd name="connsiteY53" fmla="*/ 1623179 h 2712517"/>
                <a:gd name="connsiteX54" fmla="*/ 3849385 w 3857795"/>
                <a:gd name="connsiteY54" fmla="*/ 2146601 h 2712517"/>
                <a:gd name="connsiteX55" fmla="*/ 3857209 w 3857795"/>
                <a:gd name="connsiteY55" fmla="*/ 2304401 h 2712517"/>
                <a:gd name="connsiteX56" fmla="*/ 3748929 w 3857795"/>
                <a:gd name="connsiteY56" fmla="*/ 2426996 h 2712517"/>
                <a:gd name="connsiteX57" fmla="*/ 3650054 w 3857795"/>
                <a:gd name="connsiteY57" fmla="*/ 2545430 h 2712517"/>
                <a:gd name="connsiteX58" fmla="*/ 3202786 w 3857795"/>
                <a:gd name="connsiteY58" fmla="*/ 2658121 h 2712517"/>
                <a:gd name="connsiteX59" fmla="*/ 3041323 w 3857795"/>
                <a:gd name="connsiteY59" fmla="*/ 2378141 h 2712517"/>
                <a:gd name="connsiteX60" fmla="*/ 2903581 w 3857795"/>
                <a:gd name="connsiteY60" fmla="*/ 2426247 h 2712517"/>
                <a:gd name="connsiteX61" fmla="*/ 1888280 w 3857795"/>
                <a:gd name="connsiteY61" fmla="*/ 2433988 h 2712517"/>
                <a:gd name="connsiteX62" fmla="*/ 1765435 w 3857795"/>
                <a:gd name="connsiteY62" fmla="*/ 2403859 h 2712517"/>
                <a:gd name="connsiteX63" fmla="*/ 1459405 w 3857795"/>
                <a:gd name="connsiteY63" fmla="*/ 2704146 h 2712517"/>
                <a:gd name="connsiteX64" fmla="*/ 1402644 w 3857795"/>
                <a:gd name="connsiteY64" fmla="*/ 2702648 h 2712517"/>
                <a:gd name="connsiteX65" fmla="*/ 1118087 w 3857795"/>
                <a:gd name="connsiteY65" fmla="*/ 2448553 h 2712517"/>
                <a:gd name="connsiteX66" fmla="*/ 1058246 w 3857795"/>
                <a:gd name="connsiteY66" fmla="*/ 2423501 h 2712517"/>
                <a:gd name="connsiteX67" fmla="*/ 1022458 w 3857795"/>
                <a:gd name="connsiteY67" fmla="*/ 2432906 h 2712517"/>
                <a:gd name="connsiteX68" fmla="*/ 774438 w 3857795"/>
                <a:gd name="connsiteY68" fmla="*/ 2206026 h 2712517"/>
                <a:gd name="connsiteX69" fmla="*/ 803984 w 3857795"/>
                <a:gd name="connsiteY69" fmla="*/ 2051970 h 2712517"/>
                <a:gd name="connsiteX70" fmla="*/ 1067900 w 3857795"/>
                <a:gd name="connsiteY70" fmla="*/ 1362924 h 2712517"/>
                <a:gd name="connsiteX71" fmla="*/ 1178510 w 3857795"/>
                <a:gd name="connsiteY71" fmla="*/ 1249234 h 2712517"/>
                <a:gd name="connsiteX72" fmla="*/ 1250253 w 3857795"/>
                <a:gd name="connsiteY72" fmla="*/ 1121396 h 2712517"/>
                <a:gd name="connsiteX73" fmla="*/ 1300939 w 3857795"/>
                <a:gd name="connsiteY73" fmla="*/ 944120 h 2712517"/>
                <a:gd name="connsiteX74" fmla="*/ 1312008 w 3857795"/>
                <a:gd name="connsiteY74" fmla="*/ 873959 h 2712517"/>
                <a:gd name="connsiteX75" fmla="*/ 1313839 w 3857795"/>
                <a:gd name="connsiteY75" fmla="*/ 295939 h 2712517"/>
                <a:gd name="connsiteX76" fmla="*/ 1263153 w 3857795"/>
                <a:gd name="connsiteY76" fmla="*/ 87703 h 2712517"/>
                <a:gd name="connsiteX77" fmla="*/ 1351708 w 3857795"/>
                <a:gd name="connsiteY77" fmla="*/ 2976 h 2712517"/>
                <a:gd name="connsiteX78" fmla="*/ 2257147 w 3857795"/>
                <a:gd name="connsiteY78" fmla="*/ 4724 h 2712517"/>
                <a:gd name="connsiteX79" fmla="*/ 2321119 w 3857795"/>
                <a:gd name="connsiteY79" fmla="*/ 11 h 271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857795" h="2712517">
                  <a:moveTo>
                    <a:pt x="1554591" y="2461149"/>
                  </a:moveTo>
                  <a:lnTo>
                    <a:pt x="1549293" y="2466446"/>
                  </a:lnTo>
                  <a:lnTo>
                    <a:pt x="1548685" y="2466765"/>
                  </a:lnTo>
                  <a:lnTo>
                    <a:pt x="1551955" y="2468111"/>
                  </a:lnTo>
                  <a:cubicBezTo>
                    <a:pt x="1552704" y="2465947"/>
                    <a:pt x="1554036" y="2464283"/>
                    <a:pt x="1555950" y="2463201"/>
                  </a:cubicBezTo>
                  <a:close/>
                  <a:moveTo>
                    <a:pt x="754630" y="1825256"/>
                  </a:moveTo>
                  <a:cubicBezTo>
                    <a:pt x="791750" y="1824923"/>
                    <a:pt x="805316" y="1840654"/>
                    <a:pt x="794913" y="1876941"/>
                  </a:cubicBezTo>
                  <a:cubicBezTo>
                    <a:pt x="785841" y="1908568"/>
                    <a:pt x="776769" y="1937781"/>
                    <a:pt x="732741" y="1921551"/>
                  </a:cubicBezTo>
                  <a:cubicBezTo>
                    <a:pt x="663828" y="1896000"/>
                    <a:pt x="594582" y="1871614"/>
                    <a:pt x="525503" y="1846729"/>
                  </a:cubicBezTo>
                  <a:cubicBezTo>
                    <a:pt x="525919" y="1839572"/>
                    <a:pt x="526335" y="1832497"/>
                    <a:pt x="526751" y="1825423"/>
                  </a:cubicBezTo>
                  <a:cubicBezTo>
                    <a:pt x="602739" y="1825423"/>
                    <a:pt x="678643" y="1825839"/>
                    <a:pt x="754630" y="1825256"/>
                  </a:cubicBezTo>
                  <a:close/>
                  <a:moveTo>
                    <a:pt x="340903" y="1526051"/>
                  </a:moveTo>
                  <a:cubicBezTo>
                    <a:pt x="514184" y="1526051"/>
                    <a:pt x="687465" y="1525802"/>
                    <a:pt x="860746" y="1526301"/>
                  </a:cubicBezTo>
                  <a:cubicBezTo>
                    <a:pt x="884966" y="1526385"/>
                    <a:pt x="920504" y="1525968"/>
                    <a:pt x="901195" y="1564503"/>
                  </a:cubicBezTo>
                  <a:cubicBezTo>
                    <a:pt x="879805" y="1607033"/>
                    <a:pt x="880971" y="1685433"/>
                    <a:pt x="807647" y="1669703"/>
                  </a:cubicBezTo>
                  <a:cubicBezTo>
                    <a:pt x="650429" y="1635913"/>
                    <a:pt x="495624" y="1590970"/>
                    <a:pt x="339821" y="1550604"/>
                  </a:cubicBezTo>
                  <a:cubicBezTo>
                    <a:pt x="340237" y="1542448"/>
                    <a:pt x="340570" y="1534208"/>
                    <a:pt x="340903" y="1526051"/>
                  </a:cubicBezTo>
                  <a:close/>
                  <a:moveTo>
                    <a:pt x="1080811" y="1222830"/>
                  </a:moveTo>
                  <a:cubicBezTo>
                    <a:pt x="1097051" y="1222955"/>
                    <a:pt x="1112220" y="1228302"/>
                    <a:pt x="1122914" y="1249401"/>
                  </a:cubicBezTo>
                  <a:cubicBezTo>
                    <a:pt x="1095782" y="1290932"/>
                    <a:pt x="1059411" y="1321726"/>
                    <a:pt x="1014801" y="1343199"/>
                  </a:cubicBezTo>
                  <a:cubicBezTo>
                    <a:pt x="977182" y="1397214"/>
                    <a:pt x="929409" y="1410281"/>
                    <a:pt x="863159" y="1398296"/>
                  </a:cubicBezTo>
                  <a:cubicBezTo>
                    <a:pt x="597329" y="1350107"/>
                    <a:pt x="330416" y="1307744"/>
                    <a:pt x="64002" y="1262468"/>
                  </a:cubicBezTo>
                  <a:cubicBezTo>
                    <a:pt x="41281" y="1258556"/>
                    <a:pt x="19475" y="1249151"/>
                    <a:pt x="0" y="1226347"/>
                  </a:cubicBezTo>
                  <a:cubicBezTo>
                    <a:pt x="151309" y="1226347"/>
                    <a:pt x="302618" y="1226347"/>
                    <a:pt x="453926" y="1226347"/>
                  </a:cubicBezTo>
                  <a:cubicBezTo>
                    <a:pt x="646766" y="1226347"/>
                    <a:pt x="839522" y="1225265"/>
                    <a:pt x="1032279" y="1227595"/>
                  </a:cubicBezTo>
                  <a:cubicBezTo>
                    <a:pt x="1047260" y="1227803"/>
                    <a:pt x="1064572" y="1222705"/>
                    <a:pt x="1080811" y="1222830"/>
                  </a:cubicBezTo>
                  <a:close/>
                  <a:moveTo>
                    <a:pt x="2321119" y="11"/>
                  </a:moveTo>
                  <a:cubicBezTo>
                    <a:pt x="2342040" y="292"/>
                    <a:pt x="2359893" y="5930"/>
                    <a:pt x="2366676" y="27445"/>
                  </a:cubicBezTo>
                  <a:cubicBezTo>
                    <a:pt x="2384154" y="82958"/>
                    <a:pt x="2397304" y="152371"/>
                    <a:pt x="2355190" y="203640"/>
                  </a:cubicBezTo>
                  <a:cubicBezTo>
                    <a:pt x="2332053" y="231770"/>
                    <a:pt x="2327975" y="256822"/>
                    <a:pt x="2327891" y="287284"/>
                  </a:cubicBezTo>
                  <a:cubicBezTo>
                    <a:pt x="2327558" y="489278"/>
                    <a:pt x="2326893" y="691273"/>
                    <a:pt x="2328141" y="893268"/>
                  </a:cubicBezTo>
                  <a:cubicBezTo>
                    <a:pt x="2328640" y="969921"/>
                    <a:pt x="2384237" y="1034673"/>
                    <a:pt x="2372335" y="1117235"/>
                  </a:cubicBezTo>
                  <a:cubicBezTo>
                    <a:pt x="2365011" y="1168170"/>
                    <a:pt x="2356356" y="1211033"/>
                    <a:pt x="2322731" y="1252231"/>
                  </a:cubicBezTo>
                  <a:cubicBezTo>
                    <a:pt x="2227934" y="1368501"/>
                    <a:pt x="2149866" y="1494924"/>
                    <a:pt x="2108502" y="1641156"/>
                  </a:cubicBezTo>
                  <a:cubicBezTo>
                    <a:pt x="2031266" y="1914228"/>
                    <a:pt x="2150033" y="2078603"/>
                    <a:pt x="2435422" y="2089173"/>
                  </a:cubicBezTo>
                  <a:cubicBezTo>
                    <a:pt x="2525558" y="2092502"/>
                    <a:pt x="2615861" y="2088341"/>
                    <a:pt x="2706080" y="2087592"/>
                  </a:cubicBezTo>
                  <a:cubicBezTo>
                    <a:pt x="2866877" y="1951098"/>
                    <a:pt x="2932378" y="1750435"/>
                    <a:pt x="3046650" y="1582564"/>
                  </a:cubicBezTo>
                  <a:cubicBezTo>
                    <a:pt x="3046567" y="1552685"/>
                    <a:pt x="3046400" y="1522806"/>
                    <a:pt x="3046317" y="1492927"/>
                  </a:cubicBezTo>
                  <a:cubicBezTo>
                    <a:pt x="2989222" y="1265963"/>
                    <a:pt x="2934458" y="1038418"/>
                    <a:pt x="2873868" y="812370"/>
                  </a:cubicBezTo>
                  <a:cubicBezTo>
                    <a:pt x="2850897" y="726728"/>
                    <a:pt x="2814610" y="644666"/>
                    <a:pt x="2784315" y="560938"/>
                  </a:cubicBezTo>
                  <a:cubicBezTo>
                    <a:pt x="2722310" y="533972"/>
                    <a:pt x="2661470" y="502928"/>
                    <a:pt x="2593889" y="491858"/>
                  </a:cubicBezTo>
                  <a:cubicBezTo>
                    <a:pt x="2499508" y="476461"/>
                    <a:pt x="2523394" y="404219"/>
                    <a:pt x="2525309" y="346542"/>
                  </a:cubicBezTo>
                  <a:cubicBezTo>
                    <a:pt x="2527389" y="281707"/>
                    <a:pt x="2577576" y="279544"/>
                    <a:pt x="2626847" y="281790"/>
                  </a:cubicBezTo>
                  <a:cubicBezTo>
                    <a:pt x="2709742" y="285536"/>
                    <a:pt x="2786812" y="310920"/>
                    <a:pt x="2850980" y="361606"/>
                  </a:cubicBezTo>
                  <a:cubicBezTo>
                    <a:pt x="2888100" y="390986"/>
                    <a:pt x="2909240" y="377087"/>
                    <a:pt x="2935540" y="354282"/>
                  </a:cubicBezTo>
                  <a:cubicBezTo>
                    <a:pt x="2948025" y="336305"/>
                    <a:pt x="2960425" y="318244"/>
                    <a:pt x="2972910" y="300267"/>
                  </a:cubicBezTo>
                  <a:cubicBezTo>
                    <a:pt x="2994882" y="210381"/>
                    <a:pt x="3140781" y="146045"/>
                    <a:pt x="3211442" y="195317"/>
                  </a:cubicBezTo>
                  <a:cubicBezTo>
                    <a:pt x="3239656" y="214958"/>
                    <a:pt x="3230751" y="245670"/>
                    <a:pt x="3230917" y="272386"/>
                  </a:cubicBezTo>
                  <a:cubicBezTo>
                    <a:pt x="3231749" y="408963"/>
                    <a:pt x="3231416" y="545540"/>
                    <a:pt x="3231333" y="682118"/>
                  </a:cubicBezTo>
                  <a:cubicBezTo>
                    <a:pt x="3231333" y="811538"/>
                    <a:pt x="3231250" y="811538"/>
                    <a:pt x="3095338" y="806461"/>
                  </a:cubicBezTo>
                  <a:cubicBezTo>
                    <a:pt x="3096004" y="859810"/>
                    <a:pt x="3120390" y="906168"/>
                    <a:pt x="3135621" y="954357"/>
                  </a:cubicBezTo>
                  <a:cubicBezTo>
                    <a:pt x="3191633" y="1131716"/>
                    <a:pt x="3252556" y="1307661"/>
                    <a:pt x="3302993" y="1486601"/>
                  </a:cubicBezTo>
                  <a:cubicBezTo>
                    <a:pt x="3321885" y="1553767"/>
                    <a:pt x="3349351" y="1587308"/>
                    <a:pt x="3420677" y="1586642"/>
                  </a:cubicBezTo>
                  <a:cubicBezTo>
                    <a:pt x="3460627" y="1586309"/>
                    <a:pt x="3500243" y="1599043"/>
                    <a:pt x="3534200" y="1623179"/>
                  </a:cubicBezTo>
                  <a:cubicBezTo>
                    <a:pt x="3753257" y="1729128"/>
                    <a:pt x="3827663" y="1922051"/>
                    <a:pt x="3849385" y="2146601"/>
                  </a:cubicBezTo>
                  <a:cubicBezTo>
                    <a:pt x="3851966" y="2199201"/>
                    <a:pt x="3854046" y="2251801"/>
                    <a:pt x="3857209" y="2304401"/>
                  </a:cubicBezTo>
                  <a:cubicBezTo>
                    <a:pt x="3861870" y="2381471"/>
                    <a:pt x="3839898" y="2429493"/>
                    <a:pt x="3748929" y="2426996"/>
                  </a:cubicBezTo>
                  <a:cubicBezTo>
                    <a:pt x="3674440" y="2425165"/>
                    <a:pt x="3674856" y="2501153"/>
                    <a:pt x="3650054" y="2545430"/>
                  </a:cubicBezTo>
                  <a:cubicBezTo>
                    <a:pt x="3558919" y="2708058"/>
                    <a:pt x="3348102" y="2764736"/>
                    <a:pt x="3202786" y="2658121"/>
                  </a:cubicBezTo>
                  <a:cubicBezTo>
                    <a:pt x="3110736" y="2590540"/>
                    <a:pt x="3065376" y="2493079"/>
                    <a:pt x="3041323" y="2378141"/>
                  </a:cubicBezTo>
                  <a:cubicBezTo>
                    <a:pt x="3000625" y="2416427"/>
                    <a:pt x="2955182" y="2426164"/>
                    <a:pt x="2903581" y="2426247"/>
                  </a:cubicBezTo>
                  <a:cubicBezTo>
                    <a:pt x="2565175" y="2426996"/>
                    <a:pt x="2226686" y="2428661"/>
                    <a:pt x="1888280" y="2433988"/>
                  </a:cubicBezTo>
                  <a:cubicBezTo>
                    <a:pt x="1842338" y="2434654"/>
                    <a:pt x="1805218" y="2418424"/>
                    <a:pt x="1765435" y="2403859"/>
                  </a:cubicBezTo>
                  <a:cubicBezTo>
                    <a:pt x="1720492" y="2598447"/>
                    <a:pt x="1641342" y="2675682"/>
                    <a:pt x="1459405" y="2704146"/>
                  </a:cubicBezTo>
                  <a:cubicBezTo>
                    <a:pt x="1440180" y="2713301"/>
                    <a:pt x="1421370" y="2710888"/>
                    <a:pt x="1402644" y="2702648"/>
                  </a:cubicBezTo>
                  <a:cubicBezTo>
                    <a:pt x="1257078" y="2674600"/>
                    <a:pt x="1149797" y="2602525"/>
                    <a:pt x="1118087" y="2448553"/>
                  </a:cubicBezTo>
                  <a:cubicBezTo>
                    <a:pt x="1109098" y="2404858"/>
                    <a:pt x="1092869" y="2399614"/>
                    <a:pt x="1058246" y="2423501"/>
                  </a:cubicBezTo>
                  <a:cubicBezTo>
                    <a:pt x="1048674" y="2430076"/>
                    <a:pt x="1034609" y="2430492"/>
                    <a:pt x="1022458" y="2432906"/>
                  </a:cubicBezTo>
                  <a:cubicBezTo>
                    <a:pt x="819464" y="2472772"/>
                    <a:pt x="747472" y="2408104"/>
                    <a:pt x="774438" y="2206026"/>
                  </a:cubicBezTo>
                  <a:cubicBezTo>
                    <a:pt x="781346" y="2154424"/>
                    <a:pt x="778599" y="2100242"/>
                    <a:pt x="803984" y="2051970"/>
                  </a:cubicBezTo>
                  <a:cubicBezTo>
                    <a:pt x="852589" y="1807280"/>
                    <a:pt x="919338" y="1569497"/>
                    <a:pt x="1067900" y="1362924"/>
                  </a:cubicBezTo>
                  <a:cubicBezTo>
                    <a:pt x="1081466" y="1302334"/>
                    <a:pt x="1123413" y="1269459"/>
                    <a:pt x="1178510" y="1249234"/>
                  </a:cubicBezTo>
                  <a:cubicBezTo>
                    <a:pt x="1238518" y="1226763"/>
                    <a:pt x="1257910" y="1187979"/>
                    <a:pt x="1250253" y="1121396"/>
                  </a:cubicBezTo>
                  <a:cubicBezTo>
                    <a:pt x="1243262" y="1060224"/>
                    <a:pt x="1230694" y="990146"/>
                    <a:pt x="1300939" y="944120"/>
                  </a:cubicBezTo>
                  <a:cubicBezTo>
                    <a:pt x="1314339" y="935298"/>
                    <a:pt x="1311925" y="898095"/>
                    <a:pt x="1312008" y="873959"/>
                  </a:cubicBezTo>
                  <a:cubicBezTo>
                    <a:pt x="1312757" y="681286"/>
                    <a:pt x="1309595" y="488529"/>
                    <a:pt x="1313839" y="295939"/>
                  </a:cubicBezTo>
                  <a:cubicBezTo>
                    <a:pt x="1315504" y="220867"/>
                    <a:pt x="1251751" y="168101"/>
                    <a:pt x="1263153" y="87703"/>
                  </a:cubicBezTo>
                  <a:cubicBezTo>
                    <a:pt x="1272059" y="24615"/>
                    <a:pt x="1287373" y="2477"/>
                    <a:pt x="1351708" y="2976"/>
                  </a:cubicBezTo>
                  <a:cubicBezTo>
                    <a:pt x="1653494" y="5473"/>
                    <a:pt x="1955362" y="3392"/>
                    <a:pt x="2257147" y="4724"/>
                  </a:cubicBezTo>
                  <a:cubicBezTo>
                    <a:pt x="2276206" y="4807"/>
                    <a:pt x="2300197" y="-270"/>
                    <a:pt x="2321119" y="11"/>
                  </a:cubicBezTo>
                  <a:close/>
                </a:path>
              </a:pathLst>
            </a:custGeom>
            <a:solidFill>
              <a:schemeClr val="accent1"/>
            </a:solidFill>
            <a:ln w="8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FE9BEDC-78C1-44E2-BA2B-BF0954858D59}"/>
                </a:ext>
              </a:extLst>
            </p:cNvPr>
            <p:cNvSpPr/>
            <p:nvPr/>
          </p:nvSpPr>
          <p:spPr>
            <a:xfrm>
              <a:off x="8292681" y="3317699"/>
              <a:ext cx="2889737" cy="2262330"/>
            </a:xfrm>
            <a:custGeom>
              <a:avLst/>
              <a:gdLst>
                <a:gd name="connsiteX0" fmla="*/ 432955 w 2889737"/>
                <a:gd name="connsiteY0" fmla="*/ 1980021 h 2262330"/>
                <a:gd name="connsiteX1" fmla="*/ 498289 w 2889737"/>
                <a:gd name="connsiteY1" fmla="*/ 1980104 h 2262330"/>
                <a:gd name="connsiteX2" fmla="*/ 639361 w 2889737"/>
                <a:gd name="connsiteY2" fmla="*/ 2199243 h 2262330"/>
                <a:gd name="connsiteX3" fmla="*/ 622882 w 2889737"/>
                <a:gd name="connsiteY3" fmla="*/ 2215722 h 2262330"/>
                <a:gd name="connsiteX4" fmla="*/ 401578 w 2889737"/>
                <a:gd name="connsiteY4" fmla="*/ 2215390 h 2262330"/>
                <a:gd name="connsiteX5" fmla="*/ 360962 w 2889737"/>
                <a:gd name="connsiteY5" fmla="*/ 2035367 h 2262330"/>
                <a:gd name="connsiteX6" fmla="*/ 432955 w 2889737"/>
                <a:gd name="connsiteY6" fmla="*/ 1980021 h 2262330"/>
                <a:gd name="connsiteX7" fmla="*/ 2462140 w 2889737"/>
                <a:gd name="connsiteY7" fmla="*/ 1918847 h 2262330"/>
                <a:gd name="connsiteX8" fmla="*/ 2603129 w 2889737"/>
                <a:gd name="connsiteY8" fmla="*/ 2107359 h 2262330"/>
                <a:gd name="connsiteX9" fmla="*/ 2438087 w 2889737"/>
                <a:gd name="connsiteY9" fmla="*/ 2262330 h 2262330"/>
                <a:gd name="connsiteX10" fmla="*/ 2292688 w 2889737"/>
                <a:gd name="connsiteY10" fmla="*/ 2079727 h 2262330"/>
                <a:gd name="connsiteX11" fmla="*/ 2462140 w 2889737"/>
                <a:gd name="connsiteY11" fmla="*/ 1918847 h 2262330"/>
                <a:gd name="connsiteX12" fmla="*/ 611646 w 2889737"/>
                <a:gd name="connsiteY12" fmla="*/ 1456765 h 2262330"/>
                <a:gd name="connsiteX13" fmla="*/ 1147552 w 2889737"/>
                <a:gd name="connsiteY13" fmla="*/ 1969283 h 2262330"/>
                <a:gd name="connsiteX14" fmla="*/ 995744 w 2889737"/>
                <a:gd name="connsiteY14" fmla="*/ 2127916 h 2262330"/>
                <a:gd name="connsiteX15" fmla="*/ 859250 w 2889737"/>
                <a:gd name="connsiteY15" fmla="*/ 2011313 h 2262330"/>
                <a:gd name="connsiteX16" fmla="*/ 769613 w 2889737"/>
                <a:gd name="connsiteY16" fmla="*/ 1946812 h 2262330"/>
                <a:gd name="connsiteX17" fmla="*/ 238534 w 2889737"/>
                <a:gd name="connsiteY17" fmla="*/ 1941735 h 2262330"/>
                <a:gd name="connsiteX18" fmla="*/ 154390 w 2889737"/>
                <a:gd name="connsiteY18" fmla="*/ 2033369 h 2262330"/>
                <a:gd name="connsiteX19" fmla="*/ 68415 w 2889737"/>
                <a:gd name="connsiteY19" fmla="*/ 2129165 h 2262330"/>
                <a:gd name="connsiteX20" fmla="*/ 2 w 2889737"/>
                <a:gd name="connsiteY20" fmla="*/ 2059253 h 2262330"/>
                <a:gd name="connsiteX21" fmla="*/ 611646 w 2889737"/>
                <a:gd name="connsiteY21" fmla="*/ 1456765 h 2262330"/>
                <a:gd name="connsiteX22" fmla="*/ 2423417 w 2889737"/>
                <a:gd name="connsiteY22" fmla="*/ 1361349 h 2262330"/>
                <a:gd name="connsiteX23" fmla="*/ 2483223 w 2889737"/>
                <a:gd name="connsiteY23" fmla="*/ 1361589 h 2262330"/>
                <a:gd name="connsiteX24" fmla="*/ 2566592 w 2889737"/>
                <a:gd name="connsiteY24" fmla="*/ 1379612 h 2262330"/>
                <a:gd name="connsiteX25" fmla="*/ 2885356 w 2889737"/>
                <a:gd name="connsiteY25" fmla="*/ 2106777 h 2262330"/>
                <a:gd name="connsiteX26" fmla="*/ 2776077 w 2889737"/>
                <a:gd name="connsiteY26" fmla="*/ 2057838 h 2262330"/>
                <a:gd name="connsiteX27" fmla="*/ 2740455 w 2889737"/>
                <a:gd name="connsiteY27" fmla="*/ 1952305 h 2262330"/>
                <a:gd name="connsiteX28" fmla="*/ 2461558 w 2889737"/>
                <a:gd name="connsiteY28" fmla="*/ 1742653 h 2262330"/>
                <a:gd name="connsiteX29" fmla="*/ 2119074 w 2889737"/>
                <a:gd name="connsiteY29" fmla="*/ 1970699 h 2262330"/>
                <a:gd name="connsiteX30" fmla="*/ 1958943 w 2889737"/>
                <a:gd name="connsiteY30" fmla="*/ 2128000 h 2262330"/>
                <a:gd name="connsiteX31" fmla="*/ 1916247 w 2889737"/>
                <a:gd name="connsiteY31" fmla="*/ 2077314 h 2262330"/>
                <a:gd name="connsiteX32" fmla="*/ 2254902 w 2889737"/>
                <a:gd name="connsiteY32" fmla="*/ 1437372 h 2262330"/>
                <a:gd name="connsiteX33" fmla="*/ 2423417 w 2889737"/>
                <a:gd name="connsiteY33" fmla="*/ 1361349 h 2262330"/>
                <a:gd name="connsiteX34" fmla="*/ 1298278 w 2889737"/>
                <a:gd name="connsiteY34" fmla="*/ 707711 h 2262330"/>
                <a:gd name="connsiteX35" fmla="*/ 1409471 w 2889737"/>
                <a:gd name="connsiteY35" fmla="*/ 836132 h 2262330"/>
                <a:gd name="connsiteX36" fmla="*/ 1296114 w 2889737"/>
                <a:gd name="connsiteY36" fmla="*/ 964553 h 2262330"/>
                <a:gd name="connsiteX37" fmla="*/ 885965 w 2889737"/>
                <a:gd name="connsiteY37" fmla="*/ 963555 h 2262330"/>
                <a:gd name="connsiteX38" fmla="*/ 466495 w 2889737"/>
                <a:gd name="connsiteY38" fmla="*/ 962889 h 2262330"/>
                <a:gd name="connsiteX39" fmla="*/ 358881 w 2889737"/>
                <a:gd name="connsiteY39" fmla="*/ 815825 h 2262330"/>
                <a:gd name="connsiteX40" fmla="*/ 468659 w 2889737"/>
                <a:gd name="connsiteY40" fmla="*/ 708211 h 2262330"/>
                <a:gd name="connsiteX41" fmla="*/ 1298278 w 2889737"/>
                <a:gd name="connsiteY41" fmla="*/ 707711 h 2262330"/>
                <a:gd name="connsiteX42" fmla="*/ 2186845 w 2889737"/>
                <a:gd name="connsiteY42" fmla="*/ 2 h 2262330"/>
                <a:gd name="connsiteX43" fmla="*/ 2210838 w 2889737"/>
                <a:gd name="connsiteY43" fmla="*/ 33171 h 2262330"/>
                <a:gd name="connsiteX44" fmla="*/ 2210838 w 2889737"/>
                <a:gd name="connsiteY44" fmla="*/ 425259 h 2262330"/>
                <a:gd name="connsiteX45" fmla="*/ 2120369 w 2889737"/>
                <a:gd name="connsiteY45" fmla="*/ 463044 h 2262330"/>
                <a:gd name="connsiteX46" fmla="*/ 2026405 w 2889737"/>
                <a:gd name="connsiteY46" fmla="*/ 208533 h 2262330"/>
                <a:gd name="connsiteX47" fmla="*/ 2041802 w 2889737"/>
                <a:gd name="connsiteY47" fmla="*/ 108825 h 2262330"/>
                <a:gd name="connsiteX48" fmla="*/ 2079254 w 2889737"/>
                <a:gd name="connsiteY48" fmla="*/ 54810 h 2262330"/>
                <a:gd name="connsiteX49" fmla="*/ 2167892 w 2889737"/>
                <a:gd name="connsiteY49" fmla="*/ 6122 h 2262330"/>
                <a:gd name="connsiteX50" fmla="*/ 2186845 w 2889737"/>
                <a:gd name="connsiteY50" fmla="*/ 2 h 226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889737" h="2262330">
                  <a:moveTo>
                    <a:pt x="432955" y="1980021"/>
                  </a:moveTo>
                  <a:cubicBezTo>
                    <a:pt x="454594" y="1981851"/>
                    <a:pt x="476483" y="1980104"/>
                    <a:pt x="498289" y="1980104"/>
                  </a:cubicBezTo>
                  <a:cubicBezTo>
                    <a:pt x="665245" y="1979937"/>
                    <a:pt x="703863" y="2039862"/>
                    <a:pt x="639361" y="2199243"/>
                  </a:cubicBezTo>
                  <a:cubicBezTo>
                    <a:pt x="633868" y="2204737"/>
                    <a:pt x="628375" y="2210230"/>
                    <a:pt x="622882" y="2215722"/>
                  </a:cubicBezTo>
                  <a:cubicBezTo>
                    <a:pt x="549058" y="2262330"/>
                    <a:pt x="475235" y="2282555"/>
                    <a:pt x="401578" y="2215390"/>
                  </a:cubicBezTo>
                  <a:cubicBezTo>
                    <a:pt x="346065" y="2164787"/>
                    <a:pt x="344234" y="2102782"/>
                    <a:pt x="360962" y="2035367"/>
                  </a:cubicBezTo>
                  <a:cubicBezTo>
                    <a:pt x="370700" y="1996167"/>
                    <a:pt x="391257" y="1976525"/>
                    <a:pt x="432955" y="1980021"/>
                  </a:cubicBezTo>
                  <a:close/>
                  <a:moveTo>
                    <a:pt x="2462140" y="1918847"/>
                  </a:moveTo>
                  <a:cubicBezTo>
                    <a:pt x="2543371" y="1922342"/>
                    <a:pt x="2604710" y="2004323"/>
                    <a:pt x="2603129" y="2107359"/>
                  </a:cubicBezTo>
                  <a:cubicBezTo>
                    <a:pt x="2601797" y="2193334"/>
                    <a:pt x="2528473" y="2262246"/>
                    <a:pt x="2438087" y="2262330"/>
                  </a:cubicBezTo>
                  <a:cubicBezTo>
                    <a:pt x="2355192" y="2262413"/>
                    <a:pt x="2290524" y="2181182"/>
                    <a:pt x="2292688" y="2079727"/>
                  </a:cubicBezTo>
                  <a:cubicBezTo>
                    <a:pt x="2294602" y="1989092"/>
                    <a:pt x="2372837" y="1914852"/>
                    <a:pt x="2462140" y="1918847"/>
                  </a:cubicBezTo>
                  <a:close/>
                  <a:moveTo>
                    <a:pt x="611646" y="1456765"/>
                  </a:moveTo>
                  <a:cubicBezTo>
                    <a:pt x="869487" y="1464338"/>
                    <a:pt x="1109350" y="1690719"/>
                    <a:pt x="1147552" y="1969283"/>
                  </a:cubicBezTo>
                  <a:cubicBezTo>
                    <a:pt x="1173686" y="2159959"/>
                    <a:pt x="1175600" y="2124254"/>
                    <a:pt x="995744" y="2127916"/>
                  </a:cubicBezTo>
                  <a:cubicBezTo>
                    <a:pt x="926664" y="2138320"/>
                    <a:pt x="852342" y="2135740"/>
                    <a:pt x="859250" y="2011313"/>
                  </a:cubicBezTo>
                  <a:cubicBezTo>
                    <a:pt x="862079" y="1960877"/>
                    <a:pt x="807482" y="1947894"/>
                    <a:pt x="769613" y="1946812"/>
                  </a:cubicBezTo>
                  <a:cubicBezTo>
                    <a:pt x="592670" y="1941569"/>
                    <a:pt x="415560" y="1940070"/>
                    <a:pt x="238534" y="1941735"/>
                  </a:cubicBezTo>
                  <a:cubicBezTo>
                    <a:pt x="185517" y="1942234"/>
                    <a:pt x="157137" y="1976025"/>
                    <a:pt x="154390" y="2033369"/>
                  </a:cubicBezTo>
                  <a:cubicBezTo>
                    <a:pt x="151893" y="2084471"/>
                    <a:pt x="140408" y="2130746"/>
                    <a:pt x="68415" y="2129165"/>
                  </a:cubicBezTo>
                  <a:cubicBezTo>
                    <a:pt x="15732" y="2128000"/>
                    <a:pt x="-248" y="2112269"/>
                    <a:pt x="2" y="2059253"/>
                  </a:cubicBezTo>
                  <a:cubicBezTo>
                    <a:pt x="1500" y="1720182"/>
                    <a:pt x="277318" y="1446943"/>
                    <a:pt x="611646" y="1456765"/>
                  </a:cubicBezTo>
                  <a:close/>
                  <a:moveTo>
                    <a:pt x="2423417" y="1361349"/>
                  </a:moveTo>
                  <a:cubicBezTo>
                    <a:pt x="2443001" y="1359430"/>
                    <a:pt x="2462920" y="1359554"/>
                    <a:pt x="2483223" y="1361589"/>
                  </a:cubicBezTo>
                  <a:cubicBezTo>
                    <a:pt x="2510293" y="1364303"/>
                    <a:pt x="2538045" y="1370416"/>
                    <a:pt x="2566592" y="1379612"/>
                  </a:cubicBezTo>
                  <a:cubicBezTo>
                    <a:pt x="2861802" y="1539410"/>
                    <a:pt x="2906079" y="1808820"/>
                    <a:pt x="2885356" y="2106777"/>
                  </a:cubicBezTo>
                  <a:cubicBezTo>
                    <a:pt x="2824682" y="2144479"/>
                    <a:pt x="2789560" y="2130413"/>
                    <a:pt x="2776077" y="2057838"/>
                  </a:cubicBezTo>
                  <a:cubicBezTo>
                    <a:pt x="2769419" y="2021634"/>
                    <a:pt x="2755020" y="1986428"/>
                    <a:pt x="2740455" y="1952305"/>
                  </a:cubicBezTo>
                  <a:cubicBezTo>
                    <a:pt x="2688021" y="1829211"/>
                    <a:pt x="2606458" y="1742570"/>
                    <a:pt x="2461558" y="1742653"/>
                  </a:cubicBezTo>
                  <a:cubicBezTo>
                    <a:pt x="2305006" y="1742820"/>
                    <a:pt x="2175836" y="1832540"/>
                    <a:pt x="2119074" y="1970699"/>
                  </a:cubicBezTo>
                  <a:cubicBezTo>
                    <a:pt x="2089029" y="2043856"/>
                    <a:pt x="2080622" y="2142731"/>
                    <a:pt x="1958943" y="2128000"/>
                  </a:cubicBezTo>
                  <a:cubicBezTo>
                    <a:pt x="1922988" y="2123672"/>
                    <a:pt x="1905760" y="2113767"/>
                    <a:pt x="1916247" y="2077314"/>
                  </a:cubicBezTo>
                  <a:cubicBezTo>
                    <a:pt x="1984494" y="1840613"/>
                    <a:pt x="2056153" y="1606908"/>
                    <a:pt x="2254902" y="1437372"/>
                  </a:cubicBezTo>
                  <a:cubicBezTo>
                    <a:pt x="2308928" y="1391259"/>
                    <a:pt x="2364665" y="1367108"/>
                    <a:pt x="2423417" y="1361349"/>
                  </a:cubicBezTo>
                  <a:close/>
                  <a:moveTo>
                    <a:pt x="1298278" y="707711"/>
                  </a:moveTo>
                  <a:cubicBezTo>
                    <a:pt x="1396237" y="706296"/>
                    <a:pt x="1409138" y="756316"/>
                    <a:pt x="1409471" y="836132"/>
                  </a:cubicBezTo>
                  <a:cubicBezTo>
                    <a:pt x="1409804" y="917945"/>
                    <a:pt x="1390911" y="967217"/>
                    <a:pt x="1296114" y="964553"/>
                  </a:cubicBezTo>
                  <a:cubicBezTo>
                    <a:pt x="1159536" y="960808"/>
                    <a:pt x="1022709" y="963638"/>
                    <a:pt x="885965" y="963555"/>
                  </a:cubicBezTo>
                  <a:cubicBezTo>
                    <a:pt x="746142" y="963471"/>
                    <a:pt x="606236" y="965302"/>
                    <a:pt x="466495" y="962889"/>
                  </a:cubicBezTo>
                  <a:cubicBezTo>
                    <a:pt x="365040" y="961141"/>
                    <a:pt x="363043" y="949655"/>
                    <a:pt x="358881" y="815825"/>
                  </a:cubicBezTo>
                  <a:cubicBezTo>
                    <a:pt x="356301" y="732180"/>
                    <a:pt x="390508" y="707545"/>
                    <a:pt x="468659" y="708211"/>
                  </a:cubicBezTo>
                  <a:cubicBezTo>
                    <a:pt x="745227" y="710707"/>
                    <a:pt x="1021794" y="711789"/>
                    <a:pt x="1298278" y="707711"/>
                  </a:cubicBezTo>
                  <a:close/>
                  <a:moveTo>
                    <a:pt x="2186845" y="2"/>
                  </a:moveTo>
                  <a:cubicBezTo>
                    <a:pt x="2201771" y="197"/>
                    <a:pt x="2205907" y="17316"/>
                    <a:pt x="2210838" y="33171"/>
                  </a:cubicBezTo>
                  <a:cubicBezTo>
                    <a:pt x="2253368" y="163839"/>
                    <a:pt x="2253201" y="294590"/>
                    <a:pt x="2210838" y="425259"/>
                  </a:cubicBezTo>
                  <a:cubicBezTo>
                    <a:pt x="2204263" y="494172"/>
                    <a:pt x="2179128" y="509069"/>
                    <a:pt x="2120369" y="463044"/>
                  </a:cubicBezTo>
                  <a:cubicBezTo>
                    <a:pt x="2035227" y="396295"/>
                    <a:pt x="2013255" y="309571"/>
                    <a:pt x="2026405" y="208533"/>
                  </a:cubicBezTo>
                  <a:cubicBezTo>
                    <a:pt x="2030733" y="175158"/>
                    <a:pt x="2036642" y="142033"/>
                    <a:pt x="2041802" y="108825"/>
                  </a:cubicBezTo>
                  <a:cubicBezTo>
                    <a:pt x="2054369" y="90765"/>
                    <a:pt x="2066770" y="72788"/>
                    <a:pt x="2079254" y="54810"/>
                  </a:cubicBezTo>
                  <a:cubicBezTo>
                    <a:pt x="2108800" y="38580"/>
                    <a:pt x="2138430" y="22517"/>
                    <a:pt x="2167892" y="6122"/>
                  </a:cubicBezTo>
                  <a:cubicBezTo>
                    <a:pt x="2175695" y="1753"/>
                    <a:pt x="2181869" y="-63"/>
                    <a:pt x="2186845" y="2"/>
                  </a:cubicBezTo>
                  <a:close/>
                </a:path>
              </a:pathLst>
            </a:custGeom>
            <a:solidFill>
              <a:schemeClr val="bg1"/>
            </a:solidFill>
            <a:ln w="8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482BC0F-C730-4D25-AA0E-D371531FBDC9}"/>
              </a:ext>
            </a:extLst>
          </p:cNvPr>
          <p:cNvGrpSpPr/>
          <p:nvPr/>
        </p:nvGrpSpPr>
        <p:grpSpPr>
          <a:xfrm flipH="1">
            <a:off x="7218436" y="4590074"/>
            <a:ext cx="1344906" cy="945639"/>
            <a:chOff x="7362215" y="3043962"/>
            <a:chExt cx="3857795" cy="2712517"/>
          </a:xfrm>
        </p:grpSpPr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5C4ECFA-5286-4D6D-86D8-818097651838}"/>
                </a:ext>
              </a:extLst>
            </p:cNvPr>
            <p:cNvSpPr/>
            <p:nvPr/>
          </p:nvSpPr>
          <p:spPr>
            <a:xfrm>
              <a:off x="7362215" y="3043962"/>
              <a:ext cx="3857795" cy="2712517"/>
            </a:xfrm>
            <a:custGeom>
              <a:avLst/>
              <a:gdLst>
                <a:gd name="connsiteX0" fmla="*/ 1554591 w 3857795"/>
                <a:gd name="connsiteY0" fmla="*/ 2461149 h 2712517"/>
                <a:gd name="connsiteX1" fmla="*/ 1549293 w 3857795"/>
                <a:gd name="connsiteY1" fmla="*/ 2466446 h 2712517"/>
                <a:gd name="connsiteX2" fmla="*/ 1548685 w 3857795"/>
                <a:gd name="connsiteY2" fmla="*/ 2466765 h 2712517"/>
                <a:gd name="connsiteX3" fmla="*/ 1551955 w 3857795"/>
                <a:gd name="connsiteY3" fmla="*/ 2468111 h 2712517"/>
                <a:gd name="connsiteX4" fmla="*/ 1555950 w 3857795"/>
                <a:gd name="connsiteY4" fmla="*/ 2463201 h 2712517"/>
                <a:gd name="connsiteX5" fmla="*/ 754630 w 3857795"/>
                <a:gd name="connsiteY5" fmla="*/ 1825256 h 2712517"/>
                <a:gd name="connsiteX6" fmla="*/ 794913 w 3857795"/>
                <a:gd name="connsiteY6" fmla="*/ 1876941 h 2712517"/>
                <a:gd name="connsiteX7" fmla="*/ 732741 w 3857795"/>
                <a:gd name="connsiteY7" fmla="*/ 1921551 h 2712517"/>
                <a:gd name="connsiteX8" fmla="*/ 525503 w 3857795"/>
                <a:gd name="connsiteY8" fmla="*/ 1846729 h 2712517"/>
                <a:gd name="connsiteX9" fmla="*/ 526751 w 3857795"/>
                <a:gd name="connsiteY9" fmla="*/ 1825423 h 2712517"/>
                <a:gd name="connsiteX10" fmla="*/ 754630 w 3857795"/>
                <a:gd name="connsiteY10" fmla="*/ 1825256 h 2712517"/>
                <a:gd name="connsiteX11" fmla="*/ 340903 w 3857795"/>
                <a:gd name="connsiteY11" fmla="*/ 1526051 h 2712517"/>
                <a:gd name="connsiteX12" fmla="*/ 860746 w 3857795"/>
                <a:gd name="connsiteY12" fmla="*/ 1526301 h 2712517"/>
                <a:gd name="connsiteX13" fmla="*/ 901195 w 3857795"/>
                <a:gd name="connsiteY13" fmla="*/ 1564503 h 2712517"/>
                <a:gd name="connsiteX14" fmla="*/ 807647 w 3857795"/>
                <a:gd name="connsiteY14" fmla="*/ 1669703 h 2712517"/>
                <a:gd name="connsiteX15" fmla="*/ 339821 w 3857795"/>
                <a:gd name="connsiteY15" fmla="*/ 1550604 h 2712517"/>
                <a:gd name="connsiteX16" fmla="*/ 340903 w 3857795"/>
                <a:gd name="connsiteY16" fmla="*/ 1526051 h 2712517"/>
                <a:gd name="connsiteX17" fmla="*/ 1080811 w 3857795"/>
                <a:gd name="connsiteY17" fmla="*/ 1222830 h 2712517"/>
                <a:gd name="connsiteX18" fmla="*/ 1122914 w 3857795"/>
                <a:gd name="connsiteY18" fmla="*/ 1249401 h 2712517"/>
                <a:gd name="connsiteX19" fmla="*/ 1014801 w 3857795"/>
                <a:gd name="connsiteY19" fmla="*/ 1343199 h 2712517"/>
                <a:gd name="connsiteX20" fmla="*/ 863159 w 3857795"/>
                <a:gd name="connsiteY20" fmla="*/ 1398296 h 2712517"/>
                <a:gd name="connsiteX21" fmla="*/ 64002 w 3857795"/>
                <a:gd name="connsiteY21" fmla="*/ 1262468 h 2712517"/>
                <a:gd name="connsiteX22" fmla="*/ 0 w 3857795"/>
                <a:gd name="connsiteY22" fmla="*/ 1226347 h 2712517"/>
                <a:gd name="connsiteX23" fmla="*/ 453926 w 3857795"/>
                <a:gd name="connsiteY23" fmla="*/ 1226347 h 2712517"/>
                <a:gd name="connsiteX24" fmla="*/ 1032279 w 3857795"/>
                <a:gd name="connsiteY24" fmla="*/ 1227595 h 2712517"/>
                <a:gd name="connsiteX25" fmla="*/ 1080811 w 3857795"/>
                <a:gd name="connsiteY25" fmla="*/ 1222830 h 2712517"/>
                <a:gd name="connsiteX26" fmla="*/ 2321119 w 3857795"/>
                <a:gd name="connsiteY26" fmla="*/ 11 h 2712517"/>
                <a:gd name="connsiteX27" fmla="*/ 2366676 w 3857795"/>
                <a:gd name="connsiteY27" fmla="*/ 27445 h 2712517"/>
                <a:gd name="connsiteX28" fmla="*/ 2355190 w 3857795"/>
                <a:gd name="connsiteY28" fmla="*/ 203640 h 2712517"/>
                <a:gd name="connsiteX29" fmla="*/ 2327891 w 3857795"/>
                <a:gd name="connsiteY29" fmla="*/ 287284 h 2712517"/>
                <a:gd name="connsiteX30" fmla="*/ 2328141 w 3857795"/>
                <a:gd name="connsiteY30" fmla="*/ 893268 h 2712517"/>
                <a:gd name="connsiteX31" fmla="*/ 2372335 w 3857795"/>
                <a:gd name="connsiteY31" fmla="*/ 1117235 h 2712517"/>
                <a:gd name="connsiteX32" fmla="*/ 2322731 w 3857795"/>
                <a:gd name="connsiteY32" fmla="*/ 1252231 h 2712517"/>
                <a:gd name="connsiteX33" fmla="*/ 2108502 w 3857795"/>
                <a:gd name="connsiteY33" fmla="*/ 1641156 h 2712517"/>
                <a:gd name="connsiteX34" fmla="*/ 2435422 w 3857795"/>
                <a:gd name="connsiteY34" fmla="*/ 2089173 h 2712517"/>
                <a:gd name="connsiteX35" fmla="*/ 2706080 w 3857795"/>
                <a:gd name="connsiteY35" fmla="*/ 2087592 h 2712517"/>
                <a:gd name="connsiteX36" fmla="*/ 3046650 w 3857795"/>
                <a:gd name="connsiteY36" fmla="*/ 1582564 h 2712517"/>
                <a:gd name="connsiteX37" fmla="*/ 3046317 w 3857795"/>
                <a:gd name="connsiteY37" fmla="*/ 1492927 h 2712517"/>
                <a:gd name="connsiteX38" fmla="*/ 2873868 w 3857795"/>
                <a:gd name="connsiteY38" fmla="*/ 812370 h 2712517"/>
                <a:gd name="connsiteX39" fmla="*/ 2784315 w 3857795"/>
                <a:gd name="connsiteY39" fmla="*/ 560938 h 2712517"/>
                <a:gd name="connsiteX40" fmla="*/ 2593889 w 3857795"/>
                <a:gd name="connsiteY40" fmla="*/ 491858 h 2712517"/>
                <a:gd name="connsiteX41" fmla="*/ 2525309 w 3857795"/>
                <a:gd name="connsiteY41" fmla="*/ 346542 h 2712517"/>
                <a:gd name="connsiteX42" fmla="*/ 2626847 w 3857795"/>
                <a:gd name="connsiteY42" fmla="*/ 281790 h 2712517"/>
                <a:gd name="connsiteX43" fmla="*/ 2850980 w 3857795"/>
                <a:gd name="connsiteY43" fmla="*/ 361606 h 2712517"/>
                <a:gd name="connsiteX44" fmla="*/ 2935540 w 3857795"/>
                <a:gd name="connsiteY44" fmla="*/ 354282 h 2712517"/>
                <a:gd name="connsiteX45" fmla="*/ 2972910 w 3857795"/>
                <a:gd name="connsiteY45" fmla="*/ 300267 h 2712517"/>
                <a:gd name="connsiteX46" fmla="*/ 3211442 w 3857795"/>
                <a:gd name="connsiteY46" fmla="*/ 195317 h 2712517"/>
                <a:gd name="connsiteX47" fmla="*/ 3230917 w 3857795"/>
                <a:gd name="connsiteY47" fmla="*/ 272386 h 2712517"/>
                <a:gd name="connsiteX48" fmla="*/ 3231333 w 3857795"/>
                <a:gd name="connsiteY48" fmla="*/ 682118 h 2712517"/>
                <a:gd name="connsiteX49" fmla="*/ 3095338 w 3857795"/>
                <a:gd name="connsiteY49" fmla="*/ 806461 h 2712517"/>
                <a:gd name="connsiteX50" fmla="*/ 3135621 w 3857795"/>
                <a:gd name="connsiteY50" fmla="*/ 954357 h 2712517"/>
                <a:gd name="connsiteX51" fmla="*/ 3302993 w 3857795"/>
                <a:gd name="connsiteY51" fmla="*/ 1486601 h 2712517"/>
                <a:gd name="connsiteX52" fmla="*/ 3420677 w 3857795"/>
                <a:gd name="connsiteY52" fmla="*/ 1586642 h 2712517"/>
                <a:gd name="connsiteX53" fmla="*/ 3534200 w 3857795"/>
                <a:gd name="connsiteY53" fmla="*/ 1623179 h 2712517"/>
                <a:gd name="connsiteX54" fmla="*/ 3849385 w 3857795"/>
                <a:gd name="connsiteY54" fmla="*/ 2146601 h 2712517"/>
                <a:gd name="connsiteX55" fmla="*/ 3857209 w 3857795"/>
                <a:gd name="connsiteY55" fmla="*/ 2304401 h 2712517"/>
                <a:gd name="connsiteX56" fmla="*/ 3748929 w 3857795"/>
                <a:gd name="connsiteY56" fmla="*/ 2426996 h 2712517"/>
                <a:gd name="connsiteX57" fmla="*/ 3650054 w 3857795"/>
                <a:gd name="connsiteY57" fmla="*/ 2545430 h 2712517"/>
                <a:gd name="connsiteX58" fmla="*/ 3202786 w 3857795"/>
                <a:gd name="connsiteY58" fmla="*/ 2658121 h 2712517"/>
                <a:gd name="connsiteX59" fmla="*/ 3041323 w 3857795"/>
                <a:gd name="connsiteY59" fmla="*/ 2378141 h 2712517"/>
                <a:gd name="connsiteX60" fmla="*/ 2903581 w 3857795"/>
                <a:gd name="connsiteY60" fmla="*/ 2426247 h 2712517"/>
                <a:gd name="connsiteX61" fmla="*/ 1888280 w 3857795"/>
                <a:gd name="connsiteY61" fmla="*/ 2433988 h 2712517"/>
                <a:gd name="connsiteX62" fmla="*/ 1765435 w 3857795"/>
                <a:gd name="connsiteY62" fmla="*/ 2403859 h 2712517"/>
                <a:gd name="connsiteX63" fmla="*/ 1459405 w 3857795"/>
                <a:gd name="connsiteY63" fmla="*/ 2704146 h 2712517"/>
                <a:gd name="connsiteX64" fmla="*/ 1402644 w 3857795"/>
                <a:gd name="connsiteY64" fmla="*/ 2702648 h 2712517"/>
                <a:gd name="connsiteX65" fmla="*/ 1118087 w 3857795"/>
                <a:gd name="connsiteY65" fmla="*/ 2448553 h 2712517"/>
                <a:gd name="connsiteX66" fmla="*/ 1058246 w 3857795"/>
                <a:gd name="connsiteY66" fmla="*/ 2423501 h 2712517"/>
                <a:gd name="connsiteX67" fmla="*/ 1022458 w 3857795"/>
                <a:gd name="connsiteY67" fmla="*/ 2432906 h 2712517"/>
                <a:gd name="connsiteX68" fmla="*/ 774438 w 3857795"/>
                <a:gd name="connsiteY68" fmla="*/ 2206026 h 2712517"/>
                <a:gd name="connsiteX69" fmla="*/ 803984 w 3857795"/>
                <a:gd name="connsiteY69" fmla="*/ 2051970 h 2712517"/>
                <a:gd name="connsiteX70" fmla="*/ 1067900 w 3857795"/>
                <a:gd name="connsiteY70" fmla="*/ 1362924 h 2712517"/>
                <a:gd name="connsiteX71" fmla="*/ 1178510 w 3857795"/>
                <a:gd name="connsiteY71" fmla="*/ 1249234 h 2712517"/>
                <a:gd name="connsiteX72" fmla="*/ 1250253 w 3857795"/>
                <a:gd name="connsiteY72" fmla="*/ 1121396 h 2712517"/>
                <a:gd name="connsiteX73" fmla="*/ 1300939 w 3857795"/>
                <a:gd name="connsiteY73" fmla="*/ 944120 h 2712517"/>
                <a:gd name="connsiteX74" fmla="*/ 1312008 w 3857795"/>
                <a:gd name="connsiteY74" fmla="*/ 873959 h 2712517"/>
                <a:gd name="connsiteX75" fmla="*/ 1313839 w 3857795"/>
                <a:gd name="connsiteY75" fmla="*/ 295939 h 2712517"/>
                <a:gd name="connsiteX76" fmla="*/ 1263153 w 3857795"/>
                <a:gd name="connsiteY76" fmla="*/ 87703 h 2712517"/>
                <a:gd name="connsiteX77" fmla="*/ 1351708 w 3857795"/>
                <a:gd name="connsiteY77" fmla="*/ 2976 h 2712517"/>
                <a:gd name="connsiteX78" fmla="*/ 2257147 w 3857795"/>
                <a:gd name="connsiteY78" fmla="*/ 4724 h 2712517"/>
                <a:gd name="connsiteX79" fmla="*/ 2321119 w 3857795"/>
                <a:gd name="connsiteY79" fmla="*/ 11 h 271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857795" h="2712517">
                  <a:moveTo>
                    <a:pt x="1554591" y="2461149"/>
                  </a:moveTo>
                  <a:lnTo>
                    <a:pt x="1549293" y="2466446"/>
                  </a:lnTo>
                  <a:lnTo>
                    <a:pt x="1548685" y="2466765"/>
                  </a:lnTo>
                  <a:lnTo>
                    <a:pt x="1551955" y="2468111"/>
                  </a:lnTo>
                  <a:cubicBezTo>
                    <a:pt x="1552704" y="2465947"/>
                    <a:pt x="1554036" y="2464283"/>
                    <a:pt x="1555950" y="2463201"/>
                  </a:cubicBezTo>
                  <a:close/>
                  <a:moveTo>
                    <a:pt x="754630" y="1825256"/>
                  </a:moveTo>
                  <a:cubicBezTo>
                    <a:pt x="791750" y="1824923"/>
                    <a:pt x="805316" y="1840654"/>
                    <a:pt x="794913" y="1876941"/>
                  </a:cubicBezTo>
                  <a:cubicBezTo>
                    <a:pt x="785841" y="1908568"/>
                    <a:pt x="776769" y="1937781"/>
                    <a:pt x="732741" y="1921551"/>
                  </a:cubicBezTo>
                  <a:cubicBezTo>
                    <a:pt x="663828" y="1896000"/>
                    <a:pt x="594582" y="1871614"/>
                    <a:pt x="525503" y="1846729"/>
                  </a:cubicBezTo>
                  <a:cubicBezTo>
                    <a:pt x="525919" y="1839572"/>
                    <a:pt x="526335" y="1832497"/>
                    <a:pt x="526751" y="1825423"/>
                  </a:cubicBezTo>
                  <a:cubicBezTo>
                    <a:pt x="602739" y="1825423"/>
                    <a:pt x="678643" y="1825839"/>
                    <a:pt x="754630" y="1825256"/>
                  </a:cubicBezTo>
                  <a:close/>
                  <a:moveTo>
                    <a:pt x="340903" y="1526051"/>
                  </a:moveTo>
                  <a:cubicBezTo>
                    <a:pt x="514184" y="1526051"/>
                    <a:pt x="687465" y="1525802"/>
                    <a:pt x="860746" y="1526301"/>
                  </a:cubicBezTo>
                  <a:cubicBezTo>
                    <a:pt x="884966" y="1526385"/>
                    <a:pt x="920504" y="1525968"/>
                    <a:pt x="901195" y="1564503"/>
                  </a:cubicBezTo>
                  <a:cubicBezTo>
                    <a:pt x="879805" y="1607033"/>
                    <a:pt x="880971" y="1685433"/>
                    <a:pt x="807647" y="1669703"/>
                  </a:cubicBezTo>
                  <a:cubicBezTo>
                    <a:pt x="650429" y="1635913"/>
                    <a:pt x="495624" y="1590970"/>
                    <a:pt x="339821" y="1550604"/>
                  </a:cubicBezTo>
                  <a:cubicBezTo>
                    <a:pt x="340237" y="1542448"/>
                    <a:pt x="340570" y="1534208"/>
                    <a:pt x="340903" y="1526051"/>
                  </a:cubicBezTo>
                  <a:close/>
                  <a:moveTo>
                    <a:pt x="1080811" y="1222830"/>
                  </a:moveTo>
                  <a:cubicBezTo>
                    <a:pt x="1097051" y="1222955"/>
                    <a:pt x="1112220" y="1228302"/>
                    <a:pt x="1122914" y="1249401"/>
                  </a:cubicBezTo>
                  <a:cubicBezTo>
                    <a:pt x="1095782" y="1290932"/>
                    <a:pt x="1059411" y="1321726"/>
                    <a:pt x="1014801" y="1343199"/>
                  </a:cubicBezTo>
                  <a:cubicBezTo>
                    <a:pt x="977182" y="1397214"/>
                    <a:pt x="929409" y="1410281"/>
                    <a:pt x="863159" y="1398296"/>
                  </a:cubicBezTo>
                  <a:cubicBezTo>
                    <a:pt x="597329" y="1350107"/>
                    <a:pt x="330416" y="1307744"/>
                    <a:pt x="64002" y="1262468"/>
                  </a:cubicBezTo>
                  <a:cubicBezTo>
                    <a:pt x="41281" y="1258556"/>
                    <a:pt x="19475" y="1249151"/>
                    <a:pt x="0" y="1226347"/>
                  </a:cubicBezTo>
                  <a:cubicBezTo>
                    <a:pt x="151309" y="1226347"/>
                    <a:pt x="302618" y="1226347"/>
                    <a:pt x="453926" y="1226347"/>
                  </a:cubicBezTo>
                  <a:cubicBezTo>
                    <a:pt x="646766" y="1226347"/>
                    <a:pt x="839522" y="1225265"/>
                    <a:pt x="1032279" y="1227595"/>
                  </a:cubicBezTo>
                  <a:cubicBezTo>
                    <a:pt x="1047260" y="1227803"/>
                    <a:pt x="1064572" y="1222705"/>
                    <a:pt x="1080811" y="1222830"/>
                  </a:cubicBezTo>
                  <a:close/>
                  <a:moveTo>
                    <a:pt x="2321119" y="11"/>
                  </a:moveTo>
                  <a:cubicBezTo>
                    <a:pt x="2342040" y="292"/>
                    <a:pt x="2359893" y="5930"/>
                    <a:pt x="2366676" y="27445"/>
                  </a:cubicBezTo>
                  <a:cubicBezTo>
                    <a:pt x="2384154" y="82958"/>
                    <a:pt x="2397304" y="152371"/>
                    <a:pt x="2355190" y="203640"/>
                  </a:cubicBezTo>
                  <a:cubicBezTo>
                    <a:pt x="2332053" y="231770"/>
                    <a:pt x="2327975" y="256822"/>
                    <a:pt x="2327891" y="287284"/>
                  </a:cubicBezTo>
                  <a:cubicBezTo>
                    <a:pt x="2327558" y="489278"/>
                    <a:pt x="2326893" y="691273"/>
                    <a:pt x="2328141" y="893268"/>
                  </a:cubicBezTo>
                  <a:cubicBezTo>
                    <a:pt x="2328640" y="969921"/>
                    <a:pt x="2384237" y="1034673"/>
                    <a:pt x="2372335" y="1117235"/>
                  </a:cubicBezTo>
                  <a:cubicBezTo>
                    <a:pt x="2365011" y="1168170"/>
                    <a:pt x="2356356" y="1211033"/>
                    <a:pt x="2322731" y="1252231"/>
                  </a:cubicBezTo>
                  <a:cubicBezTo>
                    <a:pt x="2227934" y="1368501"/>
                    <a:pt x="2149866" y="1494924"/>
                    <a:pt x="2108502" y="1641156"/>
                  </a:cubicBezTo>
                  <a:cubicBezTo>
                    <a:pt x="2031266" y="1914228"/>
                    <a:pt x="2150033" y="2078603"/>
                    <a:pt x="2435422" y="2089173"/>
                  </a:cubicBezTo>
                  <a:cubicBezTo>
                    <a:pt x="2525558" y="2092502"/>
                    <a:pt x="2615861" y="2088341"/>
                    <a:pt x="2706080" y="2087592"/>
                  </a:cubicBezTo>
                  <a:cubicBezTo>
                    <a:pt x="2866877" y="1951098"/>
                    <a:pt x="2932378" y="1750435"/>
                    <a:pt x="3046650" y="1582564"/>
                  </a:cubicBezTo>
                  <a:cubicBezTo>
                    <a:pt x="3046567" y="1552685"/>
                    <a:pt x="3046400" y="1522806"/>
                    <a:pt x="3046317" y="1492927"/>
                  </a:cubicBezTo>
                  <a:cubicBezTo>
                    <a:pt x="2989222" y="1265963"/>
                    <a:pt x="2934458" y="1038418"/>
                    <a:pt x="2873868" y="812370"/>
                  </a:cubicBezTo>
                  <a:cubicBezTo>
                    <a:pt x="2850897" y="726728"/>
                    <a:pt x="2814610" y="644666"/>
                    <a:pt x="2784315" y="560938"/>
                  </a:cubicBezTo>
                  <a:cubicBezTo>
                    <a:pt x="2722310" y="533972"/>
                    <a:pt x="2661470" y="502928"/>
                    <a:pt x="2593889" y="491858"/>
                  </a:cubicBezTo>
                  <a:cubicBezTo>
                    <a:pt x="2499508" y="476461"/>
                    <a:pt x="2523394" y="404219"/>
                    <a:pt x="2525309" y="346542"/>
                  </a:cubicBezTo>
                  <a:cubicBezTo>
                    <a:pt x="2527389" y="281707"/>
                    <a:pt x="2577576" y="279544"/>
                    <a:pt x="2626847" y="281790"/>
                  </a:cubicBezTo>
                  <a:cubicBezTo>
                    <a:pt x="2709742" y="285536"/>
                    <a:pt x="2786812" y="310920"/>
                    <a:pt x="2850980" y="361606"/>
                  </a:cubicBezTo>
                  <a:cubicBezTo>
                    <a:pt x="2888100" y="390986"/>
                    <a:pt x="2909240" y="377087"/>
                    <a:pt x="2935540" y="354282"/>
                  </a:cubicBezTo>
                  <a:cubicBezTo>
                    <a:pt x="2948025" y="336305"/>
                    <a:pt x="2960425" y="318244"/>
                    <a:pt x="2972910" y="300267"/>
                  </a:cubicBezTo>
                  <a:cubicBezTo>
                    <a:pt x="2994882" y="210381"/>
                    <a:pt x="3140781" y="146045"/>
                    <a:pt x="3211442" y="195317"/>
                  </a:cubicBezTo>
                  <a:cubicBezTo>
                    <a:pt x="3239656" y="214958"/>
                    <a:pt x="3230751" y="245670"/>
                    <a:pt x="3230917" y="272386"/>
                  </a:cubicBezTo>
                  <a:cubicBezTo>
                    <a:pt x="3231749" y="408963"/>
                    <a:pt x="3231416" y="545540"/>
                    <a:pt x="3231333" y="682118"/>
                  </a:cubicBezTo>
                  <a:cubicBezTo>
                    <a:pt x="3231333" y="811538"/>
                    <a:pt x="3231250" y="811538"/>
                    <a:pt x="3095338" y="806461"/>
                  </a:cubicBezTo>
                  <a:cubicBezTo>
                    <a:pt x="3096004" y="859810"/>
                    <a:pt x="3120390" y="906168"/>
                    <a:pt x="3135621" y="954357"/>
                  </a:cubicBezTo>
                  <a:cubicBezTo>
                    <a:pt x="3191633" y="1131716"/>
                    <a:pt x="3252556" y="1307661"/>
                    <a:pt x="3302993" y="1486601"/>
                  </a:cubicBezTo>
                  <a:cubicBezTo>
                    <a:pt x="3321885" y="1553767"/>
                    <a:pt x="3349351" y="1587308"/>
                    <a:pt x="3420677" y="1586642"/>
                  </a:cubicBezTo>
                  <a:cubicBezTo>
                    <a:pt x="3460627" y="1586309"/>
                    <a:pt x="3500243" y="1599043"/>
                    <a:pt x="3534200" y="1623179"/>
                  </a:cubicBezTo>
                  <a:cubicBezTo>
                    <a:pt x="3753257" y="1729128"/>
                    <a:pt x="3827663" y="1922051"/>
                    <a:pt x="3849385" y="2146601"/>
                  </a:cubicBezTo>
                  <a:cubicBezTo>
                    <a:pt x="3851966" y="2199201"/>
                    <a:pt x="3854046" y="2251801"/>
                    <a:pt x="3857209" y="2304401"/>
                  </a:cubicBezTo>
                  <a:cubicBezTo>
                    <a:pt x="3861870" y="2381471"/>
                    <a:pt x="3839898" y="2429493"/>
                    <a:pt x="3748929" y="2426996"/>
                  </a:cubicBezTo>
                  <a:cubicBezTo>
                    <a:pt x="3674440" y="2425165"/>
                    <a:pt x="3674856" y="2501153"/>
                    <a:pt x="3650054" y="2545430"/>
                  </a:cubicBezTo>
                  <a:cubicBezTo>
                    <a:pt x="3558919" y="2708058"/>
                    <a:pt x="3348102" y="2764736"/>
                    <a:pt x="3202786" y="2658121"/>
                  </a:cubicBezTo>
                  <a:cubicBezTo>
                    <a:pt x="3110736" y="2590540"/>
                    <a:pt x="3065376" y="2493079"/>
                    <a:pt x="3041323" y="2378141"/>
                  </a:cubicBezTo>
                  <a:cubicBezTo>
                    <a:pt x="3000625" y="2416427"/>
                    <a:pt x="2955182" y="2426164"/>
                    <a:pt x="2903581" y="2426247"/>
                  </a:cubicBezTo>
                  <a:cubicBezTo>
                    <a:pt x="2565175" y="2426996"/>
                    <a:pt x="2226686" y="2428661"/>
                    <a:pt x="1888280" y="2433988"/>
                  </a:cubicBezTo>
                  <a:cubicBezTo>
                    <a:pt x="1842338" y="2434654"/>
                    <a:pt x="1805218" y="2418424"/>
                    <a:pt x="1765435" y="2403859"/>
                  </a:cubicBezTo>
                  <a:cubicBezTo>
                    <a:pt x="1720492" y="2598447"/>
                    <a:pt x="1641342" y="2675682"/>
                    <a:pt x="1459405" y="2704146"/>
                  </a:cubicBezTo>
                  <a:cubicBezTo>
                    <a:pt x="1440180" y="2713301"/>
                    <a:pt x="1421370" y="2710888"/>
                    <a:pt x="1402644" y="2702648"/>
                  </a:cubicBezTo>
                  <a:cubicBezTo>
                    <a:pt x="1257078" y="2674600"/>
                    <a:pt x="1149797" y="2602525"/>
                    <a:pt x="1118087" y="2448553"/>
                  </a:cubicBezTo>
                  <a:cubicBezTo>
                    <a:pt x="1109098" y="2404858"/>
                    <a:pt x="1092869" y="2399614"/>
                    <a:pt x="1058246" y="2423501"/>
                  </a:cubicBezTo>
                  <a:cubicBezTo>
                    <a:pt x="1048674" y="2430076"/>
                    <a:pt x="1034609" y="2430492"/>
                    <a:pt x="1022458" y="2432906"/>
                  </a:cubicBezTo>
                  <a:cubicBezTo>
                    <a:pt x="819464" y="2472772"/>
                    <a:pt x="747472" y="2408104"/>
                    <a:pt x="774438" y="2206026"/>
                  </a:cubicBezTo>
                  <a:cubicBezTo>
                    <a:pt x="781346" y="2154424"/>
                    <a:pt x="778599" y="2100242"/>
                    <a:pt x="803984" y="2051970"/>
                  </a:cubicBezTo>
                  <a:cubicBezTo>
                    <a:pt x="852589" y="1807280"/>
                    <a:pt x="919338" y="1569497"/>
                    <a:pt x="1067900" y="1362924"/>
                  </a:cubicBezTo>
                  <a:cubicBezTo>
                    <a:pt x="1081466" y="1302334"/>
                    <a:pt x="1123413" y="1269459"/>
                    <a:pt x="1178510" y="1249234"/>
                  </a:cubicBezTo>
                  <a:cubicBezTo>
                    <a:pt x="1238518" y="1226763"/>
                    <a:pt x="1257910" y="1187979"/>
                    <a:pt x="1250253" y="1121396"/>
                  </a:cubicBezTo>
                  <a:cubicBezTo>
                    <a:pt x="1243262" y="1060224"/>
                    <a:pt x="1230694" y="990146"/>
                    <a:pt x="1300939" y="944120"/>
                  </a:cubicBezTo>
                  <a:cubicBezTo>
                    <a:pt x="1314339" y="935298"/>
                    <a:pt x="1311925" y="898095"/>
                    <a:pt x="1312008" y="873959"/>
                  </a:cubicBezTo>
                  <a:cubicBezTo>
                    <a:pt x="1312757" y="681286"/>
                    <a:pt x="1309595" y="488529"/>
                    <a:pt x="1313839" y="295939"/>
                  </a:cubicBezTo>
                  <a:cubicBezTo>
                    <a:pt x="1315504" y="220867"/>
                    <a:pt x="1251751" y="168101"/>
                    <a:pt x="1263153" y="87703"/>
                  </a:cubicBezTo>
                  <a:cubicBezTo>
                    <a:pt x="1272059" y="24615"/>
                    <a:pt x="1287373" y="2477"/>
                    <a:pt x="1351708" y="2976"/>
                  </a:cubicBezTo>
                  <a:cubicBezTo>
                    <a:pt x="1653494" y="5473"/>
                    <a:pt x="1955362" y="3392"/>
                    <a:pt x="2257147" y="4724"/>
                  </a:cubicBezTo>
                  <a:cubicBezTo>
                    <a:pt x="2276206" y="4807"/>
                    <a:pt x="2300197" y="-270"/>
                    <a:pt x="2321119" y="11"/>
                  </a:cubicBezTo>
                  <a:close/>
                </a:path>
              </a:pathLst>
            </a:custGeom>
            <a:solidFill>
              <a:schemeClr val="accent2"/>
            </a:solidFill>
            <a:ln w="8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2661A43-4A74-4568-B9BD-9C34621FC0FF}"/>
                </a:ext>
              </a:extLst>
            </p:cNvPr>
            <p:cNvSpPr/>
            <p:nvPr/>
          </p:nvSpPr>
          <p:spPr>
            <a:xfrm>
              <a:off x="8292681" y="3317699"/>
              <a:ext cx="2889737" cy="2262330"/>
            </a:xfrm>
            <a:custGeom>
              <a:avLst/>
              <a:gdLst>
                <a:gd name="connsiteX0" fmla="*/ 432955 w 2889737"/>
                <a:gd name="connsiteY0" fmla="*/ 1980021 h 2262330"/>
                <a:gd name="connsiteX1" fmla="*/ 498289 w 2889737"/>
                <a:gd name="connsiteY1" fmla="*/ 1980104 h 2262330"/>
                <a:gd name="connsiteX2" fmla="*/ 639361 w 2889737"/>
                <a:gd name="connsiteY2" fmla="*/ 2199243 h 2262330"/>
                <a:gd name="connsiteX3" fmla="*/ 622882 w 2889737"/>
                <a:gd name="connsiteY3" fmla="*/ 2215722 h 2262330"/>
                <a:gd name="connsiteX4" fmla="*/ 401578 w 2889737"/>
                <a:gd name="connsiteY4" fmla="*/ 2215390 h 2262330"/>
                <a:gd name="connsiteX5" fmla="*/ 360962 w 2889737"/>
                <a:gd name="connsiteY5" fmla="*/ 2035367 h 2262330"/>
                <a:gd name="connsiteX6" fmla="*/ 432955 w 2889737"/>
                <a:gd name="connsiteY6" fmla="*/ 1980021 h 2262330"/>
                <a:gd name="connsiteX7" fmla="*/ 2462140 w 2889737"/>
                <a:gd name="connsiteY7" fmla="*/ 1918847 h 2262330"/>
                <a:gd name="connsiteX8" fmla="*/ 2603129 w 2889737"/>
                <a:gd name="connsiteY8" fmla="*/ 2107359 h 2262330"/>
                <a:gd name="connsiteX9" fmla="*/ 2438087 w 2889737"/>
                <a:gd name="connsiteY9" fmla="*/ 2262330 h 2262330"/>
                <a:gd name="connsiteX10" fmla="*/ 2292688 w 2889737"/>
                <a:gd name="connsiteY10" fmla="*/ 2079727 h 2262330"/>
                <a:gd name="connsiteX11" fmla="*/ 2462140 w 2889737"/>
                <a:gd name="connsiteY11" fmla="*/ 1918847 h 2262330"/>
                <a:gd name="connsiteX12" fmla="*/ 611646 w 2889737"/>
                <a:gd name="connsiteY12" fmla="*/ 1456765 h 2262330"/>
                <a:gd name="connsiteX13" fmla="*/ 1147552 w 2889737"/>
                <a:gd name="connsiteY13" fmla="*/ 1969283 h 2262330"/>
                <a:gd name="connsiteX14" fmla="*/ 995744 w 2889737"/>
                <a:gd name="connsiteY14" fmla="*/ 2127916 h 2262330"/>
                <a:gd name="connsiteX15" fmla="*/ 859250 w 2889737"/>
                <a:gd name="connsiteY15" fmla="*/ 2011313 h 2262330"/>
                <a:gd name="connsiteX16" fmla="*/ 769613 w 2889737"/>
                <a:gd name="connsiteY16" fmla="*/ 1946812 h 2262330"/>
                <a:gd name="connsiteX17" fmla="*/ 238534 w 2889737"/>
                <a:gd name="connsiteY17" fmla="*/ 1941735 h 2262330"/>
                <a:gd name="connsiteX18" fmla="*/ 154390 w 2889737"/>
                <a:gd name="connsiteY18" fmla="*/ 2033369 h 2262330"/>
                <a:gd name="connsiteX19" fmla="*/ 68415 w 2889737"/>
                <a:gd name="connsiteY19" fmla="*/ 2129165 h 2262330"/>
                <a:gd name="connsiteX20" fmla="*/ 2 w 2889737"/>
                <a:gd name="connsiteY20" fmla="*/ 2059253 h 2262330"/>
                <a:gd name="connsiteX21" fmla="*/ 611646 w 2889737"/>
                <a:gd name="connsiteY21" fmla="*/ 1456765 h 2262330"/>
                <a:gd name="connsiteX22" fmla="*/ 2423417 w 2889737"/>
                <a:gd name="connsiteY22" fmla="*/ 1361349 h 2262330"/>
                <a:gd name="connsiteX23" fmla="*/ 2483223 w 2889737"/>
                <a:gd name="connsiteY23" fmla="*/ 1361589 h 2262330"/>
                <a:gd name="connsiteX24" fmla="*/ 2566592 w 2889737"/>
                <a:gd name="connsiteY24" fmla="*/ 1379612 h 2262330"/>
                <a:gd name="connsiteX25" fmla="*/ 2885356 w 2889737"/>
                <a:gd name="connsiteY25" fmla="*/ 2106777 h 2262330"/>
                <a:gd name="connsiteX26" fmla="*/ 2776077 w 2889737"/>
                <a:gd name="connsiteY26" fmla="*/ 2057838 h 2262330"/>
                <a:gd name="connsiteX27" fmla="*/ 2740455 w 2889737"/>
                <a:gd name="connsiteY27" fmla="*/ 1952305 h 2262330"/>
                <a:gd name="connsiteX28" fmla="*/ 2461558 w 2889737"/>
                <a:gd name="connsiteY28" fmla="*/ 1742653 h 2262330"/>
                <a:gd name="connsiteX29" fmla="*/ 2119074 w 2889737"/>
                <a:gd name="connsiteY29" fmla="*/ 1970699 h 2262330"/>
                <a:gd name="connsiteX30" fmla="*/ 1958943 w 2889737"/>
                <a:gd name="connsiteY30" fmla="*/ 2128000 h 2262330"/>
                <a:gd name="connsiteX31" fmla="*/ 1916247 w 2889737"/>
                <a:gd name="connsiteY31" fmla="*/ 2077314 h 2262330"/>
                <a:gd name="connsiteX32" fmla="*/ 2254902 w 2889737"/>
                <a:gd name="connsiteY32" fmla="*/ 1437372 h 2262330"/>
                <a:gd name="connsiteX33" fmla="*/ 2423417 w 2889737"/>
                <a:gd name="connsiteY33" fmla="*/ 1361349 h 2262330"/>
                <a:gd name="connsiteX34" fmla="*/ 1298278 w 2889737"/>
                <a:gd name="connsiteY34" fmla="*/ 707711 h 2262330"/>
                <a:gd name="connsiteX35" fmla="*/ 1409471 w 2889737"/>
                <a:gd name="connsiteY35" fmla="*/ 836132 h 2262330"/>
                <a:gd name="connsiteX36" fmla="*/ 1296114 w 2889737"/>
                <a:gd name="connsiteY36" fmla="*/ 964553 h 2262330"/>
                <a:gd name="connsiteX37" fmla="*/ 885965 w 2889737"/>
                <a:gd name="connsiteY37" fmla="*/ 963555 h 2262330"/>
                <a:gd name="connsiteX38" fmla="*/ 466495 w 2889737"/>
                <a:gd name="connsiteY38" fmla="*/ 962889 h 2262330"/>
                <a:gd name="connsiteX39" fmla="*/ 358881 w 2889737"/>
                <a:gd name="connsiteY39" fmla="*/ 815825 h 2262330"/>
                <a:gd name="connsiteX40" fmla="*/ 468659 w 2889737"/>
                <a:gd name="connsiteY40" fmla="*/ 708211 h 2262330"/>
                <a:gd name="connsiteX41" fmla="*/ 1298278 w 2889737"/>
                <a:gd name="connsiteY41" fmla="*/ 707711 h 2262330"/>
                <a:gd name="connsiteX42" fmla="*/ 2186845 w 2889737"/>
                <a:gd name="connsiteY42" fmla="*/ 2 h 2262330"/>
                <a:gd name="connsiteX43" fmla="*/ 2210838 w 2889737"/>
                <a:gd name="connsiteY43" fmla="*/ 33171 h 2262330"/>
                <a:gd name="connsiteX44" fmla="*/ 2210838 w 2889737"/>
                <a:gd name="connsiteY44" fmla="*/ 425259 h 2262330"/>
                <a:gd name="connsiteX45" fmla="*/ 2120369 w 2889737"/>
                <a:gd name="connsiteY45" fmla="*/ 463044 h 2262330"/>
                <a:gd name="connsiteX46" fmla="*/ 2026405 w 2889737"/>
                <a:gd name="connsiteY46" fmla="*/ 208533 h 2262330"/>
                <a:gd name="connsiteX47" fmla="*/ 2041802 w 2889737"/>
                <a:gd name="connsiteY47" fmla="*/ 108825 h 2262330"/>
                <a:gd name="connsiteX48" fmla="*/ 2079254 w 2889737"/>
                <a:gd name="connsiteY48" fmla="*/ 54810 h 2262330"/>
                <a:gd name="connsiteX49" fmla="*/ 2167892 w 2889737"/>
                <a:gd name="connsiteY49" fmla="*/ 6122 h 2262330"/>
                <a:gd name="connsiteX50" fmla="*/ 2186845 w 2889737"/>
                <a:gd name="connsiteY50" fmla="*/ 2 h 226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889737" h="2262330">
                  <a:moveTo>
                    <a:pt x="432955" y="1980021"/>
                  </a:moveTo>
                  <a:cubicBezTo>
                    <a:pt x="454594" y="1981851"/>
                    <a:pt x="476483" y="1980104"/>
                    <a:pt x="498289" y="1980104"/>
                  </a:cubicBezTo>
                  <a:cubicBezTo>
                    <a:pt x="665245" y="1979937"/>
                    <a:pt x="703863" y="2039862"/>
                    <a:pt x="639361" y="2199243"/>
                  </a:cubicBezTo>
                  <a:cubicBezTo>
                    <a:pt x="633868" y="2204737"/>
                    <a:pt x="628375" y="2210230"/>
                    <a:pt x="622882" y="2215722"/>
                  </a:cubicBezTo>
                  <a:cubicBezTo>
                    <a:pt x="549058" y="2262330"/>
                    <a:pt x="475235" y="2282555"/>
                    <a:pt x="401578" y="2215390"/>
                  </a:cubicBezTo>
                  <a:cubicBezTo>
                    <a:pt x="346065" y="2164787"/>
                    <a:pt x="344234" y="2102782"/>
                    <a:pt x="360962" y="2035367"/>
                  </a:cubicBezTo>
                  <a:cubicBezTo>
                    <a:pt x="370700" y="1996167"/>
                    <a:pt x="391257" y="1976525"/>
                    <a:pt x="432955" y="1980021"/>
                  </a:cubicBezTo>
                  <a:close/>
                  <a:moveTo>
                    <a:pt x="2462140" y="1918847"/>
                  </a:moveTo>
                  <a:cubicBezTo>
                    <a:pt x="2543371" y="1922342"/>
                    <a:pt x="2604710" y="2004323"/>
                    <a:pt x="2603129" y="2107359"/>
                  </a:cubicBezTo>
                  <a:cubicBezTo>
                    <a:pt x="2601797" y="2193334"/>
                    <a:pt x="2528473" y="2262246"/>
                    <a:pt x="2438087" y="2262330"/>
                  </a:cubicBezTo>
                  <a:cubicBezTo>
                    <a:pt x="2355192" y="2262413"/>
                    <a:pt x="2290524" y="2181182"/>
                    <a:pt x="2292688" y="2079727"/>
                  </a:cubicBezTo>
                  <a:cubicBezTo>
                    <a:pt x="2294602" y="1989092"/>
                    <a:pt x="2372837" y="1914852"/>
                    <a:pt x="2462140" y="1918847"/>
                  </a:cubicBezTo>
                  <a:close/>
                  <a:moveTo>
                    <a:pt x="611646" y="1456765"/>
                  </a:moveTo>
                  <a:cubicBezTo>
                    <a:pt x="869487" y="1464338"/>
                    <a:pt x="1109350" y="1690719"/>
                    <a:pt x="1147552" y="1969283"/>
                  </a:cubicBezTo>
                  <a:cubicBezTo>
                    <a:pt x="1173686" y="2159959"/>
                    <a:pt x="1175600" y="2124254"/>
                    <a:pt x="995744" y="2127916"/>
                  </a:cubicBezTo>
                  <a:cubicBezTo>
                    <a:pt x="926664" y="2138320"/>
                    <a:pt x="852342" y="2135740"/>
                    <a:pt x="859250" y="2011313"/>
                  </a:cubicBezTo>
                  <a:cubicBezTo>
                    <a:pt x="862079" y="1960877"/>
                    <a:pt x="807482" y="1947894"/>
                    <a:pt x="769613" y="1946812"/>
                  </a:cubicBezTo>
                  <a:cubicBezTo>
                    <a:pt x="592670" y="1941569"/>
                    <a:pt x="415560" y="1940070"/>
                    <a:pt x="238534" y="1941735"/>
                  </a:cubicBezTo>
                  <a:cubicBezTo>
                    <a:pt x="185517" y="1942234"/>
                    <a:pt x="157137" y="1976025"/>
                    <a:pt x="154390" y="2033369"/>
                  </a:cubicBezTo>
                  <a:cubicBezTo>
                    <a:pt x="151893" y="2084471"/>
                    <a:pt x="140408" y="2130746"/>
                    <a:pt x="68415" y="2129165"/>
                  </a:cubicBezTo>
                  <a:cubicBezTo>
                    <a:pt x="15732" y="2128000"/>
                    <a:pt x="-248" y="2112269"/>
                    <a:pt x="2" y="2059253"/>
                  </a:cubicBezTo>
                  <a:cubicBezTo>
                    <a:pt x="1500" y="1720182"/>
                    <a:pt x="277318" y="1446943"/>
                    <a:pt x="611646" y="1456765"/>
                  </a:cubicBezTo>
                  <a:close/>
                  <a:moveTo>
                    <a:pt x="2423417" y="1361349"/>
                  </a:moveTo>
                  <a:cubicBezTo>
                    <a:pt x="2443001" y="1359430"/>
                    <a:pt x="2462920" y="1359554"/>
                    <a:pt x="2483223" y="1361589"/>
                  </a:cubicBezTo>
                  <a:cubicBezTo>
                    <a:pt x="2510293" y="1364303"/>
                    <a:pt x="2538045" y="1370416"/>
                    <a:pt x="2566592" y="1379612"/>
                  </a:cubicBezTo>
                  <a:cubicBezTo>
                    <a:pt x="2861802" y="1539410"/>
                    <a:pt x="2906079" y="1808820"/>
                    <a:pt x="2885356" y="2106777"/>
                  </a:cubicBezTo>
                  <a:cubicBezTo>
                    <a:pt x="2824682" y="2144479"/>
                    <a:pt x="2789560" y="2130413"/>
                    <a:pt x="2776077" y="2057838"/>
                  </a:cubicBezTo>
                  <a:cubicBezTo>
                    <a:pt x="2769419" y="2021634"/>
                    <a:pt x="2755020" y="1986428"/>
                    <a:pt x="2740455" y="1952305"/>
                  </a:cubicBezTo>
                  <a:cubicBezTo>
                    <a:pt x="2688021" y="1829211"/>
                    <a:pt x="2606458" y="1742570"/>
                    <a:pt x="2461558" y="1742653"/>
                  </a:cubicBezTo>
                  <a:cubicBezTo>
                    <a:pt x="2305006" y="1742820"/>
                    <a:pt x="2175836" y="1832540"/>
                    <a:pt x="2119074" y="1970699"/>
                  </a:cubicBezTo>
                  <a:cubicBezTo>
                    <a:pt x="2089029" y="2043856"/>
                    <a:pt x="2080622" y="2142731"/>
                    <a:pt x="1958943" y="2128000"/>
                  </a:cubicBezTo>
                  <a:cubicBezTo>
                    <a:pt x="1922988" y="2123672"/>
                    <a:pt x="1905760" y="2113767"/>
                    <a:pt x="1916247" y="2077314"/>
                  </a:cubicBezTo>
                  <a:cubicBezTo>
                    <a:pt x="1984494" y="1840613"/>
                    <a:pt x="2056153" y="1606908"/>
                    <a:pt x="2254902" y="1437372"/>
                  </a:cubicBezTo>
                  <a:cubicBezTo>
                    <a:pt x="2308928" y="1391259"/>
                    <a:pt x="2364665" y="1367108"/>
                    <a:pt x="2423417" y="1361349"/>
                  </a:cubicBezTo>
                  <a:close/>
                  <a:moveTo>
                    <a:pt x="1298278" y="707711"/>
                  </a:moveTo>
                  <a:cubicBezTo>
                    <a:pt x="1396237" y="706296"/>
                    <a:pt x="1409138" y="756316"/>
                    <a:pt x="1409471" y="836132"/>
                  </a:cubicBezTo>
                  <a:cubicBezTo>
                    <a:pt x="1409804" y="917945"/>
                    <a:pt x="1390911" y="967217"/>
                    <a:pt x="1296114" y="964553"/>
                  </a:cubicBezTo>
                  <a:cubicBezTo>
                    <a:pt x="1159536" y="960808"/>
                    <a:pt x="1022709" y="963638"/>
                    <a:pt x="885965" y="963555"/>
                  </a:cubicBezTo>
                  <a:cubicBezTo>
                    <a:pt x="746142" y="963471"/>
                    <a:pt x="606236" y="965302"/>
                    <a:pt x="466495" y="962889"/>
                  </a:cubicBezTo>
                  <a:cubicBezTo>
                    <a:pt x="365040" y="961141"/>
                    <a:pt x="363043" y="949655"/>
                    <a:pt x="358881" y="815825"/>
                  </a:cubicBezTo>
                  <a:cubicBezTo>
                    <a:pt x="356301" y="732180"/>
                    <a:pt x="390508" y="707545"/>
                    <a:pt x="468659" y="708211"/>
                  </a:cubicBezTo>
                  <a:cubicBezTo>
                    <a:pt x="745227" y="710707"/>
                    <a:pt x="1021794" y="711789"/>
                    <a:pt x="1298278" y="707711"/>
                  </a:cubicBezTo>
                  <a:close/>
                  <a:moveTo>
                    <a:pt x="2186845" y="2"/>
                  </a:moveTo>
                  <a:cubicBezTo>
                    <a:pt x="2201771" y="197"/>
                    <a:pt x="2205907" y="17316"/>
                    <a:pt x="2210838" y="33171"/>
                  </a:cubicBezTo>
                  <a:cubicBezTo>
                    <a:pt x="2253368" y="163839"/>
                    <a:pt x="2253201" y="294590"/>
                    <a:pt x="2210838" y="425259"/>
                  </a:cubicBezTo>
                  <a:cubicBezTo>
                    <a:pt x="2204263" y="494172"/>
                    <a:pt x="2179128" y="509069"/>
                    <a:pt x="2120369" y="463044"/>
                  </a:cubicBezTo>
                  <a:cubicBezTo>
                    <a:pt x="2035227" y="396295"/>
                    <a:pt x="2013255" y="309571"/>
                    <a:pt x="2026405" y="208533"/>
                  </a:cubicBezTo>
                  <a:cubicBezTo>
                    <a:pt x="2030733" y="175158"/>
                    <a:pt x="2036642" y="142033"/>
                    <a:pt x="2041802" y="108825"/>
                  </a:cubicBezTo>
                  <a:cubicBezTo>
                    <a:pt x="2054369" y="90765"/>
                    <a:pt x="2066770" y="72788"/>
                    <a:pt x="2079254" y="54810"/>
                  </a:cubicBezTo>
                  <a:cubicBezTo>
                    <a:pt x="2108800" y="38580"/>
                    <a:pt x="2138430" y="22517"/>
                    <a:pt x="2167892" y="6122"/>
                  </a:cubicBezTo>
                  <a:cubicBezTo>
                    <a:pt x="2175695" y="1753"/>
                    <a:pt x="2181869" y="-63"/>
                    <a:pt x="2186845" y="2"/>
                  </a:cubicBezTo>
                  <a:close/>
                </a:path>
              </a:pathLst>
            </a:custGeom>
            <a:solidFill>
              <a:schemeClr val="bg1"/>
            </a:solidFill>
            <a:ln w="8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117EC4BB-0256-4B29-AFD5-B7A6D4B2697C}"/>
              </a:ext>
            </a:extLst>
          </p:cNvPr>
          <p:cNvGrpSpPr/>
          <p:nvPr/>
        </p:nvGrpSpPr>
        <p:grpSpPr>
          <a:xfrm flipH="1">
            <a:off x="4909310" y="4590074"/>
            <a:ext cx="1344906" cy="945639"/>
            <a:chOff x="7362215" y="3043962"/>
            <a:chExt cx="3857795" cy="2712517"/>
          </a:xfrm>
        </p:grpSpPr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5E28B8AE-AF11-418E-93A1-E13E0E8ADBE0}"/>
                </a:ext>
              </a:extLst>
            </p:cNvPr>
            <p:cNvSpPr/>
            <p:nvPr/>
          </p:nvSpPr>
          <p:spPr>
            <a:xfrm>
              <a:off x="7362215" y="3043962"/>
              <a:ext cx="3857795" cy="2712517"/>
            </a:xfrm>
            <a:custGeom>
              <a:avLst/>
              <a:gdLst>
                <a:gd name="connsiteX0" fmla="*/ 1554591 w 3857795"/>
                <a:gd name="connsiteY0" fmla="*/ 2461149 h 2712517"/>
                <a:gd name="connsiteX1" fmla="*/ 1549293 w 3857795"/>
                <a:gd name="connsiteY1" fmla="*/ 2466446 h 2712517"/>
                <a:gd name="connsiteX2" fmla="*/ 1548685 w 3857795"/>
                <a:gd name="connsiteY2" fmla="*/ 2466765 h 2712517"/>
                <a:gd name="connsiteX3" fmla="*/ 1551955 w 3857795"/>
                <a:gd name="connsiteY3" fmla="*/ 2468111 h 2712517"/>
                <a:gd name="connsiteX4" fmla="*/ 1555950 w 3857795"/>
                <a:gd name="connsiteY4" fmla="*/ 2463201 h 2712517"/>
                <a:gd name="connsiteX5" fmla="*/ 754630 w 3857795"/>
                <a:gd name="connsiteY5" fmla="*/ 1825256 h 2712517"/>
                <a:gd name="connsiteX6" fmla="*/ 794913 w 3857795"/>
                <a:gd name="connsiteY6" fmla="*/ 1876941 h 2712517"/>
                <a:gd name="connsiteX7" fmla="*/ 732741 w 3857795"/>
                <a:gd name="connsiteY7" fmla="*/ 1921551 h 2712517"/>
                <a:gd name="connsiteX8" fmla="*/ 525503 w 3857795"/>
                <a:gd name="connsiteY8" fmla="*/ 1846729 h 2712517"/>
                <a:gd name="connsiteX9" fmla="*/ 526751 w 3857795"/>
                <a:gd name="connsiteY9" fmla="*/ 1825423 h 2712517"/>
                <a:gd name="connsiteX10" fmla="*/ 754630 w 3857795"/>
                <a:gd name="connsiteY10" fmla="*/ 1825256 h 2712517"/>
                <a:gd name="connsiteX11" fmla="*/ 340903 w 3857795"/>
                <a:gd name="connsiteY11" fmla="*/ 1526051 h 2712517"/>
                <a:gd name="connsiteX12" fmla="*/ 860746 w 3857795"/>
                <a:gd name="connsiteY12" fmla="*/ 1526301 h 2712517"/>
                <a:gd name="connsiteX13" fmla="*/ 901195 w 3857795"/>
                <a:gd name="connsiteY13" fmla="*/ 1564503 h 2712517"/>
                <a:gd name="connsiteX14" fmla="*/ 807647 w 3857795"/>
                <a:gd name="connsiteY14" fmla="*/ 1669703 h 2712517"/>
                <a:gd name="connsiteX15" fmla="*/ 339821 w 3857795"/>
                <a:gd name="connsiteY15" fmla="*/ 1550604 h 2712517"/>
                <a:gd name="connsiteX16" fmla="*/ 340903 w 3857795"/>
                <a:gd name="connsiteY16" fmla="*/ 1526051 h 2712517"/>
                <a:gd name="connsiteX17" fmla="*/ 1080811 w 3857795"/>
                <a:gd name="connsiteY17" fmla="*/ 1222830 h 2712517"/>
                <a:gd name="connsiteX18" fmla="*/ 1122914 w 3857795"/>
                <a:gd name="connsiteY18" fmla="*/ 1249401 h 2712517"/>
                <a:gd name="connsiteX19" fmla="*/ 1014801 w 3857795"/>
                <a:gd name="connsiteY19" fmla="*/ 1343199 h 2712517"/>
                <a:gd name="connsiteX20" fmla="*/ 863159 w 3857795"/>
                <a:gd name="connsiteY20" fmla="*/ 1398296 h 2712517"/>
                <a:gd name="connsiteX21" fmla="*/ 64002 w 3857795"/>
                <a:gd name="connsiteY21" fmla="*/ 1262468 h 2712517"/>
                <a:gd name="connsiteX22" fmla="*/ 0 w 3857795"/>
                <a:gd name="connsiteY22" fmla="*/ 1226347 h 2712517"/>
                <a:gd name="connsiteX23" fmla="*/ 453926 w 3857795"/>
                <a:gd name="connsiteY23" fmla="*/ 1226347 h 2712517"/>
                <a:gd name="connsiteX24" fmla="*/ 1032279 w 3857795"/>
                <a:gd name="connsiteY24" fmla="*/ 1227595 h 2712517"/>
                <a:gd name="connsiteX25" fmla="*/ 1080811 w 3857795"/>
                <a:gd name="connsiteY25" fmla="*/ 1222830 h 2712517"/>
                <a:gd name="connsiteX26" fmla="*/ 2321119 w 3857795"/>
                <a:gd name="connsiteY26" fmla="*/ 11 h 2712517"/>
                <a:gd name="connsiteX27" fmla="*/ 2366676 w 3857795"/>
                <a:gd name="connsiteY27" fmla="*/ 27445 h 2712517"/>
                <a:gd name="connsiteX28" fmla="*/ 2355190 w 3857795"/>
                <a:gd name="connsiteY28" fmla="*/ 203640 h 2712517"/>
                <a:gd name="connsiteX29" fmla="*/ 2327891 w 3857795"/>
                <a:gd name="connsiteY29" fmla="*/ 287284 h 2712517"/>
                <a:gd name="connsiteX30" fmla="*/ 2328141 w 3857795"/>
                <a:gd name="connsiteY30" fmla="*/ 893268 h 2712517"/>
                <a:gd name="connsiteX31" fmla="*/ 2372335 w 3857795"/>
                <a:gd name="connsiteY31" fmla="*/ 1117235 h 2712517"/>
                <a:gd name="connsiteX32" fmla="*/ 2322731 w 3857795"/>
                <a:gd name="connsiteY32" fmla="*/ 1252231 h 2712517"/>
                <a:gd name="connsiteX33" fmla="*/ 2108502 w 3857795"/>
                <a:gd name="connsiteY33" fmla="*/ 1641156 h 2712517"/>
                <a:gd name="connsiteX34" fmla="*/ 2435422 w 3857795"/>
                <a:gd name="connsiteY34" fmla="*/ 2089173 h 2712517"/>
                <a:gd name="connsiteX35" fmla="*/ 2706080 w 3857795"/>
                <a:gd name="connsiteY35" fmla="*/ 2087592 h 2712517"/>
                <a:gd name="connsiteX36" fmla="*/ 3046650 w 3857795"/>
                <a:gd name="connsiteY36" fmla="*/ 1582564 h 2712517"/>
                <a:gd name="connsiteX37" fmla="*/ 3046317 w 3857795"/>
                <a:gd name="connsiteY37" fmla="*/ 1492927 h 2712517"/>
                <a:gd name="connsiteX38" fmla="*/ 2873868 w 3857795"/>
                <a:gd name="connsiteY38" fmla="*/ 812370 h 2712517"/>
                <a:gd name="connsiteX39" fmla="*/ 2784315 w 3857795"/>
                <a:gd name="connsiteY39" fmla="*/ 560938 h 2712517"/>
                <a:gd name="connsiteX40" fmla="*/ 2593889 w 3857795"/>
                <a:gd name="connsiteY40" fmla="*/ 491858 h 2712517"/>
                <a:gd name="connsiteX41" fmla="*/ 2525309 w 3857795"/>
                <a:gd name="connsiteY41" fmla="*/ 346542 h 2712517"/>
                <a:gd name="connsiteX42" fmla="*/ 2626847 w 3857795"/>
                <a:gd name="connsiteY42" fmla="*/ 281790 h 2712517"/>
                <a:gd name="connsiteX43" fmla="*/ 2850980 w 3857795"/>
                <a:gd name="connsiteY43" fmla="*/ 361606 h 2712517"/>
                <a:gd name="connsiteX44" fmla="*/ 2935540 w 3857795"/>
                <a:gd name="connsiteY44" fmla="*/ 354282 h 2712517"/>
                <a:gd name="connsiteX45" fmla="*/ 2972910 w 3857795"/>
                <a:gd name="connsiteY45" fmla="*/ 300267 h 2712517"/>
                <a:gd name="connsiteX46" fmla="*/ 3211442 w 3857795"/>
                <a:gd name="connsiteY46" fmla="*/ 195317 h 2712517"/>
                <a:gd name="connsiteX47" fmla="*/ 3230917 w 3857795"/>
                <a:gd name="connsiteY47" fmla="*/ 272386 h 2712517"/>
                <a:gd name="connsiteX48" fmla="*/ 3231333 w 3857795"/>
                <a:gd name="connsiteY48" fmla="*/ 682118 h 2712517"/>
                <a:gd name="connsiteX49" fmla="*/ 3095338 w 3857795"/>
                <a:gd name="connsiteY49" fmla="*/ 806461 h 2712517"/>
                <a:gd name="connsiteX50" fmla="*/ 3135621 w 3857795"/>
                <a:gd name="connsiteY50" fmla="*/ 954357 h 2712517"/>
                <a:gd name="connsiteX51" fmla="*/ 3302993 w 3857795"/>
                <a:gd name="connsiteY51" fmla="*/ 1486601 h 2712517"/>
                <a:gd name="connsiteX52" fmla="*/ 3420677 w 3857795"/>
                <a:gd name="connsiteY52" fmla="*/ 1586642 h 2712517"/>
                <a:gd name="connsiteX53" fmla="*/ 3534200 w 3857795"/>
                <a:gd name="connsiteY53" fmla="*/ 1623179 h 2712517"/>
                <a:gd name="connsiteX54" fmla="*/ 3849385 w 3857795"/>
                <a:gd name="connsiteY54" fmla="*/ 2146601 h 2712517"/>
                <a:gd name="connsiteX55" fmla="*/ 3857209 w 3857795"/>
                <a:gd name="connsiteY55" fmla="*/ 2304401 h 2712517"/>
                <a:gd name="connsiteX56" fmla="*/ 3748929 w 3857795"/>
                <a:gd name="connsiteY56" fmla="*/ 2426996 h 2712517"/>
                <a:gd name="connsiteX57" fmla="*/ 3650054 w 3857795"/>
                <a:gd name="connsiteY57" fmla="*/ 2545430 h 2712517"/>
                <a:gd name="connsiteX58" fmla="*/ 3202786 w 3857795"/>
                <a:gd name="connsiteY58" fmla="*/ 2658121 h 2712517"/>
                <a:gd name="connsiteX59" fmla="*/ 3041323 w 3857795"/>
                <a:gd name="connsiteY59" fmla="*/ 2378141 h 2712517"/>
                <a:gd name="connsiteX60" fmla="*/ 2903581 w 3857795"/>
                <a:gd name="connsiteY60" fmla="*/ 2426247 h 2712517"/>
                <a:gd name="connsiteX61" fmla="*/ 1888280 w 3857795"/>
                <a:gd name="connsiteY61" fmla="*/ 2433988 h 2712517"/>
                <a:gd name="connsiteX62" fmla="*/ 1765435 w 3857795"/>
                <a:gd name="connsiteY62" fmla="*/ 2403859 h 2712517"/>
                <a:gd name="connsiteX63" fmla="*/ 1459405 w 3857795"/>
                <a:gd name="connsiteY63" fmla="*/ 2704146 h 2712517"/>
                <a:gd name="connsiteX64" fmla="*/ 1402644 w 3857795"/>
                <a:gd name="connsiteY64" fmla="*/ 2702648 h 2712517"/>
                <a:gd name="connsiteX65" fmla="*/ 1118087 w 3857795"/>
                <a:gd name="connsiteY65" fmla="*/ 2448553 h 2712517"/>
                <a:gd name="connsiteX66" fmla="*/ 1058246 w 3857795"/>
                <a:gd name="connsiteY66" fmla="*/ 2423501 h 2712517"/>
                <a:gd name="connsiteX67" fmla="*/ 1022458 w 3857795"/>
                <a:gd name="connsiteY67" fmla="*/ 2432906 h 2712517"/>
                <a:gd name="connsiteX68" fmla="*/ 774438 w 3857795"/>
                <a:gd name="connsiteY68" fmla="*/ 2206026 h 2712517"/>
                <a:gd name="connsiteX69" fmla="*/ 803984 w 3857795"/>
                <a:gd name="connsiteY69" fmla="*/ 2051970 h 2712517"/>
                <a:gd name="connsiteX70" fmla="*/ 1067900 w 3857795"/>
                <a:gd name="connsiteY70" fmla="*/ 1362924 h 2712517"/>
                <a:gd name="connsiteX71" fmla="*/ 1178510 w 3857795"/>
                <a:gd name="connsiteY71" fmla="*/ 1249234 h 2712517"/>
                <a:gd name="connsiteX72" fmla="*/ 1250253 w 3857795"/>
                <a:gd name="connsiteY72" fmla="*/ 1121396 h 2712517"/>
                <a:gd name="connsiteX73" fmla="*/ 1300939 w 3857795"/>
                <a:gd name="connsiteY73" fmla="*/ 944120 h 2712517"/>
                <a:gd name="connsiteX74" fmla="*/ 1312008 w 3857795"/>
                <a:gd name="connsiteY74" fmla="*/ 873959 h 2712517"/>
                <a:gd name="connsiteX75" fmla="*/ 1313839 w 3857795"/>
                <a:gd name="connsiteY75" fmla="*/ 295939 h 2712517"/>
                <a:gd name="connsiteX76" fmla="*/ 1263153 w 3857795"/>
                <a:gd name="connsiteY76" fmla="*/ 87703 h 2712517"/>
                <a:gd name="connsiteX77" fmla="*/ 1351708 w 3857795"/>
                <a:gd name="connsiteY77" fmla="*/ 2976 h 2712517"/>
                <a:gd name="connsiteX78" fmla="*/ 2257147 w 3857795"/>
                <a:gd name="connsiteY78" fmla="*/ 4724 h 2712517"/>
                <a:gd name="connsiteX79" fmla="*/ 2321119 w 3857795"/>
                <a:gd name="connsiteY79" fmla="*/ 11 h 271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857795" h="2712517">
                  <a:moveTo>
                    <a:pt x="1554591" y="2461149"/>
                  </a:moveTo>
                  <a:lnTo>
                    <a:pt x="1549293" y="2466446"/>
                  </a:lnTo>
                  <a:lnTo>
                    <a:pt x="1548685" y="2466765"/>
                  </a:lnTo>
                  <a:lnTo>
                    <a:pt x="1551955" y="2468111"/>
                  </a:lnTo>
                  <a:cubicBezTo>
                    <a:pt x="1552704" y="2465947"/>
                    <a:pt x="1554036" y="2464283"/>
                    <a:pt x="1555950" y="2463201"/>
                  </a:cubicBezTo>
                  <a:close/>
                  <a:moveTo>
                    <a:pt x="754630" y="1825256"/>
                  </a:moveTo>
                  <a:cubicBezTo>
                    <a:pt x="791750" y="1824923"/>
                    <a:pt x="805316" y="1840654"/>
                    <a:pt x="794913" y="1876941"/>
                  </a:cubicBezTo>
                  <a:cubicBezTo>
                    <a:pt x="785841" y="1908568"/>
                    <a:pt x="776769" y="1937781"/>
                    <a:pt x="732741" y="1921551"/>
                  </a:cubicBezTo>
                  <a:cubicBezTo>
                    <a:pt x="663828" y="1896000"/>
                    <a:pt x="594582" y="1871614"/>
                    <a:pt x="525503" y="1846729"/>
                  </a:cubicBezTo>
                  <a:cubicBezTo>
                    <a:pt x="525919" y="1839572"/>
                    <a:pt x="526335" y="1832497"/>
                    <a:pt x="526751" y="1825423"/>
                  </a:cubicBezTo>
                  <a:cubicBezTo>
                    <a:pt x="602739" y="1825423"/>
                    <a:pt x="678643" y="1825839"/>
                    <a:pt x="754630" y="1825256"/>
                  </a:cubicBezTo>
                  <a:close/>
                  <a:moveTo>
                    <a:pt x="340903" y="1526051"/>
                  </a:moveTo>
                  <a:cubicBezTo>
                    <a:pt x="514184" y="1526051"/>
                    <a:pt x="687465" y="1525802"/>
                    <a:pt x="860746" y="1526301"/>
                  </a:cubicBezTo>
                  <a:cubicBezTo>
                    <a:pt x="884966" y="1526385"/>
                    <a:pt x="920504" y="1525968"/>
                    <a:pt x="901195" y="1564503"/>
                  </a:cubicBezTo>
                  <a:cubicBezTo>
                    <a:pt x="879805" y="1607033"/>
                    <a:pt x="880971" y="1685433"/>
                    <a:pt x="807647" y="1669703"/>
                  </a:cubicBezTo>
                  <a:cubicBezTo>
                    <a:pt x="650429" y="1635913"/>
                    <a:pt x="495624" y="1590970"/>
                    <a:pt x="339821" y="1550604"/>
                  </a:cubicBezTo>
                  <a:cubicBezTo>
                    <a:pt x="340237" y="1542448"/>
                    <a:pt x="340570" y="1534208"/>
                    <a:pt x="340903" y="1526051"/>
                  </a:cubicBezTo>
                  <a:close/>
                  <a:moveTo>
                    <a:pt x="1080811" y="1222830"/>
                  </a:moveTo>
                  <a:cubicBezTo>
                    <a:pt x="1097051" y="1222955"/>
                    <a:pt x="1112220" y="1228302"/>
                    <a:pt x="1122914" y="1249401"/>
                  </a:cubicBezTo>
                  <a:cubicBezTo>
                    <a:pt x="1095782" y="1290932"/>
                    <a:pt x="1059411" y="1321726"/>
                    <a:pt x="1014801" y="1343199"/>
                  </a:cubicBezTo>
                  <a:cubicBezTo>
                    <a:pt x="977182" y="1397214"/>
                    <a:pt x="929409" y="1410281"/>
                    <a:pt x="863159" y="1398296"/>
                  </a:cubicBezTo>
                  <a:cubicBezTo>
                    <a:pt x="597329" y="1350107"/>
                    <a:pt x="330416" y="1307744"/>
                    <a:pt x="64002" y="1262468"/>
                  </a:cubicBezTo>
                  <a:cubicBezTo>
                    <a:pt x="41281" y="1258556"/>
                    <a:pt x="19475" y="1249151"/>
                    <a:pt x="0" y="1226347"/>
                  </a:cubicBezTo>
                  <a:cubicBezTo>
                    <a:pt x="151309" y="1226347"/>
                    <a:pt x="302618" y="1226347"/>
                    <a:pt x="453926" y="1226347"/>
                  </a:cubicBezTo>
                  <a:cubicBezTo>
                    <a:pt x="646766" y="1226347"/>
                    <a:pt x="839522" y="1225265"/>
                    <a:pt x="1032279" y="1227595"/>
                  </a:cubicBezTo>
                  <a:cubicBezTo>
                    <a:pt x="1047260" y="1227803"/>
                    <a:pt x="1064572" y="1222705"/>
                    <a:pt x="1080811" y="1222830"/>
                  </a:cubicBezTo>
                  <a:close/>
                  <a:moveTo>
                    <a:pt x="2321119" y="11"/>
                  </a:moveTo>
                  <a:cubicBezTo>
                    <a:pt x="2342040" y="292"/>
                    <a:pt x="2359893" y="5930"/>
                    <a:pt x="2366676" y="27445"/>
                  </a:cubicBezTo>
                  <a:cubicBezTo>
                    <a:pt x="2384154" y="82958"/>
                    <a:pt x="2397304" y="152371"/>
                    <a:pt x="2355190" y="203640"/>
                  </a:cubicBezTo>
                  <a:cubicBezTo>
                    <a:pt x="2332053" y="231770"/>
                    <a:pt x="2327975" y="256822"/>
                    <a:pt x="2327891" y="287284"/>
                  </a:cubicBezTo>
                  <a:cubicBezTo>
                    <a:pt x="2327558" y="489278"/>
                    <a:pt x="2326893" y="691273"/>
                    <a:pt x="2328141" y="893268"/>
                  </a:cubicBezTo>
                  <a:cubicBezTo>
                    <a:pt x="2328640" y="969921"/>
                    <a:pt x="2384237" y="1034673"/>
                    <a:pt x="2372335" y="1117235"/>
                  </a:cubicBezTo>
                  <a:cubicBezTo>
                    <a:pt x="2365011" y="1168170"/>
                    <a:pt x="2356356" y="1211033"/>
                    <a:pt x="2322731" y="1252231"/>
                  </a:cubicBezTo>
                  <a:cubicBezTo>
                    <a:pt x="2227934" y="1368501"/>
                    <a:pt x="2149866" y="1494924"/>
                    <a:pt x="2108502" y="1641156"/>
                  </a:cubicBezTo>
                  <a:cubicBezTo>
                    <a:pt x="2031266" y="1914228"/>
                    <a:pt x="2150033" y="2078603"/>
                    <a:pt x="2435422" y="2089173"/>
                  </a:cubicBezTo>
                  <a:cubicBezTo>
                    <a:pt x="2525558" y="2092502"/>
                    <a:pt x="2615861" y="2088341"/>
                    <a:pt x="2706080" y="2087592"/>
                  </a:cubicBezTo>
                  <a:cubicBezTo>
                    <a:pt x="2866877" y="1951098"/>
                    <a:pt x="2932378" y="1750435"/>
                    <a:pt x="3046650" y="1582564"/>
                  </a:cubicBezTo>
                  <a:cubicBezTo>
                    <a:pt x="3046567" y="1552685"/>
                    <a:pt x="3046400" y="1522806"/>
                    <a:pt x="3046317" y="1492927"/>
                  </a:cubicBezTo>
                  <a:cubicBezTo>
                    <a:pt x="2989222" y="1265963"/>
                    <a:pt x="2934458" y="1038418"/>
                    <a:pt x="2873868" y="812370"/>
                  </a:cubicBezTo>
                  <a:cubicBezTo>
                    <a:pt x="2850897" y="726728"/>
                    <a:pt x="2814610" y="644666"/>
                    <a:pt x="2784315" y="560938"/>
                  </a:cubicBezTo>
                  <a:cubicBezTo>
                    <a:pt x="2722310" y="533972"/>
                    <a:pt x="2661470" y="502928"/>
                    <a:pt x="2593889" y="491858"/>
                  </a:cubicBezTo>
                  <a:cubicBezTo>
                    <a:pt x="2499508" y="476461"/>
                    <a:pt x="2523394" y="404219"/>
                    <a:pt x="2525309" y="346542"/>
                  </a:cubicBezTo>
                  <a:cubicBezTo>
                    <a:pt x="2527389" y="281707"/>
                    <a:pt x="2577576" y="279544"/>
                    <a:pt x="2626847" y="281790"/>
                  </a:cubicBezTo>
                  <a:cubicBezTo>
                    <a:pt x="2709742" y="285536"/>
                    <a:pt x="2786812" y="310920"/>
                    <a:pt x="2850980" y="361606"/>
                  </a:cubicBezTo>
                  <a:cubicBezTo>
                    <a:pt x="2888100" y="390986"/>
                    <a:pt x="2909240" y="377087"/>
                    <a:pt x="2935540" y="354282"/>
                  </a:cubicBezTo>
                  <a:cubicBezTo>
                    <a:pt x="2948025" y="336305"/>
                    <a:pt x="2960425" y="318244"/>
                    <a:pt x="2972910" y="300267"/>
                  </a:cubicBezTo>
                  <a:cubicBezTo>
                    <a:pt x="2994882" y="210381"/>
                    <a:pt x="3140781" y="146045"/>
                    <a:pt x="3211442" y="195317"/>
                  </a:cubicBezTo>
                  <a:cubicBezTo>
                    <a:pt x="3239656" y="214958"/>
                    <a:pt x="3230751" y="245670"/>
                    <a:pt x="3230917" y="272386"/>
                  </a:cubicBezTo>
                  <a:cubicBezTo>
                    <a:pt x="3231749" y="408963"/>
                    <a:pt x="3231416" y="545540"/>
                    <a:pt x="3231333" y="682118"/>
                  </a:cubicBezTo>
                  <a:cubicBezTo>
                    <a:pt x="3231333" y="811538"/>
                    <a:pt x="3231250" y="811538"/>
                    <a:pt x="3095338" y="806461"/>
                  </a:cubicBezTo>
                  <a:cubicBezTo>
                    <a:pt x="3096004" y="859810"/>
                    <a:pt x="3120390" y="906168"/>
                    <a:pt x="3135621" y="954357"/>
                  </a:cubicBezTo>
                  <a:cubicBezTo>
                    <a:pt x="3191633" y="1131716"/>
                    <a:pt x="3252556" y="1307661"/>
                    <a:pt x="3302993" y="1486601"/>
                  </a:cubicBezTo>
                  <a:cubicBezTo>
                    <a:pt x="3321885" y="1553767"/>
                    <a:pt x="3349351" y="1587308"/>
                    <a:pt x="3420677" y="1586642"/>
                  </a:cubicBezTo>
                  <a:cubicBezTo>
                    <a:pt x="3460627" y="1586309"/>
                    <a:pt x="3500243" y="1599043"/>
                    <a:pt x="3534200" y="1623179"/>
                  </a:cubicBezTo>
                  <a:cubicBezTo>
                    <a:pt x="3753257" y="1729128"/>
                    <a:pt x="3827663" y="1922051"/>
                    <a:pt x="3849385" y="2146601"/>
                  </a:cubicBezTo>
                  <a:cubicBezTo>
                    <a:pt x="3851966" y="2199201"/>
                    <a:pt x="3854046" y="2251801"/>
                    <a:pt x="3857209" y="2304401"/>
                  </a:cubicBezTo>
                  <a:cubicBezTo>
                    <a:pt x="3861870" y="2381471"/>
                    <a:pt x="3839898" y="2429493"/>
                    <a:pt x="3748929" y="2426996"/>
                  </a:cubicBezTo>
                  <a:cubicBezTo>
                    <a:pt x="3674440" y="2425165"/>
                    <a:pt x="3674856" y="2501153"/>
                    <a:pt x="3650054" y="2545430"/>
                  </a:cubicBezTo>
                  <a:cubicBezTo>
                    <a:pt x="3558919" y="2708058"/>
                    <a:pt x="3348102" y="2764736"/>
                    <a:pt x="3202786" y="2658121"/>
                  </a:cubicBezTo>
                  <a:cubicBezTo>
                    <a:pt x="3110736" y="2590540"/>
                    <a:pt x="3065376" y="2493079"/>
                    <a:pt x="3041323" y="2378141"/>
                  </a:cubicBezTo>
                  <a:cubicBezTo>
                    <a:pt x="3000625" y="2416427"/>
                    <a:pt x="2955182" y="2426164"/>
                    <a:pt x="2903581" y="2426247"/>
                  </a:cubicBezTo>
                  <a:cubicBezTo>
                    <a:pt x="2565175" y="2426996"/>
                    <a:pt x="2226686" y="2428661"/>
                    <a:pt x="1888280" y="2433988"/>
                  </a:cubicBezTo>
                  <a:cubicBezTo>
                    <a:pt x="1842338" y="2434654"/>
                    <a:pt x="1805218" y="2418424"/>
                    <a:pt x="1765435" y="2403859"/>
                  </a:cubicBezTo>
                  <a:cubicBezTo>
                    <a:pt x="1720492" y="2598447"/>
                    <a:pt x="1641342" y="2675682"/>
                    <a:pt x="1459405" y="2704146"/>
                  </a:cubicBezTo>
                  <a:cubicBezTo>
                    <a:pt x="1440180" y="2713301"/>
                    <a:pt x="1421370" y="2710888"/>
                    <a:pt x="1402644" y="2702648"/>
                  </a:cubicBezTo>
                  <a:cubicBezTo>
                    <a:pt x="1257078" y="2674600"/>
                    <a:pt x="1149797" y="2602525"/>
                    <a:pt x="1118087" y="2448553"/>
                  </a:cubicBezTo>
                  <a:cubicBezTo>
                    <a:pt x="1109098" y="2404858"/>
                    <a:pt x="1092869" y="2399614"/>
                    <a:pt x="1058246" y="2423501"/>
                  </a:cubicBezTo>
                  <a:cubicBezTo>
                    <a:pt x="1048674" y="2430076"/>
                    <a:pt x="1034609" y="2430492"/>
                    <a:pt x="1022458" y="2432906"/>
                  </a:cubicBezTo>
                  <a:cubicBezTo>
                    <a:pt x="819464" y="2472772"/>
                    <a:pt x="747472" y="2408104"/>
                    <a:pt x="774438" y="2206026"/>
                  </a:cubicBezTo>
                  <a:cubicBezTo>
                    <a:pt x="781346" y="2154424"/>
                    <a:pt x="778599" y="2100242"/>
                    <a:pt x="803984" y="2051970"/>
                  </a:cubicBezTo>
                  <a:cubicBezTo>
                    <a:pt x="852589" y="1807280"/>
                    <a:pt x="919338" y="1569497"/>
                    <a:pt x="1067900" y="1362924"/>
                  </a:cubicBezTo>
                  <a:cubicBezTo>
                    <a:pt x="1081466" y="1302334"/>
                    <a:pt x="1123413" y="1269459"/>
                    <a:pt x="1178510" y="1249234"/>
                  </a:cubicBezTo>
                  <a:cubicBezTo>
                    <a:pt x="1238518" y="1226763"/>
                    <a:pt x="1257910" y="1187979"/>
                    <a:pt x="1250253" y="1121396"/>
                  </a:cubicBezTo>
                  <a:cubicBezTo>
                    <a:pt x="1243262" y="1060224"/>
                    <a:pt x="1230694" y="990146"/>
                    <a:pt x="1300939" y="944120"/>
                  </a:cubicBezTo>
                  <a:cubicBezTo>
                    <a:pt x="1314339" y="935298"/>
                    <a:pt x="1311925" y="898095"/>
                    <a:pt x="1312008" y="873959"/>
                  </a:cubicBezTo>
                  <a:cubicBezTo>
                    <a:pt x="1312757" y="681286"/>
                    <a:pt x="1309595" y="488529"/>
                    <a:pt x="1313839" y="295939"/>
                  </a:cubicBezTo>
                  <a:cubicBezTo>
                    <a:pt x="1315504" y="220867"/>
                    <a:pt x="1251751" y="168101"/>
                    <a:pt x="1263153" y="87703"/>
                  </a:cubicBezTo>
                  <a:cubicBezTo>
                    <a:pt x="1272059" y="24615"/>
                    <a:pt x="1287373" y="2477"/>
                    <a:pt x="1351708" y="2976"/>
                  </a:cubicBezTo>
                  <a:cubicBezTo>
                    <a:pt x="1653494" y="5473"/>
                    <a:pt x="1955362" y="3392"/>
                    <a:pt x="2257147" y="4724"/>
                  </a:cubicBezTo>
                  <a:cubicBezTo>
                    <a:pt x="2276206" y="4807"/>
                    <a:pt x="2300197" y="-270"/>
                    <a:pt x="2321119" y="11"/>
                  </a:cubicBezTo>
                  <a:close/>
                </a:path>
              </a:pathLst>
            </a:custGeom>
            <a:solidFill>
              <a:schemeClr val="accent3"/>
            </a:solidFill>
            <a:ln w="8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0E808DB-5CC0-4C43-B4B5-4432B8C9F387}"/>
                </a:ext>
              </a:extLst>
            </p:cNvPr>
            <p:cNvSpPr/>
            <p:nvPr/>
          </p:nvSpPr>
          <p:spPr>
            <a:xfrm>
              <a:off x="8292681" y="3317699"/>
              <a:ext cx="2889737" cy="2262330"/>
            </a:xfrm>
            <a:custGeom>
              <a:avLst/>
              <a:gdLst>
                <a:gd name="connsiteX0" fmla="*/ 432955 w 2889737"/>
                <a:gd name="connsiteY0" fmla="*/ 1980021 h 2262330"/>
                <a:gd name="connsiteX1" fmla="*/ 498289 w 2889737"/>
                <a:gd name="connsiteY1" fmla="*/ 1980104 h 2262330"/>
                <a:gd name="connsiteX2" fmla="*/ 639361 w 2889737"/>
                <a:gd name="connsiteY2" fmla="*/ 2199243 h 2262330"/>
                <a:gd name="connsiteX3" fmla="*/ 622882 w 2889737"/>
                <a:gd name="connsiteY3" fmla="*/ 2215722 h 2262330"/>
                <a:gd name="connsiteX4" fmla="*/ 401578 w 2889737"/>
                <a:gd name="connsiteY4" fmla="*/ 2215390 h 2262330"/>
                <a:gd name="connsiteX5" fmla="*/ 360962 w 2889737"/>
                <a:gd name="connsiteY5" fmla="*/ 2035367 h 2262330"/>
                <a:gd name="connsiteX6" fmla="*/ 432955 w 2889737"/>
                <a:gd name="connsiteY6" fmla="*/ 1980021 h 2262330"/>
                <a:gd name="connsiteX7" fmla="*/ 2462140 w 2889737"/>
                <a:gd name="connsiteY7" fmla="*/ 1918847 h 2262330"/>
                <a:gd name="connsiteX8" fmla="*/ 2603129 w 2889737"/>
                <a:gd name="connsiteY8" fmla="*/ 2107359 h 2262330"/>
                <a:gd name="connsiteX9" fmla="*/ 2438087 w 2889737"/>
                <a:gd name="connsiteY9" fmla="*/ 2262330 h 2262330"/>
                <a:gd name="connsiteX10" fmla="*/ 2292688 w 2889737"/>
                <a:gd name="connsiteY10" fmla="*/ 2079727 h 2262330"/>
                <a:gd name="connsiteX11" fmla="*/ 2462140 w 2889737"/>
                <a:gd name="connsiteY11" fmla="*/ 1918847 h 2262330"/>
                <a:gd name="connsiteX12" fmla="*/ 611646 w 2889737"/>
                <a:gd name="connsiteY12" fmla="*/ 1456765 h 2262330"/>
                <a:gd name="connsiteX13" fmla="*/ 1147552 w 2889737"/>
                <a:gd name="connsiteY13" fmla="*/ 1969283 h 2262330"/>
                <a:gd name="connsiteX14" fmla="*/ 995744 w 2889737"/>
                <a:gd name="connsiteY14" fmla="*/ 2127916 h 2262330"/>
                <a:gd name="connsiteX15" fmla="*/ 859250 w 2889737"/>
                <a:gd name="connsiteY15" fmla="*/ 2011313 h 2262330"/>
                <a:gd name="connsiteX16" fmla="*/ 769613 w 2889737"/>
                <a:gd name="connsiteY16" fmla="*/ 1946812 h 2262330"/>
                <a:gd name="connsiteX17" fmla="*/ 238534 w 2889737"/>
                <a:gd name="connsiteY17" fmla="*/ 1941735 h 2262330"/>
                <a:gd name="connsiteX18" fmla="*/ 154390 w 2889737"/>
                <a:gd name="connsiteY18" fmla="*/ 2033369 h 2262330"/>
                <a:gd name="connsiteX19" fmla="*/ 68415 w 2889737"/>
                <a:gd name="connsiteY19" fmla="*/ 2129165 h 2262330"/>
                <a:gd name="connsiteX20" fmla="*/ 2 w 2889737"/>
                <a:gd name="connsiteY20" fmla="*/ 2059253 h 2262330"/>
                <a:gd name="connsiteX21" fmla="*/ 611646 w 2889737"/>
                <a:gd name="connsiteY21" fmla="*/ 1456765 h 2262330"/>
                <a:gd name="connsiteX22" fmla="*/ 2423417 w 2889737"/>
                <a:gd name="connsiteY22" fmla="*/ 1361349 h 2262330"/>
                <a:gd name="connsiteX23" fmla="*/ 2483223 w 2889737"/>
                <a:gd name="connsiteY23" fmla="*/ 1361589 h 2262330"/>
                <a:gd name="connsiteX24" fmla="*/ 2566592 w 2889737"/>
                <a:gd name="connsiteY24" fmla="*/ 1379612 h 2262330"/>
                <a:gd name="connsiteX25" fmla="*/ 2885356 w 2889737"/>
                <a:gd name="connsiteY25" fmla="*/ 2106777 h 2262330"/>
                <a:gd name="connsiteX26" fmla="*/ 2776077 w 2889737"/>
                <a:gd name="connsiteY26" fmla="*/ 2057838 h 2262330"/>
                <a:gd name="connsiteX27" fmla="*/ 2740455 w 2889737"/>
                <a:gd name="connsiteY27" fmla="*/ 1952305 h 2262330"/>
                <a:gd name="connsiteX28" fmla="*/ 2461558 w 2889737"/>
                <a:gd name="connsiteY28" fmla="*/ 1742653 h 2262330"/>
                <a:gd name="connsiteX29" fmla="*/ 2119074 w 2889737"/>
                <a:gd name="connsiteY29" fmla="*/ 1970699 h 2262330"/>
                <a:gd name="connsiteX30" fmla="*/ 1958943 w 2889737"/>
                <a:gd name="connsiteY30" fmla="*/ 2128000 h 2262330"/>
                <a:gd name="connsiteX31" fmla="*/ 1916247 w 2889737"/>
                <a:gd name="connsiteY31" fmla="*/ 2077314 h 2262330"/>
                <a:gd name="connsiteX32" fmla="*/ 2254902 w 2889737"/>
                <a:gd name="connsiteY32" fmla="*/ 1437372 h 2262330"/>
                <a:gd name="connsiteX33" fmla="*/ 2423417 w 2889737"/>
                <a:gd name="connsiteY33" fmla="*/ 1361349 h 2262330"/>
                <a:gd name="connsiteX34" fmla="*/ 1298278 w 2889737"/>
                <a:gd name="connsiteY34" fmla="*/ 707711 h 2262330"/>
                <a:gd name="connsiteX35" fmla="*/ 1409471 w 2889737"/>
                <a:gd name="connsiteY35" fmla="*/ 836132 h 2262330"/>
                <a:gd name="connsiteX36" fmla="*/ 1296114 w 2889737"/>
                <a:gd name="connsiteY36" fmla="*/ 964553 h 2262330"/>
                <a:gd name="connsiteX37" fmla="*/ 885965 w 2889737"/>
                <a:gd name="connsiteY37" fmla="*/ 963555 h 2262330"/>
                <a:gd name="connsiteX38" fmla="*/ 466495 w 2889737"/>
                <a:gd name="connsiteY38" fmla="*/ 962889 h 2262330"/>
                <a:gd name="connsiteX39" fmla="*/ 358881 w 2889737"/>
                <a:gd name="connsiteY39" fmla="*/ 815825 h 2262330"/>
                <a:gd name="connsiteX40" fmla="*/ 468659 w 2889737"/>
                <a:gd name="connsiteY40" fmla="*/ 708211 h 2262330"/>
                <a:gd name="connsiteX41" fmla="*/ 1298278 w 2889737"/>
                <a:gd name="connsiteY41" fmla="*/ 707711 h 2262330"/>
                <a:gd name="connsiteX42" fmla="*/ 2186845 w 2889737"/>
                <a:gd name="connsiteY42" fmla="*/ 2 h 2262330"/>
                <a:gd name="connsiteX43" fmla="*/ 2210838 w 2889737"/>
                <a:gd name="connsiteY43" fmla="*/ 33171 h 2262330"/>
                <a:gd name="connsiteX44" fmla="*/ 2210838 w 2889737"/>
                <a:gd name="connsiteY44" fmla="*/ 425259 h 2262330"/>
                <a:gd name="connsiteX45" fmla="*/ 2120369 w 2889737"/>
                <a:gd name="connsiteY45" fmla="*/ 463044 h 2262330"/>
                <a:gd name="connsiteX46" fmla="*/ 2026405 w 2889737"/>
                <a:gd name="connsiteY46" fmla="*/ 208533 h 2262330"/>
                <a:gd name="connsiteX47" fmla="*/ 2041802 w 2889737"/>
                <a:gd name="connsiteY47" fmla="*/ 108825 h 2262330"/>
                <a:gd name="connsiteX48" fmla="*/ 2079254 w 2889737"/>
                <a:gd name="connsiteY48" fmla="*/ 54810 h 2262330"/>
                <a:gd name="connsiteX49" fmla="*/ 2167892 w 2889737"/>
                <a:gd name="connsiteY49" fmla="*/ 6122 h 2262330"/>
                <a:gd name="connsiteX50" fmla="*/ 2186845 w 2889737"/>
                <a:gd name="connsiteY50" fmla="*/ 2 h 226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889737" h="2262330">
                  <a:moveTo>
                    <a:pt x="432955" y="1980021"/>
                  </a:moveTo>
                  <a:cubicBezTo>
                    <a:pt x="454594" y="1981851"/>
                    <a:pt x="476483" y="1980104"/>
                    <a:pt x="498289" y="1980104"/>
                  </a:cubicBezTo>
                  <a:cubicBezTo>
                    <a:pt x="665245" y="1979937"/>
                    <a:pt x="703863" y="2039862"/>
                    <a:pt x="639361" y="2199243"/>
                  </a:cubicBezTo>
                  <a:cubicBezTo>
                    <a:pt x="633868" y="2204737"/>
                    <a:pt x="628375" y="2210230"/>
                    <a:pt x="622882" y="2215722"/>
                  </a:cubicBezTo>
                  <a:cubicBezTo>
                    <a:pt x="549058" y="2262330"/>
                    <a:pt x="475235" y="2282555"/>
                    <a:pt x="401578" y="2215390"/>
                  </a:cubicBezTo>
                  <a:cubicBezTo>
                    <a:pt x="346065" y="2164787"/>
                    <a:pt x="344234" y="2102782"/>
                    <a:pt x="360962" y="2035367"/>
                  </a:cubicBezTo>
                  <a:cubicBezTo>
                    <a:pt x="370700" y="1996167"/>
                    <a:pt x="391257" y="1976525"/>
                    <a:pt x="432955" y="1980021"/>
                  </a:cubicBezTo>
                  <a:close/>
                  <a:moveTo>
                    <a:pt x="2462140" y="1918847"/>
                  </a:moveTo>
                  <a:cubicBezTo>
                    <a:pt x="2543371" y="1922342"/>
                    <a:pt x="2604710" y="2004323"/>
                    <a:pt x="2603129" y="2107359"/>
                  </a:cubicBezTo>
                  <a:cubicBezTo>
                    <a:pt x="2601797" y="2193334"/>
                    <a:pt x="2528473" y="2262246"/>
                    <a:pt x="2438087" y="2262330"/>
                  </a:cubicBezTo>
                  <a:cubicBezTo>
                    <a:pt x="2355192" y="2262413"/>
                    <a:pt x="2290524" y="2181182"/>
                    <a:pt x="2292688" y="2079727"/>
                  </a:cubicBezTo>
                  <a:cubicBezTo>
                    <a:pt x="2294602" y="1989092"/>
                    <a:pt x="2372837" y="1914852"/>
                    <a:pt x="2462140" y="1918847"/>
                  </a:cubicBezTo>
                  <a:close/>
                  <a:moveTo>
                    <a:pt x="611646" y="1456765"/>
                  </a:moveTo>
                  <a:cubicBezTo>
                    <a:pt x="869487" y="1464338"/>
                    <a:pt x="1109350" y="1690719"/>
                    <a:pt x="1147552" y="1969283"/>
                  </a:cubicBezTo>
                  <a:cubicBezTo>
                    <a:pt x="1173686" y="2159959"/>
                    <a:pt x="1175600" y="2124254"/>
                    <a:pt x="995744" y="2127916"/>
                  </a:cubicBezTo>
                  <a:cubicBezTo>
                    <a:pt x="926664" y="2138320"/>
                    <a:pt x="852342" y="2135740"/>
                    <a:pt x="859250" y="2011313"/>
                  </a:cubicBezTo>
                  <a:cubicBezTo>
                    <a:pt x="862079" y="1960877"/>
                    <a:pt x="807482" y="1947894"/>
                    <a:pt x="769613" y="1946812"/>
                  </a:cubicBezTo>
                  <a:cubicBezTo>
                    <a:pt x="592670" y="1941569"/>
                    <a:pt x="415560" y="1940070"/>
                    <a:pt x="238534" y="1941735"/>
                  </a:cubicBezTo>
                  <a:cubicBezTo>
                    <a:pt x="185517" y="1942234"/>
                    <a:pt x="157137" y="1976025"/>
                    <a:pt x="154390" y="2033369"/>
                  </a:cubicBezTo>
                  <a:cubicBezTo>
                    <a:pt x="151893" y="2084471"/>
                    <a:pt x="140408" y="2130746"/>
                    <a:pt x="68415" y="2129165"/>
                  </a:cubicBezTo>
                  <a:cubicBezTo>
                    <a:pt x="15732" y="2128000"/>
                    <a:pt x="-248" y="2112269"/>
                    <a:pt x="2" y="2059253"/>
                  </a:cubicBezTo>
                  <a:cubicBezTo>
                    <a:pt x="1500" y="1720182"/>
                    <a:pt x="277318" y="1446943"/>
                    <a:pt x="611646" y="1456765"/>
                  </a:cubicBezTo>
                  <a:close/>
                  <a:moveTo>
                    <a:pt x="2423417" y="1361349"/>
                  </a:moveTo>
                  <a:cubicBezTo>
                    <a:pt x="2443001" y="1359430"/>
                    <a:pt x="2462920" y="1359554"/>
                    <a:pt x="2483223" y="1361589"/>
                  </a:cubicBezTo>
                  <a:cubicBezTo>
                    <a:pt x="2510293" y="1364303"/>
                    <a:pt x="2538045" y="1370416"/>
                    <a:pt x="2566592" y="1379612"/>
                  </a:cubicBezTo>
                  <a:cubicBezTo>
                    <a:pt x="2861802" y="1539410"/>
                    <a:pt x="2906079" y="1808820"/>
                    <a:pt x="2885356" y="2106777"/>
                  </a:cubicBezTo>
                  <a:cubicBezTo>
                    <a:pt x="2824682" y="2144479"/>
                    <a:pt x="2789560" y="2130413"/>
                    <a:pt x="2776077" y="2057838"/>
                  </a:cubicBezTo>
                  <a:cubicBezTo>
                    <a:pt x="2769419" y="2021634"/>
                    <a:pt x="2755020" y="1986428"/>
                    <a:pt x="2740455" y="1952305"/>
                  </a:cubicBezTo>
                  <a:cubicBezTo>
                    <a:pt x="2688021" y="1829211"/>
                    <a:pt x="2606458" y="1742570"/>
                    <a:pt x="2461558" y="1742653"/>
                  </a:cubicBezTo>
                  <a:cubicBezTo>
                    <a:pt x="2305006" y="1742820"/>
                    <a:pt x="2175836" y="1832540"/>
                    <a:pt x="2119074" y="1970699"/>
                  </a:cubicBezTo>
                  <a:cubicBezTo>
                    <a:pt x="2089029" y="2043856"/>
                    <a:pt x="2080622" y="2142731"/>
                    <a:pt x="1958943" y="2128000"/>
                  </a:cubicBezTo>
                  <a:cubicBezTo>
                    <a:pt x="1922988" y="2123672"/>
                    <a:pt x="1905760" y="2113767"/>
                    <a:pt x="1916247" y="2077314"/>
                  </a:cubicBezTo>
                  <a:cubicBezTo>
                    <a:pt x="1984494" y="1840613"/>
                    <a:pt x="2056153" y="1606908"/>
                    <a:pt x="2254902" y="1437372"/>
                  </a:cubicBezTo>
                  <a:cubicBezTo>
                    <a:pt x="2308928" y="1391259"/>
                    <a:pt x="2364665" y="1367108"/>
                    <a:pt x="2423417" y="1361349"/>
                  </a:cubicBezTo>
                  <a:close/>
                  <a:moveTo>
                    <a:pt x="1298278" y="707711"/>
                  </a:moveTo>
                  <a:cubicBezTo>
                    <a:pt x="1396237" y="706296"/>
                    <a:pt x="1409138" y="756316"/>
                    <a:pt x="1409471" y="836132"/>
                  </a:cubicBezTo>
                  <a:cubicBezTo>
                    <a:pt x="1409804" y="917945"/>
                    <a:pt x="1390911" y="967217"/>
                    <a:pt x="1296114" y="964553"/>
                  </a:cubicBezTo>
                  <a:cubicBezTo>
                    <a:pt x="1159536" y="960808"/>
                    <a:pt x="1022709" y="963638"/>
                    <a:pt x="885965" y="963555"/>
                  </a:cubicBezTo>
                  <a:cubicBezTo>
                    <a:pt x="746142" y="963471"/>
                    <a:pt x="606236" y="965302"/>
                    <a:pt x="466495" y="962889"/>
                  </a:cubicBezTo>
                  <a:cubicBezTo>
                    <a:pt x="365040" y="961141"/>
                    <a:pt x="363043" y="949655"/>
                    <a:pt x="358881" y="815825"/>
                  </a:cubicBezTo>
                  <a:cubicBezTo>
                    <a:pt x="356301" y="732180"/>
                    <a:pt x="390508" y="707545"/>
                    <a:pt x="468659" y="708211"/>
                  </a:cubicBezTo>
                  <a:cubicBezTo>
                    <a:pt x="745227" y="710707"/>
                    <a:pt x="1021794" y="711789"/>
                    <a:pt x="1298278" y="707711"/>
                  </a:cubicBezTo>
                  <a:close/>
                  <a:moveTo>
                    <a:pt x="2186845" y="2"/>
                  </a:moveTo>
                  <a:cubicBezTo>
                    <a:pt x="2201771" y="197"/>
                    <a:pt x="2205907" y="17316"/>
                    <a:pt x="2210838" y="33171"/>
                  </a:cubicBezTo>
                  <a:cubicBezTo>
                    <a:pt x="2253368" y="163839"/>
                    <a:pt x="2253201" y="294590"/>
                    <a:pt x="2210838" y="425259"/>
                  </a:cubicBezTo>
                  <a:cubicBezTo>
                    <a:pt x="2204263" y="494172"/>
                    <a:pt x="2179128" y="509069"/>
                    <a:pt x="2120369" y="463044"/>
                  </a:cubicBezTo>
                  <a:cubicBezTo>
                    <a:pt x="2035227" y="396295"/>
                    <a:pt x="2013255" y="309571"/>
                    <a:pt x="2026405" y="208533"/>
                  </a:cubicBezTo>
                  <a:cubicBezTo>
                    <a:pt x="2030733" y="175158"/>
                    <a:pt x="2036642" y="142033"/>
                    <a:pt x="2041802" y="108825"/>
                  </a:cubicBezTo>
                  <a:cubicBezTo>
                    <a:pt x="2054369" y="90765"/>
                    <a:pt x="2066770" y="72788"/>
                    <a:pt x="2079254" y="54810"/>
                  </a:cubicBezTo>
                  <a:cubicBezTo>
                    <a:pt x="2108800" y="38580"/>
                    <a:pt x="2138430" y="22517"/>
                    <a:pt x="2167892" y="6122"/>
                  </a:cubicBezTo>
                  <a:cubicBezTo>
                    <a:pt x="2175695" y="1753"/>
                    <a:pt x="2181869" y="-63"/>
                    <a:pt x="2186845" y="2"/>
                  </a:cubicBezTo>
                  <a:close/>
                </a:path>
              </a:pathLst>
            </a:custGeom>
            <a:solidFill>
              <a:schemeClr val="bg1"/>
            </a:solidFill>
            <a:ln w="8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A2A8F5F3-749E-407C-B4FB-A32480601DAF}"/>
              </a:ext>
            </a:extLst>
          </p:cNvPr>
          <p:cNvGrpSpPr/>
          <p:nvPr/>
        </p:nvGrpSpPr>
        <p:grpSpPr>
          <a:xfrm flipH="1">
            <a:off x="2600184" y="4590074"/>
            <a:ext cx="1344906" cy="945639"/>
            <a:chOff x="7362215" y="3043962"/>
            <a:chExt cx="3857795" cy="2712517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6F6A12BF-01A8-4E8D-910C-262F3DD57C34}"/>
                </a:ext>
              </a:extLst>
            </p:cNvPr>
            <p:cNvSpPr/>
            <p:nvPr/>
          </p:nvSpPr>
          <p:spPr>
            <a:xfrm>
              <a:off x="7362215" y="3043962"/>
              <a:ext cx="3857795" cy="2712517"/>
            </a:xfrm>
            <a:custGeom>
              <a:avLst/>
              <a:gdLst>
                <a:gd name="connsiteX0" fmla="*/ 1554591 w 3857795"/>
                <a:gd name="connsiteY0" fmla="*/ 2461149 h 2712517"/>
                <a:gd name="connsiteX1" fmla="*/ 1549293 w 3857795"/>
                <a:gd name="connsiteY1" fmla="*/ 2466446 h 2712517"/>
                <a:gd name="connsiteX2" fmla="*/ 1548685 w 3857795"/>
                <a:gd name="connsiteY2" fmla="*/ 2466765 h 2712517"/>
                <a:gd name="connsiteX3" fmla="*/ 1551955 w 3857795"/>
                <a:gd name="connsiteY3" fmla="*/ 2468111 h 2712517"/>
                <a:gd name="connsiteX4" fmla="*/ 1555950 w 3857795"/>
                <a:gd name="connsiteY4" fmla="*/ 2463201 h 2712517"/>
                <a:gd name="connsiteX5" fmla="*/ 754630 w 3857795"/>
                <a:gd name="connsiteY5" fmla="*/ 1825256 h 2712517"/>
                <a:gd name="connsiteX6" fmla="*/ 794913 w 3857795"/>
                <a:gd name="connsiteY6" fmla="*/ 1876941 h 2712517"/>
                <a:gd name="connsiteX7" fmla="*/ 732741 w 3857795"/>
                <a:gd name="connsiteY7" fmla="*/ 1921551 h 2712517"/>
                <a:gd name="connsiteX8" fmla="*/ 525503 w 3857795"/>
                <a:gd name="connsiteY8" fmla="*/ 1846729 h 2712517"/>
                <a:gd name="connsiteX9" fmla="*/ 526751 w 3857795"/>
                <a:gd name="connsiteY9" fmla="*/ 1825423 h 2712517"/>
                <a:gd name="connsiteX10" fmla="*/ 754630 w 3857795"/>
                <a:gd name="connsiteY10" fmla="*/ 1825256 h 2712517"/>
                <a:gd name="connsiteX11" fmla="*/ 340903 w 3857795"/>
                <a:gd name="connsiteY11" fmla="*/ 1526051 h 2712517"/>
                <a:gd name="connsiteX12" fmla="*/ 860746 w 3857795"/>
                <a:gd name="connsiteY12" fmla="*/ 1526301 h 2712517"/>
                <a:gd name="connsiteX13" fmla="*/ 901195 w 3857795"/>
                <a:gd name="connsiteY13" fmla="*/ 1564503 h 2712517"/>
                <a:gd name="connsiteX14" fmla="*/ 807647 w 3857795"/>
                <a:gd name="connsiteY14" fmla="*/ 1669703 h 2712517"/>
                <a:gd name="connsiteX15" fmla="*/ 339821 w 3857795"/>
                <a:gd name="connsiteY15" fmla="*/ 1550604 h 2712517"/>
                <a:gd name="connsiteX16" fmla="*/ 340903 w 3857795"/>
                <a:gd name="connsiteY16" fmla="*/ 1526051 h 2712517"/>
                <a:gd name="connsiteX17" fmla="*/ 1080811 w 3857795"/>
                <a:gd name="connsiteY17" fmla="*/ 1222830 h 2712517"/>
                <a:gd name="connsiteX18" fmla="*/ 1122914 w 3857795"/>
                <a:gd name="connsiteY18" fmla="*/ 1249401 h 2712517"/>
                <a:gd name="connsiteX19" fmla="*/ 1014801 w 3857795"/>
                <a:gd name="connsiteY19" fmla="*/ 1343199 h 2712517"/>
                <a:gd name="connsiteX20" fmla="*/ 863159 w 3857795"/>
                <a:gd name="connsiteY20" fmla="*/ 1398296 h 2712517"/>
                <a:gd name="connsiteX21" fmla="*/ 64002 w 3857795"/>
                <a:gd name="connsiteY21" fmla="*/ 1262468 h 2712517"/>
                <a:gd name="connsiteX22" fmla="*/ 0 w 3857795"/>
                <a:gd name="connsiteY22" fmla="*/ 1226347 h 2712517"/>
                <a:gd name="connsiteX23" fmla="*/ 453926 w 3857795"/>
                <a:gd name="connsiteY23" fmla="*/ 1226347 h 2712517"/>
                <a:gd name="connsiteX24" fmla="*/ 1032279 w 3857795"/>
                <a:gd name="connsiteY24" fmla="*/ 1227595 h 2712517"/>
                <a:gd name="connsiteX25" fmla="*/ 1080811 w 3857795"/>
                <a:gd name="connsiteY25" fmla="*/ 1222830 h 2712517"/>
                <a:gd name="connsiteX26" fmla="*/ 2321119 w 3857795"/>
                <a:gd name="connsiteY26" fmla="*/ 11 h 2712517"/>
                <a:gd name="connsiteX27" fmla="*/ 2366676 w 3857795"/>
                <a:gd name="connsiteY27" fmla="*/ 27445 h 2712517"/>
                <a:gd name="connsiteX28" fmla="*/ 2355190 w 3857795"/>
                <a:gd name="connsiteY28" fmla="*/ 203640 h 2712517"/>
                <a:gd name="connsiteX29" fmla="*/ 2327891 w 3857795"/>
                <a:gd name="connsiteY29" fmla="*/ 287284 h 2712517"/>
                <a:gd name="connsiteX30" fmla="*/ 2328141 w 3857795"/>
                <a:gd name="connsiteY30" fmla="*/ 893268 h 2712517"/>
                <a:gd name="connsiteX31" fmla="*/ 2372335 w 3857795"/>
                <a:gd name="connsiteY31" fmla="*/ 1117235 h 2712517"/>
                <a:gd name="connsiteX32" fmla="*/ 2322731 w 3857795"/>
                <a:gd name="connsiteY32" fmla="*/ 1252231 h 2712517"/>
                <a:gd name="connsiteX33" fmla="*/ 2108502 w 3857795"/>
                <a:gd name="connsiteY33" fmla="*/ 1641156 h 2712517"/>
                <a:gd name="connsiteX34" fmla="*/ 2435422 w 3857795"/>
                <a:gd name="connsiteY34" fmla="*/ 2089173 h 2712517"/>
                <a:gd name="connsiteX35" fmla="*/ 2706080 w 3857795"/>
                <a:gd name="connsiteY35" fmla="*/ 2087592 h 2712517"/>
                <a:gd name="connsiteX36" fmla="*/ 3046650 w 3857795"/>
                <a:gd name="connsiteY36" fmla="*/ 1582564 h 2712517"/>
                <a:gd name="connsiteX37" fmla="*/ 3046317 w 3857795"/>
                <a:gd name="connsiteY37" fmla="*/ 1492927 h 2712517"/>
                <a:gd name="connsiteX38" fmla="*/ 2873868 w 3857795"/>
                <a:gd name="connsiteY38" fmla="*/ 812370 h 2712517"/>
                <a:gd name="connsiteX39" fmla="*/ 2784315 w 3857795"/>
                <a:gd name="connsiteY39" fmla="*/ 560938 h 2712517"/>
                <a:gd name="connsiteX40" fmla="*/ 2593889 w 3857795"/>
                <a:gd name="connsiteY40" fmla="*/ 491858 h 2712517"/>
                <a:gd name="connsiteX41" fmla="*/ 2525309 w 3857795"/>
                <a:gd name="connsiteY41" fmla="*/ 346542 h 2712517"/>
                <a:gd name="connsiteX42" fmla="*/ 2626847 w 3857795"/>
                <a:gd name="connsiteY42" fmla="*/ 281790 h 2712517"/>
                <a:gd name="connsiteX43" fmla="*/ 2850980 w 3857795"/>
                <a:gd name="connsiteY43" fmla="*/ 361606 h 2712517"/>
                <a:gd name="connsiteX44" fmla="*/ 2935540 w 3857795"/>
                <a:gd name="connsiteY44" fmla="*/ 354282 h 2712517"/>
                <a:gd name="connsiteX45" fmla="*/ 2972910 w 3857795"/>
                <a:gd name="connsiteY45" fmla="*/ 300267 h 2712517"/>
                <a:gd name="connsiteX46" fmla="*/ 3211442 w 3857795"/>
                <a:gd name="connsiteY46" fmla="*/ 195317 h 2712517"/>
                <a:gd name="connsiteX47" fmla="*/ 3230917 w 3857795"/>
                <a:gd name="connsiteY47" fmla="*/ 272386 h 2712517"/>
                <a:gd name="connsiteX48" fmla="*/ 3231333 w 3857795"/>
                <a:gd name="connsiteY48" fmla="*/ 682118 h 2712517"/>
                <a:gd name="connsiteX49" fmla="*/ 3095338 w 3857795"/>
                <a:gd name="connsiteY49" fmla="*/ 806461 h 2712517"/>
                <a:gd name="connsiteX50" fmla="*/ 3135621 w 3857795"/>
                <a:gd name="connsiteY50" fmla="*/ 954357 h 2712517"/>
                <a:gd name="connsiteX51" fmla="*/ 3302993 w 3857795"/>
                <a:gd name="connsiteY51" fmla="*/ 1486601 h 2712517"/>
                <a:gd name="connsiteX52" fmla="*/ 3420677 w 3857795"/>
                <a:gd name="connsiteY52" fmla="*/ 1586642 h 2712517"/>
                <a:gd name="connsiteX53" fmla="*/ 3534200 w 3857795"/>
                <a:gd name="connsiteY53" fmla="*/ 1623179 h 2712517"/>
                <a:gd name="connsiteX54" fmla="*/ 3849385 w 3857795"/>
                <a:gd name="connsiteY54" fmla="*/ 2146601 h 2712517"/>
                <a:gd name="connsiteX55" fmla="*/ 3857209 w 3857795"/>
                <a:gd name="connsiteY55" fmla="*/ 2304401 h 2712517"/>
                <a:gd name="connsiteX56" fmla="*/ 3748929 w 3857795"/>
                <a:gd name="connsiteY56" fmla="*/ 2426996 h 2712517"/>
                <a:gd name="connsiteX57" fmla="*/ 3650054 w 3857795"/>
                <a:gd name="connsiteY57" fmla="*/ 2545430 h 2712517"/>
                <a:gd name="connsiteX58" fmla="*/ 3202786 w 3857795"/>
                <a:gd name="connsiteY58" fmla="*/ 2658121 h 2712517"/>
                <a:gd name="connsiteX59" fmla="*/ 3041323 w 3857795"/>
                <a:gd name="connsiteY59" fmla="*/ 2378141 h 2712517"/>
                <a:gd name="connsiteX60" fmla="*/ 2903581 w 3857795"/>
                <a:gd name="connsiteY60" fmla="*/ 2426247 h 2712517"/>
                <a:gd name="connsiteX61" fmla="*/ 1888280 w 3857795"/>
                <a:gd name="connsiteY61" fmla="*/ 2433988 h 2712517"/>
                <a:gd name="connsiteX62" fmla="*/ 1765435 w 3857795"/>
                <a:gd name="connsiteY62" fmla="*/ 2403859 h 2712517"/>
                <a:gd name="connsiteX63" fmla="*/ 1459405 w 3857795"/>
                <a:gd name="connsiteY63" fmla="*/ 2704146 h 2712517"/>
                <a:gd name="connsiteX64" fmla="*/ 1402644 w 3857795"/>
                <a:gd name="connsiteY64" fmla="*/ 2702648 h 2712517"/>
                <a:gd name="connsiteX65" fmla="*/ 1118087 w 3857795"/>
                <a:gd name="connsiteY65" fmla="*/ 2448553 h 2712517"/>
                <a:gd name="connsiteX66" fmla="*/ 1058246 w 3857795"/>
                <a:gd name="connsiteY66" fmla="*/ 2423501 h 2712517"/>
                <a:gd name="connsiteX67" fmla="*/ 1022458 w 3857795"/>
                <a:gd name="connsiteY67" fmla="*/ 2432906 h 2712517"/>
                <a:gd name="connsiteX68" fmla="*/ 774438 w 3857795"/>
                <a:gd name="connsiteY68" fmla="*/ 2206026 h 2712517"/>
                <a:gd name="connsiteX69" fmla="*/ 803984 w 3857795"/>
                <a:gd name="connsiteY69" fmla="*/ 2051970 h 2712517"/>
                <a:gd name="connsiteX70" fmla="*/ 1067900 w 3857795"/>
                <a:gd name="connsiteY70" fmla="*/ 1362924 h 2712517"/>
                <a:gd name="connsiteX71" fmla="*/ 1178510 w 3857795"/>
                <a:gd name="connsiteY71" fmla="*/ 1249234 h 2712517"/>
                <a:gd name="connsiteX72" fmla="*/ 1250253 w 3857795"/>
                <a:gd name="connsiteY72" fmla="*/ 1121396 h 2712517"/>
                <a:gd name="connsiteX73" fmla="*/ 1300939 w 3857795"/>
                <a:gd name="connsiteY73" fmla="*/ 944120 h 2712517"/>
                <a:gd name="connsiteX74" fmla="*/ 1312008 w 3857795"/>
                <a:gd name="connsiteY74" fmla="*/ 873959 h 2712517"/>
                <a:gd name="connsiteX75" fmla="*/ 1313839 w 3857795"/>
                <a:gd name="connsiteY75" fmla="*/ 295939 h 2712517"/>
                <a:gd name="connsiteX76" fmla="*/ 1263153 w 3857795"/>
                <a:gd name="connsiteY76" fmla="*/ 87703 h 2712517"/>
                <a:gd name="connsiteX77" fmla="*/ 1351708 w 3857795"/>
                <a:gd name="connsiteY77" fmla="*/ 2976 h 2712517"/>
                <a:gd name="connsiteX78" fmla="*/ 2257147 w 3857795"/>
                <a:gd name="connsiteY78" fmla="*/ 4724 h 2712517"/>
                <a:gd name="connsiteX79" fmla="*/ 2321119 w 3857795"/>
                <a:gd name="connsiteY79" fmla="*/ 11 h 271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857795" h="2712517">
                  <a:moveTo>
                    <a:pt x="1554591" y="2461149"/>
                  </a:moveTo>
                  <a:lnTo>
                    <a:pt x="1549293" y="2466446"/>
                  </a:lnTo>
                  <a:lnTo>
                    <a:pt x="1548685" y="2466765"/>
                  </a:lnTo>
                  <a:lnTo>
                    <a:pt x="1551955" y="2468111"/>
                  </a:lnTo>
                  <a:cubicBezTo>
                    <a:pt x="1552704" y="2465947"/>
                    <a:pt x="1554036" y="2464283"/>
                    <a:pt x="1555950" y="2463201"/>
                  </a:cubicBezTo>
                  <a:close/>
                  <a:moveTo>
                    <a:pt x="754630" y="1825256"/>
                  </a:moveTo>
                  <a:cubicBezTo>
                    <a:pt x="791750" y="1824923"/>
                    <a:pt x="805316" y="1840654"/>
                    <a:pt x="794913" y="1876941"/>
                  </a:cubicBezTo>
                  <a:cubicBezTo>
                    <a:pt x="785841" y="1908568"/>
                    <a:pt x="776769" y="1937781"/>
                    <a:pt x="732741" y="1921551"/>
                  </a:cubicBezTo>
                  <a:cubicBezTo>
                    <a:pt x="663828" y="1896000"/>
                    <a:pt x="594582" y="1871614"/>
                    <a:pt x="525503" y="1846729"/>
                  </a:cubicBezTo>
                  <a:cubicBezTo>
                    <a:pt x="525919" y="1839572"/>
                    <a:pt x="526335" y="1832497"/>
                    <a:pt x="526751" y="1825423"/>
                  </a:cubicBezTo>
                  <a:cubicBezTo>
                    <a:pt x="602739" y="1825423"/>
                    <a:pt x="678643" y="1825839"/>
                    <a:pt x="754630" y="1825256"/>
                  </a:cubicBezTo>
                  <a:close/>
                  <a:moveTo>
                    <a:pt x="340903" y="1526051"/>
                  </a:moveTo>
                  <a:cubicBezTo>
                    <a:pt x="514184" y="1526051"/>
                    <a:pt x="687465" y="1525802"/>
                    <a:pt x="860746" y="1526301"/>
                  </a:cubicBezTo>
                  <a:cubicBezTo>
                    <a:pt x="884966" y="1526385"/>
                    <a:pt x="920504" y="1525968"/>
                    <a:pt x="901195" y="1564503"/>
                  </a:cubicBezTo>
                  <a:cubicBezTo>
                    <a:pt x="879805" y="1607033"/>
                    <a:pt x="880971" y="1685433"/>
                    <a:pt x="807647" y="1669703"/>
                  </a:cubicBezTo>
                  <a:cubicBezTo>
                    <a:pt x="650429" y="1635913"/>
                    <a:pt x="495624" y="1590970"/>
                    <a:pt x="339821" y="1550604"/>
                  </a:cubicBezTo>
                  <a:cubicBezTo>
                    <a:pt x="340237" y="1542448"/>
                    <a:pt x="340570" y="1534208"/>
                    <a:pt x="340903" y="1526051"/>
                  </a:cubicBezTo>
                  <a:close/>
                  <a:moveTo>
                    <a:pt x="1080811" y="1222830"/>
                  </a:moveTo>
                  <a:cubicBezTo>
                    <a:pt x="1097051" y="1222955"/>
                    <a:pt x="1112220" y="1228302"/>
                    <a:pt x="1122914" y="1249401"/>
                  </a:cubicBezTo>
                  <a:cubicBezTo>
                    <a:pt x="1095782" y="1290932"/>
                    <a:pt x="1059411" y="1321726"/>
                    <a:pt x="1014801" y="1343199"/>
                  </a:cubicBezTo>
                  <a:cubicBezTo>
                    <a:pt x="977182" y="1397214"/>
                    <a:pt x="929409" y="1410281"/>
                    <a:pt x="863159" y="1398296"/>
                  </a:cubicBezTo>
                  <a:cubicBezTo>
                    <a:pt x="597329" y="1350107"/>
                    <a:pt x="330416" y="1307744"/>
                    <a:pt x="64002" y="1262468"/>
                  </a:cubicBezTo>
                  <a:cubicBezTo>
                    <a:pt x="41281" y="1258556"/>
                    <a:pt x="19475" y="1249151"/>
                    <a:pt x="0" y="1226347"/>
                  </a:cubicBezTo>
                  <a:cubicBezTo>
                    <a:pt x="151309" y="1226347"/>
                    <a:pt x="302618" y="1226347"/>
                    <a:pt x="453926" y="1226347"/>
                  </a:cubicBezTo>
                  <a:cubicBezTo>
                    <a:pt x="646766" y="1226347"/>
                    <a:pt x="839522" y="1225265"/>
                    <a:pt x="1032279" y="1227595"/>
                  </a:cubicBezTo>
                  <a:cubicBezTo>
                    <a:pt x="1047260" y="1227803"/>
                    <a:pt x="1064572" y="1222705"/>
                    <a:pt x="1080811" y="1222830"/>
                  </a:cubicBezTo>
                  <a:close/>
                  <a:moveTo>
                    <a:pt x="2321119" y="11"/>
                  </a:moveTo>
                  <a:cubicBezTo>
                    <a:pt x="2342040" y="292"/>
                    <a:pt x="2359893" y="5930"/>
                    <a:pt x="2366676" y="27445"/>
                  </a:cubicBezTo>
                  <a:cubicBezTo>
                    <a:pt x="2384154" y="82958"/>
                    <a:pt x="2397304" y="152371"/>
                    <a:pt x="2355190" y="203640"/>
                  </a:cubicBezTo>
                  <a:cubicBezTo>
                    <a:pt x="2332053" y="231770"/>
                    <a:pt x="2327975" y="256822"/>
                    <a:pt x="2327891" y="287284"/>
                  </a:cubicBezTo>
                  <a:cubicBezTo>
                    <a:pt x="2327558" y="489278"/>
                    <a:pt x="2326893" y="691273"/>
                    <a:pt x="2328141" y="893268"/>
                  </a:cubicBezTo>
                  <a:cubicBezTo>
                    <a:pt x="2328640" y="969921"/>
                    <a:pt x="2384237" y="1034673"/>
                    <a:pt x="2372335" y="1117235"/>
                  </a:cubicBezTo>
                  <a:cubicBezTo>
                    <a:pt x="2365011" y="1168170"/>
                    <a:pt x="2356356" y="1211033"/>
                    <a:pt x="2322731" y="1252231"/>
                  </a:cubicBezTo>
                  <a:cubicBezTo>
                    <a:pt x="2227934" y="1368501"/>
                    <a:pt x="2149866" y="1494924"/>
                    <a:pt x="2108502" y="1641156"/>
                  </a:cubicBezTo>
                  <a:cubicBezTo>
                    <a:pt x="2031266" y="1914228"/>
                    <a:pt x="2150033" y="2078603"/>
                    <a:pt x="2435422" y="2089173"/>
                  </a:cubicBezTo>
                  <a:cubicBezTo>
                    <a:pt x="2525558" y="2092502"/>
                    <a:pt x="2615861" y="2088341"/>
                    <a:pt x="2706080" y="2087592"/>
                  </a:cubicBezTo>
                  <a:cubicBezTo>
                    <a:pt x="2866877" y="1951098"/>
                    <a:pt x="2932378" y="1750435"/>
                    <a:pt x="3046650" y="1582564"/>
                  </a:cubicBezTo>
                  <a:cubicBezTo>
                    <a:pt x="3046567" y="1552685"/>
                    <a:pt x="3046400" y="1522806"/>
                    <a:pt x="3046317" y="1492927"/>
                  </a:cubicBezTo>
                  <a:cubicBezTo>
                    <a:pt x="2989222" y="1265963"/>
                    <a:pt x="2934458" y="1038418"/>
                    <a:pt x="2873868" y="812370"/>
                  </a:cubicBezTo>
                  <a:cubicBezTo>
                    <a:pt x="2850897" y="726728"/>
                    <a:pt x="2814610" y="644666"/>
                    <a:pt x="2784315" y="560938"/>
                  </a:cubicBezTo>
                  <a:cubicBezTo>
                    <a:pt x="2722310" y="533972"/>
                    <a:pt x="2661470" y="502928"/>
                    <a:pt x="2593889" y="491858"/>
                  </a:cubicBezTo>
                  <a:cubicBezTo>
                    <a:pt x="2499508" y="476461"/>
                    <a:pt x="2523394" y="404219"/>
                    <a:pt x="2525309" y="346542"/>
                  </a:cubicBezTo>
                  <a:cubicBezTo>
                    <a:pt x="2527389" y="281707"/>
                    <a:pt x="2577576" y="279544"/>
                    <a:pt x="2626847" y="281790"/>
                  </a:cubicBezTo>
                  <a:cubicBezTo>
                    <a:pt x="2709742" y="285536"/>
                    <a:pt x="2786812" y="310920"/>
                    <a:pt x="2850980" y="361606"/>
                  </a:cubicBezTo>
                  <a:cubicBezTo>
                    <a:pt x="2888100" y="390986"/>
                    <a:pt x="2909240" y="377087"/>
                    <a:pt x="2935540" y="354282"/>
                  </a:cubicBezTo>
                  <a:cubicBezTo>
                    <a:pt x="2948025" y="336305"/>
                    <a:pt x="2960425" y="318244"/>
                    <a:pt x="2972910" y="300267"/>
                  </a:cubicBezTo>
                  <a:cubicBezTo>
                    <a:pt x="2994882" y="210381"/>
                    <a:pt x="3140781" y="146045"/>
                    <a:pt x="3211442" y="195317"/>
                  </a:cubicBezTo>
                  <a:cubicBezTo>
                    <a:pt x="3239656" y="214958"/>
                    <a:pt x="3230751" y="245670"/>
                    <a:pt x="3230917" y="272386"/>
                  </a:cubicBezTo>
                  <a:cubicBezTo>
                    <a:pt x="3231749" y="408963"/>
                    <a:pt x="3231416" y="545540"/>
                    <a:pt x="3231333" y="682118"/>
                  </a:cubicBezTo>
                  <a:cubicBezTo>
                    <a:pt x="3231333" y="811538"/>
                    <a:pt x="3231250" y="811538"/>
                    <a:pt x="3095338" y="806461"/>
                  </a:cubicBezTo>
                  <a:cubicBezTo>
                    <a:pt x="3096004" y="859810"/>
                    <a:pt x="3120390" y="906168"/>
                    <a:pt x="3135621" y="954357"/>
                  </a:cubicBezTo>
                  <a:cubicBezTo>
                    <a:pt x="3191633" y="1131716"/>
                    <a:pt x="3252556" y="1307661"/>
                    <a:pt x="3302993" y="1486601"/>
                  </a:cubicBezTo>
                  <a:cubicBezTo>
                    <a:pt x="3321885" y="1553767"/>
                    <a:pt x="3349351" y="1587308"/>
                    <a:pt x="3420677" y="1586642"/>
                  </a:cubicBezTo>
                  <a:cubicBezTo>
                    <a:pt x="3460627" y="1586309"/>
                    <a:pt x="3500243" y="1599043"/>
                    <a:pt x="3534200" y="1623179"/>
                  </a:cubicBezTo>
                  <a:cubicBezTo>
                    <a:pt x="3753257" y="1729128"/>
                    <a:pt x="3827663" y="1922051"/>
                    <a:pt x="3849385" y="2146601"/>
                  </a:cubicBezTo>
                  <a:cubicBezTo>
                    <a:pt x="3851966" y="2199201"/>
                    <a:pt x="3854046" y="2251801"/>
                    <a:pt x="3857209" y="2304401"/>
                  </a:cubicBezTo>
                  <a:cubicBezTo>
                    <a:pt x="3861870" y="2381471"/>
                    <a:pt x="3839898" y="2429493"/>
                    <a:pt x="3748929" y="2426996"/>
                  </a:cubicBezTo>
                  <a:cubicBezTo>
                    <a:pt x="3674440" y="2425165"/>
                    <a:pt x="3674856" y="2501153"/>
                    <a:pt x="3650054" y="2545430"/>
                  </a:cubicBezTo>
                  <a:cubicBezTo>
                    <a:pt x="3558919" y="2708058"/>
                    <a:pt x="3348102" y="2764736"/>
                    <a:pt x="3202786" y="2658121"/>
                  </a:cubicBezTo>
                  <a:cubicBezTo>
                    <a:pt x="3110736" y="2590540"/>
                    <a:pt x="3065376" y="2493079"/>
                    <a:pt x="3041323" y="2378141"/>
                  </a:cubicBezTo>
                  <a:cubicBezTo>
                    <a:pt x="3000625" y="2416427"/>
                    <a:pt x="2955182" y="2426164"/>
                    <a:pt x="2903581" y="2426247"/>
                  </a:cubicBezTo>
                  <a:cubicBezTo>
                    <a:pt x="2565175" y="2426996"/>
                    <a:pt x="2226686" y="2428661"/>
                    <a:pt x="1888280" y="2433988"/>
                  </a:cubicBezTo>
                  <a:cubicBezTo>
                    <a:pt x="1842338" y="2434654"/>
                    <a:pt x="1805218" y="2418424"/>
                    <a:pt x="1765435" y="2403859"/>
                  </a:cubicBezTo>
                  <a:cubicBezTo>
                    <a:pt x="1720492" y="2598447"/>
                    <a:pt x="1641342" y="2675682"/>
                    <a:pt x="1459405" y="2704146"/>
                  </a:cubicBezTo>
                  <a:cubicBezTo>
                    <a:pt x="1440180" y="2713301"/>
                    <a:pt x="1421370" y="2710888"/>
                    <a:pt x="1402644" y="2702648"/>
                  </a:cubicBezTo>
                  <a:cubicBezTo>
                    <a:pt x="1257078" y="2674600"/>
                    <a:pt x="1149797" y="2602525"/>
                    <a:pt x="1118087" y="2448553"/>
                  </a:cubicBezTo>
                  <a:cubicBezTo>
                    <a:pt x="1109098" y="2404858"/>
                    <a:pt x="1092869" y="2399614"/>
                    <a:pt x="1058246" y="2423501"/>
                  </a:cubicBezTo>
                  <a:cubicBezTo>
                    <a:pt x="1048674" y="2430076"/>
                    <a:pt x="1034609" y="2430492"/>
                    <a:pt x="1022458" y="2432906"/>
                  </a:cubicBezTo>
                  <a:cubicBezTo>
                    <a:pt x="819464" y="2472772"/>
                    <a:pt x="747472" y="2408104"/>
                    <a:pt x="774438" y="2206026"/>
                  </a:cubicBezTo>
                  <a:cubicBezTo>
                    <a:pt x="781346" y="2154424"/>
                    <a:pt x="778599" y="2100242"/>
                    <a:pt x="803984" y="2051970"/>
                  </a:cubicBezTo>
                  <a:cubicBezTo>
                    <a:pt x="852589" y="1807280"/>
                    <a:pt x="919338" y="1569497"/>
                    <a:pt x="1067900" y="1362924"/>
                  </a:cubicBezTo>
                  <a:cubicBezTo>
                    <a:pt x="1081466" y="1302334"/>
                    <a:pt x="1123413" y="1269459"/>
                    <a:pt x="1178510" y="1249234"/>
                  </a:cubicBezTo>
                  <a:cubicBezTo>
                    <a:pt x="1238518" y="1226763"/>
                    <a:pt x="1257910" y="1187979"/>
                    <a:pt x="1250253" y="1121396"/>
                  </a:cubicBezTo>
                  <a:cubicBezTo>
                    <a:pt x="1243262" y="1060224"/>
                    <a:pt x="1230694" y="990146"/>
                    <a:pt x="1300939" y="944120"/>
                  </a:cubicBezTo>
                  <a:cubicBezTo>
                    <a:pt x="1314339" y="935298"/>
                    <a:pt x="1311925" y="898095"/>
                    <a:pt x="1312008" y="873959"/>
                  </a:cubicBezTo>
                  <a:cubicBezTo>
                    <a:pt x="1312757" y="681286"/>
                    <a:pt x="1309595" y="488529"/>
                    <a:pt x="1313839" y="295939"/>
                  </a:cubicBezTo>
                  <a:cubicBezTo>
                    <a:pt x="1315504" y="220867"/>
                    <a:pt x="1251751" y="168101"/>
                    <a:pt x="1263153" y="87703"/>
                  </a:cubicBezTo>
                  <a:cubicBezTo>
                    <a:pt x="1272059" y="24615"/>
                    <a:pt x="1287373" y="2477"/>
                    <a:pt x="1351708" y="2976"/>
                  </a:cubicBezTo>
                  <a:cubicBezTo>
                    <a:pt x="1653494" y="5473"/>
                    <a:pt x="1955362" y="3392"/>
                    <a:pt x="2257147" y="4724"/>
                  </a:cubicBezTo>
                  <a:cubicBezTo>
                    <a:pt x="2276206" y="4807"/>
                    <a:pt x="2300197" y="-270"/>
                    <a:pt x="2321119" y="11"/>
                  </a:cubicBezTo>
                  <a:close/>
                </a:path>
              </a:pathLst>
            </a:custGeom>
            <a:solidFill>
              <a:schemeClr val="accent4"/>
            </a:solidFill>
            <a:ln w="8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8D0C0CF-1733-48D7-AAAD-A30DF71C1433}"/>
                </a:ext>
              </a:extLst>
            </p:cNvPr>
            <p:cNvSpPr/>
            <p:nvPr/>
          </p:nvSpPr>
          <p:spPr>
            <a:xfrm>
              <a:off x="8292681" y="3317699"/>
              <a:ext cx="2889737" cy="2262330"/>
            </a:xfrm>
            <a:custGeom>
              <a:avLst/>
              <a:gdLst>
                <a:gd name="connsiteX0" fmla="*/ 432955 w 2889737"/>
                <a:gd name="connsiteY0" fmla="*/ 1980021 h 2262330"/>
                <a:gd name="connsiteX1" fmla="*/ 498289 w 2889737"/>
                <a:gd name="connsiteY1" fmla="*/ 1980104 h 2262330"/>
                <a:gd name="connsiteX2" fmla="*/ 639361 w 2889737"/>
                <a:gd name="connsiteY2" fmla="*/ 2199243 h 2262330"/>
                <a:gd name="connsiteX3" fmla="*/ 622882 w 2889737"/>
                <a:gd name="connsiteY3" fmla="*/ 2215722 h 2262330"/>
                <a:gd name="connsiteX4" fmla="*/ 401578 w 2889737"/>
                <a:gd name="connsiteY4" fmla="*/ 2215390 h 2262330"/>
                <a:gd name="connsiteX5" fmla="*/ 360962 w 2889737"/>
                <a:gd name="connsiteY5" fmla="*/ 2035367 h 2262330"/>
                <a:gd name="connsiteX6" fmla="*/ 432955 w 2889737"/>
                <a:gd name="connsiteY6" fmla="*/ 1980021 h 2262330"/>
                <a:gd name="connsiteX7" fmla="*/ 2462140 w 2889737"/>
                <a:gd name="connsiteY7" fmla="*/ 1918847 h 2262330"/>
                <a:gd name="connsiteX8" fmla="*/ 2603129 w 2889737"/>
                <a:gd name="connsiteY8" fmla="*/ 2107359 h 2262330"/>
                <a:gd name="connsiteX9" fmla="*/ 2438087 w 2889737"/>
                <a:gd name="connsiteY9" fmla="*/ 2262330 h 2262330"/>
                <a:gd name="connsiteX10" fmla="*/ 2292688 w 2889737"/>
                <a:gd name="connsiteY10" fmla="*/ 2079727 h 2262330"/>
                <a:gd name="connsiteX11" fmla="*/ 2462140 w 2889737"/>
                <a:gd name="connsiteY11" fmla="*/ 1918847 h 2262330"/>
                <a:gd name="connsiteX12" fmla="*/ 611646 w 2889737"/>
                <a:gd name="connsiteY12" fmla="*/ 1456765 h 2262330"/>
                <a:gd name="connsiteX13" fmla="*/ 1147552 w 2889737"/>
                <a:gd name="connsiteY13" fmla="*/ 1969283 h 2262330"/>
                <a:gd name="connsiteX14" fmla="*/ 995744 w 2889737"/>
                <a:gd name="connsiteY14" fmla="*/ 2127916 h 2262330"/>
                <a:gd name="connsiteX15" fmla="*/ 859250 w 2889737"/>
                <a:gd name="connsiteY15" fmla="*/ 2011313 h 2262330"/>
                <a:gd name="connsiteX16" fmla="*/ 769613 w 2889737"/>
                <a:gd name="connsiteY16" fmla="*/ 1946812 h 2262330"/>
                <a:gd name="connsiteX17" fmla="*/ 238534 w 2889737"/>
                <a:gd name="connsiteY17" fmla="*/ 1941735 h 2262330"/>
                <a:gd name="connsiteX18" fmla="*/ 154390 w 2889737"/>
                <a:gd name="connsiteY18" fmla="*/ 2033369 h 2262330"/>
                <a:gd name="connsiteX19" fmla="*/ 68415 w 2889737"/>
                <a:gd name="connsiteY19" fmla="*/ 2129165 h 2262330"/>
                <a:gd name="connsiteX20" fmla="*/ 2 w 2889737"/>
                <a:gd name="connsiteY20" fmla="*/ 2059253 h 2262330"/>
                <a:gd name="connsiteX21" fmla="*/ 611646 w 2889737"/>
                <a:gd name="connsiteY21" fmla="*/ 1456765 h 2262330"/>
                <a:gd name="connsiteX22" fmla="*/ 2423417 w 2889737"/>
                <a:gd name="connsiteY22" fmla="*/ 1361349 h 2262330"/>
                <a:gd name="connsiteX23" fmla="*/ 2483223 w 2889737"/>
                <a:gd name="connsiteY23" fmla="*/ 1361589 h 2262330"/>
                <a:gd name="connsiteX24" fmla="*/ 2566592 w 2889737"/>
                <a:gd name="connsiteY24" fmla="*/ 1379612 h 2262330"/>
                <a:gd name="connsiteX25" fmla="*/ 2885356 w 2889737"/>
                <a:gd name="connsiteY25" fmla="*/ 2106777 h 2262330"/>
                <a:gd name="connsiteX26" fmla="*/ 2776077 w 2889737"/>
                <a:gd name="connsiteY26" fmla="*/ 2057838 h 2262330"/>
                <a:gd name="connsiteX27" fmla="*/ 2740455 w 2889737"/>
                <a:gd name="connsiteY27" fmla="*/ 1952305 h 2262330"/>
                <a:gd name="connsiteX28" fmla="*/ 2461558 w 2889737"/>
                <a:gd name="connsiteY28" fmla="*/ 1742653 h 2262330"/>
                <a:gd name="connsiteX29" fmla="*/ 2119074 w 2889737"/>
                <a:gd name="connsiteY29" fmla="*/ 1970699 h 2262330"/>
                <a:gd name="connsiteX30" fmla="*/ 1958943 w 2889737"/>
                <a:gd name="connsiteY30" fmla="*/ 2128000 h 2262330"/>
                <a:gd name="connsiteX31" fmla="*/ 1916247 w 2889737"/>
                <a:gd name="connsiteY31" fmla="*/ 2077314 h 2262330"/>
                <a:gd name="connsiteX32" fmla="*/ 2254902 w 2889737"/>
                <a:gd name="connsiteY32" fmla="*/ 1437372 h 2262330"/>
                <a:gd name="connsiteX33" fmla="*/ 2423417 w 2889737"/>
                <a:gd name="connsiteY33" fmla="*/ 1361349 h 2262330"/>
                <a:gd name="connsiteX34" fmla="*/ 1298278 w 2889737"/>
                <a:gd name="connsiteY34" fmla="*/ 707711 h 2262330"/>
                <a:gd name="connsiteX35" fmla="*/ 1409471 w 2889737"/>
                <a:gd name="connsiteY35" fmla="*/ 836132 h 2262330"/>
                <a:gd name="connsiteX36" fmla="*/ 1296114 w 2889737"/>
                <a:gd name="connsiteY36" fmla="*/ 964553 h 2262330"/>
                <a:gd name="connsiteX37" fmla="*/ 885965 w 2889737"/>
                <a:gd name="connsiteY37" fmla="*/ 963555 h 2262330"/>
                <a:gd name="connsiteX38" fmla="*/ 466495 w 2889737"/>
                <a:gd name="connsiteY38" fmla="*/ 962889 h 2262330"/>
                <a:gd name="connsiteX39" fmla="*/ 358881 w 2889737"/>
                <a:gd name="connsiteY39" fmla="*/ 815825 h 2262330"/>
                <a:gd name="connsiteX40" fmla="*/ 468659 w 2889737"/>
                <a:gd name="connsiteY40" fmla="*/ 708211 h 2262330"/>
                <a:gd name="connsiteX41" fmla="*/ 1298278 w 2889737"/>
                <a:gd name="connsiteY41" fmla="*/ 707711 h 2262330"/>
                <a:gd name="connsiteX42" fmla="*/ 2186845 w 2889737"/>
                <a:gd name="connsiteY42" fmla="*/ 2 h 2262330"/>
                <a:gd name="connsiteX43" fmla="*/ 2210838 w 2889737"/>
                <a:gd name="connsiteY43" fmla="*/ 33171 h 2262330"/>
                <a:gd name="connsiteX44" fmla="*/ 2210838 w 2889737"/>
                <a:gd name="connsiteY44" fmla="*/ 425259 h 2262330"/>
                <a:gd name="connsiteX45" fmla="*/ 2120369 w 2889737"/>
                <a:gd name="connsiteY45" fmla="*/ 463044 h 2262330"/>
                <a:gd name="connsiteX46" fmla="*/ 2026405 w 2889737"/>
                <a:gd name="connsiteY46" fmla="*/ 208533 h 2262330"/>
                <a:gd name="connsiteX47" fmla="*/ 2041802 w 2889737"/>
                <a:gd name="connsiteY47" fmla="*/ 108825 h 2262330"/>
                <a:gd name="connsiteX48" fmla="*/ 2079254 w 2889737"/>
                <a:gd name="connsiteY48" fmla="*/ 54810 h 2262330"/>
                <a:gd name="connsiteX49" fmla="*/ 2167892 w 2889737"/>
                <a:gd name="connsiteY49" fmla="*/ 6122 h 2262330"/>
                <a:gd name="connsiteX50" fmla="*/ 2186845 w 2889737"/>
                <a:gd name="connsiteY50" fmla="*/ 2 h 226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889737" h="2262330">
                  <a:moveTo>
                    <a:pt x="432955" y="1980021"/>
                  </a:moveTo>
                  <a:cubicBezTo>
                    <a:pt x="454594" y="1981851"/>
                    <a:pt x="476483" y="1980104"/>
                    <a:pt x="498289" y="1980104"/>
                  </a:cubicBezTo>
                  <a:cubicBezTo>
                    <a:pt x="665245" y="1979937"/>
                    <a:pt x="703863" y="2039862"/>
                    <a:pt x="639361" y="2199243"/>
                  </a:cubicBezTo>
                  <a:cubicBezTo>
                    <a:pt x="633868" y="2204737"/>
                    <a:pt x="628375" y="2210230"/>
                    <a:pt x="622882" y="2215722"/>
                  </a:cubicBezTo>
                  <a:cubicBezTo>
                    <a:pt x="549058" y="2262330"/>
                    <a:pt x="475235" y="2282555"/>
                    <a:pt x="401578" y="2215390"/>
                  </a:cubicBezTo>
                  <a:cubicBezTo>
                    <a:pt x="346065" y="2164787"/>
                    <a:pt x="344234" y="2102782"/>
                    <a:pt x="360962" y="2035367"/>
                  </a:cubicBezTo>
                  <a:cubicBezTo>
                    <a:pt x="370700" y="1996167"/>
                    <a:pt x="391257" y="1976525"/>
                    <a:pt x="432955" y="1980021"/>
                  </a:cubicBezTo>
                  <a:close/>
                  <a:moveTo>
                    <a:pt x="2462140" y="1918847"/>
                  </a:moveTo>
                  <a:cubicBezTo>
                    <a:pt x="2543371" y="1922342"/>
                    <a:pt x="2604710" y="2004323"/>
                    <a:pt x="2603129" y="2107359"/>
                  </a:cubicBezTo>
                  <a:cubicBezTo>
                    <a:pt x="2601797" y="2193334"/>
                    <a:pt x="2528473" y="2262246"/>
                    <a:pt x="2438087" y="2262330"/>
                  </a:cubicBezTo>
                  <a:cubicBezTo>
                    <a:pt x="2355192" y="2262413"/>
                    <a:pt x="2290524" y="2181182"/>
                    <a:pt x="2292688" y="2079727"/>
                  </a:cubicBezTo>
                  <a:cubicBezTo>
                    <a:pt x="2294602" y="1989092"/>
                    <a:pt x="2372837" y="1914852"/>
                    <a:pt x="2462140" y="1918847"/>
                  </a:cubicBezTo>
                  <a:close/>
                  <a:moveTo>
                    <a:pt x="611646" y="1456765"/>
                  </a:moveTo>
                  <a:cubicBezTo>
                    <a:pt x="869487" y="1464338"/>
                    <a:pt x="1109350" y="1690719"/>
                    <a:pt x="1147552" y="1969283"/>
                  </a:cubicBezTo>
                  <a:cubicBezTo>
                    <a:pt x="1173686" y="2159959"/>
                    <a:pt x="1175600" y="2124254"/>
                    <a:pt x="995744" y="2127916"/>
                  </a:cubicBezTo>
                  <a:cubicBezTo>
                    <a:pt x="926664" y="2138320"/>
                    <a:pt x="852342" y="2135740"/>
                    <a:pt x="859250" y="2011313"/>
                  </a:cubicBezTo>
                  <a:cubicBezTo>
                    <a:pt x="862079" y="1960877"/>
                    <a:pt x="807482" y="1947894"/>
                    <a:pt x="769613" y="1946812"/>
                  </a:cubicBezTo>
                  <a:cubicBezTo>
                    <a:pt x="592670" y="1941569"/>
                    <a:pt x="415560" y="1940070"/>
                    <a:pt x="238534" y="1941735"/>
                  </a:cubicBezTo>
                  <a:cubicBezTo>
                    <a:pt x="185517" y="1942234"/>
                    <a:pt x="157137" y="1976025"/>
                    <a:pt x="154390" y="2033369"/>
                  </a:cubicBezTo>
                  <a:cubicBezTo>
                    <a:pt x="151893" y="2084471"/>
                    <a:pt x="140408" y="2130746"/>
                    <a:pt x="68415" y="2129165"/>
                  </a:cubicBezTo>
                  <a:cubicBezTo>
                    <a:pt x="15732" y="2128000"/>
                    <a:pt x="-248" y="2112269"/>
                    <a:pt x="2" y="2059253"/>
                  </a:cubicBezTo>
                  <a:cubicBezTo>
                    <a:pt x="1500" y="1720182"/>
                    <a:pt x="277318" y="1446943"/>
                    <a:pt x="611646" y="1456765"/>
                  </a:cubicBezTo>
                  <a:close/>
                  <a:moveTo>
                    <a:pt x="2423417" y="1361349"/>
                  </a:moveTo>
                  <a:cubicBezTo>
                    <a:pt x="2443001" y="1359430"/>
                    <a:pt x="2462920" y="1359554"/>
                    <a:pt x="2483223" y="1361589"/>
                  </a:cubicBezTo>
                  <a:cubicBezTo>
                    <a:pt x="2510293" y="1364303"/>
                    <a:pt x="2538045" y="1370416"/>
                    <a:pt x="2566592" y="1379612"/>
                  </a:cubicBezTo>
                  <a:cubicBezTo>
                    <a:pt x="2861802" y="1539410"/>
                    <a:pt x="2906079" y="1808820"/>
                    <a:pt x="2885356" y="2106777"/>
                  </a:cubicBezTo>
                  <a:cubicBezTo>
                    <a:pt x="2824682" y="2144479"/>
                    <a:pt x="2789560" y="2130413"/>
                    <a:pt x="2776077" y="2057838"/>
                  </a:cubicBezTo>
                  <a:cubicBezTo>
                    <a:pt x="2769419" y="2021634"/>
                    <a:pt x="2755020" y="1986428"/>
                    <a:pt x="2740455" y="1952305"/>
                  </a:cubicBezTo>
                  <a:cubicBezTo>
                    <a:pt x="2688021" y="1829211"/>
                    <a:pt x="2606458" y="1742570"/>
                    <a:pt x="2461558" y="1742653"/>
                  </a:cubicBezTo>
                  <a:cubicBezTo>
                    <a:pt x="2305006" y="1742820"/>
                    <a:pt x="2175836" y="1832540"/>
                    <a:pt x="2119074" y="1970699"/>
                  </a:cubicBezTo>
                  <a:cubicBezTo>
                    <a:pt x="2089029" y="2043856"/>
                    <a:pt x="2080622" y="2142731"/>
                    <a:pt x="1958943" y="2128000"/>
                  </a:cubicBezTo>
                  <a:cubicBezTo>
                    <a:pt x="1922988" y="2123672"/>
                    <a:pt x="1905760" y="2113767"/>
                    <a:pt x="1916247" y="2077314"/>
                  </a:cubicBezTo>
                  <a:cubicBezTo>
                    <a:pt x="1984494" y="1840613"/>
                    <a:pt x="2056153" y="1606908"/>
                    <a:pt x="2254902" y="1437372"/>
                  </a:cubicBezTo>
                  <a:cubicBezTo>
                    <a:pt x="2308928" y="1391259"/>
                    <a:pt x="2364665" y="1367108"/>
                    <a:pt x="2423417" y="1361349"/>
                  </a:cubicBezTo>
                  <a:close/>
                  <a:moveTo>
                    <a:pt x="1298278" y="707711"/>
                  </a:moveTo>
                  <a:cubicBezTo>
                    <a:pt x="1396237" y="706296"/>
                    <a:pt x="1409138" y="756316"/>
                    <a:pt x="1409471" y="836132"/>
                  </a:cubicBezTo>
                  <a:cubicBezTo>
                    <a:pt x="1409804" y="917945"/>
                    <a:pt x="1390911" y="967217"/>
                    <a:pt x="1296114" y="964553"/>
                  </a:cubicBezTo>
                  <a:cubicBezTo>
                    <a:pt x="1159536" y="960808"/>
                    <a:pt x="1022709" y="963638"/>
                    <a:pt x="885965" y="963555"/>
                  </a:cubicBezTo>
                  <a:cubicBezTo>
                    <a:pt x="746142" y="963471"/>
                    <a:pt x="606236" y="965302"/>
                    <a:pt x="466495" y="962889"/>
                  </a:cubicBezTo>
                  <a:cubicBezTo>
                    <a:pt x="365040" y="961141"/>
                    <a:pt x="363043" y="949655"/>
                    <a:pt x="358881" y="815825"/>
                  </a:cubicBezTo>
                  <a:cubicBezTo>
                    <a:pt x="356301" y="732180"/>
                    <a:pt x="390508" y="707545"/>
                    <a:pt x="468659" y="708211"/>
                  </a:cubicBezTo>
                  <a:cubicBezTo>
                    <a:pt x="745227" y="710707"/>
                    <a:pt x="1021794" y="711789"/>
                    <a:pt x="1298278" y="707711"/>
                  </a:cubicBezTo>
                  <a:close/>
                  <a:moveTo>
                    <a:pt x="2186845" y="2"/>
                  </a:moveTo>
                  <a:cubicBezTo>
                    <a:pt x="2201771" y="197"/>
                    <a:pt x="2205907" y="17316"/>
                    <a:pt x="2210838" y="33171"/>
                  </a:cubicBezTo>
                  <a:cubicBezTo>
                    <a:pt x="2253368" y="163839"/>
                    <a:pt x="2253201" y="294590"/>
                    <a:pt x="2210838" y="425259"/>
                  </a:cubicBezTo>
                  <a:cubicBezTo>
                    <a:pt x="2204263" y="494172"/>
                    <a:pt x="2179128" y="509069"/>
                    <a:pt x="2120369" y="463044"/>
                  </a:cubicBezTo>
                  <a:cubicBezTo>
                    <a:pt x="2035227" y="396295"/>
                    <a:pt x="2013255" y="309571"/>
                    <a:pt x="2026405" y="208533"/>
                  </a:cubicBezTo>
                  <a:cubicBezTo>
                    <a:pt x="2030733" y="175158"/>
                    <a:pt x="2036642" y="142033"/>
                    <a:pt x="2041802" y="108825"/>
                  </a:cubicBezTo>
                  <a:cubicBezTo>
                    <a:pt x="2054369" y="90765"/>
                    <a:pt x="2066770" y="72788"/>
                    <a:pt x="2079254" y="54810"/>
                  </a:cubicBezTo>
                  <a:cubicBezTo>
                    <a:pt x="2108800" y="38580"/>
                    <a:pt x="2138430" y="22517"/>
                    <a:pt x="2167892" y="6122"/>
                  </a:cubicBezTo>
                  <a:cubicBezTo>
                    <a:pt x="2175695" y="1753"/>
                    <a:pt x="2181869" y="-63"/>
                    <a:pt x="2186845" y="2"/>
                  </a:cubicBezTo>
                  <a:close/>
                </a:path>
              </a:pathLst>
            </a:custGeom>
            <a:solidFill>
              <a:schemeClr val="bg1"/>
            </a:solidFill>
            <a:ln w="8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5">
            <a:extLst>
              <a:ext uri="{FF2B5EF4-FFF2-40B4-BE49-F238E27FC236}">
                <a16:creationId xmlns:a16="http://schemas.microsoft.com/office/drawing/2014/main" id="{5CD4A954-54D7-43F5-8133-90A8FE4C41C1}"/>
              </a:ext>
            </a:extLst>
          </p:cNvPr>
          <p:cNvSpPr/>
          <p:nvPr/>
        </p:nvSpPr>
        <p:spPr>
          <a:xfrm rot="18900000">
            <a:off x="1462702" y="2130158"/>
            <a:ext cx="1660792" cy="1660792"/>
          </a:xfrm>
          <a:prstGeom prst="roundRect">
            <a:avLst>
              <a:gd name="adj" fmla="val 1561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그룹 4">
            <a:extLst>
              <a:ext uri="{FF2B5EF4-FFF2-40B4-BE49-F238E27FC236}">
                <a16:creationId xmlns:a16="http://schemas.microsoft.com/office/drawing/2014/main" id="{041F511E-8130-4EF3-ACB9-81F4807199F3}"/>
              </a:ext>
            </a:extLst>
          </p:cNvPr>
          <p:cNvGrpSpPr/>
          <p:nvPr/>
        </p:nvGrpSpPr>
        <p:grpSpPr>
          <a:xfrm>
            <a:off x="4909727" y="2765335"/>
            <a:ext cx="886243" cy="886243"/>
            <a:chOff x="4909726" y="2492773"/>
            <a:chExt cx="886243" cy="886243"/>
          </a:xfrm>
        </p:grpSpPr>
        <p:sp>
          <p:nvSpPr>
            <p:cNvPr id="5" name="Rounded Rectangle 36">
              <a:extLst>
                <a:ext uri="{FF2B5EF4-FFF2-40B4-BE49-F238E27FC236}">
                  <a16:creationId xmlns:a16="http://schemas.microsoft.com/office/drawing/2014/main" id="{1B7F7B63-BD54-4114-97B7-0DE2E04B1E7E}"/>
                </a:ext>
              </a:extLst>
            </p:cNvPr>
            <p:cNvSpPr/>
            <p:nvPr/>
          </p:nvSpPr>
          <p:spPr>
            <a:xfrm rot="18900000">
              <a:off x="4909726" y="2492773"/>
              <a:ext cx="886243" cy="886243"/>
            </a:xfrm>
            <a:prstGeom prst="roundRect">
              <a:avLst>
                <a:gd name="adj" fmla="val 15614"/>
              </a:avLst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44">
              <a:extLst>
                <a:ext uri="{FF2B5EF4-FFF2-40B4-BE49-F238E27FC236}">
                  <a16:creationId xmlns:a16="http://schemas.microsoft.com/office/drawing/2014/main" id="{3AF24507-652E-4BC0-B8E3-BA62976ABCD1}"/>
                </a:ext>
              </a:extLst>
            </p:cNvPr>
            <p:cNvSpPr/>
            <p:nvPr/>
          </p:nvSpPr>
          <p:spPr>
            <a:xfrm rot="18900000">
              <a:off x="4970966" y="2554013"/>
              <a:ext cx="763760" cy="763760"/>
            </a:xfrm>
            <a:prstGeom prst="roundRect">
              <a:avLst>
                <a:gd name="adj" fmla="val 1561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" name="그룹 5">
            <a:extLst>
              <a:ext uri="{FF2B5EF4-FFF2-40B4-BE49-F238E27FC236}">
                <a16:creationId xmlns:a16="http://schemas.microsoft.com/office/drawing/2014/main" id="{E09882A3-B32A-4D20-ABE5-4B820295EAFD}"/>
              </a:ext>
            </a:extLst>
          </p:cNvPr>
          <p:cNvGrpSpPr/>
          <p:nvPr/>
        </p:nvGrpSpPr>
        <p:grpSpPr>
          <a:xfrm>
            <a:off x="6673039" y="2789995"/>
            <a:ext cx="886243" cy="886243"/>
            <a:chOff x="6280371" y="2517433"/>
            <a:chExt cx="886243" cy="886243"/>
          </a:xfrm>
        </p:grpSpPr>
        <p:sp>
          <p:nvSpPr>
            <p:cNvPr id="8" name="Rounded Rectangle 41">
              <a:extLst>
                <a:ext uri="{FF2B5EF4-FFF2-40B4-BE49-F238E27FC236}">
                  <a16:creationId xmlns:a16="http://schemas.microsoft.com/office/drawing/2014/main" id="{AD71A1AE-C24A-4F3A-8A3B-C7A70E83682C}"/>
                </a:ext>
              </a:extLst>
            </p:cNvPr>
            <p:cNvSpPr/>
            <p:nvPr/>
          </p:nvSpPr>
          <p:spPr>
            <a:xfrm rot="18900000">
              <a:off x="6280371" y="2517433"/>
              <a:ext cx="886243" cy="886243"/>
            </a:xfrm>
            <a:prstGeom prst="roundRect">
              <a:avLst>
                <a:gd name="adj" fmla="val 15614"/>
              </a:avLst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ounded Rectangle 45">
              <a:extLst>
                <a:ext uri="{FF2B5EF4-FFF2-40B4-BE49-F238E27FC236}">
                  <a16:creationId xmlns:a16="http://schemas.microsoft.com/office/drawing/2014/main" id="{5942F7C9-2E8A-493D-AFF8-822F2F631C7F}"/>
                </a:ext>
              </a:extLst>
            </p:cNvPr>
            <p:cNvSpPr/>
            <p:nvPr/>
          </p:nvSpPr>
          <p:spPr>
            <a:xfrm rot="18900000">
              <a:off x="6341610" y="2578673"/>
              <a:ext cx="763760" cy="763760"/>
            </a:xfrm>
            <a:prstGeom prst="roundRect">
              <a:avLst>
                <a:gd name="adj" fmla="val 156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그룹 6">
            <a:extLst>
              <a:ext uri="{FF2B5EF4-FFF2-40B4-BE49-F238E27FC236}">
                <a16:creationId xmlns:a16="http://schemas.microsoft.com/office/drawing/2014/main" id="{A8CE3BEC-35D2-4F8E-B509-48A932FAD710}"/>
              </a:ext>
            </a:extLst>
          </p:cNvPr>
          <p:cNvGrpSpPr/>
          <p:nvPr/>
        </p:nvGrpSpPr>
        <p:grpSpPr>
          <a:xfrm>
            <a:off x="8436351" y="2814655"/>
            <a:ext cx="886243" cy="886243"/>
            <a:chOff x="7651016" y="2542093"/>
            <a:chExt cx="886243" cy="886243"/>
          </a:xfrm>
        </p:grpSpPr>
        <p:sp>
          <p:nvSpPr>
            <p:cNvPr id="11" name="Rounded Rectangle 42">
              <a:extLst>
                <a:ext uri="{FF2B5EF4-FFF2-40B4-BE49-F238E27FC236}">
                  <a16:creationId xmlns:a16="http://schemas.microsoft.com/office/drawing/2014/main" id="{ECEAE0DA-9A3D-4AD6-93FF-F78A20D2582C}"/>
                </a:ext>
              </a:extLst>
            </p:cNvPr>
            <p:cNvSpPr/>
            <p:nvPr/>
          </p:nvSpPr>
          <p:spPr>
            <a:xfrm rot="18900000">
              <a:off x="7651016" y="2542093"/>
              <a:ext cx="886243" cy="886243"/>
            </a:xfrm>
            <a:prstGeom prst="roundRect">
              <a:avLst>
                <a:gd name="adj" fmla="val 15614"/>
              </a:avLst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ounded Rectangle 46">
              <a:extLst>
                <a:ext uri="{FF2B5EF4-FFF2-40B4-BE49-F238E27FC236}">
                  <a16:creationId xmlns:a16="http://schemas.microsoft.com/office/drawing/2014/main" id="{D288D21E-5066-4DF7-8103-0B4501142BD0}"/>
                </a:ext>
              </a:extLst>
            </p:cNvPr>
            <p:cNvSpPr/>
            <p:nvPr/>
          </p:nvSpPr>
          <p:spPr>
            <a:xfrm rot="18900000">
              <a:off x="7712254" y="2603333"/>
              <a:ext cx="763760" cy="763760"/>
            </a:xfrm>
            <a:prstGeom prst="roundRect">
              <a:avLst>
                <a:gd name="adj" fmla="val 1561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그룹 7">
            <a:extLst>
              <a:ext uri="{FF2B5EF4-FFF2-40B4-BE49-F238E27FC236}">
                <a16:creationId xmlns:a16="http://schemas.microsoft.com/office/drawing/2014/main" id="{2160081B-5357-4218-B9C4-1816F54A1AF9}"/>
              </a:ext>
            </a:extLst>
          </p:cNvPr>
          <p:cNvGrpSpPr/>
          <p:nvPr/>
        </p:nvGrpSpPr>
        <p:grpSpPr>
          <a:xfrm>
            <a:off x="10199664" y="2839315"/>
            <a:ext cx="886243" cy="886243"/>
            <a:chOff x="10199663" y="2566753"/>
            <a:chExt cx="886243" cy="886243"/>
          </a:xfrm>
        </p:grpSpPr>
        <p:sp>
          <p:nvSpPr>
            <p:cNvPr id="14" name="Rounded Rectangle 43">
              <a:extLst>
                <a:ext uri="{FF2B5EF4-FFF2-40B4-BE49-F238E27FC236}">
                  <a16:creationId xmlns:a16="http://schemas.microsoft.com/office/drawing/2014/main" id="{0190DC3D-92D1-4F49-ACC3-CE277B0C3A56}"/>
                </a:ext>
              </a:extLst>
            </p:cNvPr>
            <p:cNvSpPr/>
            <p:nvPr/>
          </p:nvSpPr>
          <p:spPr>
            <a:xfrm rot="18900000">
              <a:off x="10199663" y="2566753"/>
              <a:ext cx="886243" cy="886243"/>
            </a:xfrm>
            <a:prstGeom prst="roundRect">
              <a:avLst>
                <a:gd name="adj" fmla="val 15614"/>
              </a:avLst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ounded Rectangle 47">
              <a:extLst>
                <a:ext uri="{FF2B5EF4-FFF2-40B4-BE49-F238E27FC236}">
                  <a16:creationId xmlns:a16="http://schemas.microsoft.com/office/drawing/2014/main" id="{059993A4-D8C3-4A32-82B9-8248B83D3746}"/>
                </a:ext>
              </a:extLst>
            </p:cNvPr>
            <p:cNvSpPr/>
            <p:nvPr/>
          </p:nvSpPr>
          <p:spPr>
            <a:xfrm rot="18900000">
              <a:off x="10260904" y="2627993"/>
              <a:ext cx="763760" cy="763760"/>
            </a:xfrm>
            <a:prstGeom prst="roundRect">
              <a:avLst>
                <a:gd name="adj" fmla="val 1561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A9A4A7-C29B-42E0-A3BF-ED303DB8A4FC}"/>
              </a:ext>
            </a:extLst>
          </p:cNvPr>
          <p:cNvCxnSpPr/>
          <p:nvPr/>
        </p:nvCxnSpPr>
        <p:spPr>
          <a:xfrm>
            <a:off x="4209875" y="2241116"/>
            <a:ext cx="11164" cy="3481686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D4368D-48C8-46BE-BDE7-CE4E22DCF04E}"/>
              </a:ext>
            </a:extLst>
          </p:cNvPr>
          <p:cNvGrpSpPr/>
          <p:nvPr/>
        </p:nvGrpSpPr>
        <p:grpSpPr>
          <a:xfrm>
            <a:off x="888026" y="4330383"/>
            <a:ext cx="2810144" cy="1725858"/>
            <a:chOff x="-475010" y="1114177"/>
            <a:chExt cx="3915564" cy="172585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ECBCB-AA45-4B88-874A-91C938A034C9}"/>
                </a:ext>
              </a:extLst>
            </p:cNvPr>
            <p:cNvSpPr txBox="1"/>
            <p:nvPr/>
          </p:nvSpPr>
          <p:spPr>
            <a:xfrm>
              <a:off x="-475010" y="1114177"/>
              <a:ext cx="391556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1F773A-0642-4848-BE7F-D20352460DBD}"/>
                </a:ext>
              </a:extLst>
            </p:cNvPr>
            <p:cNvSpPr txBox="1"/>
            <p:nvPr/>
          </p:nvSpPr>
          <p:spPr>
            <a:xfrm>
              <a:off x="-475010" y="1455040"/>
              <a:ext cx="390132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D984192-C25C-4F87-82D0-6972A4736B63}"/>
              </a:ext>
            </a:extLst>
          </p:cNvPr>
          <p:cNvGrpSpPr/>
          <p:nvPr/>
        </p:nvGrpSpPr>
        <p:grpSpPr>
          <a:xfrm>
            <a:off x="4572001" y="3998207"/>
            <a:ext cx="1398891" cy="1541191"/>
            <a:chOff x="-475010" y="1114178"/>
            <a:chExt cx="4241713" cy="154119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BAE00F-3A19-4FEF-803D-6C7F6FD1EAA4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A05C2D-878C-4F6D-945A-F67874E9713B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0960881-E041-4625-8637-CF535637E5BA}"/>
              </a:ext>
            </a:extLst>
          </p:cNvPr>
          <p:cNvGrpSpPr/>
          <p:nvPr/>
        </p:nvGrpSpPr>
        <p:grpSpPr>
          <a:xfrm>
            <a:off x="6359772" y="3998207"/>
            <a:ext cx="1398891" cy="1541191"/>
            <a:chOff x="-475010" y="1114178"/>
            <a:chExt cx="4241713" cy="154119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05365CB-BE32-4D18-A7C9-0327D3B6F270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5A24278-08B1-40E2-AF69-CB8CC8A69A1F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6B99FC-62F8-458F-8BF2-DB9C3333A45B}"/>
              </a:ext>
            </a:extLst>
          </p:cNvPr>
          <p:cNvGrpSpPr/>
          <p:nvPr/>
        </p:nvGrpSpPr>
        <p:grpSpPr>
          <a:xfrm>
            <a:off x="8147543" y="3998207"/>
            <a:ext cx="1398891" cy="1541191"/>
            <a:chOff x="-475010" y="1114178"/>
            <a:chExt cx="4241713" cy="154119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B04314A-4D18-4230-959C-E2715DAD149C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D7351D-FEBC-4A54-A11C-701268379CC5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27DC217-3C42-4C12-9124-ED106D3ED49C}"/>
              </a:ext>
            </a:extLst>
          </p:cNvPr>
          <p:cNvGrpSpPr/>
          <p:nvPr/>
        </p:nvGrpSpPr>
        <p:grpSpPr>
          <a:xfrm>
            <a:off x="9935313" y="3998207"/>
            <a:ext cx="1414944" cy="1541191"/>
            <a:chOff x="-475010" y="1114178"/>
            <a:chExt cx="4241713" cy="154119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2D85A56-FEE8-47C3-A639-F647C39A6270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CA0AEA6-518E-46E1-860B-DAA263366D8F}"/>
                </a:ext>
              </a:extLst>
            </p:cNvPr>
            <p:cNvSpPr txBox="1"/>
            <p:nvPr/>
          </p:nvSpPr>
          <p:spPr>
            <a:xfrm>
              <a:off x="-475010" y="1455040"/>
              <a:ext cx="42262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32" name="Rectangle 7">
            <a:extLst>
              <a:ext uri="{FF2B5EF4-FFF2-40B4-BE49-F238E27FC236}">
                <a16:creationId xmlns:a16="http://schemas.microsoft.com/office/drawing/2014/main" id="{34446C1A-950E-4A4E-93C9-2AA0767D7BF3}"/>
              </a:ext>
            </a:extLst>
          </p:cNvPr>
          <p:cNvSpPr/>
          <p:nvPr/>
        </p:nvSpPr>
        <p:spPr>
          <a:xfrm>
            <a:off x="10479193" y="3071795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9182D34-698B-472C-AFA2-A5C3D9E4EDA4}"/>
              </a:ext>
            </a:extLst>
          </p:cNvPr>
          <p:cNvSpPr/>
          <p:nvPr/>
        </p:nvSpPr>
        <p:spPr>
          <a:xfrm>
            <a:off x="6957260" y="3071796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1B971C6E-CFCE-4B13-8FAE-F0006E6A07ED}"/>
              </a:ext>
            </a:extLst>
          </p:cNvPr>
          <p:cNvSpPr/>
          <p:nvPr/>
        </p:nvSpPr>
        <p:spPr>
          <a:xfrm>
            <a:off x="8714737" y="310357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ame 17">
            <a:extLst>
              <a:ext uri="{FF2B5EF4-FFF2-40B4-BE49-F238E27FC236}">
                <a16:creationId xmlns:a16="http://schemas.microsoft.com/office/drawing/2014/main" id="{0449BF82-D719-45BE-A35F-140C3E991BAB}"/>
              </a:ext>
            </a:extLst>
          </p:cNvPr>
          <p:cNvSpPr/>
          <p:nvPr/>
        </p:nvSpPr>
        <p:spPr>
          <a:xfrm>
            <a:off x="5213538" y="3054546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D657B1F-4576-49DE-AC1A-FF3F09529B1A}"/>
              </a:ext>
            </a:extLst>
          </p:cNvPr>
          <p:cNvSpPr/>
          <p:nvPr/>
        </p:nvSpPr>
        <p:spPr>
          <a:xfrm>
            <a:off x="1644829" y="2448670"/>
            <a:ext cx="1238288" cy="924310"/>
          </a:xfrm>
          <a:custGeom>
            <a:avLst/>
            <a:gdLst>
              <a:gd name="connsiteX0" fmla="*/ 132916 w 3132690"/>
              <a:gd name="connsiteY0" fmla="*/ 1799492 h 2338372"/>
              <a:gd name="connsiteX1" fmla="*/ 189566 w 3132690"/>
              <a:gd name="connsiteY1" fmla="*/ 1803973 h 2338372"/>
              <a:gd name="connsiteX2" fmla="*/ 299261 w 3132690"/>
              <a:gd name="connsiteY2" fmla="*/ 1883123 h 2338372"/>
              <a:gd name="connsiteX3" fmla="*/ 339460 w 3132690"/>
              <a:gd name="connsiteY3" fmla="*/ 1996147 h 2338372"/>
              <a:gd name="connsiteX4" fmla="*/ 728635 w 3132690"/>
              <a:gd name="connsiteY4" fmla="*/ 1980167 h 2338372"/>
              <a:gd name="connsiteX5" fmla="*/ 773661 w 3132690"/>
              <a:gd name="connsiteY5" fmla="*/ 1868225 h 2338372"/>
              <a:gd name="connsiteX6" fmla="*/ 824181 w 3132690"/>
              <a:gd name="connsiteY6" fmla="*/ 1801975 h 2338372"/>
              <a:gd name="connsiteX7" fmla="*/ 891928 w 3132690"/>
              <a:gd name="connsiteY7" fmla="*/ 1855907 h 2338372"/>
              <a:gd name="connsiteX8" fmla="*/ 953101 w 3132690"/>
              <a:gd name="connsiteY8" fmla="*/ 2026025 h 2338372"/>
              <a:gd name="connsiteX9" fmla="*/ 669626 w 3132690"/>
              <a:gd name="connsiteY9" fmla="*/ 2316076 h 2338372"/>
              <a:gd name="connsiteX10" fmla="*/ 86030 w 3132690"/>
              <a:gd name="connsiteY10" fmla="*/ 1909673 h 2338372"/>
              <a:gd name="connsiteX11" fmla="*/ 132916 w 3132690"/>
              <a:gd name="connsiteY11" fmla="*/ 1799492 h 2338372"/>
              <a:gd name="connsiteX12" fmla="*/ 621446 w 3132690"/>
              <a:gd name="connsiteY12" fmla="*/ 1798022 h 2338372"/>
              <a:gd name="connsiteX13" fmla="*/ 678198 w 3132690"/>
              <a:gd name="connsiteY13" fmla="*/ 1832021 h 2338372"/>
              <a:gd name="connsiteX14" fmla="*/ 625597 w 3132690"/>
              <a:gd name="connsiteY14" fmla="*/ 1990737 h 2338372"/>
              <a:gd name="connsiteX15" fmla="*/ 461555 w 3132690"/>
              <a:gd name="connsiteY15" fmla="*/ 2007882 h 2338372"/>
              <a:gd name="connsiteX16" fmla="*/ 373749 w 3132690"/>
              <a:gd name="connsiteY16" fmla="*/ 1852744 h 2338372"/>
              <a:gd name="connsiteX17" fmla="*/ 426183 w 3132690"/>
              <a:gd name="connsiteY17" fmla="*/ 1802641 h 2338372"/>
              <a:gd name="connsiteX18" fmla="*/ 537292 w 3132690"/>
              <a:gd name="connsiteY18" fmla="*/ 1802058 h 2338372"/>
              <a:gd name="connsiteX19" fmla="*/ 537292 w 3132690"/>
              <a:gd name="connsiteY19" fmla="*/ 1801393 h 2338372"/>
              <a:gd name="connsiteX20" fmla="*/ 546531 w 3132690"/>
              <a:gd name="connsiteY20" fmla="*/ 1801476 h 2338372"/>
              <a:gd name="connsiteX21" fmla="*/ 621446 w 3132690"/>
              <a:gd name="connsiteY21" fmla="*/ 1798022 h 2338372"/>
              <a:gd name="connsiteX22" fmla="*/ 2666185 w 3132690"/>
              <a:gd name="connsiteY22" fmla="*/ 1671973 h 2338372"/>
              <a:gd name="connsiteX23" fmla="*/ 2812417 w 3132690"/>
              <a:gd name="connsiteY23" fmla="*/ 1854242 h 2338372"/>
              <a:gd name="connsiteX24" fmla="*/ 2651288 w 3132690"/>
              <a:gd name="connsiteY24" fmla="*/ 2023612 h 2338372"/>
              <a:gd name="connsiteX25" fmla="*/ 2500478 w 3132690"/>
              <a:gd name="connsiteY25" fmla="*/ 1834850 h 2338372"/>
              <a:gd name="connsiteX26" fmla="*/ 2666185 w 3132690"/>
              <a:gd name="connsiteY26" fmla="*/ 1671973 h 2338372"/>
              <a:gd name="connsiteX27" fmla="*/ 2660943 w 3132690"/>
              <a:gd name="connsiteY27" fmla="*/ 1589993 h 2338372"/>
              <a:gd name="connsiteX28" fmla="*/ 2421412 w 3132690"/>
              <a:gd name="connsiteY28" fmla="*/ 1847001 h 2338372"/>
              <a:gd name="connsiteX29" fmla="*/ 2657114 w 3132690"/>
              <a:gd name="connsiteY29" fmla="*/ 2110502 h 2338372"/>
              <a:gd name="connsiteX30" fmla="*/ 2892151 w 3132690"/>
              <a:gd name="connsiteY30" fmla="*/ 1855491 h 2338372"/>
              <a:gd name="connsiteX31" fmla="*/ 2660943 w 3132690"/>
              <a:gd name="connsiteY31" fmla="*/ 1589993 h 2338372"/>
              <a:gd name="connsiteX32" fmla="*/ 2896811 w 3132690"/>
              <a:gd name="connsiteY32" fmla="*/ 1450086 h 2338372"/>
              <a:gd name="connsiteX33" fmla="*/ 2953490 w 3132690"/>
              <a:gd name="connsiteY33" fmla="*/ 1476470 h 2338372"/>
              <a:gd name="connsiteX34" fmla="*/ 3111457 w 3132690"/>
              <a:gd name="connsiteY34" fmla="*/ 1828192 h 2338372"/>
              <a:gd name="connsiteX35" fmla="*/ 2552912 w 3132690"/>
              <a:gd name="connsiteY35" fmla="*/ 2325813 h 2338372"/>
              <a:gd name="connsiteX36" fmla="*/ 2201357 w 3132690"/>
              <a:gd name="connsiteY36" fmla="*/ 1813544 h 2338372"/>
              <a:gd name="connsiteX37" fmla="*/ 2232983 w 3132690"/>
              <a:gd name="connsiteY37" fmla="*/ 1747793 h 2338372"/>
              <a:gd name="connsiteX38" fmla="*/ 2896811 w 3132690"/>
              <a:gd name="connsiteY38" fmla="*/ 1450086 h 2338372"/>
              <a:gd name="connsiteX39" fmla="*/ 1308319 w 3132690"/>
              <a:gd name="connsiteY39" fmla="*/ 424050 h 2338372"/>
              <a:gd name="connsiteX40" fmla="*/ 1354510 w 3132690"/>
              <a:gd name="connsiteY40" fmla="*/ 429376 h 2338372"/>
              <a:gd name="connsiteX41" fmla="*/ 1489257 w 3132690"/>
              <a:gd name="connsiteY41" fmla="*/ 576940 h 2338372"/>
              <a:gd name="connsiteX42" fmla="*/ 1340029 w 3132690"/>
              <a:gd name="connsiteY42" fmla="*/ 700783 h 2338372"/>
              <a:gd name="connsiteX43" fmla="*/ 1042238 w 3132690"/>
              <a:gd name="connsiteY43" fmla="*/ 701200 h 2338372"/>
              <a:gd name="connsiteX44" fmla="*/ 753603 w 3132690"/>
              <a:gd name="connsiteY44" fmla="*/ 700783 h 2338372"/>
              <a:gd name="connsiteX45" fmla="*/ 595469 w 3132690"/>
              <a:gd name="connsiteY45" fmla="*/ 554052 h 2338372"/>
              <a:gd name="connsiteX46" fmla="*/ 750940 w 3132690"/>
              <a:gd name="connsiteY46" fmla="*/ 426880 h 2338372"/>
              <a:gd name="connsiteX47" fmla="*/ 1308319 w 3132690"/>
              <a:gd name="connsiteY47" fmla="*/ 424050 h 2338372"/>
              <a:gd name="connsiteX48" fmla="*/ 1994012 w 3132690"/>
              <a:gd name="connsiteY48" fmla="*/ 48722 h 2338372"/>
              <a:gd name="connsiteX49" fmla="*/ 2068941 w 3132690"/>
              <a:gd name="connsiteY49" fmla="*/ 117355 h 2338372"/>
              <a:gd name="connsiteX50" fmla="*/ 2235314 w 3132690"/>
              <a:gd name="connsiteY50" fmla="*/ 470991 h 2338372"/>
              <a:gd name="connsiteX51" fmla="*/ 2422994 w 3132690"/>
              <a:gd name="connsiteY51" fmla="*/ 927664 h 2338372"/>
              <a:gd name="connsiteX52" fmla="*/ 2490575 w 3132690"/>
              <a:gd name="connsiteY52" fmla="*/ 972357 h 2338372"/>
              <a:gd name="connsiteX53" fmla="*/ 2752161 w 3132690"/>
              <a:gd name="connsiteY53" fmla="*/ 972274 h 2338372"/>
              <a:gd name="connsiteX54" fmla="*/ 3130183 w 3132690"/>
              <a:gd name="connsiteY54" fmla="*/ 1305020 h 2338372"/>
              <a:gd name="connsiteX55" fmla="*/ 3064267 w 3132690"/>
              <a:gd name="connsiteY55" fmla="*/ 1371020 h 2338372"/>
              <a:gd name="connsiteX56" fmla="*/ 2518873 w 3132690"/>
              <a:gd name="connsiteY56" fmla="*/ 1426866 h 2338372"/>
              <a:gd name="connsiteX57" fmla="*/ 2246300 w 3132690"/>
              <a:gd name="connsiteY57" fmla="*/ 1607471 h 2338372"/>
              <a:gd name="connsiteX58" fmla="*/ 1648139 w 3132690"/>
              <a:gd name="connsiteY58" fmla="*/ 1868808 h 2338372"/>
              <a:gd name="connsiteX59" fmla="*/ 1059467 w 3132690"/>
              <a:gd name="connsiteY59" fmla="*/ 1872553 h 2338372"/>
              <a:gd name="connsiteX60" fmla="*/ 965752 w 3132690"/>
              <a:gd name="connsiteY60" fmla="*/ 1800478 h 2338372"/>
              <a:gd name="connsiteX61" fmla="*/ 827843 w 3132690"/>
              <a:gd name="connsiteY61" fmla="*/ 1713421 h 2338372"/>
              <a:gd name="connsiteX62" fmla="*/ 89609 w 3132690"/>
              <a:gd name="connsiteY62" fmla="*/ 1716251 h 2338372"/>
              <a:gd name="connsiteX63" fmla="*/ 55 w 3132690"/>
              <a:gd name="connsiteY63" fmla="*/ 1623784 h 2338372"/>
              <a:gd name="connsiteX64" fmla="*/ 556685 w 3132690"/>
              <a:gd name="connsiteY64" fmla="*/ 826542 h 2338372"/>
              <a:gd name="connsiteX65" fmla="*/ 994382 w 3132690"/>
              <a:gd name="connsiteY65" fmla="*/ 791003 h 2338372"/>
              <a:gd name="connsiteX66" fmla="*/ 1318223 w 3132690"/>
              <a:gd name="connsiteY66" fmla="*/ 791586 h 2338372"/>
              <a:gd name="connsiteX67" fmla="*/ 1491421 w 3132690"/>
              <a:gd name="connsiteY67" fmla="*/ 966531 h 2338372"/>
              <a:gd name="connsiteX68" fmla="*/ 1490921 w 3132690"/>
              <a:gd name="connsiteY68" fmla="*/ 1554538 h 2338372"/>
              <a:gd name="connsiteX69" fmla="*/ 1570238 w 3132690"/>
              <a:gd name="connsiteY69" fmla="*/ 1634188 h 2338372"/>
              <a:gd name="connsiteX70" fmla="*/ 2215007 w 3132690"/>
              <a:gd name="connsiteY70" fmla="*/ 1231447 h 2338372"/>
              <a:gd name="connsiteX71" fmla="*/ 2218336 w 3132690"/>
              <a:gd name="connsiteY71" fmla="*/ 1115593 h 2338372"/>
              <a:gd name="connsiteX72" fmla="*/ 1934861 w 3132690"/>
              <a:gd name="connsiteY72" fmla="*/ 415811 h 2338372"/>
              <a:gd name="connsiteX73" fmla="*/ 1776394 w 3132690"/>
              <a:gd name="connsiteY73" fmla="*/ 312192 h 2338372"/>
              <a:gd name="connsiteX74" fmla="*/ 1720465 w 3132690"/>
              <a:gd name="connsiteY74" fmla="*/ 311859 h 2338372"/>
              <a:gd name="connsiteX75" fmla="*/ 1633158 w 3132690"/>
              <a:gd name="connsiteY75" fmla="*/ 234789 h 2338372"/>
              <a:gd name="connsiteX76" fmla="*/ 1707148 w 3132690"/>
              <a:gd name="connsiteY76" fmla="*/ 133334 h 2338372"/>
              <a:gd name="connsiteX77" fmla="*/ 1958830 w 3132690"/>
              <a:gd name="connsiteY77" fmla="*/ 59511 h 2338372"/>
              <a:gd name="connsiteX78" fmla="*/ 1994012 w 3132690"/>
              <a:gd name="connsiteY78" fmla="*/ 48722 h 2338372"/>
              <a:gd name="connsiteX79" fmla="*/ 2339599 w 3132690"/>
              <a:gd name="connsiteY79" fmla="*/ 3 h 2338372"/>
              <a:gd name="connsiteX80" fmla="*/ 2466855 w 3132690"/>
              <a:gd name="connsiteY80" fmla="*/ 147067 h 2338372"/>
              <a:gd name="connsiteX81" fmla="*/ 2323286 w 3132690"/>
              <a:gd name="connsiteY81" fmla="*/ 286974 h 2338372"/>
              <a:gd name="connsiteX82" fmla="*/ 2157662 w 3132690"/>
              <a:gd name="connsiteY82" fmla="*/ 153309 h 2338372"/>
              <a:gd name="connsiteX83" fmla="*/ 2339599 w 3132690"/>
              <a:gd name="connsiteY83" fmla="*/ 3 h 233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132690" h="2338372">
                <a:moveTo>
                  <a:pt x="132916" y="1799492"/>
                </a:moveTo>
                <a:cubicBezTo>
                  <a:pt x="147910" y="1796987"/>
                  <a:pt x="166637" y="1798293"/>
                  <a:pt x="189566" y="1803973"/>
                </a:cubicBezTo>
                <a:cubicBezTo>
                  <a:pt x="259727" y="1785579"/>
                  <a:pt x="285694" y="1823115"/>
                  <a:pt x="299261" y="1883123"/>
                </a:cubicBezTo>
                <a:cubicBezTo>
                  <a:pt x="308000" y="1921990"/>
                  <a:pt x="318653" y="1963022"/>
                  <a:pt x="339460" y="1996147"/>
                </a:cubicBezTo>
                <a:cubicBezTo>
                  <a:pt x="442413" y="2159690"/>
                  <a:pt x="638332" y="2151117"/>
                  <a:pt x="728635" y="1980167"/>
                </a:cubicBezTo>
                <a:cubicBezTo>
                  <a:pt x="747278" y="1944795"/>
                  <a:pt x="759596" y="1905927"/>
                  <a:pt x="773661" y="1868225"/>
                </a:cubicBezTo>
                <a:cubicBezTo>
                  <a:pt x="783898" y="1840843"/>
                  <a:pt x="779071" y="1803390"/>
                  <a:pt x="824181" y="1801975"/>
                </a:cubicBezTo>
                <a:cubicBezTo>
                  <a:pt x="862715" y="1800727"/>
                  <a:pt x="882940" y="1827027"/>
                  <a:pt x="891928" y="1855907"/>
                </a:cubicBezTo>
                <a:cubicBezTo>
                  <a:pt x="909739" y="1913251"/>
                  <a:pt x="992884" y="1942797"/>
                  <a:pt x="953101" y="2026025"/>
                </a:cubicBezTo>
                <a:cubicBezTo>
                  <a:pt x="890847" y="2156444"/>
                  <a:pt x="815109" y="2273629"/>
                  <a:pt x="669626" y="2316076"/>
                </a:cubicBezTo>
                <a:cubicBezTo>
                  <a:pt x="345785" y="2410456"/>
                  <a:pt x="129808" y="2191982"/>
                  <a:pt x="86030" y="1909673"/>
                </a:cubicBezTo>
                <a:cubicBezTo>
                  <a:pt x="76542" y="1848812"/>
                  <a:pt x="87934" y="1807006"/>
                  <a:pt x="132916" y="1799492"/>
                </a:cubicBezTo>
                <a:close/>
                <a:moveTo>
                  <a:pt x="621446" y="1798022"/>
                </a:moveTo>
                <a:cubicBezTo>
                  <a:pt x="646176" y="1796815"/>
                  <a:pt x="667877" y="1801851"/>
                  <a:pt x="678198" y="1832021"/>
                </a:cubicBezTo>
                <a:cubicBezTo>
                  <a:pt x="697423" y="1888116"/>
                  <a:pt x="673037" y="1949622"/>
                  <a:pt x="625597" y="1990737"/>
                </a:cubicBezTo>
                <a:cubicBezTo>
                  <a:pt x="576992" y="2032933"/>
                  <a:pt x="518649" y="2038094"/>
                  <a:pt x="461555" y="2007882"/>
                </a:cubicBezTo>
                <a:cubicBezTo>
                  <a:pt x="400632" y="1975589"/>
                  <a:pt x="384485" y="1913751"/>
                  <a:pt x="373749" y="1852744"/>
                </a:cubicBezTo>
                <a:cubicBezTo>
                  <a:pt x="367507" y="1817456"/>
                  <a:pt x="396720" y="1804639"/>
                  <a:pt x="426183" y="1802641"/>
                </a:cubicBezTo>
                <a:cubicBezTo>
                  <a:pt x="463053" y="1800144"/>
                  <a:pt x="500256" y="1802058"/>
                  <a:pt x="537292" y="1802058"/>
                </a:cubicBezTo>
                <a:cubicBezTo>
                  <a:pt x="537292" y="1801725"/>
                  <a:pt x="537292" y="1801559"/>
                  <a:pt x="537292" y="1801393"/>
                </a:cubicBezTo>
                <a:cubicBezTo>
                  <a:pt x="540372" y="1801393"/>
                  <a:pt x="543618" y="1800810"/>
                  <a:pt x="546531" y="1801476"/>
                </a:cubicBezTo>
                <a:cubicBezTo>
                  <a:pt x="568961" y="1806678"/>
                  <a:pt x="596717" y="1799229"/>
                  <a:pt x="621446" y="1798022"/>
                </a:cubicBezTo>
                <a:close/>
                <a:moveTo>
                  <a:pt x="2666185" y="1671973"/>
                </a:moveTo>
                <a:cubicBezTo>
                  <a:pt x="2748998" y="1670808"/>
                  <a:pt x="2807840" y="1744048"/>
                  <a:pt x="2812417" y="1854242"/>
                </a:cubicBezTo>
                <a:cubicBezTo>
                  <a:pt x="2816246" y="1944628"/>
                  <a:pt x="2743421" y="2021198"/>
                  <a:pt x="2651288" y="2023612"/>
                </a:cubicBezTo>
                <a:cubicBezTo>
                  <a:pt x="2566395" y="2025859"/>
                  <a:pt x="2501477" y="1944628"/>
                  <a:pt x="2500478" y="1834850"/>
                </a:cubicBezTo>
                <a:cubicBezTo>
                  <a:pt x="2499646" y="1741385"/>
                  <a:pt x="2568809" y="1673388"/>
                  <a:pt x="2666185" y="1671973"/>
                </a:cubicBezTo>
                <a:close/>
                <a:moveTo>
                  <a:pt x="2660943" y="1589993"/>
                </a:moveTo>
                <a:cubicBezTo>
                  <a:pt x="2528943" y="1589660"/>
                  <a:pt x="2421745" y="1704681"/>
                  <a:pt x="2421412" y="1847001"/>
                </a:cubicBezTo>
                <a:cubicBezTo>
                  <a:pt x="2421079" y="1987491"/>
                  <a:pt x="2531023" y="2110419"/>
                  <a:pt x="2657114" y="2110502"/>
                </a:cubicBezTo>
                <a:cubicBezTo>
                  <a:pt x="2779543" y="2110585"/>
                  <a:pt x="2892483" y="1987990"/>
                  <a:pt x="2892151" y="1855491"/>
                </a:cubicBezTo>
                <a:cubicBezTo>
                  <a:pt x="2891734" y="1705347"/>
                  <a:pt x="2791611" y="1590326"/>
                  <a:pt x="2660943" y="1589993"/>
                </a:cubicBezTo>
                <a:close/>
                <a:moveTo>
                  <a:pt x="2896811" y="1450086"/>
                </a:moveTo>
                <a:cubicBezTo>
                  <a:pt x="2920365" y="1449254"/>
                  <a:pt x="2938259" y="1458992"/>
                  <a:pt x="2953490" y="1476470"/>
                </a:cubicBezTo>
                <a:cubicBezTo>
                  <a:pt x="3045873" y="1582086"/>
                  <a:pt x="3110707" y="1699271"/>
                  <a:pt x="3111457" y="1828192"/>
                </a:cubicBezTo>
                <a:cubicBezTo>
                  <a:pt x="3106879" y="2161770"/>
                  <a:pt x="2842047" y="2390232"/>
                  <a:pt x="2552912" y="2325813"/>
                </a:cubicBezTo>
                <a:cubicBezTo>
                  <a:pt x="2355079" y="2281702"/>
                  <a:pt x="2172976" y="2015372"/>
                  <a:pt x="2201357" y="1813544"/>
                </a:cubicBezTo>
                <a:cubicBezTo>
                  <a:pt x="2205102" y="1787077"/>
                  <a:pt x="2218085" y="1767269"/>
                  <a:pt x="2232983" y="1747793"/>
                </a:cubicBezTo>
                <a:cubicBezTo>
                  <a:pt x="2400272" y="1528654"/>
                  <a:pt x="2635225" y="1459741"/>
                  <a:pt x="2896811" y="1450086"/>
                </a:cubicBezTo>
                <a:close/>
                <a:moveTo>
                  <a:pt x="1308319" y="424050"/>
                </a:moveTo>
                <a:cubicBezTo>
                  <a:pt x="1323716" y="424050"/>
                  <a:pt x="1339279" y="426547"/>
                  <a:pt x="1354510" y="429376"/>
                </a:cubicBezTo>
                <a:cubicBezTo>
                  <a:pt x="1446810" y="446355"/>
                  <a:pt x="1500243" y="501618"/>
                  <a:pt x="1489257" y="576940"/>
                </a:cubicBezTo>
                <a:cubicBezTo>
                  <a:pt x="1477105" y="659835"/>
                  <a:pt x="1422008" y="699618"/>
                  <a:pt x="1340029" y="700783"/>
                </a:cubicBezTo>
                <a:cubicBezTo>
                  <a:pt x="1240821" y="702115"/>
                  <a:pt x="1141529" y="701033"/>
                  <a:pt x="1042238" y="701200"/>
                </a:cubicBezTo>
                <a:cubicBezTo>
                  <a:pt x="946026" y="701366"/>
                  <a:pt x="849731" y="703447"/>
                  <a:pt x="753603" y="700783"/>
                </a:cubicBezTo>
                <a:cubicBezTo>
                  <a:pt x="656143" y="698037"/>
                  <a:pt x="595136" y="639028"/>
                  <a:pt x="595469" y="554052"/>
                </a:cubicBezTo>
                <a:cubicBezTo>
                  <a:pt x="595719" y="481727"/>
                  <a:pt x="654228" y="428960"/>
                  <a:pt x="750940" y="426880"/>
                </a:cubicBezTo>
                <a:cubicBezTo>
                  <a:pt x="936705" y="422885"/>
                  <a:pt x="1122553" y="424383"/>
                  <a:pt x="1308319" y="424050"/>
                </a:cubicBezTo>
                <a:close/>
                <a:moveTo>
                  <a:pt x="1994012" y="48722"/>
                </a:moveTo>
                <a:cubicBezTo>
                  <a:pt x="2026198" y="51328"/>
                  <a:pt x="2049840" y="89140"/>
                  <a:pt x="2068941" y="117355"/>
                </a:cubicBezTo>
                <a:cubicBezTo>
                  <a:pt x="2142765" y="226383"/>
                  <a:pt x="2185877" y="350227"/>
                  <a:pt x="2235314" y="470991"/>
                </a:cubicBezTo>
                <a:cubicBezTo>
                  <a:pt x="2297652" y="623298"/>
                  <a:pt x="2361904" y="774857"/>
                  <a:pt x="2422994" y="927664"/>
                </a:cubicBezTo>
                <a:cubicBezTo>
                  <a:pt x="2436477" y="961371"/>
                  <a:pt x="2452040" y="974105"/>
                  <a:pt x="2490575" y="972357"/>
                </a:cubicBezTo>
                <a:cubicBezTo>
                  <a:pt x="2577632" y="968362"/>
                  <a:pt x="2665105" y="968279"/>
                  <a:pt x="2752161" y="972274"/>
                </a:cubicBezTo>
                <a:cubicBezTo>
                  <a:pt x="2934597" y="980763"/>
                  <a:pt x="3096892" y="1126829"/>
                  <a:pt x="3130183" y="1305020"/>
                </a:cubicBezTo>
                <a:cubicBezTo>
                  <a:pt x="3141086" y="1363530"/>
                  <a:pt x="3115951" y="1374932"/>
                  <a:pt x="3064267" y="1371020"/>
                </a:cubicBezTo>
                <a:cubicBezTo>
                  <a:pt x="2879250" y="1356788"/>
                  <a:pt x="2697231" y="1377679"/>
                  <a:pt x="2518873" y="1426866"/>
                </a:cubicBezTo>
                <a:cubicBezTo>
                  <a:pt x="2409011" y="1457078"/>
                  <a:pt x="2322537" y="1513757"/>
                  <a:pt x="2246300" y="1607471"/>
                </a:cubicBezTo>
                <a:cubicBezTo>
                  <a:pt x="2095907" y="1792321"/>
                  <a:pt x="1879181" y="1858904"/>
                  <a:pt x="1648139" y="1868808"/>
                </a:cubicBezTo>
                <a:cubicBezTo>
                  <a:pt x="1452220" y="1877214"/>
                  <a:pt x="1255719" y="1869557"/>
                  <a:pt x="1059467" y="1872553"/>
                </a:cubicBezTo>
                <a:cubicBezTo>
                  <a:pt x="1004370" y="1873385"/>
                  <a:pt x="976738" y="1845171"/>
                  <a:pt x="965752" y="1800478"/>
                </a:cubicBezTo>
                <a:cubicBezTo>
                  <a:pt x="946942" y="1723908"/>
                  <a:pt x="898420" y="1712339"/>
                  <a:pt x="827843" y="1713421"/>
                </a:cubicBezTo>
                <a:cubicBezTo>
                  <a:pt x="581820" y="1717249"/>
                  <a:pt x="335631" y="1712672"/>
                  <a:pt x="89609" y="1716251"/>
                </a:cubicBezTo>
                <a:cubicBezTo>
                  <a:pt x="18366" y="1717249"/>
                  <a:pt x="-1193" y="1691782"/>
                  <a:pt x="55" y="1623784"/>
                </a:cubicBezTo>
                <a:cubicBezTo>
                  <a:pt x="6131" y="1291038"/>
                  <a:pt x="246910" y="945974"/>
                  <a:pt x="556685" y="826542"/>
                </a:cubicBezTo>
                <a:cubicBezTo>
                  <a:pt x="708077" y="768115"/>
                  <a:pt x="864962" y="801656"/>
                  <a:pt x="994382" y="791003"/>
                </a:cubicBezTo>
                <a:cubicBezTo>
                  <a:pt x="1118892" y="791003"/>
                  <a:pt x="1218599" y="788923"/>
                  <a:pt x="1318223" y="791586"/>
                </a:cubicBezTo>
                <a:cubicBezTo>
                  <a:pt x="1430831" y="794582"/>
                  <a:pt x="1490422" y="854506"/>
                  <a:pt x="1491421" y="966531"/>
                </a:cubicBezTo>
                <a:cubicBezTo>
                  <a:pt x="1493169" y="1162534"/>
                  <a:pt x="1494001" y="1358619"/>
                  <a:pt x="1490921" y="1554538"/>
                </a:cubicBezTo>
                <a:cubicBezTo>
                  <a:pt x="1490006" y="1615045"/>
                  <a:pt x="1508483" y="1633189"/>
                  <a:pt x="1570238" y="1634188"/>
                </a:cubicBezTo>
                <a:cubicBezTo>
                  <a:pt x="1932031" y="1640430"/>
                  <a:pt x="2096240" y="1539391"/>
                  <a:pt x="2215007" y="1231447"/>
                </a:cubicBezTo>
                <a:cubicBezTo>
                  <a:pt x="2230071" y="1192329"/>
                  <a:pt x="2235481" y="1157041"/>
                  <a:pt x="2218336" y="1115593"/>
                </a:cubicBezTo>
                <a:cubicBezTo>
                  <a:pt x="2122041" y="883054"/>
                  <a:pt x="2026744" y="650098"/>
                  <a:pt x="1934861" y="415811"/>
                </a:cubicBezTo>
                <a:cubicBezTo>
                  <a:pt x="1905065" y="339990"/>
                  <a:pt x="1863950" y="294880"/>
                  <a:pt x="1776394" y="312192"/>
                </a:cubicBezTo>
                <a:cubicBezTo>
                  <a:pt x="1758417" y="315770"/>
                  <a:pt x="1739025" y="313440"/>
                  <a:pt x="1720465" y="311859"/>
                </a:cubicBezTo>
                <a:cubicBezTo>
                  <a:pt x="1672525" y="307947"/>
                  <a:pt x="1636321" y="290636"/>
                  <a:pt x="1633158" y="234789"/>
                </a:cubicBezTo>
                <a:cubicBezTo>
                  <a:pt x="1630079" y="180025"/>
                  <a:pt x="1654049" y="137329"/>
                  <a:pt x="1707148" y="133334"/>
                </a:cubicBezTo>
                <a:cubicBezTo>
                  <a:pt x="1797534" y="126676"/>
                  <a:pt x="1880346" y="112444"/>
                  <a:pt x="1958830" y="59511"/>
                </a:cubicBezTo>
                <a:cubicBezTo>
                  <a:pt x="1971605" y="50897"/>
                  <a:pt x="1983283" y="47854"/>
                  <a:pt x="1994012" y="48722"/>
                </a:cubicBezTo>
                <a:close/>
                <a:moveTo>
                  <a:pt x="2339599" y="3"/>
                </a:moveTo>
                <a:cubicBezTo>
                  <a:pt x="2461362" y="419"/>
                  <a:pt x="2466855" y="6828"/>
                  <a:pt x="2466855" y="147067"/>
                </a:cubicBezTo>
                <a:cubicBezTo>
                  <a:pt x="2466772" y="282812"/>
                  <a:pt x="2462194" y="287307"/>
                  <a:pt x="2323286" y="286974"/>
                </a:cubicBezTo>
                <a:cubicBezTo>
                  <a:pt x="2197279" y="286724"/>
                  <a:pt x="2158494" y="255430"/>
                  <a:pt x="2157662" y="153309"/>
                </a:cubicBezTo>
                <a:cubicBezTo>
                  <a:pt x="2156747" y="42033"/>
                  <a:pt x="2207100" y="-413"/>
                  <a:pt x="2339599" y="3"/>
                </a:cubicBezTo>
                <a:close/>
              </a:path>
            </a:pathLst>
          </a:custGeom>
          <a:solidFill>
            <a:schemeClr val="bg1"/>
          </a:solidFill>
          <a:ln w="83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F0318B-D3B1-43BA-8A2D-F9D8E0E39E69}"/>
              </a:ext>
            </a:extLst>
          </p:cNvPr>
          <p:cNvSpPr/>
          <p:nvPr/>
        </p:nvSpPr>
        <p:spPr>
          <a:xfrm>
            <a:off x="5555508" y="392904"/>
            <a:ext cx="6233050" cy="6070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478338" y="392904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43FFC6-3B66-481A-8EAB-186C9E66AE41}"/>
              </a:ext>
            </a:extLst>
          </p:cNvPr>
          <p:cNvGrpSpPr/>
          <p:nvPr/>
        </p:nvGrpSpPr>
        <p:grpSpPr>
          <a:xfrm>
            <a:off x="6075175" y="903979"/>
            <a:ext cx="5193716" cy="5048090"/>
            <a:chOff x="6075175" y="847290"/>
            <a:chExt cx="5193716" cy="504809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9B5E35D-B967-4C12-8638-AF7EFA1816F9}"/>
                </a:ext>
              </a:extLst>
            </p:cNvPr>
            <p:cNvSpPr txBox="1"/>
            <p:nvPr/>
          </p:nvSpPr>
          <p:spPr>
            <a:xfrm>
              <a:off x="6075175" y="1740396"/>
              <a:ext cx="5193716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Easy to change colors, photos and Text.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0A28FA-0024-4960-A914-3D5F5851C242}"/>
                </a:ext>
              </a:extLst>
            </p:cNvPr>
            <p:cNvSpPr txBox="1"/>
            <p:nvPr/>
          </p:nvSpPr>
          <p:spPr>
            <a:xfrm>
              <a:off x="6075175" y="847290"/>
              <a:ext cx="519371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626384" y="540950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A69FDE-5C69-463E-ABA4-ED6235CBCE5B}"/>
              </a:ext>
            </a:extLst>
          </p:cNvPr>
          <p:cNvGrpSpPr/>
          <p:nvPr/>
        </p:nvGrpSpPr>
        <p:grpSpPr>
          <a:xfrm>
            <a:off x="5205847" y="663673"/>
            <a:ext cx="6196201" cy="2649121"/>
            <a:chOff x="737162" y="529336"/>
            <a:chExt cx="6336000" cy="264912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025504-F67A-45B5-B14A-88BA12FFFAFA}"/>
                </a:ext>
              </a:extLst>
            </p:cNvPr>
            <p:cNvSpPr txBox="1"/>
            <p:nvPr/>
          </p:nvSpPr>
          <p:spPr>
            <a:xfrm>
              <a:off x="737162" y="529336"/>
              <a:ext cx="633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EA862C2-ECC8-4ACB-B557-1DF5884BF0B3}"/>
                </a:ext>
              </a:extLst>
            </p:cNvPr>
            <p:cNvSpPr txBox="1"/>
            <p:nvPr/>
          </p:nvSpPr>
          <p:spPr>
            <a:xfrm>
              <a:off x="737162" y="1054799"/>
              <a:ext cx="63360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F3F5CA9-7751-49E8-92AF-2329F05FAA14}"/>
              </a:ext>
            </a:extLst>
          </p:cNvPr>
          <p:cNvGrpSpPr/>
          <p:nvPr/>
        </p:nvGrpSpPr>
        <p:grpSpPr>
          <a:xfrm>
            <a:off x="5205847" y="3649708"/>
            <a:ext cx="6196201" cy="2649121"/>
            <a:chOff x="737162" y="529336"/>
            <a:chExt cx="6336000" cy="264912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DE2143-33BA-4980-BC21-B2AF55078346}"/>
                </a:ext>
              </a:extLst>
            </p:cNvPr>
            <p:cNvSpPr txBox="1"/>
            <p:nvPr/>
          </p:nvSpPr>
          <p:spPr>
            <a:xfrm>
              <a:off x="737162" y="529336"/>
              <a:ext cx="633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2D3BC98-22ED-4444-9B8A-755CE8B7E69F}"/>
                </a:ext>
              </a:extLst>
            </p:cNvPr>
            <p:cNvSpPr txBox="1"/>
            <p:nvPr/>
          </p:nvSpPr>
          <p:spPr>
            <a:xfrm>
              <a:off x="737162" y="1054799"/>
              <a:ext cx="63360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accent4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0" y="4853826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cs typeface="Arial" pitchFamily="34" charset="0"/>
              </a:rPr>
              <a:t>THANK YOU</a:t>
            </a:r>
            <a:endParaRPr lang="ko-KR" altLang="en-US" sz="60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0" y="5793157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F0AA17-882D-4848-B013-3C9FBD806CD8}"/>
              </a:ext>
            </a:extLst>
          </p:cNvPr>
          <p:cNvGrpSpPr/>
          <p:nvPr/>
        </p:nvGrpSpPr>
        <p:grpSpPr>
          <a:xfrm>
            <a:off x="371491" y="4360742"/>
            <a:ext cx="1571727" cy="2153762"/>
            <a:chOff x="3261442" y="5094961"/>
            <a:chExt cx="1189015" cy="1629326"/>
          </a:xfrm>
        </p:grpSpPr>
        <p:sp>
          <p:nvSpPr>
            <p:cNvPr id="43" name="Rounded Rectangle 39">
              <a:extLst>
                <a:ext uri="{FF2B5EF4-FFF2-40B4-BE49-F238E27FC236}">
                  <a16:creationId xmlns:a16="http://schemas.microsoft.com/office/drawing/2014/main" id="{7FDB9A4E-28F7-4286-B70E-B24D90C9AE98}"/>
                </a:ext>
              </a:extLst>
            </p:cNvPr>
            <p:cNvSpPr/>
            <p:nvPr/>
          </p:nvSpPr>
          <p:spPr>
            <a:xfrm rot="2483232">
              <a:off x="3261442" y="5287651"/>
              <a:ext cx="1189015" cy="1436636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F66CB43-D9ED-4444-BDC9-2408931525AC}"/>
                </a:ext>
              </a:extLst>
            </p:cNvPr>
            <p:cNvGrpSpPr/>
            <p:nvPr/>
          </p:nvGrpSpPr>
          <p:grpSpPr>
            <a:xfrm>
              <a:off x="3588095" y="5094961"/>
              <a:ext cx="743430" cy="1087769"/>
              <a:chOff x="3588095" y="5094961"/>
              <a:chExt cx="743430" cy="1087769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6114FCBE-92F9-4F03-B879-8B5E7807149C}"/>
                  </a:ext>
                </a:extLst>
              </p:cNvPr>
              <p:cNvGrpSpPr/>
              <p:nvPr/>
            </p:nvGrpSpPr>
            <p:grpSpPr>
              <a:xfrm rot="20671139">
                <a:off x="3588095" y="5094961"/>
                <a:ext cx="582809" cy="1087769"/>
                <a:chOff x="3501573" y="3178068"/>
                <a:chExt cx="1340594" cy="2737840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FDAE8243-5B2D-4048-B29C-05281FA7878D}"/>
                    </a:ext>
                  </a:extLst>
                </p:cNvPr>
                <p:cNvSpPr/>
                <p:nvPr/>
              </p:nvSpPr>
              <p:spPr>
                <a:xfrm>
                  <a:off x="3504728" y="3612346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0D8EC46E-FEE3-4C6F-8C84-0C762CE5F5B5}"/>
                    </a:ext>
                  </a:extLst>
                </p:cNvPr>
                <p:cNvSpPr/>
                <p:nvPr/>
              </p:nvSpPr>
              <p:spPr>
                <a:xfrm>
                  <a:off x="3501573" y="3832632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E7552531-9786-4370-ACBE-48859B86D687}"/>
                    </a:ext>
                  </a:extLst>
                </p:cNvPr>
                <p:cNvSpPr/>
                <p:nvPr/>
              </p:nvSpPr>
              <p:spPr>
                <a:xfrm>
                  <a:off x="4776089" y="3829487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9526" y="65246"/>
                        <a:pt x="16669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EA075C9B-3E5E-47FC-8C85-E04724CFE297}"/>
                    </a:ext>
                  </a:extLst>
                </p:cNvPr>
                <p:cNvSpPr/>
                <p:nvPr/>
              </p:nvSpPr>
              <p:spPr>
                <a:xfrm>
                  <a:off x="3520451" y="3178068"/>
                  <a:ext cx="1321716" cy="2737840"/>
                </a:xfrm>
                <a:custGeom>
                  <a:avLst/>
                  <a:gdLst>
                    <a:gd name="connsiteX0" fmla="*/ 350044 w 400050"/>
                    <a:gd name="connsiteY0" fmla="*/ 7144 h 828675"/>
                    <a:gd name="connsiteX1" fmla="*/ 53816 w 400050"/>
                    <a:gd name="connsiteY1" fmla="*/ 7144 h 828675"/>
                    <a:gd name="connsiteX2" fmla="*/ 7144 w 400050"/>
                    <a:gd name="connsiteY2" fmla="*/ 53816 h 828675"/>
                    <a:gd name="connsiteX3" fmla="*/ 7144 w 400050"/>
                    <a:gd name="connsiteY3" fmla="*/ 781526 h 828675"/>
                    <a:gd name="connsiteX4" fmla="*/ 53816 w 400050"/>
                    <a:gd name="connsiteY4" fmla="*/ 828199 h 828675"/>
                    <a:gd name="connsiteX5" fmla="*/ 350044 w 400050"/>
                    <a:gd name="connsiteY5" fmla="*/ 828199 h 828675"/>
                    <a:gd name="connsiteX6" fmla="*/ 396716 w 400050"/>
                    <a:gd name="connsiteY6" fmla="*/ 781526 h 828675"/>
                    <a:gd name="connsiteX7" fmla="*/ 396716 w 400050"/>
                    <a:gd name="connsiteY7" fmla="*/ 53816 h 828675"/>
                    <a:gd name="connsiteX8" fmla="*/ 350044 w 400050"/>
                    <a:gd name="connsiteY8" fmla="*/ 7144 h 82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0050" h="828675">
                      <a:moveTo>
                        <a:pt x="350044" y="7144"/>
                      </a:moveTo>
                      <a:lnTo>
                        <a:pt x="53816" y="7144"/>
                      </a:lnTo>
                      <a:cubicBezTo>
                        <a:pt x="28099" y="7144"/>
                        <a:pt x="7144" y="28099"/>
                        <a:pt x="7144" y="53816"/>
                      </a:cubicBezTo>
                      <a:lnTo>
                        <a:pt x="7144" y="781526"/>
                      </a:lnTo>
                      <a:cubicBezTo>
                        <a:pt x="7144" y="807244"/>
                        <a:pt x="28099" y="828199"/>
                        <a:pt x="53816" y="828199"/>
                      </a:cubicBezTo>
                      <a:lnTo>
                        <a:pt x="350044" y="828199"/>
                      </a:lnTo>
                      <a:cubicBezTo>
                        <a:pt x="375761" y="828199"/>
                        <a:pt x="396716" y="807244"/>
                        <a:pt x="396716" y="781526"/>
                      </a:cubicBezTo>
                      <a:lnTo>
                        <a:pt x="396716" y="53816"/>
                      </a:lnTo>
                      <a:cubicBezTo>
                        <a:pt x="396716" y="28099"/>
                        <a:pt x="375761" y="7144"/>
                        <a:pt x="350044" y="714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37372EB0-34B2-43C8-B3D0-03E80000E598}"/>
                    </a:ext>
                  </a:extLst>
                </p:cNvPr>
                <p:cNvSpPr/>
                <p:nvPr/>
              </p:nvSpPr>
              <p:spPr>
                <a:xfrm>
                  <a:off x="3529897" y="3190652"/>
                  <a:ext cx="1290246" cy="2706371"/>
                </a:xfrm>
                <a:custGeom>
                  <a:avLst/>
                  <a:gdLst>
                    <a:gd name="connsiteX0" fmla="*/ 345281 w 390525"/>
                    <a:gd name="connsiteY0" fmla="*/ 7144 h 819150"/>
                    <a:gd name="connsiteX1" fmla="*/ 52864 w 390525"/>
                    <a:gd name="connsiteY1" fmla="*/ 7144 h 819150"/>
                    <a:gd name="connsiteX2" fmla="*/ 7144 w 390525"/>
                    <a:gd name="connsiteY2" fmla="*/ 52864 h 819150"/>
                    <a:gd name="connsiteX3" fmla="*/ 7144 w 390525"/>
                    <a:gd name="connsiteY3" fmla="*/ 772954 h 819150"/>
                    <a:gd name="connsiteX4" fmla="*/ 52864 w 390525"/>
                    <a:gd name="connsiteY4" fmla="*/ 818674 h 819150"/>
                    <a:gd name="connsiteX5" fmla="*/ 345281 w 390525"/>
                    <a:gd name="connsiteY5" fmla="*/ 818674 h 819150"/>
                    <a:gd name="connsiteX6" fmla="*/ 391001 w 390525"/>
                    <a:gd name="connsiteY6" fmla="*/ 772954 h 819150"/>
                    <a:gd name="connsiteX7" fmla="*/ 391001 w 390525"/>
                    <a:gd name="connsiteY7" fmla="*/ 52864 h 819150"/>
                    <a:gd name="connsiteX8" fmla="*/ 345281 w 390525"/>
                    <a:gd name="connsiteY8" fmla="*/ 7144 h 81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0525" h="819150">
                      <a:moveTo>
                        <a:pt x="345281" y="7144"/>
                      </a:moveTo>
                      <a:lnTo>
                        <a:pt x="52864" y="7144"/>
                      </a:lnTo>
                      <a:cubicBezTo>
                        <a:pt x="27146" y="7144"/>
                        <a:pt x="7144" y="27146"/>
                        <a:pt x="7144" y="52864"/>
                      </a:cubicBezTo>
                      <a:lnTo>
                        <a:pt x="7144" y="772954"/>
                      </a:lnTo>
                      <a:cubicBezTo>
                        <a:pt x="7144" y="798671"/>
                        <a:pt x="27146" y="818674"/>
                        <a:pt x="52864" y="818674"/>
                      </a:cubicBezTo>
                      <a:lnTo>
                        <a:pt x="345281" y="818674"/>
                      </a:lnTo>
                      <a:cubicBezTo>
                        <a:pt x="370999" y="818674"/>
                        <a:pt x="391001" y="798671"/>
                        <a:pt x="391001" y="772954"/>
                      </a:cubicBezTo>
                      <a:lnTo>
                        <a:pt x="391001" y="52864"/>
                      </a:lnTo>
                      <a:cubicBezTo>
                        <a:pt x="391001" y="28099"/>
                        <a:pt x="370046" y="7144"/>
                        <a:pt x="345281" y="7144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EBA24CCD-24C8-4EE1-BC86-649495B7E7CE}"/>
                    </a:ext>
                  </a:extLst>
                </p:cNvPr>
                <p:cNvSpPr/>
                <p:nvPr/>
              </p:nvSpPr>
              <p:spPr>
                <a:xfrm>
                  <a:off x="3627447" y="3596610"/>
                  <a:ext cx="1101430" cy="1951104"/>
                </a:xfrm>
                <a:custGeom>
                  <a:avLst/>
                  <a:gdLst>
                    <a:gd name="connsiteX0" fmla="*/ 7144 w 333375"/>
                    <a:gd name="connsiteY0" fmla="*/ 7144 h 590550"/>
                    <a:gd name="connsiteX1" fmla="*/ 331946 w 333375"/>
                    <a:gd name="connsiteY1" fmla="*/ 7144 h 590550"/>
                    <a:gd name="connsiteX2" fmla="*/ 331946 w 333375"/>
                    <a:gd name="connsiteY2" fmla="*/ 586264 h 590550"/>
                    <a:gd name="connsiteX3" fmla="*/ 7144 w 333375"/>
                    <a:gd name="connsiteY3" fmla="*/ 586264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3375" h="590550">
                      <a:moveTo>
                        <a:pt x="7144" y="7144"/>
                      </a:moveTo>
                      <a:lnTo>
                        <a:pt x="331946" y="7144"/>
                      </a:lnTo>
                      <a:lnTo>
                        <a:pt x="331946" y="586264"/>
                      </a:lnTo>
                      <a:lnTo>
                        <a:pt x="7144" y="58626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902B5B89-0C40-468B-BD08-9936BA93F66E}"/>
                    </a:ext>
                  </a:extLst>
                </p:cNvPr>
                <p:cNvGrpSpPr/>
                <p:nvPr/>
              </p:nvGrpSpPr>
              <p:grpSpPr>
                <a:xfrm>
                  <a:off x="4088508" y="5635852"/>
                  <a:ext cx="173080" cy="173080"/>
                  <a:chOff x="6768665" y="6038214"/>
                  <a:chExt cx="147968" cy="147968"/>
                </a:xfrm>
              </p:grpSpPr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330B66B4-B5CF-4EB9-AC18-CE96DC9235FD}"/>
                      </a:ext>
                    </a:extLst>
                  </p:cNvPr>
                  <p:cNvSpPr/>
                  <p:nvPr/>
                </p:nvSpPr>
                <p:spPr>
                  <a:xfrm>
                    <a:off x="6768665" y="6038214"/>
                    <a:ext cx="147968" cy="147968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772AB50E-AA7C-414F-A3C6-201C6F0A49F4}"/>
                      </a:ext>
                    </a:extLst>
                  </p:cNvPr>
                  <p:cNvSpPr/>
                  <p:nvPr/>
                </p:nvSpPr>
                <p:spPr>
                  <a:xfrm>
                    <a:off x="6802088" y="6071634"/>
                    <a:ext cx="81180" cy="8118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CB1E62A3-BEF2-4DF6-9A5C-5078B39CED26}"/>
                    </a:ext>
                  </a:extLst>
                </p:cNvPr>
                <p:cNvSpPr/>
                <p:nvPr/>
              </p:nvSpPr>
              <p:spPr>
                <a:xfrm>
                  <a:off x="3821102" y="3628406"/>
                  <a:ext cx="906450" cy="1887518"/>
                </a:xfrm>
                <a:custGeom>
                  <a:avLst/>
                  <a:gdLst>
                    <a:gd name="connsiteX0" fmla="*/ 614149 w 1119116"/>
                    <a:gd name="connsiteY0" fmla="*/ 0 h 2330356"/>
                    <a:gd name="connsiteX1" fmla="*/ 1115704 w 1119116"/>
                    <a:gd name="connsiteY1" fmla="*/ 6824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  <a:gd name="connsiteX0" fmla="*/ 614149 w 1119116"/>
                    <a:gd name="connsiteY0" fmla="*/ 0 h 2330356"/>
                    <a:gd name="connsiteX1" fmla="*/ 1115704 w 1119116"/>
                    <a:gd name="connsiteY1" fmla="*/ 3412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9116" h="2330356">
                      <a:moveTo>
                        <a:pt x="614149" y="0"/>
                      </a:moveTo>
                      <a:lnTo>
                        <a:pt x="1115704" y="3412"/>
                      </a:lnTo>
                      <a:cubicBezTo>
                        <a:pt x="1116841" y="777923"/>
                        <a:pt x="1117979" y="1555845"/>
                        <a:pt x="1119116" y="2330356"/>
                      </a:cubicBezTo>
                      <a:lnTo>
                        <a:pt x="0" y="2330356"/>
                      </a:lnTo>
                      <a:lnTo>
                        <a:pt x="614149" y="0"/>
                      </a:lnTo>
                      <a:close/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68C8A692-6B96-42D4-B598-CAA7AC75C675}"/>
                    </a:ext>
                  </a:extLst>
                </p:cNvPr>
                <p:cNvSpPr/>
                <p:nvPr/>
              </p:nvSpPr>
              <p:spPr>
                <a:xfrm>
                  <a:off x="4058661" y="3449093"/>
                  <a:ext cx="254255" cy="5839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60F80EC1-B402-4626-A68F-4F265600F0C6}"/>
                    </a:ext>
                  </a:extLst>
                </p:cNvPr>
                <p:cNvSpPr/>
                <p:nvPr/>
              </p:nvSpPr>
              <p:spPr>
                <a:xfrm>
                  <a:off x="3922825" y="3449093"/>
                  <a:ext cx="58393" cy="5839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DB5135C-55B8-4690-AE12-C35D825681A1}"/>
                  </a:ext>
                </a:extLst>
              </p:cNvPr>
              <p:cNvSpPr/>
              <p:nvPr/>
            </p:nvSpPr>
            <p:spPr>
              <a:xfrm rot="3148397">
                <a:off x="3988676" y="5571112"/>
                <a:ext cx="370789" cy="314909"/>
              </a:xfrm>
              <a:custGeom>
                <a:avLst/>
                <a:gdLst>
                  <a:gd name="connsiteX0" fmla="*/ 21125 w 370789"/>
                  <a:gd name="connsiteY0" fmla="*/ 21125 h 314909"/>
                  <a:gd name="connsiteX1" fmla="*/ 72124 w 370789"/>
                  <a:gd name="connsiteY1" fmla="*/ 0 h 314909"/>
                  <a:gd name="connsiteX2" fmla="*/ 144248 w 370789"/>
                  <a:gd name="connsiteY2" fmla="*/ 72124 h 314909"/>
                  <a:gd name="connsiteX3" fmla="*/ 144248 w 370789"/>
                  <a:gd name="connsiteY3" fmla="*/ 91659 h 314909"/>
                  <a:gd name="connsiteX4" fmla="*/ 161551 w 370789"/>
                  <a:gd name="connsiteY4" fmla="*/ 79993 h 314909"/>
                  <a:gd name="connsiteX5" fmla="*/ 189624 w 370789"/>
                  <a:gd name="connsiteY5" fmla="*/ 74325 h 314909"/>
                  <a:gd name="connsiteX6" fmla="*/ 261749 w 370789"/>
                  <a:gd name="connsiteY6" fmla="*/ 146449 h 314909"/>
                  <a:gd name="connsiteX7" fmla="*/ 261748 w 370789"/>
                  <a:gd name="connsiteY7" fmla="*/ 166778 h 314909"/>
                  <a:gd name="connsiteX8" fmla="*/ 302400 w 370789"/>
                  <a:gd name="connsiteY8" fmla="*/ 149940 h 314909"/>
                  <a:gd name="connsiteX9" fmla="*/ 370789 w 370789"/>
                  <a:gd name="connsiteY9" fmla="*/ 218329 h 314909"/>
                  <a:gd name="connsiteX10" fmla="*/ 370789 w 370789"/>
                  <a:gd name="connsiteY10" fmla="*/ 246520 h 314909"/>
                  <a:gd name="connsiteX11" fmla="*/ 302400 w 370789"/>
                  <a:gd name="connsiteY11" fmla="*/ 314909 h 314909"/>
                  <a:gd name="connsiteX12" fmla="*/ 239385 w 370789"/>
                  <a:gd name="connsiteY12" fmla="*/ 273139 h 314909"/>
                  <a:gd name="connsiteX13" fmla="*/ 234750 w 370789"/>
                  <a:gd name="connsiteY13" fmla="*/ 250181 h 314909"/>
                  <a:gd name="connsiteX14" fmla="*/ 217698 w 370789"/>
                  <a:gd name="connsiteY14" fmla="*/ 261678 h 314909"/>
                  <a:gd name="connsiteX15" fmla="*/ 189625 w 370789"/>
                  <a:gd name="connsiteY15" fmla="*/ 267346 h 314909"/>
                  <a:gd name="connsiteX16" fmla="*/ 117501 w 370789"/>
                  <a:gd name="connsiteY16" fmla="*/ 195221 h 314909"/>
                  <a:gd name="connsiteX17" fmla="*/ 117501 w 370789"/>
                  <a:gd name="connsiteY17" fmla="*/ 175686 h 314909"/>
                  <a:gd name="connsiteX18" fmla="*/ 100198 w 370789"/>
                  <a:gd name="connsiteY18" fmla="*/ 187352 h 314909"/>
                  <a:gd name="connsiteX19" fmla="*/ 72124 w 370789"/>
                  <a:gd name="connsiteY19" fmla="*/ 193020 h 314909"/>
                  <a:gd name="connsiteX20" fmla="*/ 0 w 370789"/>
                  <a:gd name="connsiteY20" fmla="*/ 120896 h 314909"/>
                  <a:gd name="connsiteX21" fmla="*/ 0 w 370789"/>
                  <a:gd name="connsiteY21" fmla="*/ 72124 h 314909"/>
                  <a:gd name="connsiteX22" fmla="*/ 21125 w 370789"/>
                  <a:gd name="connsiteY22" fmla="*/ 21125 h 314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0789" h="314909">
                    <a:moveTo>
                      <a:pt x="21125" y="21125"/>
                    </a:moveTo>
                    <a:cubicBezTo>
                      <a:pt x="34177" y="8073"/>
                      <a:pt x="52207" y="0"/>
                      <a:pt x="72124" y="0"/>
                    </a:cubicBezTo>
                    <a:cubicBezTo>
                      <a:pt x="111957" y="0"/>
                      <a:pt x="144248" y="32291"/>
                      <a:pt x="144248" y="72124"/>
                    </a:cubicBezTo>
                    <a:lnTo>
                      <a:pt x="144248" y="91659"/>
                    </a:lnTo>
                    <a:lnTo>
                      <a:pt x="161551" y="79993"/>
                    </a:lnTo>
                    <a:cubicBezTo>
                      <a:pt x="170179" y="76343"/>
                      <a:pt x="179666" y="74326"/>
                      <a:pt x="189624" y="74325"/>
                    </a:cubicBezTo>
                    <a:cubicBezTo>
                      <a:pt x="229457" y="74326"/>
                      <a:pt x="261748" y="106617"/>
                      <a:pt x="261749" y="146449"/>
                    </a:cubicBezTo>
                    <a:lnTo>
                      <a:pt x="261748" y="166778"/>
                    </a:lnTo>
                    <a:lnTo>
                      <a:pt x="302400" y="149940"/>
                    </a:lnTo>
                    <a:cubicBezTo>
                      <a:pt x="340170" y="149940"/>
                      <a:pt x="370789" y="180559"/>
                      <a:pt x="370789" y="218329"/>
                    </a:cubicBezTo>
                    <a:lnTo>
                      <a:pt x="370789" y="246520"/>
                    </a:lnTo>
                    <a:cubicBezTo>
                      <a:pt x="370789" y="284290"/>
                      <a:pt x="340170" y="314909"/>
                      <a:pt x="302400" y="314909"/>
                    </a:cubicBezTo>
                    <a:cubicBezTo>
                      <a:pt x="274072" y="314908"/>
                      <a:pt x="249768" y="297685"/>
                      <a:pt x="239385" y="273139"/>
                    </a:cubicBezTo>
                    <a:lnTo>
                      <a:pt x="234750" y="250181"/>
                    </a:lnTo>
                    <a:lnTo>
                      <a:pt x="217698" y="261678"/>
                    </a:lnTo>
                    <a:cubicBezTo>
                      <a:pt x="209070" y="265327"/>
                      <a:pt x="199583" y="267346"/>
                      <a:pt x="189625" y="267346"/>
                    </a:cubicBezTo>
                    <a:cubicBezTo>
                      <a:pt x="149791" y="267346"/>
                      <a:pt x="117501" y="235054"/>
                      <a:pt x="117501" y="195221"/>
                    </a:cubicBezTo>
                    <a:lnTo>
                      <a:pt x="117501" y="175686"/>
                    </a:lnTo>
                    <a:lnTo>
                      <a:pt x="100198" y="187352"/>
                    </a:lnTo>
                    <a:cubicBezTo>
                      <a:pt x="91569" y="191002"/>
                      <a:pt x="82082" y="193020"/>
                      <a:pt x="72124" y="193020"/>
                    </a:cubicBezTo>
                    <a:cubicBezTo>
                      <a:pt x="32291" y="193020"/>
                      <a:pt x="0" y="160729"/>
                      <a:pt x="0" y="120896"/>
                    </a:cubicBezTo>
                    <a:lnTo>
                      <a:pt x="0" y="72124"/>
                    </a:lnTo>
                    <a:cubicBezTo>
                      <a:pt x="0" y="52208"/>
                      <a:pt x="8073" y="34177"/>
                      <a:pt x="21125" y="21125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BCD4397-E287-437A-8947-BF9CDA0E2D5A}"/>
              </a:ext>
            </a:extLst>
          </p:cNvPr>
          <p:cNvGrpSpPr/>
          <p:nvPr/>
        </p:nvGrpSpPr>
        <p:grpSpPr>
          <a:xfrm>
            <a:off x="1024431" y="4870759"/>
            <a:ext cx="440436" cy="588781"/>
            <a:chOff x="4912335" y="3886249"/>
            <a:chExt cx="1506023" cy="201327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4AD09A7-7570-4A42-A95C-C9912C95D386}"/>
                </a:ext>
              </a:extLst>
            </p:cNvPr>
            <p:cNvGrpSpPr/>
            <p:nvPr/>
          </p:nvGrpSpPr>
          <p:grpSpPr>
            <a:xfrm>
              <a:off x="4912335" y="3961162"/>
              <a:ext cx="1506023" cy="1713001"/>
              <a:chOff x="4912335" y="3961162"/>
              <a:chExt cx="1506023" cy="1713001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371A123-06D5-4953-8E19-FEBB0080808D}"/>
                  </a:ext>
                </a:extLst>
              </p:cNvPr>
              <p:cNvSpPr/>
              <p:nvPr/>
            </p:nvSpPr>
            <p:spPr>
              <a:xfrm>
                <a:off x="5179844" y="3967645"/>
                <a:ext cx="971006" cy="1271314"/>
              </a:xfrm>
              <a:custGeom>
                <a:avLst/>
                <a:gdLst>
                  <a:gd name="connsiteX0" fmla="*/ 488429 w 971006"/>
                  <a:gd name="connsiteY0" fmla="*/ 0 h 1271314"/>
                  <a:gd name="connsiteX1" fmla="*/ 917478 w 971006"/>
                  <a:gd name="connsiteY1" fmla="*/ 496794 h 1271314"/>
                  <a:gd name="connsiteX2" fmla="*/ 655434 w 971006"/>
                  <a:gd name="connsiteY2" fmla="*/ 954548 h 1271314"/>
                  <a:gd name="connsiteX3" fmla="*/ 637122 w 971006"/>
                  <a:gd name="connsiteY3" fmla="*/ 961130 h 1271314"/>
                  <a:gd name="connsiteX4" fmla="*/ 637122 w 971006"/>
                  <a:gd name="connsiteY4" fmla="*/ 1082028 h 1271314"/>
                  <a:gd name="connsiteX5" fmla="*/ 674483 w 971006"/>
                  <a:gd name="connsiteY5" fmla="*/ 1084353 h 1271314"/>
                  <a:gd name="connsiteX6" fmla="*/ 971006 w 971006"/>
                  <a:gd name="connsiteY6" fmla="*/ 1174010 h 1271314"/>
                  <a:gd name="connsiteX7" fmla="*/ 485503 w 971006"/>
                  <a:gd name="connsiteY7" fmla="*/ 1271314 h 1271314"/>
                  <a:gd name="connsiteX8" fmla="*/ 0 w 971006"/>
                  <a:gd name="connsiteY8" fmla="*/ 1174010 h 1271314"/>
                  <a:gd name="connsiteX9" fmla="*/ 296524 w 971006"/>
                  <a:gd name="connsiteY9" fmla="*/ 1084353 h 1271314"/>
                  <a:gd name="connsiteX10" fmla="*/ 333884 w 971006"/>
                  <a:gd name="connsiteY10" fmla="*/ 1082028 h 1271314"/>
                  <a:gd name="connsiteX11" fmla="*/ 333884 w 971006"/>
                  <a:gd name="connsiteY11" fmla="*/ 959026 h 1271314"/>
                  <a:gd name="connsiteX12" fmla="*/ 321424 w 971006"/>
                  <a:gd name="connsiteY12" fmla="*/ 954548 h 1271314"/>
                  <a:gd name="connsiteX13" fmla="*/ 59380 w 971006"/>
                  <a:gd name="connsiteY13" fmla="*/ 496794 h 1271314"/>
                  <a:gd name="connsiteX14" fmla="*/ 488429 w 971006"/>
                  <a:gd name="connsiteY14" fmla="*/ 0 h 127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71006" h="1271314">
                    <a:moveTo>
                      <a:pt x="488429" y="0"/>
                    </a:moveTo>
                    <a:cubicBezTo>
                      <a:pt x="725386" y="0"/>
                      <a:pt x="917478" y="222422"/>
                      <a:pt x="917478" y="496794"/>
                    </a:cubicBezTo>
                    <a:cubicBezTo>
                      <a:pt x="917478" y="702573"/>
                      <a:pt x="809427" y="879130"/>
                      <a:pt x="655434" y="954548"/>
                    </a:cubicBezTo>
                    <a:lnTo>
                      <a:pt x="637122" y="961130"/>
                    </a:lnTo>
                    <a:lnTo>
                      <a:pt x="637122" y="1082028"/>
                    </a:lnTo>
                    <a:lnTo>
                      <a:pt x="674483" y="1084353"/>
                    </a:lnTo>
                    <a:cubicBezTo>
                      <a:pt x="848737" y="1099124"/>
                      <a:pt x="971006" y="1133705"/>
                      <a:pt x="971006" y="1174010"/>
                    </a:cubicBezTo>
                    <a:cubicBezTo>
                      <a:pt x="971006" y="1227750"/>
                      <a:pt x="753639" y="1271314"/>
                      <a:pt x="485503" y="1271314"/>
                    </a:cubicBezTo>
                    <a:cubicBezTo>
                      <a:pt x="217367" y="1271314"/>
                      <a:pt x="0" y="1227750"/>
                      <a:pt x="0" y="1174010"/>
                    </a:cubicBezTo>
                    <a:cubicBezTo>
                      <a:pt x="0" y="1133705"/>
                      <a:pt x="122269" y="1099124"/>
                      <a:pt x="296524" y="1084353"/>
                    </a:cubicBezTo>
                    <a:lnTo>
                      <a:pt x="333884" y="1082028"/>
                    </a:lnTo>
                    <a:lnTo>
                      <a:pt x="333884" y="959026"/>
                    </a:lnTo>
                    <a:lnTo>
                      <a:pt x="321424" y="954548"/>
                    </a:lnTo>
                    <a:cubicBezTo>
                      <a:pt x="167432" y="879130"/>
                      <a:pt x="59380" y="702573"/>
                      <a:pt x="59380" y="496794"/>
                    </a:cubicBezTo>
                    <a:cubicBezTo>
                      <a:pt x="59380" y="222422"/>
                      <a:pt x="251472" y="0"/>
                      <a:pt x="488429" y="0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006043D-999F-46B0-9949-5F01E5FC8FBD}"/>
                  </a:ext>
                </a:extLst>
              </p:cNvPr>
              <p:cNvSpPr/>
              <p:nvPr/>
            </p:nvSpPr>
            <p:spPr>
              <a:xfrm>
                <a:off x="4912335" y="5075485"/>
                <a:ext cx="1506023" cy="598678"/>
              </a:xfrm>
              <a:custGeom>
                <a:avLst/>
                <a:gdLst>
                  <a:gd name="connsiteX0" fmla="*/ 792978 w 3989594"/>
                  <a:gd name="connsiteY0" fmla="*/ 0 h 1585955"/>
                  <a:gd name="connsiteX1" fmla="*/ 1049921 w 3989594"/>
                  <a:gd name="connsiteY1" fmla="*/ 0 h 1585955"/>
                  <a:gd name="connsiteX2" fmla="*/ 1085760 w 3989594"/>
                  <a:gd name="connsiteY2" fmla="*/ 33651 h 1585955"/>
                  <a:gd name="connsiteX3" fmla="*/ 1994796 w 3989594"/>
                  <a:gd name="connsiteY3" fmla="*/ 279982 h 1585955"/>
                  <a:gd name="connsiteX4" fmla="*/ 2903832 w 3989594"/>
                  <a:gd name="connsiteY4" fmla="*/ 33651 h 1585955"/>
                  <a:gd name="connsiteX5" fmla="*/ 2939671 w 3989594"/>
                  <a:gd name="connsiteY5" fmla="*/ 0 h 1585955"/>
                  <a:gd name="connsiteX6" fmla="*/ 3196616 w 3989594"/>
                  <a:gd name="connsiteY6" fmla="*/ 0 h 1585955"/>
                  <a:gd name="connsiteX7" fmla="*/ 3989594 w 3989594"/>
                  <a:gd name="connsiteY7" fmla="*/ 792978 h 1585955"/>
                  <a:gd name="connsiteX8" fmla="*/ 3989593 w 3989594"/>
                  <a:gd name="connsiteY8" fmla="*/ 1585955 h 1585955"/>
                  <a:gd name="connsiteX9" fmla="*/ 0 w 3989594"/>
                  <a:gd name="connsiteY9" fmla="*/ 1585955 h 1585955"/>
                  <a:gd name="connsiteX10" fmla="*/ 0 w 3989594"/>
                  <a:gd name="connsiteY10" fmla="*/ 792978 h 1585955"/>
                  <a:gd name="connsiteX11" fmla="*/ 792978 w 3989594"/>
                  <a:gd name="connsiteY11" fmla="*/ 0 h 158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89594" h="1585955">
                    <a:moveTo>
                      <a:pt x="792978" y="0"/>
                    </a:moveTo>
                    <a:lnTo>
                      <a:pt x="1049921" y="0"/>
                    </a:lnTo>
                    <a:lnTo>
                      <a:pt x="1085760" y="33651"/>
                    </a:lnTo>
                    <a:cubicBezTo>
                      <a:pt x="1282766" y="182270"/>
                      <a:pt x="1616391" y="279982"/>
                      <a:pt x="1994796" y="279982"/>
                    </a:cubicBezTo>
                    <a:cubicBezTo>
                      <a:pt x="2373201" y="279982"/>
                      <a:pt x="2706826" y="182270"/>
                      <a:pt x="2903832" y="33651"/>
                    </a:cubicBezTo>
                    <a:lnTo>
                      <a:pt x="2939671" y="0"/>
                    </a:lnTo>
                    <a:lnTo>
                      <a:pt x="3196616" y="0"/>
                    </a:lnTo>
                    <a:cubicBezTo>
                      <a:pt x="3634566" y="0"/>
                      <a:pt x="3989594" y="355028"/>
                      <a:pt x="3989594" y="792978"/>
                    </a:cubicBezTo>
                    <a:cubicBezTo>
                      <a:pt x="3989594" y="1057304"/>
                      <a:pt x="3989593" y="1321629"/>
                      <a:pt x="3989593" y="1585955"/>
                    </a:cubicBezTo>
                    <a:lnTo>
                      <a:pt x="0" y="1585955"/>
                    </a:lnTo>
                    <a:lnTo>
                      <a:pt x="0" y="792978"/>
                    </a:lnTo>
                    <a:cubicBezTo>
                      <a:pt x="0" y="355028"/>
                      <a:pt x="355028" y="0"/>
                      <a:pt x="7929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6083261-92D4-43A4-9873-4D8E72F24B70}"/>
                  </a:ext>
                </a:extLst>
              </p:cNvPr>
              <p:cNvSpPr/>
              <p:nvPr/>
            </p:nvSpPr>
            <p:spPr>
              <a:xfrm>
                <a:off x="5479465" y="4409892"/>
                <a:ext cx="419225" cy="116134"/>
              </a:xfrm>
              <a:custGeom>
                <a:avLst/>
                <a:gdLst>
                  <a:gd name="connsiteX0" fmla="*/ 378363 w 419225"/>
                  <a:gd name="connsiteY0" fmla="*/ 0 h 116134"/>
                  <a:gd name="connsiteX1" fmla="*/ 419225 w 419225"/>
                  <a:gd name="connsiteY1" fmla="*/ 58067 h 116134"/>
                  <a:gd name="connsiteX2" fmla="*/ 378363 w 419225"/>
                  <a:gd name="connsiteY2" fmla="*/ 116134 h 116134"/>
                  <a:gd name="connsiteX3" fmla="*/ 337501 w 419225"/>
                  <a:gd name="connsiteY3" fmla="*/ 58067 h 116134"/>
                  <a:gd name="connsiteX4" fmla="*/ 378363 w 419225"/>
                  <a:gd name="connsiteY4" fmla="*/ 0 h 116134"/>
                  <a:gd name="connsiteX5" fmla="*/ 40862 w 419225"/>
                  <a:gd name="connsiteY5" fmla="*/ 0 h 116134"/>
                  <a:gd name="connsiteX6" fmla="*/ 81724 w 419225"/>
                  <a:gd name="connsiteY6" fmla="*/ 58067 h 116134"/>
                  <a:gd name="connsiteX7" fmla="*/ 40862 w 419225"/>
                  <a:gd name="connsiteY7" fmla="*/ 116134 h 116134"/>
                  <a:gd name="connsiteX8" fmla="*/ 0 w 419225"/>
                  <a:gd name="connsiteY8" fmla="*/ 58067 h 116134"/>
                  <a:gd name="connsiteX9" fmla="*/ 40862 w 419225"/>
                  <a:gd name="connsiteY9" fmla="*/ 0 h 116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9225" h="116134">
                    <a:moveTo>
                      <a:pt x="378363" y="0"/>
                    </a:moveTo>
                    <a:cubicBezTo>
                      <a:pt x="400930" y="0"/>
                      <a:pt x="419225" y="25997"/>
                      <a:pt x="419225" y="58067"/>
                    </a:cubicBezTo>
                    <a:cubicBezTo>
                      <a:pt x="419225" y="90137"/>
                      <a:pt x="400930" y="116134"/>
                      <a:pt x="378363" y="116134"/>
                    </a:cubicBezTo>
                    <a:cubicBezTo>
                      <a:pt x="355796" y="116134"/>
                      <a:pt x="337501" y="90137"/>
                      <a:pt x="337501" y="58067"/>
                    </a:cubicBezTo>
                    <a:cubicBezTo>
                      <a:pt x="337501" y="25997"/>
                      <a:pt x="355796" y="0"/>
                      <a:pt x="378363" y="0"/>
                    </a:cubicBezTo>
                    <a:close/>
                    <a:moveTo>
                      <a:pt x="40862" y="0"/>
                    </a:moveTo>
                    <a:cubicBezTo>
                      <a:pt x="63429" y="0"/>
                      <a:pt x="81724" y="25997"/>
                      <a:pt x="81724" y="58067"/>
                    </a:cubicBezTo>
                    <a:cubicBezTo>
                      <a:pt x="81724" y="90137"/>
                      <a:pt x="63429" y="116134"/>
                      <a:pt x="40862" y="116134"/>
                    </a:cubicBezTo>
                    <a:cubicBezTo>
                      <a:pt x="18295" y="116134"/>
                      <a:pt x="0" y="90137"/>
                      <a:pt x="0" y="58067"/>
                    </a:cubicBezTo>
                    <a:cubicBezTo>
                      <a:pt x="0" y="25997"/>
                      <a:pt x="18295" y="0"/>
                      <a:pt x="4086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ED50AB2-51FF-4D88-AA1D-3A88E94644B8}"/>
                  </a:ext>
                </a:extLst>
              </p:cNvPr>
              <p:cNvSpPr/>
              <p:nvPr/>
            </p:nvSpPr>
            <p:spPr>
              <a:xfrm>
                <a:off x="5232778" y="3961162"/>
                <a:ext cx="840071" cy="407738"/>
              </a:xfrm>
              <a:custGeom>
                <a:avLst/>
                <a:gdLst>
                  <a:gd name="connsiteX0" fmla="*/ 0 w 2214820"/>
                  <a:gd name="connsiteY0" fmla="*/ 1079766 h 1072067"/>
                  <a:gd name="connsiteX1" fmla="*/ 333401 w 2214820"/>
                  <a:gd name="connsiteY1" fmla="*/ 367018 h 1072067"/>
                  <a:gd name="connsiteX2" fmla="*/ 2021613 w 2214820"/>
                  <a:gd name="connsiteY2" fmla="*/ 453019 h 1072067"/>
                  <a:gd name="connsiteX3" fmla="*/ 2225424 w 2214820"/>
                  <a:gd name="connsiteY3" fmla="*/ 858284 h 1072067"/>
                  <a:gd name="connsiteX4" fmla="*/ 2139423 w 2214820"/>
                  <a:gd name="connsiteY4" fmla="*/ 864174 h 1072067"/>
                  <a:gd name="connsiteX5" fmla="*/ 2036928 w 2214820"/>
                  <a:gd name="connsiteY5" fmla="*/ 858284 h 1072067"/>
                  <a:gd name="connsiteX6" fmla="*/ 1986270 w 2214820"/>
                  <a:gd name="connsiteY6" fmla="*/ 848859 h 1072067"/>
                  <a:gd name="connsiteX7" fmla="*/ 2006298 w 2214820"/>
                  <a:gd name="connsiteY7" fmla="*/ 841791 h 1072067"/>
                  <a:gd name="connsiteX8" fmla="*/ 2019257 w 2214820"/>
                  <a:gd name="connsiteY8" fmla="*/ 847681 h 1072067"/>
                  <a:gd name="connsiteX9" fmla="*/ 1955640 w 2214820"/>
                  <a:gd name="connsiteY9" fmla="*/ 845325 h 1072067"/>
                  <a:gd name="connsiteX10" fmla="*/ 1446702 w 2214820"/>
                  <a:gd name="connsiteY10" fmla="*/ 747543 h 1072067"/>
                  <a:gd name="connsiteX11" fmla="*/ 1412537 w 2214820"/>
                  <a:gd name="connsiteY11" fmla="*/ 742831 h 1072067"/>
                  <a:gd name="connsiteX12" fmla="*/ 1291193 w 2214820"/>
                  <a:gd name="connsiteY12" fmla="*/ 727515 h 1072067"/>
                  <a:gd name="connsiteX13" fmla="*/ 1286481 w 2214820"/>
                  <a:gd name="connsiteY13" fmla="*/ 731050 h 1072067"/>
                  <a:gd name="connsiteX14" fmla="*/ 1291193 w 2214820"/>
                  <a:gd name="connsiteY14" fmla="*/ 727515 h 1072067"/>
                  <a:gd name="connsiteX15" fmla="*/ 1328893 w 2214820"/>
                  <a:gd name="connsiteY15" fmla="*/ 756968 h 1072067"/>
                  <a:gd name="connsiteX16" fmla="*/ 1425497 w 2214820"/>
                  <a:gd name="connsiteY16" fmla="*/ 834722 h 1072067"/>
                  <a:gd name="connsiteX17" fmla="*/ 1343030 w 2214820"/>
                  <a:gd name="connsiteY17" fmla="*/ 845325 h 1072067"/>
                  <a:gd name="connsiteX18" fmla="*/ 658556 w 2214820"/>
                  <a:gd name="connsiteY18" fmla="*/ 494252 h 1072067"/>
                  <a:gd name="connsiteX19" fmla="*/ 633816 w 2214820"/>
                  <a:gd name="connsiteY19" fmla="*/ 477759 h 1072067"/>
                  <a:gd name="connsiteX20" fmla="*/ 625569 w 2214820"/>
                  <a:gd name="connsiteY20" fmla="*/ 484827 h 1072067"/>
                  <a:gd name="connsiteX21" fmla="*/ 620857 w 2214820"/>
                  <a:gd name="connsiteY21" fmla="*/ 460087 h 1072067"/>
                  <a:gd name="connsiteX22" fmla="*/ 622035 w 2214820"/>
                  <a:gd name="connsiteY22" fmla="*/ 516636 h 1072067"/>
                  <a:gd name="connsiteX23" fmla="*/ 0 w 2214820"/>
                  <a:gd name="connsiteY23" fmla="*/ 1079766 h 1072067"/>
                  <a:gd name="connsiteX0" fmla="*/ 0 w 2225455"/>
                  <a:gd name="connsiteY0" fmla="*/ 1079766 h 1080136"/>
                  <a:gd name="connsiteX1" fmla="*/ 333401 w 2225455"/>
                  <a:gd name="connsiteY1" fmla="*/ 367018 h 1080136"/>
                  <a:gd name="connsiteX2" fmla="*/ 2021613 w 2225455"/>
                  <a:gd name="connsiteY2" fmla="*/ 453019 h 1080136"/>
                  <a:gd name="connsiteX3" fmla="*/ 2225424 w 2225455"/>
                  <a:gd name="connsiteY3" fmla="*/ 858284 h 1080136"/>
                  <a:gd name="connsiteX4" fmla="*/ 2036928 w 2225455"/>
                  <a:gd name="connsiteY4" fmla="*/ 858284 h 1080136"/>
                  <a:gd name="connsiteX5" fmla="*/ 1986270 w 2225455"/>
                  <a:gd name="connsiteY5" fmla="*/ 848859 h 1080136"/>
                  <a:gd name="connsiteX6" fmla="*/ 2006298 w 2225455"/>
                  <a:gd name="connsiteY6" fmla="*/ 841791 h 1080136"/>
                  <a:gd name="connsiteX7" fmla="*/ 2019257 w 2225455"/>
                  <a:gd name="connsiteY7" fmla="*/ 847681 h 1080136"/>
                  <a:gd name="connsiteX8" fmla="*/ 1955640 w 2225455"/>
                  <a:gd name="connsiteY8" fmla="*/ 845325 h 1080136"/>
                  <a:gd name="connsiteX9" fmla="*/ 1446702 w 2225455"/>
                  <a:gd name="connsiteY9" fmla="*/ 747543 h 1080136"/>
                  <a:gd name="connsiteX10" fmla="*/ 1412537 w 2225455"/>
                  <a:gd name="connsiteY10" fmla="*/ 742831 h 1080136"/>
                  <a:gd name="connsiteX11" fmla="*/ 1291193 w 2225455"/>
                  <a:gd name="connsiteY11" fmla="*/ 727515 h 1080136"/>
                  <a:gd name="connsiteX12" fmla="*/ 1286481 w 2225455"/>
                  <a:gd name="connsiteY12" fmla="*/ 731050 h 1080136"/>
                  <a:gd name="connsiteX13" fmla="*/ 1291193 w 2225455"/>
                  <a:gd name="connsiteY13" fmla="*/ 727515 h 1080136"/>
                  <a:gd name="connsiteX14" fmla="*/ 1328893 w 2225455"/>
                  <a:gd name="connsiteY14" fmla="*/ 756968 h 1080136"/>
                  <a:gd name="connsiteX15" fmla="*/ 1425497 w 2225455"/>
                  <a:gd name="connsiteY15" fmla="*/ 834722 h 1080136"/>
                  <a:gd name="connsiteX16" fmla="*/ 1343030 w 2225455"/>
                  <a:gd name="connsiteY16" fmla="*/ 845325 h 1080136"/>
                  <a:gd name="connsiteX17" fmla="*/ 658556 w 2225455"/>
                  <a:gd name="connsiteY17" fmla="*/ 494252 h 1080136"/>
                  <a:gd name="connsiteX18" fmla="*/ 633816 w 2225455"/>
                  <a:gd name="connsiteY18" fmla="*/ 477759 h 1080136"/>
                  <a:gd name="connsiteX19" fmla="*/ 625569 w 2225455"/>
                  <a:gd name="connsiteY19" fmla="*/ 484827 h 1080136"/>
                  <a:gd name="connsiteX20" fmla="*/ 620857 w 2225455"/>
                  <a:gd name="connsiteY20" fmla="*/ 460087 h 1080136"/>
                  <a:gd name="connsiteX21" fmla="*/ 622035 w 2225455"/>
                  <a:gd name="connsiteY21" fmla="*/ 516636 h 1080136"/>
                  <a:gd name="connsiteX22" fmla="*/ 0 w 2225455"/>
                  <a:gd name="connsiteY22" fmla="*/ 1079766 h 1080136"/>
                  <a:gd name="connsiteX0" fmla="*/ 0 w 2225455"/>
                  <a:gd name="connsiteY0" fmla="*/ 1079766 h 1080136"/>
                  <a:gd name="connsiteX1" fmla="*/ 333401 w 2225455"/>
                  <a:gd name="connsiteY1" fmla="*/ 367018 h 1080136"/>
                  <a:gd name="connsiteX2" fmla="*/ 2021613 w 2225455"/>
                  <a:gd name="connsiteY2" fmla="*/ 453019 h 1080136"/>
                  <a:gd name="connsiteX3" fmla="*/ 2225424 w 2225455"/>
                  <a:gd name="connsiteY3" fmla="*/ 858284 h 1080136"/>
                  <a:gd name="connsiteX4" fmla="*/ 2036928 w 2225455"/>
                  <a:gd name="connsiteY4" fmla="*/ 858284 h 1080136"/>
                  <a:gd name="connsiteX5" fmla="*/ 1986270 w 2225455"/>
                  <a:gd name="connsiteY5" fmla="*/ 848859 h 1080136"/>
                  <a:gd name="connsiteX6" fmla="*/ 2006298 w 2225455"/>
                  <a:gd name="connsiteY6" fmla="*/ 841791 h 1080136"/>
                  <a:gd name="connsiteX7" fmla="*/ 2019257 w 2225455"/>
                  <a:gd name="connsiteY7" fmla="*/ 847681 h 1080136"/>
                  <a:gd name="connsiteX8" fmla="*/ 1446702 w 2225455"/>
                  <a:gd name="connsiteY8" fmla="*/ 747543 h 1080136"/>
                  <a:gd name="connsiteX9" fmla="*/ 1412537 w 2225455"/>
                  <a:gd name="connsiteY9" fmla="*/ 742831 h 1080136"/>
                  <a:gd name="connsiteX10" fmla="*/ 1291193 w 2225455"/>
                  <a:gd name="connsiteY10" fmla="*/ 727515 h 1080136"/>
                  <a:gd name="connsiteX11" fmla="*/ 1286481 w 2225455"/>
                  <a:gd name="connsiteY11" fmla="*/ 731050 h 1080136"/>
                  <a:gd name="connsiteX12" fmla="*/ 1291193 w 2225455"/>
                  <a:gd name="connsiteY12" fmla="*/ 727515 h 1080136"/>
                  <a:gd name="connsiteX13" fmla="*/ 1328893 w 2225455"/>
                  <a:gd name="connsiteY13" fmla="*/ 756968 h 1080136"/>
                  <a:gd name="connsiteX14" fmla="*/ 1425497 w 2225455"/>
                  <a:gd name="connsiteY14" fmla="*/ 834722 h 1080136"/>
                  <a:gd name="connsiteX15" fmla="*/ 1343030 w 2225455"/>
                  <a:gd name="connsiteY15" fmla="*/ 845325 h 1080136"/>
                  <a:gd name="connsiteX16" fmla="*/ 658556 w 2225455"/>
                  <a:gd name="connsiteY16" fmla="*/ 494252 h 1080136"/>
                  <a:gd name="connsiteX17" fmla="*/ 633816 w 2225455"/>
                  <a:gd name="connsiteY17" fmla="*/ 477759 h 1080136"/>
                  <a:gd name="connsiteX18" fmla="*/ 625569 w 2225455"/>
                  <a:gd name="connsiteY18" fmla="*/ 484827 h 1080136"/>
                  <a:gd name="connsiteX19" fmla="*/ 620857 w 2225455"/>
                  <a:gd name="connsiteY19" fmla="*/ 460087 h 1080136"/>
                  <a:gd name="connsiteX20" fmla="*/ 622035 w 2225455"/>
                  <a:gd name="connsiteY20" fmla="*/ 516636 h 1080136"/>
                  <a:gd name="connsiteX21" fmla="*/ 0 w 2225455"/>
                  <a:gd name="connsiteY21" fmla="*/ 1079766 h 1080136"/>
                  <a:gd name="connsiteX0" fmla="*/ 0 w 2225455"/>
                  <a:gd name="connsiteY0" fmla="*/ 1079766 h 1080136"/>
                  <a:gd name="connsiteX1" fmla="*/ 333401 w 2225455"/>
                  <a:gd name="connsiteY1" fmla="*/ 367018 h 1080136"/>
                  <a:gd name="connsiteX2" fmla="*/ 2021613 w 2225455"/>
                  <a:gd name="connsiteY2" fmla="*/ 453019 h 1080136"/>
                  <a:gd name="connsiteX3" fmla="*/ 2225424 w 2225455"/>
                  <a:gd name="connsiteY3" fmla="*/ 858284 h 1080136"/>
                  <a:gd name="connsiteX4" fmla="*/ 2036928 w 2225455"/>
                  <a:gd name="connsiteY4" fmla="*/ 858284 h 1080136"/>
                  <a:gd name="connsiteX5" fmla="*/ 1986270 w 2225455"/>
                  <a:gd name="connsiteY5" fmla="*/ 848859 h 1080136"/>
                  <a:gd name="connsiteX6" fmla="*/ 2006298 w 2225455"/>
                  <a:gd name="connsiteY6" fmla="*/ 841791 h 1080136"/>
                  <a:gd name="connsiteX7" fmla="*/ 1446702 w 2225455"/>
                  <a:gd name="connsiteY7" fmla="*/ 747543 h 1080136"/>
                  <a:gd name="connsiteX8" fmla="*/ 1412537 w 2225455"/>
                  <a:gd name="connsiteY8" fmla="*/ 742831 h 1080136"/>
                  <a:gd name="connsiteX9" fmla="*/ 1291193 w 2225455"/>
                  <a:gd name="connsiteY9" fmla="*/ 727515 h 1080136"/>
                  <a:gd name="connsiteX10" fmla="*/ 1286481 w 2225455"/>
                  <a:gd name="connsiteY10" fmla="*/ 731050 h 1080136"/>
                  <a:gd name="connsiteX11" fmla="*/ 1291193 w 2225455"/>
                  <a:gd name="connsiteY11" fmla="*/ 727515 h 1080136"/>
                  <a:gd name="connsiteX12" fmla="*/ 1328893 w 2225455"/>
                  <a:gd name="connsiteY12" fmla="*/ 756968 h 1080136"/>
                  <a:gd name="connsiteX13" fmla="*/ 1425497 w 2225455"/>
                  <a:gd name="connsiteY13" fmla="*/ 834722 h 1080136"/>
                  <a:gd name="connsiteX14" fmla="*/ 1343030 w 2225455"/>
                  <a:gd name="connsiteY14" fmla="*/ 845325 h 1080136"/>
                  <a:gd name="connsiteX15" fmla="*/ 658556 w 2225455"/>
                  <a:gd name="connsiteY15" fmla="*/ 494252 h 1080136"/>
                  <a:gd name="connsiteX16" fmla="*/ 633816 w 2225455"/>
                  <a:gd name="connsiteY16" fmla="*/ 477759 h 1080136"/>
                  <a:gd name="connsiteX17" fmla="*/ 625569 w 2225455"/>
                  <a:gd name="connsiteY17" fmla="*/ 484827 h 1080136"/>
                  <a:gd name="connsiteX18" fmla="*/ 620857 w 2225455"/>
                  <a:gd name="connsiteY18" fmla="*/ 460087 h 1080136"/>
                  <a:gd name="connsiteX19" fmla="*/ 622035 w 2225455"/>
                  <a:gd name="connsiteY19" fmla="*/ 516636 h 1080136"/>
                  <a:gd name="connsiteX20" fmla="*/ 0 w 2225455"/>
                  <a:gd name="connsiteY20" fmla="*/ 1079766 h 1080136"/>
                  <a:gd name="connsiteX0" fmla="*/ 0 w 2225455"/>
                  <a:gd name="connsiteY0" fmla="*/ 1079766 h 1080136"/>
                  <a:gd name="connsiteX1" fmla="*/ 333401 w 2225455"/>
                  <a:gd name="connsiteY1" fmla="*/ 367018 h 1080136"/>
                  <a:gd name="connsiteX2" fmla="*/ 2021613 w 2225455"/>
                  <a:gd name="connsiteY2" fmla="*/ 453019 h 1080136"/>
                  <a:gd name="connsiteX3" fmla="*/ 2225424 w 2225455"/>
                  <a:gd name="connsiteY3" fmla="*/ 858284 h 1080136"/>
                  <a:gd name="connsiteX4" fmla="*/ 2036928 w 2225455"/>
                  <a:gd name="connsiteY4" fmla="*/ 858284 h 1080136"/>
                  <a:gd name="connsiteX5" fmla="*/ 1986270 w 2225455"/>
                  <a:gd name="connsiteY5" fmla="*/ 848859 h 1080136"/>
                  <a:gd name="connsiteX6" fmla="*/ 1446702 w 2225455"/>
                  <a:gd name="connsiteY6" fmla="*/ 747543 h 1080136"/>
                  <a:gd name="connsiteX7" fmla="*/ 1412537 w 2225455"/>
                  <a:gd name="connsiteY7" fmla="*/ 742831 h 1080136"/>
                  <a:gd name="connsiteX8" fmla="*/ 1291193 w 2225455"/>
                  <a:gd name="connsiteY8" fmla="*/ 727515 h 1080136"/>
                  <a:gd name="connsiteX9" fmla="*/ 1286481 w 2225455"/>
                  <a:gd name="connsiteY9" fmla="*/ 731050 h 1080136"/>
                  <a:gd name="connsiteX10" fmla="*/ 1291193 w 2225455"/>
                  <a:gd name="connsiteY10" fmla="*/ 727515 h 1080136"/>
                  <a:gd name="connsiteX11" fmla="*/ 1328893 w 2225455"/>
                  <a:gd name="connsiteY11" fmla="*/ 756968 h 1080136"/>
                  <a:gd name="connsiteX12" fmla="*/ 1425497 w 2225455"/>
                  <a:gd name="connsiteY12" fmla="*/ 834722 h 1080136"/>
                  <a:gd name="connsiteX13" fmla="*/ 1343030 w 2225455"/>
                  <a:gd name="connsiteY13" fmla="*/ 845325 h 1080136"/>
                  <a:gd name="connsiteX14" fmla="*/ 658556 w 2225455"/>
                  <a:gd name="connsiteY14" fmla="*/ 494252 h 1080136"/>
                  <a:gd name="connsiteX15" fmla="*/ 633816 w 2225455"/>
                  <a:gd name="connsiteY15" fmla="*/ 477759 h 1080136"/>
                  <a:gd name="connsiteX16" fmla="*/ 625569 w 2225455"/>
                  <a:gd name="connsiteY16" fmla="*/ 484827 h 1080136"/>
                  <a:gd name="connsiteX17" fmla="*/ 620857 w 2225455"/>
                  <a:gd name="connsiteY17" fmla="*/ 460087 h 1080136"/>
                  <a:gd name="connsiteX18" fmla="*/ 622035 w 2225455"/>
                  <a:gd name="connsiteY18" fmla="*/ 516636 h 1080136"/>
                  <a:gd name="connsiteX19" fmla="*/ 0 w 2225455"/>
                  <a:gd name="connsiteY19" fmla="*/ 1079766 h 1080136"/>
                  <a:gd name="connsiteX0" fmla="*/ 0 w 2225455"/>
                  <a:gd name="connsiteY0" fmla="*/ 1079766 h 1080136"/>
                  <a:gd name="connsiteX1" fmla="*/ 333401 w 2225455"/>
                  <a:gd name="connsiteY1" fmla="*/ 367018 h 1080136"/>
                  <a:gd name="connsiteX2" fmla="*/ 2021613 w 2225455"/>
                  <a:gd name="connsiteY2" fmla="*/ 453019 h 1080136"/>
                  <a:gd name="connsiteX3" fmla="*/ 2225424 w 2225455"/>
                  <a:gd name="connsiteY3" fmla="*/ 858284 h 1080136"/>
                  <a:gd name="connsiteX4" fmla="*/ 2036928 w 2225455"/>
                  <a:gd name="connsiteY4" fmla="*/ 858284 h 1080136"/>
                  <a:gd name="connsiteX5" fmla="*/ 1446702 w 2225455"/>
                  <a:gd name="connsiteY5" fmla="*/ 747543 h 1080136"/>
                  <a:gd name="connsiteX6" fmla="*/ 1412537 w 2225455"/>
                  <a:gd name="connsiteY6" fmla="*/ 742831 h 1080136"/>
                  <a:gd name="connsiteX7" fmla="*/ 1291193 w 2225455"/>
                  <a:gd name="connsiteY7" fmla="*/ 727515 h 1080136"/>
                  <a:gd name="connsiteX8" fmla="*/ 1286481 w 2225455"/>
                  <a:gd name="connsiteY8" fmla="*/ 731050 h 1080136"/>
                  <a:gd name="connsiteX9" fmla="*/ 1291193 w 2225455"/>
                  <a:gd name="connsiteY9" fmla="*/ 727515 h 1080136"/>
                  <a:gd name="connsiteX10" fmla="*/ 1328893 w 2225455"/>
                  <a:gd name="connsiteY10" fmla="*/ 756968 h 1080136"/>
                  <a:gd name="connsiteX11" fmla="*/ 1425497 w 2225455"/>
                  <a:gd name="connsiteY11" fmla="*/ 834722 h 1080136"/>
                  <a:gd name="connsiteX12" fmla="*/ 1343030 w 2225455"/>
                  <a:gd name="connsiteY12" fmla="*/ 845325 h 1080136"/>
                  <a:gd name="connsiteX13" fmla="*/ 658556 w 2225455"/>
                  <a:gd name="connsiteY13" fmla="*/ 494252 h 1080136"/>
                  <a:gd name="connsiteX14" fmla="*/ 633816 w 2225455"/>
                  <a:gd name="connsiteY14" fmla="*/ 477759 h 1080136"/>
                  <a:gd name="connsiteX15" fmla="*/ 625569 w 2225455"/>
                  <a:gd name="connsiteY15" fmla="*/ 484827 h 1080136"/>
                  <a:gd name="connsiteX16" fmla="*/ 620857 w 2225455"/>
                  <a:gd name="connsiteY16" fmla="*/ 460087 h 1080136"/>
                  <a:gd name="connsiteX17" fmla="*/ 622035 w 2225455"/>
                  <a:gd name="connsiteY17" fmla="*/ 516636 h 1080136"/>
                  <a:gd name="connsiteX18" fmla="*/ 0 w 2225455"/>
                  <a:gd name="connsiteY18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446702 w 2225424"/>
                  <a:gd name="connsiteY4" fmla="*/ 747543 h 1080136"/>
                  <a:gd name="connsiteX5" fmla="*/ 1412537 w 2225424"/>
                  <a:gd name="connsiteY5" fmla="*/ 742831 h 1080136"/>
                  <a:gd name="connsiteX6" fmla="*/ 1291193 w 2225424"/>
                  <a:gd name="connsiteY6" fmla="*/ 727515 h 1080136"/>
                  <a:gd name="connsiteX7" fmla="*/ 1286481 w 2225424"/>
                  <a:gd name="connsiteY7" fmla="*/ 731050 h 1080136"/>
                  <a:gd name="connsiteX8" fmla="*/ 1291193 w 2225424"/>
                  <a:gd name="connsiteY8" fmla="*/ 727515 h 1080136"/>
                  <a:gd name="connsiteX9" fmla="*/ 1328893 w 2225424"/>
                  <a:gd name="connsiteY9" fmla="*/ 756968 h 1080136"/>
                  <a:gd name="connsiteX10" fmla="*/ 1425497 w 2225424"/>
                  <a:gd name="connsiteY10" fmla="*/ 834722 h 1080136"/>
                  <a:gd name="connsiteX11" fmla="*/ 1343030 w 2225424"/>
                  <a:gd name="connsiteY11" fmla="*/ 845325 h 1080136"/>
                  <a:gd name="connsiteX12" fmla="*/ 658556 w 2225424"/>
                  <a:gd name="connsiteY12" fmla="*/ 494252 h 1080136"/>
                  <a:gd name="connsiteX13" fmla="*/ 633816 w 2225424"/>
                  <a:gd name="connsiteY13" fmla="*/ 477759 h 1080136"/>
                  <a:gd name="connsiteX14" fmla="*/ 625569 w 2225424"/>
                  <a:gd name="connsiteY14" fmla="*/ 484827 h 1080136"/>
                  <a:gd name="connsiteX15" fmla="*/ 620857 w 2225424"/>
                  <a:gd name="connsiteY15" fmla="*/ 460087 h 1080136"/>
                  <a:gd name="connsiteX16" fmla="*/ 622035 w 2225424"/>
                  <a:gd name="connsiteY16" fmla="*/ 516636 h 1080136"/>
                  <a:gd name="connsiteX17" fmla="*/ 0 w 2225424"/>
                  <a:gd name="connsiteY17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412537 w 2225424"/>
                  <a:gd name="connsiteY4" fmla="*/ 742831 h 1080136"/>
                  <a:gd name="connsiteX5" fmla="*/ 1291193 w 2225424"/>
                  <a:gd name="connsiteY5" fmla="*/ 727515 h 1080136"/>
                  <a:gd name="connsiteX6" fmla="*/ 1286481 w 2225424"/>
                  <a:gd name="connsiteY6" fmla="*/ 731050 h 1080136"/>
                  <a:gd name="connsiteX7" fmla="*/ 1291193 w 2225424"/>
                  <a:gd name="connsiteY7" fmla="*/ 727515 h 1080136"/>
                  <a:gd name="connsiteX8" fmla="*/ 1328893 w 2225424"/>
                  <a:gd name="connsiteY8" fmla="*/ 756968 h 1080136"/>
                  <a:gd name="connsiteX9" fmla="*/ 1425497 w 2225424"/>
                  <a:gd name="connsiteY9" fmla="*/ 834722 h 1080136"/>
                  <a:gd name="connsiteX10" fmla="*/ 1343030 w 2225424"/>
                  <a:gd name="connsiteY10" fmla="*/ 845325 h 1080136"/>
                  <a:gd name="connsiteX11" fmla="*/ 658556 w 2225424"/>
                  <a:gd name="connsiteY11" fmla="*/ 494252 h 1080136"/>
                  <a:gd name="connsiteX12" fmla="*/ 633816 w 2225424"/>
                  <a:gd name="connsiteY12" fmla="*/ 477759 h 1080136"/>
                  <a:gd name="connsiteX13" fmla="*/ 625569 w 2225424"/>
                  <a:gd name="connsiteY13" fmla="*/ 484827 h 1080136"/>
                  <a:gd name="connsiteX14" fmla="*/ 620857 w 2225424"/>
                  <a:gd name="connsiteY14" fmla="*/ 460087 h 1080136"/>
                  <a:gd name="connsiteX15" fmla="*/ 622035 w 2225424"/>
                  <a:gd name="connsiteY15" fmla="*/ 516636 h 1080136"/>
                  <a:gd name="connsiteX16" fmla="*/ 0 w 2225424"/>
                  <a:gd name="connsiteY16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286481 w 2225424"/>
                  <a:gd name="connsiteY5" fmla="*/ 731050 h 1080136"/>
                  <a:gd name="connsiteX6" fmla="*/ 1291193 w 2225424"/>
                  <a:gd name="connsiteY6" fmla="*/ 727515 h 1080136"/>
                  <a:gd name="connsiteX7" fmla="*/ 1328893 w 2225424"/>
                  <a:gd name="connsiteY7" fmla="*/ 756968 h 1080136"/>
                  <a:gd name="connsiteX8" fmla="*/ 1425497 w 2225424"/>
                  <a:gd name="connsiteY8" fmla="*/ 834722 h 1080136"/>
                  <a:gd name="connsiteX9" fmla="*/ 1343030 w 2225424"/>
                  <a:gd name="connsiteY9" fmla="*/ 845325 h 1080136"/>
                  <a:gd name="connsiteX10" fmla="*/ 658556 w 2225424"/>
                  <a:gd name="connsiteY10" fmla="*/ 494252 h 1080136"/>
                  <a:gd name="connsiteX11" fmla="*/ 633816 w 2225424"/>
                  <a:gd name="connsiteY11" fmla="*/ 477759 h 1080136"/>
                  <a:gd name="connsiteX12" fmla="*/ 625569 w 2225424"/>
                  <a:gd name="connsiteY12" fmla="*/ 484827 h 1080136"/>
                  <a:gd name="connsiteX13" fmla="*/ 620857 w 2225424"/>
                  <a:gd name="connsiteY13" fmla="*/ 460087 h 1080136"/>
                  <a:gd name="connsiteX14" fmla="*/ 622035 w 2225424"/>
                  <a:gd name="connsiteY14" fmla="*/ 516636 h 1080136"/>
                  <a:gd name="connsiteX15" fmla="*/ 0 w 2225424"/>
                  <a:gd name="connsiteY15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286481 w 2225424"/>
                  <a:gd name="connsiteY5" fmla="*/ 731050 h 1080136"/>
                  <a:gd name="connsiteX6" fmla="*/ 1328893 w 2225424"/>
                  <a:gd name="connsiteY6" fmla="*/ 756968 h 1080136"/>
                  <a:gd name="connsiteX7" fmla="*/ 1425497 w 2225424"/>
                  <a:gd name="connsiteY7" fmla="*/ 834722 h 1080136"/>
                  <a:gd name="connsiteX8" fmla="*/ 1343030 w 2225424"/>
                  <a:gd name="connsiteY8" fmla="*/ 845325 h 1080136"/>
                  <a:gd name="connsiteX9" fmla="*/ 658556 w 2225424"/>
                  <a:gd name="connsiteY9" fmla="*/ 494252 h 1080136"/>
                  <a:gd name="connsiteX10" fmla="*/ 633816 w 2225424"/>
                  <a:gd name="connsiteY10" fmla="*/ 477759 h 1080136"/>
                  <a:gd name="connsiteX11" fmla="*/ 625569 w 2225424"/>
                  <a:gd name="connsiteY11" fmla="*/ 484827 h 1080136"/>
                  <a:gd name="connsiteX12" fmla="*/ 620857 w 2225424"/>
                  <a:gd name="connsiteY12" fmla="*/ 460087 h 1080136"/>
                  <a:gd name="connsiteX13" fmla="*/ 622035 w 2225424"/>
                  <a:gd name="connsiteY13" fmla="*/ 516636 h 1080136"/>
                  <a:gd name="connsiteX14" fmla="*/ 0 w 2225424"/>
                  <a:gd name="connsiteY14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286481 w 2225424"/>
                  <a:gd name="connsiteY5" fmla="*/ 731050 h 1080136"/>
                  <a:gd name="connsiteX6" fmla="*/ 1425497 w 2225424"/>
                  <a:gd name="connsiteY6" fmla="*/ 834722 h 1080136"/>
                  <a:gd name="connsiteX7" fmla="*/ 1343030 w 2225424"/>
                  <a:gd name="connsiteY7" fmla="*/ 845325 h 1080136"/>
                  <a:gd name="connsiteX8" fmla="*/ 658556 w 2225424"/>
                  <a:gd name="connsiteY8" fmla="*/ 494252 h 1080136"/>
                  <a:gd name="connsiteX9" fmla="*/ 633816 w 2225424"/>
                  <a:gd name="connsiteY9" fmla="*/ 477759 h 1080136"/>
                  <a:gd name="connsiteX10" fmla="*/ 625569 w 2225424"/>
                  <a:gd name="connsiteY10" fmla="*/ 484827 h 1080136"/>
                  <a:gd name="connsiteX11" fmla="*/ 620857 w 2225424"/>
                  <a:gd name="connsiteY11" fmla="*/ 460087 h 1080136"/>
                  <a:gd name="connsiteX12" fmla="*/ 622035 w 2225424"/>
                  <a:gd name="connsiteY12" fmla="*/ 516636 h 1080136"/>
                  <a:gd name="connsiteX13" fmla="*/ 0 w 2225424"/>
                  <a:gd name="connsiteY13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425497 w 2225424"/>
                  <a:gd name="connsiteY5" fmla="*/ 834722 h 1080136"/>
                  <a:gd name="connsiteX6" fmla="*/ 1343030 w 2225424"/>
                  <a:gd name="connsiteY6" fmla="*/ 845325 h 1080136"/>
                  <a:gd name="connsiteX7" fmla="*/ 658556 w 2225424"/>
                  <a:gd name="connsiteY7" fmla="*/ 494252 h 1080136"/>
                  <a:gd name="connsiteX8" fmla="*/ 633816 w 2225424"/>
                  <a:gd name="connsiteY8" fmla="*/ 477759 h 1080136"/>
                  <a:gd name="connsiteX9" fmla="*/ 625569 w 2225424"/>
                  <a:gd name="connsiteY9" fmla="*/ 484827 h 1080136"/>
                  <a:gd name="connsiteX10" fmla="*/ 620857 w 2225424"/>
                  <a:gd name="connsiteY10" fmla="*/ 460087 h 1080136"/>
                  <a:gd name="connsiteX11" fmla="*/ 622035 w 2225424"/>
                  <a:gd name="connsiteY11" fmla="*/ 516636 h 1080136"/>
                  <a:gd name="connsiteX12" fmla="*/ 0 w 2225424"/>
                  <a:gd name="connsiteY12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425497 w 2225424"/>
                  <a:gd name="connsiteY5" fmla="*/ 834722 h 1080136"/>
                  <a:gd name="connsiteX6" fmla="*/ 1291755 w 2225424"/>
                  <a:gd name="connsiteY6" fmla="*/ 845325 h 1080136"/>
                  <a:gd name="connsiteX7" fmla="*/ 658556 w 2225424"/>
                  <a:gd name="connsiteY7" fmla="*/ 494252 h 1080136"/>
                  <a:gd name="connsiteX8" fmla="*/ 633816 w 2225424"/>
                  <a:gd name="connsiteY8" fmla="*/ 477759 h 1080136"/>
                  <a:gd name="connsiteX9" fmla="*/ 625569 w 2225424"/>
                  <a:gd name="connsiteY9" fmla="*/ 484827 h 1080136"/>
                  <a:gd name="connsiteX10" fmla="*/ 620857 w 2225424"/>
                  <a:gd name="connsiteY10" fmla="*/ 460087 h 1080136"/>
                  <a:gd name="connsiteX11" fmla="*/ 622035 w 2225424"/>
                  <a:gd name="connsiteY11" fmla="*/ 516636 h 1080136"/>
                  <a:gd name="connsiteX12" fmla="*/ 0 w 2225424"/>
                  <a:gd name="connsiteY12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459680 w 2225424"/>
                  <a:gd name="connsiteY5" fmla="*/ 885996 h 1080136"/>
                  <a:gd name="connsiteX6" fmla="*/ 1291755 w 2225424"/>
                  <a:gd name="connsiteY6" fmla="*/ 845325 h 1080136"/>
                  <a:gd name="connsiteX7" fmla="*/ 658556 w 2225424"/>
                  <a:gd name="connsiteY7" fmla="*/ 494252 h 1080136"/>
                  <a:gd name="connsiteX8" fmla="*/ 633816 w 2225424"/>
                  <a:gd name="connsiteY8" fmla="*/ 477759 h 1080136"/>
                  <a:gd name="connsiteX9" fmla="*/ 625569 w 2225424"/>
                  <a:gd name="connsiteY9" fmla="*/ 484827 h 1080136"/>
                  <a:gd name="connsiteX10" fmla="*/ 620857 w 2225424"/>
                  <a:gd name="connsiteY10" fmla="*/ 460087 h 1080136"/>
                  <a:gd name="connsiteX11" fmla="*/ 622035 w 2225424"/>
                  <a:gd name="connsiteY11" fmla="*/ 516636 h 1080136"/>
                  <a:gd name="connsiteX12" fmla="*/ 0 w 2225424"/>
                  <a:gd name="connsiteY12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459680 w 2225424"/>
                  <a:gd name="connsiteY5" fmla="*/ 885996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459680 w 2225424"/>
                  <a:gd name="connsiteY5" fmla="*/ 885996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93742 w 2225424"/>
                  <a:gd name="connsiteY4" fmla="*/ 727515 h 1080136"/>
                  <a:gd name="connsiteX5" fmla="*/ 1459680 w 2225424"/>
                  <a:gd name="connsiteY5" fmla="*/ 885996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9680 w 2225424"/>
                  <a:gd name="connsiteY5" fmla="*/ 885996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34042 w 2225424"/>
                  <a:gd name="connsiteY5" fmla="*/ 843267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33816 w 2225424"/>
                  <a:gd name="connsiteY6" fmla="*/ 477759 h 1080136"/>
                  <a:gd name="connsiteX7" fmla="*/ 625569 w 2225424"/>
                  <a:gd name="connsiteY7" fmla="*/ 484827 h 1080136"/>
                  <a:gd name="connsiteX8" fmla="*/ 620857 w 2225424"/>
                  <a:gd name="connsiteY8" fmla="*/ 460087 h 1080136"/>
                  <a:gd name="connsiteX9" fmla="*/ 622035 w 2225424"/>
                  <a:gd name="connsiteY9" fmla="*/ 516636 h 1080136"/>
                  <a:gd name="connsiteX10" fmla="*/ 0 w 2225424"/>
                  <a:gd name="connsiteY10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33816 w 2225424"/>
                  <a:gd name="connsiteY6" fmla="*/ 477759 h 1080136"/>
                  <a:gd name="connsiteX7" fmla="*/ 625569 w 2225424"/>
                  <a:gd name="connsiteY7" fmla="*/ 484827 h 1080136"/>
                  <a:gd name="connsiteX8" fmla="*/ 622035 w 2225424"/>
                  <a:gd name="connsiteY8" fmla="*/ 516636 h 1080136"/>
                  <a:gd name="connsiteX9" fmla="*/ 0 w 2225424"/>
                  <a:gd name="connsiteY9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33816 w 2225424"/>
                  <a:gd name="connsiteY6" fmla="*/ 477759 h 1080136"/>
                  <a:gd name="connsiteX7" fmla="*/ 622035 w 2225424"/>
                  <a:gd name="connsiteY7" fmla="*/ 516636 h 1080136"/>
                  <a:gd name="connsiteX8" fmla="*/ 0 w 2225424"/>
                  <a:gd name="connsiteY8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22035 w 2225424"/>
                  <a:gd name="connsiteY6" fmla="*/ 516636 h 1080136"/>
                  <a:gd name="connsiteX7" fmla="*/ 0 w 2225424"/>
                  <a:gd name="connsiteY7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22035 w 2225424"/>
                  <a:gd name="connsiteY6" fmla="*/ 516636 h 1080136"/>
                  <a:gd name="connsiteX7" fmla="*/ 0 w 2225424"/>
                  <a:gd name="connsiteY7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25496 w 2225424"/>
                  <a:gd name="connsiteY5" fmla="*/ 911633 h 1080136"/>
                  <a:gd name="connsiteX6" fmla="*/ 622035 w 2225424"/>
                  <a:gd name="connsiteY6" fmla="*/ 516636 h 1080136"/>
                  <a:gd name="connsiteX7" fmla="*/ 0 w 2225424"/>
                  <a:gd name="connsiteY7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25496 w 2225424"/>
                  <a:gd name="connsiteY5" fmla="*/ 911633 h 1080136"/>
                  <a:gd name="connsiteX6" fmla="*/ 622035 w 2225424"/>
                  <a:gd name="connsiteY6" fmla="*/ 516636 h 1080136"/>
                  <a:gd name="connsiteX7" fmla="*/ 0 w 2225424"/>
                  <a:gd name="connsiteY7" fmla="*/ 1079766 h 1080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5424" h="1080136">
                    <a:moveTo>
                      <a:pt x="0" y="1079766"/>
                    </a:moveTo>
                    <a:cubicBezTo>
                      <a:pt x="41233" y="809982"/>
                      <a:pt x="146084" y="568472"/>
                      <a:pt x="333401" y="367018"/>
                    </a:cubicBezTo>
                    <a:cubicBezTo>
                      <a:pt x="816421" y="-154879"/>
                      <a:pt x="1592786" y="-114824"/>
                      <a:pt x="2021613" y="453019"/>
                    </a:cubicBezTo>
                    <a:cubicBezTo>
                      <a:pt x="2114683" y="574363"/>
                      <a:pt x="2190081" y="706310"/>
                      <a:pt x="2225424" y="858284"/>
                    </a:cubicBezTo>
                    <a:cubicBezTo>
                      <a:pt x="2103687" y="904033"/>
                      <a:pt x="1464776" y="723083"/>
                      <a:pt x="1308285" y="701877"/>
                    </a:cubicBezTo>
                    <a:cubicBezTo>
                      <a:pt x="1174964" y="697950"/>
                      <a:pt x="1365582" y="797995"/>
                      <a:pt x="1425496" y="911633"/>
                    </a:cubicBezTo>
                    <a:cubicBezTo>
                      <a:pt x="1311121" y="880760"/>
                      <a:pt x="940803" y="796262"/>
                      <a:pt x="622035" y="516636"/>
                    </a:cubicBezTo>
                    <a:cubicBezTo>
                      <a:pt x="587870" y="820585"/>
                      <a:pt x="288634" y="1091547"/>
                      <a:pt x="0" y="1079766"/>
                    </a:cubicBezTo>
                    <a:close/>
                  </a:path>
                </a:pathLst>
              </a:custGeom>
              <a:solidFill>
                <a:srgbClr val="94643F"/>
              </a:solidFill>
              <a:ln w="117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5A6BCA2-15E4-486C-A460-F878E1DD51DE}"/>
                </a:ext>
              </a:extLst>
            </p:cNvPr>
            <p:cNvGrpSpPr/>
            <p:nvPr/>
          </p:nvGrpSpPr>
          <p:grpSpPr>
            <a:xfrm>
              <a:off x="5013780" y="5128586"/>
              <a:ext cx="1301248" cy="770937"/>
              <a:chOff x="5013780" y="5128586"/>
              <a:chExt cx="1301248" cy="770937"/>
            </a:xfrm>
          </p:grpSpPr>
          <p:sp>
            <p:nvSpPr>
              <p:cNvPr id="36" name="Graphic 222">
                <a:extLst>
                  <a:ext uri="{FF2B5EF4-FFF2-40B4-BE49-F238E27FC236}">
                    <a16:creationId xmlns:a16="http://schemas.microsoft.com/office/drawing/2014/main" id="{368F0095-3039-4BCE-83E8-287F75FAB6AE}"/>
                  </a:ext>
                </a:extLst>
              </p:cNvPr>
              <p:cNvSpPr/>
              <p:nvPr/>
            </p:nvSpPr>
            <p:spPr>
              <a:xfrm rot="10800000">
                <a:off x="5013780" y="5669407"/>
                <a:ext cx="1301248" cy="230116"/>
              </a:xfrm>
              <a:custGeom>
                <a:avLst/>
                <a:gdLst>
                  <a:gd name="connsiteX0" fmla="*/ 3438624 w 3543300"/>
                  <a:gd name="connsiteY0" fmla="*/ 609600 h 609600"/>
                  <a:gd name="connsiteX1" fmla="*/ 112494 w 3543300"/>
                  <a:gd name="connsiteY1" fmla="*/ 609600 h 609600"/>
                  <a:gd name="connsiteX2" fmla="*/ 7719 w 3543300"/>
                  <a:gd name="connsiteY2" fmla="*/ 456248 h 609600"/>
                  <a:gd name="connsiteX3" fmla="*/ 158214 w 3543300"/>
                  <a:gd name="connsiteY3" fmla="*/ 71438 h 609600"/>
                  <a:gd name="connsiteX4" fmla="*/ 262989 w 3543300"/>
                  <a:gd name="connsiteY4" fmla="*/ 0 h 609600"/>
                  <a:gd name="connsiteX5" fmla="*/ 3282414 w 3543300"/>
                  <a:gd name="connsiteY5" fmla="*/ 0 h 609600"/>
                  <a:gd name="connsiteX6" fmla="*/ 3386236 w 3543300"/>
                  <a:gd name="connsiteY6" fmla="*/ 69533 h 609600"/>
                  <a:gd name="connsiteX7" fmla="*/ 3542446 w 3543300"/>
                  <a:gd name="connsiteY7" fmla="*/ 454343 h 609600"/>
                  <a:gd name="connsiteX8" fmla="*/ 3438624 w 3543300"/>
                  <a:gd name="connsiteY8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3300" h="609600">
                    <a:moveTo>
                      <a:pt x="3438624" y="609600"/>
                    </a:moveTo>
                    <a:lnTo>
                      <a:pt x="112494" y="609600"/>
                    </a:lnTo>
                    <a:cubicBezTo>
                      <a:pt x="33436" y="609600"/>
                      <a:pt x="-20856" y="530543"/>
                      <a:pt x="7719" y="456248"/>
                    </a:cubicBezTo>
                    <a:lnTo>
                      <a:pt x="158214" y="71438"/>
                    </a:lnTo>
                    <a:cubicBezTo>
                      <a:pt x="175359" y="28575"/>
                      <a:pt x="216316" y="0"/>
                      <a:pt x="262989" y="0"/>
                    </a:cubicBezTo>
                    <a:lnTo>
                      <a:pt x="3282414" y="0"/>
                    </a:lnTo>
                    <a:cubicBezTo>
                      <a:pt x="3328134" y="0"/>
                      <a:pt x="3369091" y="27623"/>
                      <a:pt x="3386236" y="69533"/>
                    </a:cubicBezTo>
                    <a:lnTo>
                      <a:pt x="3542446" y="454343"/>
                    </a:lnTo>
                    <a:cubicBezTo>
                      <a:pt x="3572926" y="528638"/>
                      <a:pt x="3518634" y="609600"/>
                      <a:pt x="3438624" y="60960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31655F1F-D51C-4760-8090-E4220FDC91C3}"/>
                  </a:ext>
                </a:extLst>
              </p:cNvPr>
              <p:cNvSpPr/>
              <p:nvPr/>
            </p:nvSpPr>
            <p:spPr>
              <a:xfrm>
                <a:off x="5050961" y="5128586"/>
                <a:ext cx="1225640" cy="770164"/>
              </a:xfrm>
              <a:prstGeom prst="roundRect">
                <a:avLst>
                  <a:gd name="adj" fmla="val 9477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AEA38D1-E17E-422D-A8A2-FCC1E3E40F73}"/>
                  </a:ext>
                </a:extLst>
              </p:cNvPr>
              <p:cNvSpPr/>
              <p:nvPr/>
            </p:nvSpPr>
            <p:spPr>
              <a:xfrm>
                <a:off x="5607096" y="5420343"/>
                <a:ext cx="113370" cy="11337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F41C0AD-00F9-47E1-B6B0-269A38848C6C}"/>
                </a:ext>
              </a:extLst>
            </p:cNvPr>
            <p:cNvSpPr/>
            <p:nvPr/>
          </p:nvSpPr>
          <p:spPr>
            <a:xfrm>
              <a:off x="5144547" y="3886249"/>
              <a:ext cx="1044140" cy="902608"/>
            </a:xfrm>
            <a:custGeom>
              <a:avLst/>
              <a:gdLst>
                <a:gd name="connsiteX0" fmla="*/ 523726 w 1044140"/>
                <a:gd name="connsiteY0" fmla="*/ 0 h 902608"/>
                <a:gd name="connsiteX1" fmla="*/ 764384 w 1044140"/>
                <a:gd name="connsiteY1" fmla="*/ 72434 h 902608"/>
                <a:gd name="connsiteX2" fmla="*/ 988382 w 1044140"/>
                <a:gd name="connsiteY2" fmla="*/ 363683 h 902608"/>
                <a:gd name="connsiteX3" fmla="*/ 999042 w 1044140"/>
                <a:gd name="connsiteY3" fmla="*/ 444029 h 902608"/>
                <a:gd name="connsiteX4" fmla="*/ 1017193 w 1044140"/>
                <a:gd name="connsiteY4" fmla="*/ 444029 h 902608"/>
                <a:gd name="connsiteX5" fmla="*/ 1044140 w 1044140"/>
                <a:gd name="connsiteY5" fmla="*/ 470976 h 902608"/>
                <a:gd name="connsiteX6" fmla="*/ 1044140 w 1044140"/>
                <a:gd name="connsiteY6" fmla="*/ 678813 h 902608"/>
                <a:gd name="connsiteX7" fmla="*/ 1017193 w 1044140"/>
                <a:gd name="connsiteY7" fmla="*/ 705760 h 902608"/>
                <a:gd name="connsiteX8" fmla="*/ 988388 w 1044140"/>
                <a:gd name="connsiteY8" fmla="*/ 705760 h 902608"/>
                <a:gd name="connsiteX9" fmla="*/ 916860 w 1044140"/>
                <a:gd name="connsiteY9" fmla="*/ 768535 h 902608"/>
                <a:gd name="connsiteX10" fmla="*/ 677463 w 1044140"/>
                <a:gd name="connsiteY10" fmla="*/ 868476 h 902608"/>
                <a:gd name="connsiteX11" fmla="*/ 669581 w 1044140"/>
                <a:gd name="connsiteY11" fmla="*/ 869232 h 902608"/>
                <a:gd name="connsiteX12" fmla="*/ 669581 w 1044140"/>
                <a:gd name="connsiteY12" fmla="*/ 875032 h 902608"/>
                <a:gd name="connsiteX13" fmla="*/ 642005 w 1044140"/>
                <a:gd name="connsiteY13" fmla="*/ 902608 h 902608"/>
                <a:gd name="connsiteX14" fmla="*/ 492587 w 1044140"/>
                <a:gd name="connsiteY14" fmla="*/ 902608 h 902608"/>
                <a:gd name="connsiteX15" fmla="*/ 465011 w 1044140"/>
                <a:gd name="connsiteY15" fmla="*/ 875032 h 902608"/>
                <a:gd name="connsiteX16" fmla="*/ 465011 w 1044140"/>
                <a:gd name="connsiteY16" fmla="*/ 857920 h 902608"/>
                <a:gd name="connsiteX17" fmla="*/ 492587 w 1044140"/>
                <a:gd name="connsiteY17" fmla="*/ 830344 h 902608"/>
                <a:gd name="connsiteX18" fmla="*/ 642005 w 1044140"/>
                <a:gd name="connsiteY18" fmla="*/ 830344 h 902608"/>
                <a:gd name="connsiteX19" fmla="*/ 661505 w 1044140"/>
                <a:gd name="connsiteY19" fmla="*/ 838421 h 902608"/>
                <a:gd name="connsiteX20" fmla="*/ 667253 w 1044140"/>
                <a:gd name="connsiteY20" fmla="*/ 852298 h 902608"/>
                <a:gd name="connsiteX21" fmla="*/ 674545 w 1044140"/>
                <a:gd name="connsiteY21" fmla="*/ 851599 h 902608"/>
                <a:gd name="connsiteX22" fmla="*/ 906914 w 1044140"/>
                <a:gd name="connsiteY22" fmla="*/ 754593 h 902608"/>
                <a:gd name="connsiteX23" fmla="*/ 977432 w 1044140"/>
                <a:gd name="connsiteY23" fmla="*/ 692704 h 902608"/>
                <a:gd name="connsiteX24" fmla="*/ 977432 w 1044140"/>
                <a:gd name="connsiteY24" fmla="*/ 489267 h 902608"/>
                <a:gd name="connsiteX25" fmla="*/ 977300 w 1044140"/>
                <a:gd name="connsiteY25" fmla="*/ 489267 h 902608"/>
                <a:gd name="connsiteX26" fmla="*/ 750513 w 1044140"/>
                <a:gd name="connsiteY26" fmla="*/ 96460 h 902608"/>
                <a:gd name="connsiteX27" fmla="*/ 296939 w 1044140"/>
                <a:gd name="connsiteY27" fmla="*/ 96460 h 902608"/>
                <a:gd name="connsiteX28" fmla="*/ 70152 w 1044140"/>
                <a:gd name="connsiteY28" fmla="*/ 489267 h 902608"/>
                <a:gd name="connsiteX29" fmla="*/ 66709 w 1044140"/>
                <a:gd name="connsiteY29" fmla="*/ 489267 h 902608"/>
                <a:gd name="connsiteX30" fmla="*/ 66709 w 1044140"/>
                <a:gd name="connsiteY30" fmla="*/ 705760 h 902608"/>
                <a:gd name="connsiteX31" fmla="*/ 26947 w 1044140"/>
                <a:gd name="connsiteY31" fmla="*/ 705760 h 902608"/>
                <a:gd name="connsiteX32" fmla="*/ 0 w 1044140"/>
                <a:gd name="connsiteY32" fmla="*/ 678813 h 902608"/>
                <a:gd name="connsiteX33" fmla="*/ 0 w 1044140"/>
                <a:gd name="connsiteY33" fmla="*/ 470976 h 902608"/>
                <a:gd name="connsiteX34" fmla="*/ 26947 w 1044140"/>
                <a:gd name="connsiteY34" fmla="*/ 444029 h 902608"/>
                <a:gd name="connsiteX35" fmla="*/ 48410 w 1044140"/>
                <a:gd name="connsiteY35" fmla="*/ 444029 h 902608"/>
                <a:gd name="connsiteX36" fmla="*/ 59069 w 1044140"/>
                <a:gd name="connsiteY36" fmla="*/ 363683 h 902608"/>
                <a:gd name="connsiteX37" fmla="*/ 283067 w 1044140"/>
                <a:gd name="connsiteY37" fmla="*/ 72434 h 902608"/>
                <a:gd name="connsiteX38" fmla="*/ 523726 w 1044140"/>
                <a:gd name="connsiteY38" fmla="*/ 0 h 90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44140" h="902608">
                  <a:moveTo>
                    <a:pt x="523726" y="0"/>
                  </a:moveTo>
                  <a:cubicBezTo>
                    <a:pt x="602235" y="0"/>
                    <a:pt x="680744" y="24145"/>
                    <a:pt x="764384" y="72434"/>
                  </a:cubicBezTo>
                  <a:cubicBezTo>
                    <a:pt x="876074" y="136918"/>
                    <a:pt x="955600" y="242418"/>
                    <a:pt x="988382" y="363683"/>
                  </a:cubicBezTo>
                  <a:lnTo>
                    <a:pt x="999042" y="444029"/>
                  </a:lnTo>
                  <a:lnTo>
                    <a:pt x="1017193" y="444029"/>
                  </a:lnTo>
                  <a:cubicBezTo>
                    <a:pt x="1032075" y="444029"/>
                    <a:pt x="1044140" y="456094"/>
                    <a:pt x="1044140" y="470976"/>
                  </a:cubicBezTo>
                  <a:lnTo>
                    <a:pt x="1044140" y="678813"/>
                  </a:lnTo>
                  <a:cubicBezTo>
                    <a:pt x="1044140" y="693695"/>
                    <a:pt x="1032075" y="705760"/>
                    <a:pt x="1017193" y="705760"/>
                  </a:cubicBezTo>
                  <a:lnTo>
                    <a:pt x="988388" y="705760"/>
                  </a:lnTo>
                  <a:lnTo>
                    <a:pt x="916860" y="768535"/>
                  </a:lnTo>
                  <a:cubicBezTo>
                    <a:pt x="845683" y="819316"/>
                    <a:pt x="763855" y="853537"/>
                    <a:pt x="677463" y="868476"/>
                  </a:cubicBezTo>
                  <a:lnTo>
                    <a:pt x="669581" y="869232"/>
                  </a:lnTo>
                  <a:lnTo>
                    <a:pt x="669581" y="875032"/>
                  </a:lnTo>
                  <a:cubicBezTo>
                    <a:pt x="669581" y="890262"/>
                    <a:pt x="657235" y="902608"/>
                    <a:pt x="642005" y="902608"/>
                  </a:cubicBezTo>
                  <a:lnTo>
                    <a:pt x="492587" y="902608"/>
                  </a:lnTo>
                  <a:cubicBezTo>
                    <a:pt x="477357" y="902608"/>
                    <a:pt x="465011" y="890262"/>
                    <a:pt x="465011" y="875032"/>
                  </a:cubicBezTo>
                  <a:lnTo>
                    <a:pt x="465011" y="857920"/>
                  </a:lnTo>
                  <a:cubicBezTo>
                    <a:pt x="465011" y="842690"/>
                    <a:pt x="477357" y="830344"/>
                    <a:pt x="492587" y="830344"/>
                  </a:cubicBezTo>
                  <a:lnTo>
                    <a:pt x="642005" y="830344"/>
                  </a:lnTo>
                  <a:cubicBezTo>
                    <a:pt x="649620" y="830344"/>
                    <a:pt x="656514" y="833431"/>
                    <a:pt x="661505" y="838421"/>
                  </a:cubicBezTo>
                  <a:lnTo>
                    <a:pt x="667253" y="852298"/>
                  </a:lnTo>
                  <a:lnTo>
                    <a:pt x="674545" y="851599"/>
                  </a:lnTo>
                  <a:cubicBezTo>
                    <a:pt x="758401" y="837098"/>
                    <a:pt x="837827" y="803882"/>
                    <a:pt x="906914" y="754593"/>
                  </a:cubicBezTo>
                  <a:lnTo>
                    <a:pt x="977432" y="692704"/>
                  </a:lnTo>
                  <a:lnTo>
                    <a:pt x="977432" y="489267"/>
                  </a:lnTo>
                  <a:lnTo>
                    <a:pt x="977300" y="489267"/>
                  </a:lnTo>
                  <a:cubicBezTo>
                    <a:pt x="977300" y="327221"/>
                    <a:pt x="890849" y="177484"/>
                    <a:pt x="750513" y="96460"/>
                  </a:cubicBezTo>
                  <a:cubicBezTo>
                    <a:pt x="610177" y="15437"/>
                    <a:pt x="437275" y="15437"/>
                    <a:pt x="296939" y="96460"/>
                  </a:cubicBezTo>
                  <a:cubicBezTo>
                    <a:pt x="156603" y="177483"/>
                    <a:pt x="70152" y="327220"/>
                    <a:pt x="70152" y="489267"/>
                  </a:cubicBezTo>
                  <a:lnTo>
                    <a:pt x="66709" y="489267"/>
                  </a:lnTo>
                  <a:lnTo>
                    <a:pt x="66709" y="705760"/>
                  </a:lnTo>
                  <a:lnTo>
                    <a:pt x="26947" y="705760"/>
                  </a:lnTo>
                  <a:cubicBezTo>
                    <a:pt x="12065" y="705760"/>
                    <a:pt x="0" y="693695"/>
                    <a:pt x="0" y="678813"/>
                  </a:cubicBezTo>
                  <a:lnTo>
                    <a:pt x="0" y="470976"/>
                  </a:lnTo>
                  <a:cubicBezTo>
                    <a:pt x="0" y="456094"/>
                    <a:pt x="12065" y="444029"/>
                    <a:pt x="26947" y="444029"/>
                  </a:cubicBezTo>
                  <a:lnTo>
                    <a:pt x="48410" y="444029"/>
                  </a:lnTo>
                  <a:lnTo>
                    <a:pt x="59069" y="363683"/>
                  </a:lnTo>
                  <a:cubicBezTo>
                    <a:pt x="91852" y="242418"/>
                    <a:pt x="171377" y="136918"/>
                    <a:pt x="283067" y="72434"/>
                  </a:cubicBezTo>
                  <a:cubicBezTo>
                    <a:pt x="366708" y="24145"/>
                    <a:pt x="445217" y="0"/>
                    <a:pt x="523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6099B54-FDA6-4275-A044-014A64FF5C9E}"/>
              </a:ext>
            </a:extLst>
          </p:cNvPr>
          <p:cNvGrpSpPr/>
          <p:nvPr/>
        </p:nvGrpSpPr>
        <p:grpSpPr>
          <a:xfrm>
            <a:off x="553521" y="4377724"/>
            <a:ext cx="1022618" cy="446074"/>
            <a:chOff x="618525" y="1024372"/>
            <a:chExt cx="2832651" cy="123562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B991E98-6373-468A-A9C2-EA14547EBEA9}"/>
                </a:ext>
              </a:extLst>
            </p:cNvPr>
            <p:cNvSpPr/>
            <p:nvPr/>
          </p:nvSpPr>
          <p:spPr>
            <a:xfrm rot="20705322">
              <a:off x="700635" y="1142977"/>
              <a:ext cx="2719919" cy="1117021"/>
            </a:xfrm>
            <a:custGeom>
              <a:avLst/>
              <a:gdLst>
                <a:gd name="connsiteX0" fmla="*/ 531539 w 2833662"/>
                <a:gd name="connsiteY0" fmla="*/ 155632 h 1163733"/>
                <a:gd name="connsiteX1" fmla="*/ 502008 w 2833662"/>
                <a:gd name="connsiteY1" fmla="*/ 349878 h 1163733"/>
                <a:gd name="connsiteX2" fmla="*/ 503690 w 2833662"/>
                <a:gd name="connsiteY2" fmla="*/ 339341 h 1163733"/>
                <a:gd name="connsiteX3" fmla="*/ 529694 w 2833662"/>
                <a:gd name="connsiteY3" fmla="*/ 169349 h 1163733"/>
                <a:gd name="connsiteX4" fmla="*/ 717345 w 2833662"/>
                <a:gd name="connsiteY4" fmla="*/ 119524 h 1163733"/>
                <a:gd name="connsiteX5" fmla="*/ 551397 w 2833662"/>
                <a:gd name="connsiteY5" fmla="*/ 119524 h 1163733"/>
                <a:gd name="connsiteX6" fmla="*/ 543741 w 2833662"/>
                <a:gd name="connsiteY6" fmla="*/ 121683 h 1163733"/>
                <a:gd name="connsiteX7" fmla="*/ 551397 w 2833662"/>
                <a:gd name="connsiteY7" fmla="*/ 119837 h 1163733"/>
                <a:gd name="connsiteX8" fmla="*/ 711203 w 2833662"/>
                <a:gd name="connsiteY8" fmla="*/ 119562 h 1163733"/>
                <a:gd name="connsiteX9" fmla="*/ 886952 w 2833662"/>
                <a:gd name="connsiteY9" fmla="*/ 122932 h 1163733"/>
                <a:gd name="connsiteX10" fmla="*/ 885036 w 2833662"/>
                <a:gd name="connsiteY10" fmla="*/ 122422 h 1163733"/>
                <a:gd name="connsiteX11" fmla="*/ 889165 w 2833662"/>
                <a:gd name="connsiteY11" fmla="*/ 135756 h 1163733"/>
                <a:gd name="connsiteX12" fmla="*/ 889185 w 2833662"/>
                <a:gd name="connsiteY12" fmla="*/ 135505 h 1163733"/>
                <a:gd name="connsiteX13" fmla="*/ 886952 w 2833662"/>
                <a:gd name="connsiteY13" fmla="*/ 122932 h 1163733"/>
                <a:gd name="connsiteX14" fmla="*/ 1929084 w 2833662"/>
                <a:gd name="connsiteY14" fmla="*/ 123097 h 1163733"/>
                <a:gd name="connsiteX15" fmla="*/ 1926792 w 2833662"/>
                <a:gd name="connsiteY15" fmla="*/ 123950 h 1163733"/>
                <a:gd name="connsiteX16" fmla="*/ 1926382 w 2833662"/>
                <a:gd name="connsiteY16" fmla="*/ 130830 h 1163733"/>
                <a:gd name="connsiteX17" fmla="*/ 2279033 w 2833662"/>
                <a:gd name="connsiteY17" fmla="*/ 121913 h 1163733"/>
                <a:gd name="connsiteX18" fmla="*/ 2268536 w 2833662"/>
                <a:gd name="connsiteY18" fmla="*/ 119524 h 1163733"/>
                <a:gd name="connsiteX19" fmla="*/ 2068663 w 2833662"/>
                <a:gd name="connsiteY19" fmla="*/ 119334 h 1163733"/>
                <a:gd name="connsiteX20" fmla="*/ 2106848 w 2833662"/>
                <a:gd name="connsiteY20" fmla="*/ 119563 h 1163733"/>
                <a:gd name="connsiteX21" fmla="*/ 2269788 w 2833662"/>
                <a:gd name="connsiteY21" fmla="*/ 119837 h 1163733"/>
                <a:gd name="connsiteX22" fmla="*/ 2279116 w 2833662"/>
                <a:gd name="connsiteY22" fmla="*/ 122087 h 1163733"/>
                <a:gd name="connsiteX23" fmla="*/ 2391901 w 2833662"/>
                <a:gd name="connsiteY23" fmla="*/ 3968 h 1163733"/>
                <a:gd name="connsiteX24" fmla="*/ 2431163 w 2833662"/>
                <a:gd name="connsiteY24" fmla="*/ 67509 h 1163733"/>
                <a:gd name="connsiteX25" fmla="*/ 2441503 w 2833662"/>
                <a:gd name="connsiteY25" fmla="*/ 112944 h 1163733"/>
                <a:gd name="connsiteX26" fmla="*/ 2827859 w 2833662"/>
                <a:gd name="connsiteY26" fmla="*/ 958979 h 1163733"/>
                <a:gd name="connsiteX27" fmla="*/ 2828799 w 2833662"/>
                <a:gd name="connsiteY27" fmla="*/ 992820 h 1163733"/>
                <a:gd name="connsiteX28" fmla="*/ 2655832 w 2833662"/>
                <a:gd name="connsiteY28" fmla="*/ 1126305 h 1163733"/>
                <a:gd name="connsiteX29" fmla="*/ 2459990 w 2833662"/>
                <a:gd name="connsiteY29" fmla="*/ 1080557 h 1163733"/>
                <a:gd name="connsiteX30" fmla="*/ 2450640 w 2833662"/>
                <a:gd name="connsiteY30" fmla="*/ 1064317 h 1163733"/>
                <a:gd name="connsiteX31" fmla="*/ 2451216 w 2833662"/>
                <a:gd name="connsiteY31" fmla="*/ 1071157 h 1163733"/>
                <a:gd name="connsiteX32" fmla="*/ 2378520 w 2833662"/>
                <a:gd name="connsiteY32" fmla="*/ 1108758 h 1163733"/>
                <a:gd name="connsiteX33" fmla="*/ 2236260 w 2833662"/>
                <a:gd name="connsiteY33" fmla="*/ 1157640 h 1163733"/>
                <a:gd name="connsiteX34" fmla="*/ 2063607 w 2833662"/>
                <a:gd name="connsiteY34" fmla="*/ 1116592 h 1163733"/>
                <a:gd name="connsiteX35" fmla="*/ 2016605 w 2833662"/>
                <a:gd name="connsiteY35" fmla="*/ 1078991 h 1163733"/>
                <a:gd name="connsiteX36" fmla="*/ 2016450 w 2833662"/>
                <a:gd name="connsiteY36" fmla="*/ 1077428 h 1163733"/>
                <a:gd name="connsiteX37" fmla="*/ 1999371 w 2833662"/>
                <a:gd name="connsiteY37" fmla="*/ 1097165 h 1163733"/>
                <a:gd name="connsiteX38" fmla="*/ 1883433 w 2833662"/>
                <a:gd name="connsiteY38" fmla="*/ 1152626 h 1163733"/>
                <a:gd name="connsiteX39" fmla="*/ 1702318 w 2833662"/>
                <a:gd name="connsiteY39" fmla="*/ 1112205 h 1163733"/>
                <a:gd name="connsiteX40" fmla="*/ 1669731 w 2833662"/>
                <a:gd name="connsiteY40" fmla="*/ 1087764 h 1163733"/>
                <a:gd name="connsiteX41" fmla="*/ 1659247 w 2833662"/>
                <a:gd name="connsiteY41" fmla="*/ 1075136 h 1163733"/>
                <a:gd name="connsiteX42" fmla="*/ 1618029 w 2833662"/>
                <a:gd name="connsiteY42" fmla="*/ 1100612 h 1163733"/>
                <a:gd name="connsiteX43" fmla="*/ 1405893 w 2833662"/>
                <a:gd name="connsiteY43" fmla="*/ 1160774 h 1163733"/>
                <a:gd name="connsiteX44" fmla="*/ 1263633 w 2833662"/>
                <a:gd name="connsiteY44" fmla="*/ 1111892 h 1163733"/>
                <a:gd name="connsiteX45" fmla="*/ 1198487 w 2833662"/>
                <a:gd name="connsiteY45" fmla="*/ 1074494 h 1163733"/>
                <a:gd name="connsiteX46" fmla="*/ 1194070 w 2833662"/>
                <a:gd name="connsiteY46" fmla="*/ 1082751 h 1163733"/>
                <a:gd name="connsiteX47" fmla="*/ 1073432 w 2833662"/>
                <a:gd name="connsiteY47" fmla="*/ 1153253 h 1163733"/>
                <a:gd name="connsiteX48" fmla="*/ 870697 w 2833662"/>
                <a:gd name="connsiteY48" fmla="*/ 1122232 h 1163733"/>
                <a:gd name="connsiteX49" fmla="*/ 824635 w 2833662"/>
                <a:gd name="connsiteY49" fmla="*/ 1089957 h 1163733"/>
                <a:gd name="connsiteX50" fmla="*/ 817193 w 2833662"/>
                <a:gd name="connsiteY50" fmla="*/ 1082946 h 1163733"/>
                <a:gd name="connsiteX51" fmla="*/ 817147 w 2833662"/>
                <a:gd name="connsiteY51" fmla="*/ 1081703 h 1163733"/>
                <a:gd name="connsiteX52" fmla="*/ 817114 w 2833662"/>
                <a:gd name="connsiteY52" fmla="*/ 1082123 h 1163733"/>
                <a:gd name="connsiteX53" fmla="*/ 770113 w 2833662"/>
                <a:gd name="connsiteY53" fmla="*/ 1119724 h 1163733"/>
                <a:gd name="connsiteX54" fmla="*/ 597459 w 2833662"/>
                <a:gd name="connsiteY54" fmla="*/ 1160772 h 1163733"/>
                <a:gd name="connsiteX55" fmla="*/ 455200 w 2833662"/>
                <a:gd name="connsiteY55" fmla="*/ 1111890 h 1163733"/>
                <a:gd name="connsiteX56" fmla="*/ 388770 w 2833662"/>
                <a:gd name="connsiteY56" fmla="*/ 1074289 h 1163733"/>
                <a:gd name="connsiteX57" fmla="*/ 389103 w 2833662"/>
                <a:gd name="connsiteY57" fmla="*/ 1069174 h 1163733"/>
                <a:gd name="connsiteX58" fmla="*/ 382817 w 2833662"/>
                <a:gd name="connsiteY58" fmla="*/ 1080557 h 1163733"/>
                <a:gd name="connsiteX59" fmla="*/ 83885 w 2833662"/>
                <a:gd name="connsiteY59" fmla="*/ 1079617 h 1163733"/>
                <a:gd name="connsiteX60" fmla="*/ 10875 w 2833662"/>
                <a:gd name="connsiteY60" fmla="*/ 1004728 h 1163733"/>
                <a:gd name="connsiteX61" fmla="*/ 5234 w 2833662"/>
                <a:gd name="connsiteY61" fmla="*/ 956159 h 1163733"/>
                <a:gd name="connsiteX62" fmla="*/ 392217 w 2833662"/>
                <a:gd name="connsiteY62" fmla="*/ 108557 h 1163733"/>
                <a:gd name="connsiteX63" fmla="*/ 398484 w 2833662"/>
                <a:gd name="connsiteY63" fmla="*/ 67509 h 1163733"/>
                <a:gd name="connsiteX64" fmla="*/ 457706 w 2833662"/>
                <a:gd name="connsiteY64" fmla="*/ 139 h 1163733"/>
                <a:gd name="connsiteX65" fmla="*/ 617513 w 2833662"/>
                <a:gd name="connsiteY65" fmla="*/ 139 h 1163733"/>
                <a:gd name="connsiteX66" fmla="*/ 2360972 w 2833662"/>
                <a:gd name="connsiteY66" fmla="*/ 139 h 1163733"/>
                <a:gd name="connsiteX67" fmla="*/ 2391901 w 2833662"/>
                <a:gd name="connsiteY67" fmla="*/ 3968 h 116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833662" h="1163733">
                  <a:moveTo>
                    <a:pt x="531539" y="155632"/>
                  </a:moveTo>
                  <a:lnTo>
                    <a:pt x="502008" y="349878"/>
                  </a:lnTo>
                  <a:lnTo>
                    <a:pt x="503690" y="339341"/>
                  </a:lnTo>
                  <a:cubicBezTo>
                    <a:pt x="514765" y="269260"/>
                    <a:pt x="523989" y="209471"/>
                    <a:pt x="529694" y="169349"/>
                  </a:cubicBezTo>
                  <a:close/>
                  <a:moveTo>
                    <a:pt x="717345" y="119524"/>
                  </a:moveTo>
                  <a:lnTo>
                    <a:pt x="551397" y="119524"/>
                  </a:lnTo>
                  <a:lnTo>
                    <a:pt x="543741" y="121683"/>
                  </a:lnTo>
                  <a:lnTo>
                    <a:pt x="551397" y="119837"/>
                  </a:lnTo>
                  <a:cubicBezTo>
                    <a:pt x="610933" y="119993"/>
                    <a:pt x="661068" y="119837"/>
                    <a:pt x="711203" y="119562"/>
                  </a:cubicBezTo>
                  <a:close/>
                  <a:moveTo>
                    <a:pt x="886952" y="122932"/>
                  </a:moveTo>
                  <a:lnTo>
                    <a:pt x="885036" y="122422"/>
                  </a:lnTo>
                  <a:lnTo>
                    <a:pt x="889165" y="135756"/>
                  </a:lnTo>
                  <a:lnTo>
                    <a:pt x="889185" y="135505"/>
                  </a:lnTo>
                  <a:cubicBezTo>
                    <a:pt x="889811" y="129395"/>
                    <a:pt x="889263" y="125400"/>
                    <a:pt x="886952" y="122932"/>
                  </a:cubicBezTo>
                  <a:close/>
                  <a:moveTo>
                    <a:pt x="1929084" y="123097"/>
                  </a:moveTo>
                  <a:lnTo>
                    <a:pt x="1926792" y="123950"/>
                  </a:lnTo>
                  <a:lnTo>
                    <a:pt x="1926382" y="130830"/>
                  </a:lnTo>
                  <a:close/>
                  <a:moveTo>
                    <a:pt x="2279033" y="121913"/>
                  </a:moveTo>
                  <a:cubicBezTo>
                    <a:pt x="2276604" y="120073"/>
                    <a:pt x="2273236" y="119524"/>
                    <a:pt x="2268536" y="119524"/>
                  </a:cubicBezTo>
                  <a:lnTo>
                    <a:pt x="2068663" y="119334"/>
                  </a:lnTo>
                  <a:lnTo>
                    <a:pt x="2106848" y="119563"/>
                  </a:lnTo>
                  <a:cubicBezTo>
                    <a:pt x="2158550" y="119838"/>
                    <a:pt x="2210253" y="119994"/>
                    <a:pt x="2269788" y="119837"/>
                  </a:cubicBezTo>
                  <a:lnTo>
                    <a:pt x="2279116" y="122087"/>
                  </a:lnTo>
                  <a:close/>
                  <a:moveTo>
                    <a:pt x="2391901" y="3968"/>
                  </a:moveTo>
                  <a:cubicBezTo>
                    <a:pt x="2417943" y="11753"/>
                    <a:pt x="2429752" y="31787"/>
                    <a:pt x="2431163" y="67509"/>
                  </a:cubicBezTo>
                  <a:cubicBezTo>
                    <a:pt x="2431789" y="82863"/>
                    <a:pt x="2434922" y="98217"/>
                    <a:pt x="2441503" y="112944"/>
                  </a:cubicBezTo>
                  <a:cubicBezTo>
                    <a:pt x="2570288" y="394955"/>
                    <a:pt x="2699074" y="676967"/>
                    <a:pt x="2827859" y="958979"/>
                  </a:cubicBezTo>
                  <a:cubicBezTo>
                    <a:pt x="2833186" y="970573"/>
                    <a:pt x="2837259" y="980913"/>
                    <a:pt x="2828799" y="992820"/>
                  </a:cubicBezTo>
                  <a:cubicBezTo>
                    <a:pt x="2784617" y="1054863"/>
                    <a:pt x="2734168" y="1109072"/>
                    <a:pt x="2655832" y="1126305"/>
                  </a:cubicBezTo>
                  <a:cubicBezTo>
                    <a:pt x="2583449" y="1142286"/>
                    <a:pt x="2518272" y="1126306"/>
                    <a:pt x="2459990" y="1080557"/>
                  </a:cubicBezTo>
                  <a:lnTo>
                    <a:pt x="2450640" y="1064317"/>
                  </a:lnTo>
                  <a:lnTo>
                    <a:pt x="2451216" y="1071157"/>
                  </a:lnTo>
                  <a:cubicBezTo>
                    <a:pt x="2428655" y="1084004"/>
                    <a:pt x="2400767" y="1095285"/>
                    <a:pt x="2378520" y="1108758"/>
                  </a:cubicBezTo>
                  <a:cubicBezTo>
                    <a:pt x="2334651" y="1135706"/>
                    <a:pt x="2287336" y="1152314"/>
                    <a:pt x="2236260" y="1157640"/>
                  </a:cubicBezTo>
                  <a:cubicBezTo>
                    <a:pt x="2157297" y="1156074"/>
                    <a:pt x="2135049" y="1156387"/>
                    <a:pt x="2063607" y="1116592"/>
                  </a:cubicBezTo>
                  <a:cubicBezTo>
                    <a:pt x="2049193" y="1106565"/>
                    <a:pt x="2031645" y="1088391"/>
                    <a:pt x="2016605" y="1078991"/>
                  </a:cubicBezTo>
                  <a:lnTo>
                    <a:pt x="2016450" y="1077428"/>
                  </a:lnTo>
                  <a:lnTo>
                    <a:pt x="1999371" y="1097165"/>
                  </a:lnTo>
                  <a:cubicBezTo>
                    <a:pt x="1964276" y="1123799"/>
                    <a:pt x="1927301" y="1145733"/>
                    <a:pt x="1883433" y="1152626"/>
                  </a:cubicBezTo>
                  <a:cubicBezTo>
                    <a:pt x="1818256" y="1162654"/>
                    <a:pt x="1756841" y="1152000"/>
                    <a:pt x="1702318" y="1112205"/>
                  </a:cubicBezTo>
                  <a:cubicBezTo>
                    <a:pt x="1691351" y="1104371"/>
                    <a:pt x="1680698" y="1095911"/>
                    <a:pt x="1669731" y="1087764"/>
                  </a:cubicBezTo>
                  <a:lnTo>
                    <a:pt x="1659247" y="1075136"/>
                  </a:lnTo>
                  <a:lnTo>
                    <a:pt x="1618029" y="1100612"/>
                  </a:lnTo>
                  <a:cubicBezTo>
                    <a:pt x="1554106" y="1145107"/>
                    <a:pt x="1483603" y="1165788"/>
                    <a:pt x="1405893" y="1160774"/>
                  </a:cubicBezTo>
                  <a:cubicBezTo>
                    <a:pt x="1354817" y="1155447"/>
                    <a:pt x="1307502" y="1138840"/>
                    <a:pt x="1263633" y="1111892"/>
                  </a:cubicBezTo>
                  <a:lnTo>
                    <a:pt x="1198487" y="1074494"/>
                  </a:lnTo>
                  <a:lnTo>
                    <a:pt x="1194070" y="1082751"/>
                  </a:lnTo>
                  <a:cubicBezTo>
                    <a:pt x="1155842" y="1109385"/>
                    <a:pt x="1119808" y="1139779"/>
                    <a:pt x="1073432" y="1153253"/>
                  </a:cubicBezTo>
                  <a:cubicBezTo>
                    <a:pt x="1000736" y="1174248"/>
                    <a:pt x="933366" y="1163594"/>
                    <a:pt x="870697" y="1122232"/>
                  </a:cubicBezTo>
                  <a:cubicBezTo>
                    <a:pt x="855030" y="1111892"/>
                    <a:pt x="840303" y="1100298"/>
                    <a:pt x="824635" y="1089957"/>
                  </a:cubicBezTo>
                  <a:cubicBezTo>
                    <a:pt x="821658" y="1087921"/>
                    <a:pt x="818838" y="1085727"/>
                    <a:pt x="817193" y="1082946"/>
                  </a:cubicBezTo>
                  <a:lnTo>
                    <a:pt x="817147" y="1081703"/>
                  </a:lnTo>
                  <a:lnTo>
                    <a:pt x="817114" y="1082123"/>
                  </a:lnTo>
                  <a:cubicBezTo>
                    <a:pt x="802074" y="1091523"/>
                    <a:pt x="784526" y="1109697"/>
                    <a:pt x="770113" y="1119724"/>
                  </a:cubicBezTo>
                  <a:cubicBezTo>
                    <a:pt x="698983" y="1159519"/>
                    <a:pt x="676422" y="1159206"/>
                    <a:pt x="597459" y="1160772"/>
                  </a:cubicBezTo>
                  <a:cubicBezTo>
                    <a:pt x="546383" y="1155446"/>
                    <a:pt x="499068" y="1138838"/>
                    <a:pt x="455200" y="1111890"/>
                  </a:cubicBezTo>
                  <a:cubicBezTo>
                    <a:pt x="432952" y="1098417"/>
                    <a:pt x="411331" y="1087136"/>
                    <a:pt x="388770" y="1074289"/>
                  </a:cubicBezTo>
                  <a:lnTo>
                    <a:pt x="389103" y="1069174"/>
                  </a:lnTo>
                  <a:lnTo>
                    <a:pt x="382817" y="1080557"/>
                  </a:lnTo>
                  <a:cubicBezTo>
                    <a:pt x="296333" y="1154507"/>
                    <a:pt x="169741" y="1154194"/>
                    <a:pt x="83885" y="1079617"/>
                  </a:cubicBezTo>
                  <a:cubicBezTo>
                    <a:pt x="57564" y="1056743"/>
                    <a:pt x="32182" y="1032615"/>
                    <a:pt x="10875" y="1004728"/>
                  </a:cubicBezTo>
                  <a:cubicBezTo>
                    <a:pt x="-1033" y="989373"/>
                    <a:pt x="-3539" y="975586"/>
                    <a:pt x="5234" y="956159"/>
                  </a:cubicBezTo>
                  <a:cubicBezTo>
                    <a:pt x="134647" y="673834"/>
                    <a:pt x="263119" y="391195"/>
                    <a:pt x="392217" y="108557"/>
                  </a:cubicBezTo>
                  <a:cubicBezTo>
                    <a:pt x="398171" y="95396"/>
                    <a:pt x="400364" y="81923"/>
                    <a:pt x="398484" y="67509"/>
                  </a:cubicBezTo>
                  <a:cubicBezTo>
                    <a:pt x="394097" y="30847"/>
                    <a:pt x="420732" y="453"/>
                    <a:pt x="457706" y="139"/>
                  </a:cubicBezTo>
                  <a:cubicBezTo>
                    <a:pt x="510975" y="-174"/>
                    <a:pt x="564244" y="139"/>
                    <a:pt x="617513" y="139"/>
                  </a:cubicBezTo>
                  <a:cubicBezTo>
                    <a:pt x="1198771" y="139"/>
                    <a:pt x="1780028" y="139"/>
                    <a:pt x="2360972" y="139"/>
                  </a:cubicBezTo>
                  <a:cubicBezTo>
                    <a:pt x="2372958" y="139"/>
                    <a:pt x="2383220" y="1373"/>
                    <a:pt x="2391901" y="396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" name="Graphic 32">
              <a:extLst>
                <a:ext uri="{FF2B5EF4-FFF2-40B4-BE49-F238E27FC236}">
                  <a16:creationId xmlns:a16="http://schemas.microsoft.com/office/drawing/2014/main" id="{56788505-47B2-449B-A9E3-117D14228D64}"/>
                </a:ext>
              </a:extLst>
            </p:cNvPr>
            <p:cNvGrpSpPr/>
            <p:nvPr/>
          </p:nvGrpSpPr>
          <p:grpSpPr>
            <a:xfrm rot="20705322">
              <a:off x="618525" y="1024372"/>
              <a:ext cx="2832651" cy="1165648"/>
              <a:chOff x="1790700" y="1657350"/>
              <a:chExt cx="8610600" cy="3543300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92DAF09-B8E7-4104-9805-D2AD8615A53A}"/>
                  </a:ext>
                </a:extLst>
              </p:cNvPr>
              <p:cNvSpPr/>
              <p:nvPr/>
            </p:nvSpPr>
            <p:spPr>
              <a:xfrm>
                <a:off x="1790981" y="1656926"/>
                <a:ext cx="8613672" cy="3537479"/>
              </a:xfrm>
              <a:custGeom>
                <a:avLst/>
                <a:gdLst>
                  <a:gd name="connsiteX0" fmla="*/ 2482886 w 8613672"/>
                  <a:gd name="connsiteY0" fmla="*/ 3259879 h 3537479"/>
                  <a:gd name="connsiteX1" fmla="*/ 2530511 w 8613672"/>
                  <a:gd name="connsiteY1" fmla="*/ 2666471 h 3537479"/>
                  <a:gd name="connsiteX2" fmla="*/ 2612426 w 8613672"/>
                  <a:gd name="connsiteY2" fmla="*/ 1593956 h 3537479"/>
                  <a:gd name="connsiteX3" fmla="*/ 2674339 w 8613672"/>
                  <a:gd name="connsiteY3" fmla="*/ 777663 h 3537479"/>
                  <a:gd name="connsiteX4" fmla="*/ 2702914 w 8613672"/>
                  <a:gd name="connsiteY4" fmla="*/ 411903 h 3537479"/>
                  <a:gd name="connsiteX5" fmla="*/ 2657194 w 8613672"/>
                  <a:gd name="connsiteY5" fmla="*/ 363326 h 3537479"/>
                  <a:gd name="connsiteX6" fmla="*/ 1676119 w 8613672"/>
                  <a:gd name="connsiteY6" fmla="*/ 363326 h 3537479"/>
                  <a:gd name="connsiteX7" fmla="*/ 1625636 w 8613672"/>
                  <a:gd name="connsiteY7" fmla="*/ 408093 h 3537479"/>
                  <a:gd name="connsiteX8" fmla="*/ 1361794 w 8613672"/>
                  <a:gd name="connsiteY8" fmla="*/ 2143548 h 3537479"/>
                  <a:gd name="connsiteX9" fmla="*/ 1198916 w 8613672"/>
                  <a:gd name="connsiteY9" fmla="*/ 3220826 h 3537479"/>
                  <a:gd name="connsiteX10" fmla="*/ 1163674 w 8613672"/>
                  <a:gd name="connsiteY10" fmla="*/ 3284643 h 3537479"/>
                  <a:gd name="connsiteX11" fmla="*/ 254989 w 8613672"/>
                  <a:gd name="connsiteY11" fmla="*/ 3281786 h 3537479"/>
                  <a:gd name="connsiteX12" fmla="*/ 33056 w 8613672"/>
                  <a:gd name="connsiteY12" fmla="*/ 3054139 h 3537479"/>
                  <a:gd name="connsiteX13" fmla="*/ 15911 w 8613672"/>
                  <a:gd name="connsiteY13" fmla="*/ 2906501 h 3537479"/>
                  <a:gd name="connsiteX14" fmla="*/ 1192249 w 8613672"/>
                  <a:gd name="connsiteY14" fmla="*/ 329988 h 3537479"/>
                  <a:gd name="connsiteX15" fmla="*/ 1211299 w 8613672"/>
                  <a:gd name="connsiteY15" fmla="*/ 205211 h 3537479"/>
                  <a:gd name="connsiteX16" fmla="*/ 1391321 w 8613672"/>
                  <a:gd name="connsiteY16" fmla="*/ 423 h 3537479"/>
                  <a:gd name="connsiteX17" fmla="*/ 1877096 w 8613672"/>
                  <a:gd name="connsiteY17" fmla="*/ 423 h 3537479"/>
                  <a:gd name="connsiteX18" fmla="*/ 7176806 w 8613672"/>
                  <a:gd name="connsiteY18" fmla="*/ 423 h 3537479"/>
                  <a:gd name="connsiteX19" fmla="*/ 7390167 w 8613672"/>
                  <a:gd name="connsiteY19" fmla="*/ 205211 h 3537479"/>
                  <a:gd name="connsiteX20" fmla="*/ 7421599 w 8613672"/>
                  <a:gd name="connsiteY20" fmla="*/ 343323 h 3537479"/>
                  <a:gd name="connsiteX21" fmla="*/ 8596031 w 8613672"/>
                  <a:gd name="connsiteY21" fmla="*/ 2915073 h 3537479"/>
                  <a:gd name="connsiteX22" fmla="*/ 8598888 w 8613672"/>
                  <a:gd name="connsiteY22" fmla="*/ 3017943 h 3537479"/>
                  <a:gd name="connsiteX23" fmla="*/ 8073109 w 8613672"/>
                  <a:gd name="connsiteY23" fmla="*/ 3423708 h 3537479"/>
                  <a:gd name="connsiteX24" fmla="*/ 7477796 w 8613672"/>
                  <a:gd name="connsiteY24" fmla="*/ 3284643 h 3537479"/>
                  <a:gd name="connsiteX25" fmla="*/ 7441601 w 8613672"/>
                  <a:gd name="connsiteY25" fmla="*/ 3221779 h 3537479"/>
                  <a:gd name="connsiteX26" fmla="*/ 7169186 w 8613672"/>
                  <a:gd name="connsiteY26" fmla="*/ 1685396 h 3537479"/>
                  <a:gd name="connsiteX27" fmla="*/ 6942492 w 8613672"/>
                  <a:gd name="connsiteY27" fmla="*/ 401426 h 3537479"/>
                  <a:gd name="connsiteX28" fmla="*/ 6895819 w 8613672"/>
                  <a:gd name="connsiteY28" fmla="*/ 363326 h 3537479"/>
                  <a:gd name="connsiteX29" fmla="*/ 5895694 w 8613672"/>
                  <a:gd name="connsiteY29" fmla="*/ 362373 h 3537479"/>
                  <a:gd name="connsiteX30" fmla="*/ 5854736 w 8613672"/>
                  <a:gd name="connsiteY30" fmla="*/ 414761 h 3537479"/>
                  <a:gd name="connsiteX31" fmla="*/ 5934746 w 8613672"/>
                  <a:gd name="connsiteY31" fmla="*/ 1214861 h 3537479"/>
                  <a:gd name="connsiteX32" fmla="*/ 6025234 w 8613672"/>
                  <a:gd name="connsiteY32" fmla="*/ 2119736 h 3537479"/>
                  <a:gd name="connsiteX33" fmla="*/ 6126199 w 8613672"/>
                  <a:gd name="connsiteY33" fmla="*/ 3128433 h 3537479"/>
                  <a:gd name="connsiteX34" fmla="*/ 6130961 w 8613672"/>
                  <a:gd name="connsiteY34" fmla="*/ 3199871 h 3537479"/>
                  <a:gd name="connsiteX35" fmla="*/ 6077621 w 8613672"/>
                  <a:gd name="connsiteY35" fmla="*/ 3335126 h 3537479"/>
                  <a:gd name="connsiteX36" fmla="*/ 5725196 w 8613672"/>
                  <a:gd name="connsiteY36" fmla="*/ 3503718 h 3537479"/>
                  <a:gd name="connsiteX37" fmla="*/ 5174651 w 8613672"/>
                  <a:gd name="connsiteY37" fmla="*/ 3380846 h 3537479"/>
                  <a:gd name="connsiteX38" fmla="*/ 5075592 w 8613672"/>
                  <a:gd name="connsiteY38" fmla="*/ 3306551 h 3537479"/>
                  <a:gd name="connsiteX39" fmla="*/ 5033681 w 8613672"/>
                  <a:gd name="connsiteY39" fmla="*/ 3256068 h 3537479"/>
                  <a:gd name="connsiteX40" fmla="*/ 5010821 w 8613672"/>
                  <a:gd name="connsiteY40" fmla="*/ 2866496 h 3537479"/>
                  <a:gd name="connsiteX41" fmla="*/ 4975579 w 8613672"/>
                  <a:gd name="connsiteY41" fmla="*/ 2268326 h 3537479"/>
                  <a:gd name="connsiteX42" fmla="*/ 4953671 w 8613672"/>
                  <a:gd name="connsiteY42" fmla="*/ 1902566 h 3537479"/>
                  <a:gd name="connsiteX43" fmla="*/ 4918429 w 8613672"/>
                  <a:gd name="connsiteY43" fmla="*/ 1304396 h 3537479"/>
                  <a:gd name="connsiteX44" fmla="*/ 4895569 w 8613672"/>
                  <a:gd name="connsiteY44" fmla="*/ 905298 h 3537479"/>
                  <a:gd name="connsiteX45" fmla="*/ 4867946 w 8613672"/>
                  <a:gd name="connsiteY45" fmla="*/ 464291 h 3537479"/>
                  <a:gd name="connsiteX46" fmla="*/ 4782221 w 8613672"/>
                  <a:gd name="connsiteY46" fmla="*/ 387138 h 3537479"/>
                  <a:gd name="connsiteX47" fmla="*/ 3810671 w 8613672"/>
                  <a:gd name="connsiteY47" fmla="*/ 387138 h 3537479"/>
                  <a:gd name="connsiteX48" fmla="*/ 3724946 w 8613672"/>
                  <a:gd name="connsiteY48" fmla="*/ 472863 h 3537479"/>
                  <a:gd name="connsiteX49" fmla="*/ 3703991 w 8613672"/>
                  <a:gd name="connsiteY49" fmla="*/ 1286298 h 3537479"/>
                  <a:gd name="connsiteX50" fmla="*/ 3684941 w 8613672"/>
                  <a:gd name="connsiteY50" fmla="*/ 2061633 h 3537479"/>
                  <a:gd name="connsiteX51" fmla="*/ 3665891 w 8613672"/>
                  <a:gd name="connsiteY51" fmla="*/ 2798868 h 3537479"/>
                  <a:gd name="connsiteX52" fmla="*/ 3651604 w 8613672"/>
                  <a:gd name="connsiteY52" fmla="*/ 3250354 h 3537479"/>
                  <a:gd name="connsiteX53" fmla="*/ 3629696 w 8613672"/>
                  <a:gd name="connsiteY53" fmla="*/ 3291311 h 3537479"/>
                  <a:gd name="connsiteX54" fmla="*/ 3262984 w 8613672"/>
                  <a:gd name="connsiteY54" fmla="*/ 3505623 h 3537479"/>
                  <a:gd name="connsiteX55" fmla="*/ 2646716 w 8613672"/>
                  <a:gd name="connsiteY55" fmla="*/ 3411326 h 3537479"/>
                  <a:gd name="connsiteX56" fmla="*/ 2506699 w 8613672"/>
                  <a:gd name="connsiteY56" fmla="*/ 3313218 h 3537479"/>
                  <a:gd name="connsiteX57" fmla="*/ 2482886 w 8613672"/>
                  <a:gd name="connsiteY57" fmla="*/ 3259879 h 353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8613672" h="3537479">
                    <a:moveTo>
                      <a:pt x="2482886" y="3259879"/>
                    </a:moveTo>
                    <a:cubicBezTo>
                      <a:pt x="2499079" y="3061758"/>
                      <a:pt x="2515271" y="2864591"/>
                      <a:pt x="2530511" y="2666471"/>
                    </a:cubicBezTo>
                    <a:cubicBezTo>
                      <a:pt x="2558134" y="2309283"/>
                      <a:pt x="2585756" y="1951143"/>
                      <a:pt x="2612426" y="1593956"/>
                    </a:cubicBezTo>
                    <a:cubicBezTo>
                      <a:pt x="2633381" y="1321541"/>
                      <a:pt x="2653384" y="1050078"/>
                      <a:pt x="2674339" y="777663"/>
                    </a:cubicBezTo>
                    <a:cubicBezTo>
                      <a:pt x="2683864" y="655743"/>
                      <a:pt x="2692436" y="533823"/>
                      <a:pt x="2702914" y="411903"/>
                    </a:cubicBezTo>
                    <a:cubicBezTo>
                      <a:pt x="2706724" y="374756"/>
                      <a:pt x="2696246" y="363326"/>
                      <a:pt x="2657194" y="363326"/>
                    </a:cubicBezTo>
                    <a:cubicBezTo>
                      <a:pt x="2330486" y="365231"/>
                      <a:pt x="2002826" y="364278"/>
                      <a:pt x="1676119" y="363326"/>
                    </a:cubicBezTo>
                    <a:cubicBezTo>
                      <a:pt x="1640876" y="363326"/>
                      <a:pt x="1631351" y="375708"/>
                      <a:pt x="1625636" y="408093"/>
                    </a:cubicBezTo>
                    <a:cubicBezTo>
                      <a:pt x="1538006" y="987213"/>
                      <a:pt x="1449424" y="1565381"/>
                      <a:pt x="1361794" y="2143548"/>
                    </a:cubicBezTo>
                    <a:cubicBezTo>
                      <a:pt x="1307501" y="2502641"/>
                      <a:pt x="1252256" y="2861733"/>
                      <a:pt x="1198916" y="3220826"/>
                    </a:cubicBezTo>
                    <a:cubicBezTo>
                      <a:pt x="1195106" y="3248448"/>
                      <a:pt x="1183676" y="3267498"/>
                      <a:pt x="1163674" y="3284643"/>
                    </a:cubicBezTo>
                    <a:cubicBezTo>
                      <a:pt x="900784" y="3509433"/>
                      <a:pt x="515974" y="3508481"/>
                      <a:pt x="254989" y="3281786"/>
                    </a:cubicBezTo>
                    <a:cubicBezTo>
                      <a:pt x="174979" y="3212254"/>
                      <a:pt x="97826" y="3138911"/>
                      <a:pt x="33056" y="3054139"/>
                    </a:cubicBezTo>
                    <a:cubicBezTo>
                      <a:pt x="-3139" y="3007466"/>
                      <a:pt x="-10759" y="2965556"/>
                      <a:pt x="15911" y="2906501"/>
                    </a:cubicBezTo>
                    <a:cubicBezTo>
                      <a:pt x="409294" y="2048298"/>
                      <a:pt x="799819" y="1189143"/>
                      <a:pt x="1192249" y="329988"/>
                    </a:cubicBezTo>
                    <a:cubicBezTo>
                      <a:pt x="1210346" y="289983"/>
                      <a:pt x="1217014" y="249026"/>
                      <a:pt x="1211299" y="205211"/>
                    </a:cubicBezTo>
                    <a:cubicBezTo>
                      <a:pt x="1197964" y="93768"/>
                      <a:pt x="1278926" y="1376"/>
                      <a:pt x="1391321" y="423"/>
                    </a:cubicBezTo>
                    <a:cubicBezTo>
                      <a:pt x="1553246" y="-529"/>
                      <a:pt x="1715171" y="423"/>
                      <a:pt x="1877096" y="423"/>
                    </a:cubicBezTo>
                    <a:cubicBezTo>
                      <a:pt x="3643984" y="423"/>
                      <a:pt x="5410871" y="423"/>
                      <a:pt x="7176806" y="423"/>
                    </a:cubicBezTo>
                    <a:cubicBezTo>
                      <a:pt x="7322539" y="423"/>
                      <a:pt x="7384451" y="60431"/>
                      <a:pt x="7390167" y="205211"/>
                    </a:cubicBezTo>
                    <a:cubicBezTo>
                      <a:pt x="7392071" y="251883"/>
                      <a:pt x="7401596" y="298556"/>
                      <a:pt x="7421599" y="343323"/>
                    </a:cubicBezTo>
                    <a:cubicBezTo>
                      <a:pt x="7813076" y="1200573"/>
                      <a:pt x="8204554" y="2057823"/>
                      <a:pt x="8596031" y="2915073"/>
                    </a:cubicBezTo>
                    <a:cubicBezTo>
                      <a:pt x="8612224" y="2950316"/>
                      <a:pt x="8624606" y="2981748"/>
                      <a:pt x="8598888" y="3017943"/>
                    </a:cubicBezTo>
                    <a:cubicBezTo>
                      <a:pt x="8464586" y="3206539"/>
                      <a:pt x="8311234" y="3371321"/>
                      <a:pt x="8073109" y="3423708"/>
                    </a:cubicBezTo>
                    <a:cubicBezTo>
                      <a:pt x="7853081" y="3472286"/>
                      <a:pt x="7654961" y="3423708"/>
                      <a:pt x="7477796" y="3284643"/>
                    </a:cubicBezTo>
                    <a:cubicBezTo>
                      <a:pt x="7456842" y="3267498"/>
                      <a:pt x="7446364" y="3248448"/>
                      <a:pt x="7441601" y="3221779"/>
                    </a:cubicBezTo>
                    <a:cubicBezTo>
                      <a:pt x="7351114" y="2709333"/>
                      <a:pt x="7260626" y="2197841"/>
                      <a:pt x="7169186" y="1685396"/>
                    </a:cubicBezTo>
                    <a:cubicBezTo>
                      <a:pt x="7092986" y="1257723"/>
                      <a:pt x="7016786" y="830051"/>
                      <a:pt x="6942492" y="401426"/>
                    </a:cubicBezTo>
                    <a:cubicBezTo>
                      <a:pt x="6936776" y="369993"/>
                      <a:pt x="6924394" y="363326"/>
                      <a:pt x="6895819" y="363326"/>
                    </a:cubicBezTo>
                    <a:cubicBezTo>
                      <a:pt x="6562444" y="364278"/>
                      <a:pt x="6229069" y="364278"/>
                      <a:pt x="5895694" y="362373"/>
                    </a:cubicBezTo>
                    <a:cubicBezTo>
                      <a:pt x="5850926" y="362373"/>
                      <a:pt x="5850926" y="383328"/>
                      <a:pt x="5854736" y="414761"/>
                    </a:cubicBezTo>
                    <a:cubicBezTo>
                      <a:pt x="5881406" y="681461"/>
                      <a:pt x="5908076" y="948161"/>
                      <a:pt x="5934746" y="1214861"/>
                    </a:cubicBezTo>
                    <a:cubicBezTo>
                      <a:pt x="5965226" y="1516803"/>
                      <a:pt x="5995706" y="1817793"/>
                      <a:pt x="6025234" y="2119736"/>
                    </a:cubicBezTo>
                    <a:cubicBezTo>
                      <a:pt x="6058571" y="2455968"/>
                      <a:pt x="6092861" y="2792201"/>
                      <a:pt x="6126199" y="3128433"/>
                    </a:cubicBezTo>
                    <a:cubicBezTo>
                      <a:pt x="6128104" y="3152246"/>
                      <a:pt x="6130009" y="3176058"/>
                      <a:pt x="6130961" y="3199871"/>
                    </a:cubicBezTo>
                    <a:cubicBezTo>
                      <a:pt x="6147154" y="3257973"/>
                      <a:pt x="6129056" y="3297026"/>
                      <a:pt x="6077621" y="3335126"/>
                    </a:cubicBezTo>
                    <a:cubicBezTo>
                      <a:pt x="5970942" y="3416089"/>
                      <a:pt x="5858546" y="3482764"/>
                      <a:pt x="5725196" y="3503718"/>
                    </a:cubicBezTo>
                    <a:cubicBezTo>
                      <a:pt x="5527076" y="3534198"/>
                      <a:pt x="5340386" y="3501814"/>
                      <a:pt x="5174651" y="3380846"/>
                    </a:cubicBezTo>
                    <a:cubicBezTo>
                      <a:pt x="5141314" y="3357033"/>
                      <a:pt x="5108929" y="3331316"/>
                      <a:pt x="5075592" y="3306551"/>
                    </a:cubicBezTo>
                    <a:cubicBezTo>
                      <a:pt x="5057494" y="3293216"/>
                      <a:pt x="5042254" y="3277976"/>
                      <a:pt x="5033681" y="3256068"/>
                    </a:cubicBezTo>
                    <a:cubicBezTo>
                      <a:pt x="5027014" y="3126529"/>
                      <a:pt x="5017489" y="2996036"/>
                      <a:pt x="5010821" y="2866496"/>
                    </a:cubicBezTo>
                    <a:cubicBezTo>
                      <a:pt x="4999392" y="2667423"/>
                      <a:pt x="4987961" y="2467398"/>
                      <a:pt x="4975579" y="2268326"/>
                    </a:cubicBezTo>
                    <a:cubicBezTo>
                      <a:pt x="4967959" y="2146406"/>
                      <a:pt x="4960339" y="2024486"/>
                      <a:pt x="4953671" y="1902566"/>
                    </a:cubicBezTo>
                    <a:cubicBezTo>
                      <a:pt x="4943194" y="1703493"/>
                      <a:pt x="4928906" y="1503468"/>
                      <a:pt x="4918429" y="1304396"/>
                    </a:cubicBezTo>
                    <a:cubicBezTo>
                      <a:pt x="4911761" y="1171046"/>
                      <a:pt x="4902236" y="1038648"/>
                      <a:pt x="4895569" y="905298"/>
                    </a:cubicBezTo>
                    <a:cubicBezTo>
                      <a:pt x="4887949" y="757661"/>
                      <a:pt x="4881281" y="610976"/>
                      <a:pt x="4867946" y="464291"/>
                    </a:cubicBezTo>
                    <a:cubicBezTo>
                      <a:pt x="4862231" y="403331"/>
                      <a:pt x="4845086" y="388091"/>
                      <a:pt x="4782221" y="387138"/>
                    </a:cubicBezTo>
                    <a:cubicBezTo>
                      <a:pt x="4458371" y="386186"/>
                      <a:pt x="4134521" y="386186"/>
                      <a:pt x="3810671" y="387138"/>
                    </a:cubicBezTo>
                    <a:cubicBezTo>
                      <a:pt x="3743996" y="387138"/>
                      <a:pt x="3726851" y="406188"/>
                      <a:pt x="3724946" y="472863"/>
                    </a:cubicBezTo>
                    <a:cubicBezTo>
                      <a:pt x="3716374" y="744326"/>
                      <a:pt x="3708754" y="1014836"/>
                      <a:pt x="3703991" y="1286298"/>
                    </a:cubicBezTo>
                    <a:cubicBezTo>
                      <a:pt x="3699229" y="1544426"/>
                      <a:pt x="3691609" y="1803506"/>
                      <a:pt x="3684941" y="2061633"/>
                    </a:cubicBezTo>
                    <a:cubicBezTo>
                      <a:pt x="3679226" y="2307378"/>
                      <a:pt x="3672559" y="2553123"/>
                      <a:pt x="3665891" y="2798868"/>
                    </a:cubicBezTo>
                    <a:cubicBezTo>
                      <a:pt x="3661129" y="2949364"/>
                      <a:pt x="3664939" y="3099858"/>
                      <a:pt x="3651604" y="3250354"/>
                    </a:cubicBezTo>
                    <a:cubicBezTo>
                      <a:pt x="3647794" y="3265593"/>
                      <a:pt x="3643984" y="3280833"/>
                      <a:pt x="3629696" y="3291311"/>
                    </a:cubicBezTo>
                    <a:cubicBezTo>
                      <a:pt x="3513491" y="3372273"/>
                      <a:pt x="3403954" y="3464666"/>
                      <a:pt x="3262984" y="3505623"/>
                    </a:cubicBezTo>
                    <a:cubicBezTo>
                      <a:pt x="3042004" y="3569441"/>
                      <a:pt x="2837216" y="3537056"/>
                      <a:pt x="2646716" y="3411326"/>
                    </a:cubicBezTo>
                    <a:cubicBezTo>
                      <a:pt x="2599091" y="3379893"/>
                      <a:pt x="2554324" y="3344651"/>
                      <a:pt x="2506699" y="3313218"/>
                    </a:cubicBezTo>
                    <a:cubicBezTo>
                      <a:pt x="2488601" y="3300836"/>
                      <a:pt x="2472409" y="3286548"/>
                      <a:pt x="2482886" y="32598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6CE7660-9BAF-4A0D-A899-CC6789B94D6E}"/>
                  </a:ext>
                </a:extLst>
              </p:cNvPr>
              <p:cNvSpPr/>
              <p:nvPr/>
            </p:nvSpPr>
            <p:spPr>
              <a:xfrm>
                <a:off x="5419676" y="2020252"/>
                <a:ext cx="1429057" cy="3167393"/>
              </a:xfrm>
              <a:custGeom>
                <a:avLst/>
                <a:gdLst>
                  <a:gd name="connsiteX0" fmla="*/ 644891 w 1429057"/>
                  <a:gd name="connsiteY0" fmla="*/ 3165158 h 3167393"/>
                  <a:gd name="connsiteX1" fmla="*/ 212456 w 1429057"/>
                  <a:gd name="connsiteY1" fmla="*/ 3016568 h 3167393"/>
                  <a:gd name="connsiteX2" fmla="*/ 6716 w 1429057"/>
                  <a:gd name="connsiteY2" fmla="*/ 2898458 h 3167393"/>
                  <a:gd name="connsiteX3" fmla="*/ 4811 w 1429057"/>
                  <a:gd name="connsiteY3" fmla="*/ 2781300 h 3167393"/>
                  <a:gd name="connsiteX4" fmla="*/ 40053 w 1429057"/>
                  <a:gd name="connsiteY4" fmla="*/ 1339215 h 3167393"/>
                  <a:gd name="connsiteX5" fmla="*/ 72438 w 1429057"/>
                  <a:gd name="connsiteY5" fmla="*/ 49530 h 3167393"/>
                  <a:gd name="connsiteX6" fmla="*/ 124826 w 1429057"/>
                  <a:gd name="connsiteY6" fmla="*/ 0 h 3167393"/>
                  <a:gd name="connsiteX7" fmla="*/ 1210676 w 1429057"/>
                  <a:gd name="connsiteY7" fmla="*/ 0 h 3167393"/>
                  <a:gd name="connsiteX8" fmla="*/ 1265921 w 1429057"/>
                  <a:gd name="connsiteY8" fmla="*/ 52388 h 3167393"/>
                  <a:gd name="connsiteX9" fmla="*/ 1338311 w 1429057"/>
                  <a:gd name="connsiteY9" fmla="*/ 1287780 h 3167393"/>
                  <a:gd name="connsiteX10" fmla="*/ 1398318 w 1429057"/>
                  <a:gd name="connsiteY10" fmla="*/ 2327910 h 3167393"/>
                  <a:gd name="connsiteX11" fmla="*/ 1428798 w 1429057"/>
                  <a:gd name="connsiteY11" fmla="*/ 2855595 h 3167393"/>
                  <a:gd name="connsiteX12" fmla="*/ 1426893 w 1429057"/>
                  <a:gd name="connsiteY12" fmla="*/ 2897505 h 3167393"/>
                  <a:gd name="connsiteX13" fmla="*/ 1289734 w 1429057"/>
                  <a:gd name="connsiteY13" fmla="*/ 2982278 h 3167393"/>
                  <a:gd name="connsiteX14" fmla="*/ 644891 w 1429057"/>
                  <a:gd name="connsiteY14" fmla="*/ 3165158 h 316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29057" h="3167393">
                    <a:moveTo>
                      <a:pt x="644891" y="3165158"/>
                    </a:moveTo>
                    <a:cubicBezTo>
                      <a:pt x="489633" y="3148965"/>
                      <a:pt x="345806" y="3098483"/>
                      <a:pt x="212456" y="3016568"/>
                    </a:cubicBezTo>
                    <a:cubicBezTo>
                      <a:pt x="144828" y="2975610"/>
                      <a:pt x="75296" y="2937510"/>
                      <a:pt x="6716" y="2898458"/>
                    </a:cubicBezTo>
                    <a:cubicBezTo>
                      <a:pt x="-6619" y="2859405"/>
                      <a:pt x="3858" y="2820353"/>
                      <a:pt x="4811" y="2781300"/>
                    </a:cubicBezTo>
                    <a:cubicBezTo>
                      <a:pt x="16241" y="2300288"/>
                      <a:pt x="27671" y="1820228"/>
                      <a:pt x="40053" y="1339215"/>
                    </a:cubicBezTo>
                    <a:cubicBezTo>
                      <a:pt x="50531" y="909638"/>
                      <a:pt x="62913" y="480060"/>
                      <a:pt x="72438" y="49530"/>
                    </a:cubicBezTo>
                    <a:cubicBezTo>
                      <a:pt x="73391" y="9525"/>
                      <a:pt x="85773" y="0"/>
                      <a:pt x="124826" y="0"/>
                    </a:cubicBezTo>
                    <a:cubicBezTo>
                      <a:pt x="486776" y="953"/>
                      <a:pt x="848726" y="1905"/>
                      <a:pt x="1210676" y="0"/>
                    </a:cubicBezTo>
                    <a:cubicBezTo>
                      <a:pt x="1251634" y="0"/>
                      <a:pt x="1264016" y="10478"/>
                      <a:pt x="1265921" y="52388"/>
                    </a:cubicBezTo>
                    <a:cubicBezTo>
                      <a:pt x="1288781" y="463868"/>
                      <a:pt x="1314498" y="876300"/>
                      <a:pt x="1338311" y="1287780"/>
                    </a:cubicBezTo>
                    <a:cubicBezTo>
                      <a:pt x="1358313" y="1634490"/>
                      <a:pt x="1378316" y="1981200"/>
                      <a:pt x="1398318" y="2327910"/>
                    </a:cubicBezTo>
                    <a:cubicBezTo>
                      <a:pt x="1408796" y="2504123"/>
                      <a:pt x="1418321" y="2679383"/>
                      <a:pt x="1428798" y="2855595"/>
                    </a:cubicBezTo>
                    <a:cubicBezTo>
                      <a:pt x="1429751" y="2869883"/>
                      <a:pt x="1427846" y="2884170"/>
                      <a:pt x="1426893" y="2897505"/>
                    </a:cubicBezTo>
                    <a:cubicBezTo>
                      <a:pt x="1381173" y="2926080"/>
                      <a:pt x="1333548" y="2951798"/>
                      <a:pt x="1289734" y="2982278"/>
                    </a:cubicBezTo>
                    <a:cubicBezTo>
                      <a:pt x="1095423" y="3117533"/>
                      <a:pt x="881111" y="3180398"/>
                      <a:pt x="644891" y="3165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8E25EFF-628A-4CDE-BECA-FF866BE78EFD}"/>
                  </a:ext>
                </a:extLst>
              </p:cNvPr>
              <p:cNvSpPr/>
              <p:nvPr/>
            </p:nvSpPr>
            <p:spPr>
              <a:xfrm>
                <a:off x="2972429" y="2017394"/>
                <a:ext cx="1521465" cy="3168014"/>
              </a:xfrm>
              <a:custGeom>
                <a:avLst/>
                <a:gdLst>
                  <a:gd name="connsiteX0" fmla="*/ 634688 w 1521465"/>
                  <a:gd name="connsiteY0" fmla="*/ 3168015 h 3168014"/>
                  <a:gd name="connsiteX1" fmla="*/ 202253 w 1521465"/>
                  <a:gd name="connsiteY1" fmla="*/ 3019425 h 3168014"/>
                  <a:gd name="connsiteX2" fmla="*/ 323 w 1521465"/>
                  <a:gd name="connsiteY2" fmla="*/ 2905125 h 3168014"/>
                  <a:gd name="connsiteX3" fmla="*/ 442283 w 1521465"/>
                  <a:gd name="connsiteY3" fmla="*/ 53340 h 3168014"/>
                  <a:gd name="connsiteX4" fmla="*/ 494670 w 1521465"/>
                  <a:gd name="connsiteY4" fmla="*/ 3810 h 3168014"/>
                  <a:gd name="connsiteX5" fmla="*/ 1466220 w 1521465"/>
                  <a:gd name="connsiteY5" fmla="*/ 0 h 3168014"/>
                  <a:gd name="connsiteX6" fmla="*/ 1521465 w 1521465"/>
                  <a:gd name="connsiteY6" fmla="*/ 52388 h 3168014"/>
                  <a:gd name="connsiteX7" fmla="*/ 1302390 w 1521465"/>
                  <a:gd name="connsiteY7" fmla="*/ 2928938 h 3168014"/>
                  <a:gd name="connsiteX8" fmla="*/ 1159515 w 1521465"/>
                  <a:gd name="connsiteY8" fmla="*/ 3043238 h 3168014"/>
                  <a:gd name="connsiteX9" fmla="*/ 634688 w 1521465"/>
                  <a:gd name="connsiteY9" fmla="*/ 3168015 h 316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1465" h="3168014">
                    <a:moveTo>
                      <a:pt x="634688" y="3168015"/>
                    </a:moveTo>
                    <a:cubicBezTo>
                      <a:pt x="479430" y="3151823"/>
                      <a:pt x="335603" y="3101340"/>
                      <a:pt x="202253" y="3019425"/>
                    </a:cubicBezTo>
                    <a:cubicBezTo>
                      <a:pt x="134625" y="2978468"/>
                      <a:pt x="68903" y="2944178"/>
                      <a:pt x="323" y="2905125"/>
                    </a:cubicBezTo>
                    <a:cubicBezTo>
                      <a:pt x="-13012" y="2866073"/>
                      <a:pt x="390848" y="474345"/>
                      <a:pt x="442283" y="53340"/>
                    </a:cubicBezTo>
                    <a:cubicBezTo>
                      <a:pt x="443235" y="13335"/>
                      <a:pt x="455618" y="3810"/>
                      <a:pt x="494670" y="3810"/>
                    </a:cubicBezTo>
                    <a:cubicBezTo>
                      <a:pt x="856620" y="4763"/>
                      <a:pt x="1104270" y="1905"/>
                      <a:pt x="1466220" y="0"/>
                    </a:cubicBezTo>
                    <a:cubicBezTo>
                      <a:pt x="1507178" y="0"/>
                      <a:pt x="1519561" y="10478"/>
                      <a:pt x="1521465" y="52388"/>
                    </a:cubicBezTo>
                    <a:cubicBezTo>
                      <a:pt x="1509083" y="476250"/>
                      <a:pt x="1302390" y="2914650"/>
                      <a:pt x="1302390" y="2928938"/>
                    </a:cubicBezTo>
                    <a:cubicBezTo>
                      <a:pt x="1256670" y="2957513"/>
                      <a:pt x="1203330" y="3012758"/>
                      <a:pt x="1159515" y="3043238"/>
                    </a:cubicBezTo>
                    <a:cubicBezTo>
                      <a:pt x="943298" y="3164205"/>
                      <a:pt x="874718" y="3163253"/>
                      <a:pt x="634688" y="316801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4F97C26-3FF3-4072-82E9-E472E49E4D40}"/>
                  </a:ext>
                </a:extLst>
              </p:cNvPr>
              <p:cNvSpPr/>
              <p:nvPr/>
            </p:nvSpPr>
            <p:spPr>
              <a:xfrm>
                <a:off x="7644764" y="2017394"/>
                <a:ext cx="1597626" cy="3158489"/>
              </a:xfrm>
              <a:custGeom>
                <a:avLst/>
                <a:gdLst>
                  <a:gd name="connsiteX0" fmla="*/ 943928 w 1597626"/>
                  <a:gd name="connsiteY0" fmla="*/ 3158490 h 3158489"/>
                  <a:gd name="connsiteX1" fmla="*/ 1376363 w 1597626"/>
                  <a:gd name="connsiteY1" fmla="*/ 3009900 h 3158489"/>
                  <a:gd name="connsiteX2" fmla="*/ 1597343 w 1597626"/>
                  <a:gd name="connsiteY2" fmla="*/ 2895600 h 3158489"/>
                  <a:gd name="connsiteX3" fmla="*/ 1098233 w 1597626"/>
                  <a:gd name="connsiteY3" fmla="*/ 53340 h 3158489"/>
                  <a:gd name="connsiteX4" fmla="*/ 1045845 w 1597626"/>
                  <a:gd name="connsiteY4" fmla="*/ 3810 h 3158489"/>
                  <a:gd name="connsiteX5" fmla="*/ 55245 w 1597626"/>
                  <a:gd name="connsiteY5" fmla="*/ 0 h 3158489"/>
                  <a:gd name="connsiteX6" fmla="*/ 0 w 1597626"/>
                  <a:gd name="connsiteY6" fmla="*/ 42863 h 3158489"/>
                  <a:gd name="connsiteX7" fmla="*/ 276225 w 1597626"/>
                  <a:gd name="connsiteY7" fmla="*/ 2919413 h 3158489"/>
                  <a:gd name="connsiteX8" fmla="*/ 419100 w 1597626"/>
                  <a:gd name="connsiteY8" fmla="*/ 3033713 h 3158489"/>
                  <a:gd name="connsiteX9" fmla="*/ 943928 w 1597626"/>
                  <a:gd name="connsiteY9" fmla="*/ 3158490 h 315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7626" h="3158489">
                    <a:moveTo>
                      <a:pt x="943928" y="3158490"/>
                    </a:moveTo>
                    <a:cubicBezTo>
                      <a:pt x="1099185" y="3142298"/>
                      <a:pt x="1243013" y="3091815"/>
                      <a:pt x="1376363" y="3009900"/>
                    </a:cubicBezTo>
                    <a:cubicBezTo>
                      <a:pt x="1443990" y="2968943"/>
                      <a:pt x="1528763" y="2934653"/>
                      <a:pt x="1597343" y="2895600"/>
                    </a:cubicBezTo>
                    <a:cubicBezTo>
                      <a:pt x="1610678" y="2856548"/>
                      <a:pt x="1149668" y="474345"/>
                      <a:pt x="1098233" y="53340"/>
                    </a:cubicBezTo>
                    <a:cubicBezTo>
                      <a:pt x="1097280" y="13335"/>
                      <a:pt x="1084898" y="3810"/>
                      <a:pt x="1045845" y="3810"/>
                    </a:cubicBezTo>
                    <a:cubicBezTo>
                      <a:pt x="683895" y="4763"/>
                      <a:pt x="417195" y="1905"/>
                      <a:pt x="55245" y="0"/>
                    </a:cubicBezTo>
                    <a:cubicBezTo>
                      <a:pt x="14288" y="0"/>
                      <a:pt x="1905" y="953"/>
                      <a:pt x="0" y="42863"/>
                    </a:cubicBezTo>
                    <a:cubicBezTo>
                      <a:pt x="12383" y="466725"/>
                      <a:pt x="276225" y="2905125"/>
                      <a:pt x="276225" y="2919413"/>
                    </a:cubicBezTo>
                    <a:cubicBezTo>
                      <a:pt x="321945" y="2947988"/>
                      <a:pt x="375285" y="3003233"/>
                      <a:pt x="419100" y="3033713"/>
                    </a:cubicBezTo>
                    <a:cubicBezTo>
                      <a:pt x="636270" y="3154680"/>
                      <a:pt x="703898" y="3153728"/>
                      <a:pt x="943928" y="315849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B1CD413-9F81-4E2A-8D01-3AA64EAC6376}"/>
              </a:ext>
            </a:extLst>
          </p:cNvPr>
          <p:cNvGrpSpPr/>
          <p:nvPr/>
        </p:nvGrpSpPr>
        <p:grpSpPr>
          <a:xfrm>
            <a:off x="10348299" y="2849205"/>
            <a:ext cx="1525421" cy="1072565"/>
            <a:chOff x="7362215" y="3043962"/>
            <a:chExt cx="3857795" cy="2712517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C375BDB-284E-4673-8F98-490F5A14B9AB}"/>
                </a:ext>
              </a:extLst>
            </p:cNvPr>
            <p:cNvSpPr/>
            <p:nvPr/>
          </p:nvSpPr>
          <p:spPr>
            <a:xfrm>
              <a:off x="7362215" y="3043962"/>
              <a:ext cx="3857795" cy="2712517"/>
            </a:xfrm>
            <a:custGeom>
              <a:avLst/>
              <a:gdLst>
                <a:gd name="connsiteX0" fmla="*/ 1554591 w 3857795"/>
                <a:gd name="connsiteY0" fmla="*/ 2461149 h 2712517"/>
                <a:gd name="connsiteX1" fmla="*/ 1549293 w 3857795"/>
                <a:gd name="connsiteY1" fmla="*/ 2466446 h 2712517"/>
                <a:gd name="connsiteX2" fmla="*/ 1548685 w 3857795"/>
                <a:gd name="connsiteY2" fmla="*/ 2466765 h 2712517"/>
                <a:gd name="connsiteX3" fmla="*/ 1551955 w 3857795"/>
                <a:gd name="connsiteY3" fmla="*/ 2468111 h 2712517"/>
                <a:gd name="connsiteX4" fmla="*/ 1555950 w 3857795"/>
                <a:gd name="connsiteY4" fmla="*/ 2463201 h 2712517"/>
                <a:gd name="connsiteX5" fmla="*/ 754630 w 3857795"/>
                <a:gd name="connsiteY5" fmla="*/ 1825256 h 2712517"/>
                <a:gd name="connsiteX6" fmla="*/ 794913 w 3857795"/>
                <a:gd name="connsiteY6" fmla="*/ 1876941 h 2712517"/>
                <a:gd name="connsiteX7" fmla="*/ 732741 w 3857795"/>
                <a:gd name="connsiteY7" fmla="*/ 1921551 h 2712517"/>
                <a:gd name="connsiteX8" fmla="*/ 525503 w 3857795"/>
                <a:gd name="connsiteY8" fmla="*/ 1846729 h 2712517"/>
                <a:gd name="connsiteX9" fmla="*/ 526751 w 3857795"/>
                <a:gd name="connsiteY9" fmla="*/ 1825423 h 2712517"/>
                <a:gd name="connsiteX10" fmla="*/ 754630 w 3857795"/>
                <a:gd name="connsiteY10" fmla="*/ 1825256 h 2712517"/>
                <a:gd name="connsiteX11" fmla="*/ 340903 w 3857795"/>
                <a:gd name="connsiteY11" fmla="*/ 1526051 h 2712517"/>
                <a:gd name="connsiteX12" fmla="*/ 860746 w 3857795"/>
                <a:gd name="connsiteY12" fmla="*/ 1526301 h 2712517"/>
                <a:gd name="connsiteX13" fmla="*/ 901195 w 3857795"/>
                <a:gd name="connsiteY13" fmla="*/ 1564503 h 2712517"/>
                <a:gd name="connsiteX14" fmla="*/ 807647 w 3857795"/>
                <a:gd name="connsiteY14" fmla="*/ 1669703 h 2712517"/>
                <a:gd name="connsiteX15" fmla="*/ 339821 w 3857795"/>
                <a:gd name="connsiteY15" fmla="*/ 1550604 h 2712517"/>
                <a:gd name="connsiteX16" fmla="*/ 340903 w 3857795"/>
                <a:gd name="connsiteY16" fmla="*/ 1526051 h 2712517"/>
                <a:gd name="connsiteX17" fmla="*/ 1080811 w 3857795"/>
                <a:gd name="connsiteY17" fmla="*/ 1222830 h 2712517"/>
                <a:gd name="connsiteX18" fmla="*/ 1122914 w 3857795"/>
                <a:gd name="connsiteY18" fmla="*/ 1249401 h 2712517"/>
                <a:gd name="connsiteX19" fmla="*/ 1014801 w 3857795"/>
                <a:gd name="connsiteY19" fmla="*/ 1343199 h 2712517"/>
                <a:gd name="connsiteX20" fmla="*/ 863159 w 3857795"/>
                <a:gd name="connsiteY20" fmla="*/ 1398296 h 2712517"/>
                <a:gd name="connsiteX21" fmla="*/ 64002 w 3857795"/>
                <a:gd name="connsiteY21" fmla="*/ 1262468 h 2712517"/>
                <a:gd name="connsiteX22" fmla="*/ 0 w 3857795"/>
                <a:gd name="connsiteY22" fmla="*/ 1226347 h 2712517"/>
                <a:gd name="connsiteX23" fmla="*/ 453926 w 3857795"/>
                <a:gd name="connsiteY23" fmla="*/ 1226347 h 2712517"/>
                <a:gd name="connsiteX24" fmla="*/ 1032279 w 3857795"/>
                <a:gd name="connsiteY24" fmla="*/ 1227595 h 2712517"/>
                <a:gd name="connsiteX25" fmla="*/ 1080811 w 3857795"/>
                <a:gd name="connsiteY25" fmla="*/ 1222830 h 2712517"/>
                <a:gd name="connsiteX26" fmla="*/ 2321119 w 3857795"/>
                <a:gd name="connsiteY26" fmla="*/ 11 h 2712517"/>
                <a:gd name="connsiteX27" fmla="*/ 2366676 w 3857795"/>
                <a:gd name="connsiteY27" fmla="*/ 27445 h 2712517"/>
                <a:gd name="connsiteX28" fmla="*/ 2355190 w 3857795"/>
                <a:gd name="connsiteY28" fmla="*/ 203640 h 2712517"/>
                <a:gd name="connsiteX29" fmla="*/ 2327891 w 3857795"/>
                <a:gd name="connsiteY29" fmla="*/ 287284 h 2712517"/>
                <a:gd name="connsiteX30" fmla="*/ 2328141 w 3857795"/>
                <a:gd name="connsiteY30" fmla="*/ 893268 h 2712517"/>
                <a:gd name="connsiteX31" fmla="*/ 2372335 w 3857795"/>
                <a:gd name="connsiteY31" fmla="*/ 1117235 h 2712517"/>
                <a:gd name="connsiteX32" fmla="*/ 2322731 w 3857795"/>
                <a:gd name="connsiteY32" fmla="*/ 1252231 h 2712517"/>
                <a:gd name="connsiteX33" fmla="*/ 2108502 w 3857795"/>
                <a:gd name="connsiteY33" fmla="*/ 1641156 h 2712517"/>
                <a:gd name="connsiteX34" fmla="*/ 2435422 w 3857795"/>
                <a:gd name="connsiteY34" fmla="*/ 2089173 h 2712517"/>
                <a:gd name="connsiteX35" fmla="*/ 2706080 w 3857795"/>
                <a:gd name="connsiteY35" fmla="*/ 2087592 h 2712517"/>
                <a:gd name="connsiteX36" fmla="*/ 3046650 w 3857795"/>
                <a:gd name="connsiteY36" fmla="*/ 1582564 h 2712517"/>
                <a:gd name="connsiteX37" fmla="*/ 3046317 w 3857795"/>
                <a:gd name="connsiteY37" fmla="*/ 1492927 h 2712517"/>
                <a:gd name="connsiteX38" fmla="*/ 2873868 w 3857795"/>
                <a:gd name="connsiteY38" fmla="*/ 812370 h 2712517"/>
                <a:gd name="connsiteX39" fmla="*/ 2784315 w 3857795"/>
                <a:gd name="connsiteY39" fmla="*/ 560938 h 2712517"/>
                <a:gd name="connsiteX40" fmla="*/ 2593889 w 3857795"/>
                <a:gd name="connsiteY40" fmla="*/ 491858 h 2712517"/>
                <a:gd name="connsiteX41" fmla="*/ 2525309 w 3857795"/>
                <a:gd name="connsiteY41" fmla="*/ 346542 h 2712517"/>
                <a:gd name="connsiteX42" fmla="*/ 2626847 w 3857795"/>
                <a:gd name="connsiteY42" fmla="*/ 281790 h 2712517"/>
                <a:gd name="connsiteX43" fmla="*/ 2850980 w 3857795"/>
                <a:gd name="connsiteY43" fmla="*/ 361606 h 2712517"/>
                <a:gd name="connsiteX44" fmla="*/ 2935540 w 3857795"/>
                <a:gd name="connsiteY44" fmla="*/ 354282 h 2712517"/>
                <a:gd name="connsiteX45" fmla="*/ 2972910 w 3857795"/>
                <a:gd name="connsiteY45" fmla="*/ 300267 h 2712517"/>
                <a:gd name="connsiteX46" fmla="*/ 3211442 w 3857795"/>
                <a:gd name="connsiteY46" fmla="*/ 195317 h 2712517"/>
                <a:gd name="connsiteX47" fmla="*/ 3230917 w 3857795"/>
                <a:gd name="connsiteY47" fmla="*/ 272386 h 2712517"/>
                <a:gd name="connsiteX48" fmla="*/ 3231333 w 3857795"/>
                <a:gd name="connsiteY48" fmla="*/ 682118 h 2712517"/>
                <a:gd name="connsiteX49" fmla="*/ 3095338 w 3857795"/>
                <a:gd name="connsiteY49" fmla="*/ 806461 h 2712517"/>
                <a:gd name="connsiteX50" fmla="*/ 3135621 w 3857795"/>
                <a:gd name="connsiteY50" fmla="*/ 954357 h 2712517"/>
                <a:gd name="connsiteX51" fmla="*/ 3302993 w 3857795"/>
                <a:gd name="connsiteY51" fmla="*/ 1486601 h 2712517"/>
                <a:gd name="connsiteX52" fmla="*/ 3420677 w 3857795"/>
                <a:gd name="connsiteY52" fmla="*/ 1586642 h 2712517"/>
                <a:gd name="connsiteX53" fmla="*/ 3534200 w 3857795"/>
                <a:gd name="connsiteY53" fmla="*/ 1623179 h 2712517"/>
                <a:gd name="connsiteX54" fmla="*/ 3849385 w 3857795"/>
                <a:gd name="connsiteY54" fmla="*/ 2146601 h 2712517"/>
                <a:gd name="connsiteX55" fmla="*/ 3857209 w 3857795"/>
                <a:gd name="connsiteY55" fmla="*/ 2304401 h 2712517"/>
                <a:gd name="connsiteX56" fmla="*/ 3748929 w 3857795"/>
                <a:gd name="connsiteY56" fmla="*/ 2426996 h 2712517"/>
                <a:gd name="connsiteX57" fmla="*/ 3650054 w 3857795"/>
                <a:gd name="connsiteY57" fmla="*/ 2545430 h 2712517"/>
                <a:gd name="connsiteX58" fmla="*/ 3202786 w 3857795"/>
                <a:gd name="connsiteY58" fmla="*/ 2658121 h 2712517"/>
                <a:gd name="connsiteX59" fmla="*/ 3041323 w 3857795"/>
                <a:gd name="connsiteY59" fmla="*/ 2378141 h 2712517"/>
                <a:gd name="connsiteX60" fmla="*/ 2903581 w 3857795"/>
                <a:gd name="connsiteY60" fmla="*/ 2426247 h 2712517"/>
                <a:gd name="connsiteX61" fmla="*/ 1888280 w 3857795"/>
                <a:gd name="connsiteY61" fmla="*/ 2433988 h 2712517"/>
                <a:gd name="connsiteX62" fmla="*/ 1765435 w 3857795"/>
                <a:gd name="connsiteY62" fmla="*/ 2403859 h 2712517"/>
                <a:gd name="connsiteX63" fmla="*/ 1459405 w 3857795"/>
                <a:gd name="connsiteY63" fmla="*/ 2704146 h 2712517"/>
                <a:gd name="connsiteX64" fmla="*/ 1402644 w 3857795"/>
                <a:gd name="connsiteY64" fmla="*/ 2702648 h 2712517"/>
                <a:gd name="connsiteX65" fmla="*/ 1118087 w 3857795"/>
                <a:gd name="connsiteY65" fmla="*/ 2448553 h 2712517"/>
                <a:gd name="connsiteX66" fmla="*/ 1058246 w 3857795"/>
                <a:gd name="connsiteY66" fmla="*/ 2423501 h 2712517"/>
                <a:gd name="connsiteX67" fmla="*/ 1022458 w 3857795"/>
                <a:gd name="connsiteY67" fmla="*/ 2432906 h 2712517"/>
                <a:gd name="connsiteX68" fmla="*/ 774438 w 3857795"/>
                <a:gd name="connsiteY68" fmla="*/ 2206026 h 2712517"/>
                <a:gd name="connsiteX69" fmla="*/ 803984 w 3857795"/>
                <a:gd name="connsiteY69" fmla="*/ 2051970 h 2712517"/>
                <a:gd name="connsiteX70" fmla="*/ 1067900 w 3857795"/>
                <a:gd name="connsiteY70" fmla="*/ 1362924 h 2712517"/>
                <a:gd name="connsiteX71" fmla="*/ 1178510 w 3857795"/>
                <a:gd name="connsiteY71" fmla="*/ 1249234 h 2712517"/>
                <a:gd name="connsiteX72" fmla="*/ 1250253 w 3857795"/>
                <a:gd name="connsiteY72" fmla="*/ 1121396 h 2712517"/>
                <a:gd name="connsiteX73" fmla="*/ 1300939 w 3857795"/>
                <a:gd name="connsiteY73" fmla="*/ 944120 h 2712517"/>
                <a:gd name="connsiteX74" fmla="*/ 1312008 w 3857795"/>
                <a:gd name="connsiteY74" fmla="*/ 873959 h 2712517"/>
                <a:gd name="connsiteX75" fmla="*/ 1313839 w 3857795"/>
                <a:gd name="connsiteY75" fmla="*/ 295939 h 2712517"/>
                <a:gd name="connsiteX76" fmla="*/ 1263153 w 3857795"/>
                <a:gd name="connsiteY76" fmla="*/ 87703 h 2712517"/>
                <a:gd name="connsiteX77" fmla="*/ 1351708 w 3857795"/>
                <a:gd name="connsiteY77" fmla="*/ 2976 h 2712517"/>
                <a:gd name="connsiteX78" fmla="*/ 2257147 w 3857795"/>
                <a:gd name="connsiteY78" fmla="*/ 4724 h 2712517"/>
                <a:gd name="connsiteX79" fmla="*/ 2321119 w 3857795"/>
                <a:gd name="connsiteY79" fmla="*/ 11 h 271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857795" h="2712517">
                  <a:moveTo>
                    <a:pt x="1554591" y="2461149"/>
                  </a:moveTo>
                  <a:lnTo>
                    <a:pt x="1549293" y="2466446"/>
                  </a:lnTo>
                  <a:lnTo>
                    <a:pt x="1548685" y="2466765"/>
                  </a:lnTo>
                  <a:lnTo>
                    <a:pt x="1551955" y="2468111"/>
                  </a:lnTo>
                  <a:cubicBezTo>
                    <a:pt x="1552704" y="2465947"/>
                    <a:pt x="1554036" y="2464283"/>
                    <a:pt x="1555950" y="2463201"/>
                  </a:cubicBezTo>
                  <a:close/>
                  <a:moveTo>
                    <a:pt x="754630" y="1825256"/>
                  </a:moveTo>
                  <a:cubicBezTo>
                    <a:pt x="791750" y="1824923"/>
                    <a:pt x="805316" y="1840654"/>
                    <a:pt x="794913" y="1876941"/>
                  </a:cubicBezTo>
                  <a:cubicBezTo>
                    <a:pt x="785841" y="1908568"/>
                    <a:pt x="776769" y="1937781"/>
                    <a:pt x="732741" y="1921551"/>
                  </a:cubicBezTo>
                  <a:cubicBezTo>
                    <a:pt x="663828" y="1896000"/>
                    <a:pt x="594582" y="1871614"/>
                    <a:pt x="525503" y="1846729"/>
                  </a:cubicBezTo>
                  <a:cubicBezTo>
                    <a:pt x="525919" y="1839572"/>
                    <a:pt x="526335" y="1832497"/>
                    <a:pt x="526751" y="1825423"/>
                  </a:cubicBezTo>
                  <a:cubicBezTo>
                    <a:pt x="602739" y="1825423"/>
                    <a:pt x="678643" y="1825839"/>
                    <a:pt x="754630" y="1825256"/>
                  </a:cubicBezTo>
                  <a:close/>
                  <a:moveTo>
                    <a:pt x="340903" y="1526051"/>
                  </a:moveTo>
                  <a:cubicBezTo>
                    <a:pt x="514184" y="1526051"/>
                    <a:pt x="687465" y="1525802"/>
                    <a:pt x="860746" y="1526301"/>
                  </a:cubicBezTo>
                  <a:cubicBezTo>
                    <a:pt x="884966" y="1526385"/>
                    <a:pt x="920504" y="1525968"/>
                    <a:pt x="901195" y="1564503"/>
                  </a:cubicBezTo>
                  <a:cubicBezTo>
                    <a:pt x="879805" y="1607033"/>
                    <a:pt x="880971" y="1685433"/>
                    <a:pt x="807647" y="1669703"/>
                  </a:cubicBezTo>
                  <a:cubicBezTo>
                    <a:pt x="650429" y="1635913"/>
                    <a:pt x="495624" y="1590970"/>
                    <a:pt x="339821" y="1550604"/>
                  </a:cubicBezTo>
                  <a:cubicBezTo>
                    <a:pt x="340237" y="1542448"/>
                    <a:pt x="340570" y="1534208"/>
                    <a:pt x="340903" y="1526051"/>
                  </a:cubicBezTo>
                  <a:close/>
                  <a:moveTo>
                    <a:pt x="1080811" y="1222830"/>
                  </a:moveTo>
                  <a:cubicBezTo>
                    <a:pt x="1097051" y="1222955"/>
                    <a:pt x="1112220" y="1228302"/>
                    <a:pt x="1122914" y="1249401"/>
                  </a:cubicBezTo>
                  <a:cubicBezTo>
                    <a:pt x="1095782" y="1290932"/>
                    <a:pt x="1059411" y="1321726"/>
                    <a:pt x="1014801" y="1343199"/>
                  </a:cubicBezTo>
                  <a:cubicBezTo>
                    <a:pt x="977182" y="1397214"/>
                    <a:pt x="929409" y="1410281"/>
                    <a:pt x="863159" y="1398296"/>
                  </a:cubicBezTo>
                  <a:cubicBezTo>
                    <a:pt x="597329" y="1350107"/>
                    <a:pt x="330416" y="1307744"/>
                    <a:pt x="64002" y="1262468"/>
                  </a:cubicBezTo>
                  <a:cubicBezTo>
                    <a:pt x="41281" y="1258556"/>
                    <a:pt x="19475" y="1249151"/>
                    <a:pt x="0" y="1226347"/>
                  </a:cubicBezTo>
                  <a:cubicBezTo>
                    <a:pt x="151309" y="1226347"/>
                    <a:pt x="302618" y="1226347"/>
                    <a:pt x="453926" y="1226347"/>
                  </a:cubicBezTo>
                  <a:cubicBezTo>
                    <a:pt x="646766" y="1226347"/>
                    <a:pt x="839522" y="1225265"/>
                    <a:pt x="1032279" y="1227595"/>
                  </a:cubicBezTo>
                  <a:cubicBezTo>
                    <a:pt x="1047260" y="1227803"/>
                    <a:pt x="1064572" y="1222705"/>
                    <a:pt x="1080811" y="1222830"/>
                  </a:cubicBezTo>
                  <a:close/>
                  <a:moveTo>
                    <a:pt x="2321119" y="11"/>
                  </a:moveTo>
                  <a:cubicBezTo>
                    <a:pt x="2342040" y="292"/>
                    <a:pt x="2359893" y="5930"/>
                    <a:pt x="2366676" y="27445"/>
                  </a:cubicBezTo>
                  <a:cubicBezTo>
                    <a:pt x="2384154" y="82958"/>
                    <a:pt x="2397304" y="152371"/>
                    <a:pt x="2355190" y="203640"/>
                  </a:cubicBezTo>
                  <a:cubicBezTo>
                    <a:pt x="2332053" y="231770"/>
                    <a:pt x="2327975" y="256822"/>
                    <a:pt x="2327891" y="287284"/>
                  </a:cubicBezTo>
                  <a:cubicBezTo>
                    <a:pt x="2327558" y="489278"/>
                    <a:pt x="2326893" y="691273"/>
                    <a:pt x="2328141" y="893268"/>
                  </a:cubicBezTo>
                  <a:cubicBezTo>
                    <a:pt x="2328640" y="969921"/>
                    <a:pt x="2384237" y="1034673"/>
                    <a:pt x="2372335" y="1117235"/>
                  </a:cubicBezTo>
                  <a:cubicBezTo>
                    <a:pt x="2365011" y="1168170"/>
                    <a:pt x="2356356" y="1211033"/>
                    <a:pt x="2322731" y="1252231"/>
                  </a:cubicBezTo>
                  <a:cubicBezTo>
                    <a:pt x="2227934" y="1368501"/>
                    <a:pt x="2149866" y="1494924"/>
                    <a:pt x="2108502" y="1641156"/>
                  </a:cubicBezTo>
                  <a:cubicBezTo>
                    <a:pt x="2031266" y="1914228"/>
                    <a:pt x="2150033" y="2078603"/>
                    <a:pt x="2435422" y="2089173"/>
                  </a:cubicBezTo>
                  <a:cubicBezTo>
                    <a:pt x="2525558" y="2092502"/>
                    <a:pt x="2615861" y="2088341"/>
                    <a:pt x="2706080" y="2087592"/>
                  </a:cubicBezTo>
                  <a:cubicBezTo>
                    <a:pt x="2866877" y="1951098"/>
                    <a:pt x="2932378" y="1750435"/>
                    <a:pt x="3046650" y="1582564"/>
                  </a:cubicBezTo>
                  <a:cubicBezTo>
                    <a:pt x="3046567" y="1552685"/>
                    <a:pt x="3046400" y="1522806"/>
                    <a:pt x="3046317" y="1492927"/>
                  </a:cubicBezTo>
                  <a:cubicBezTo>
                    <a:pt x="2989222" y="1265963"/>
                    <a:pt x="2934458" y="1038418"/>
                    <a:pt x="2873868" y="812370"/>
                  </a:cubicBezTo>
                  <a:cubicBezTo>
                    <a:pt x="2850897" y="726728"/>
                    <a:pt x="2814610" y="644666"/>
                    <a:pt x="2784315" y="560938"/>
                  </a:cubicBezTo>
                  <a:cubicBezTo>
                    <a:pt x="2722310" y="533972"/>
                    <a:pt x="2661470" y="502928"/>
                    <a:pt x="2593889" y="491858"/>
                  </a:cubicBezTo>
                  <a:cubicBezTo>
                    <a:pt x="2499508" y="476461"/>
                    <a:pt x="2523394" y="404219"/>
                    <a:pt x="2525309" y="346542"/>
                  </a:cubicBezTo>
                  <a:cubicBezTo>
                    <a:pt x="2527389" y="281707"/>
                    <a:pt x="2577576" y="279544"/>
                    <a:pt x="2626847" y="281790"/>
                  </a:cubicBezTo>
                  <a:cubicBezTo>
                    <a:pt x="2709742" y="285536"/>
                    <a:pt x="2786812" y="310920"/>
                    <a:pt x="2850980" y="361606"/>
                  </a:cubicBezTo>
                  <a:cubicBezTo>
                    <a:pt x="2888100" y="390986"/>
                    <a:pt x="2909240" y="377087"/>
                    <a:pt x="2935540" y="354282"/>
                  </a:cubicBezTo>
                  <a:cubicBezTo>
                    <a:pt x="2948025" y="336305"/>
                    <a:pt x="2960425" y="318244"/>
                    <a:pt x="2972910" y="300267"/>
                  </a:cubicBezTo>
                  <a:cubicBezTo>
                    <a:pt x="2994882" y="210381"/>
                    <a:pt x="3140781" y="146045"/>
                    <a:pt x="3211442" y="195317"/>
                  </a:cubicBezTo>
                  <a:cubicBezTo>
                    <a:pt x="3239656" y="214958"/>
                    <a:pt x="3230751" y="245670"/>
                    <a:pt x="3230917" y="272386"/>
                  </a:cubicBezTo>
                  <a:cubicBezTo>
                    <a:pt x="3231749" y="408963"/>
                    <a:pt x="3231416" y="545540"/>
                    <a:pt x="3231333" y="682118"/>
                  </a:cubicBezTo>
                  <a:cubicBezTo>
                    <a:pt x="3231333" y="811538"/>
                    <a:pt x="3231250" y="811538"/>
                    <a:pt x="3095338" y="806461"/>
                  </a:cubicBezTo>
                  <a:cubicBezTo>
                    <a:pt x="3096004" y="859810"/>
                    <a:pt x="3120390" y="906168"/>
                    <a:pt x="3135621" y="954357"/>
                  </a:cubicBezTo>
                  <a:cubicBezTo>
                    <a:pt x="3191633" y="1131716"/>
                    <a:pt x="3252556" y="1307661"/>
                    <a:pt x="3302993" y="1486601"/>
                  </a:cubicBezTo>
                  <a:cubicBezTo>
                    <a:pt x="3321885" y="1553767"/>
                    <a:pt x="3349351" y="1587308"/>
                    <a:pt x="3420677" y="1586642"/>
                  </a:cubicBezTo>
                  <a:cubicBezTo>
                    <a:pt x="3460627" y="1586309"/>
                    <a:pt x="3500243" y="1599043"/>
                    <a:pt x="3534200" y="1623179"/>
                  </a:cubicBezTo>
                  <a:cubicBezTo>
                    <a:pt x="3753257" y="1729128"/>
                    <a:pt x="3827663" y="1922051"/>
                    <a:pt x="3849385" y="2146601"/>
                  </a:cubicBezTo>
                  <a:cubicBezTo>
                    <a:pt x="3851966" y="2199201"/>
                    <a:pt x="3854046" y="2251801"/>
                    <a:pt x="3857209" y="2304401"/>
                  </a:cubicBezTo>
                  <a:cubicBezTo>
                    <a:pt x="3861870" y="2381471"/>
                    <a:pt x="3839898" y="2429493"/>
                    <a:pt x="3748929" y="2426996"/>
                  </a:cubicBezTo>
                  <a:cubicBezTo>
                    <a:pt x="3674440" y="2425165"/>
                    <a:pt x="3674856" y="2501153"/>
                    <a:pt x="3650054" y="2545430"/>
                  </a:cubicBezTo>
                  <a:cubicBezTo>
                    <a:pt x="3558919" y="2708058"/>
                    <a:pt x="3348102" y="2764736"/>
                    <a:pt x="3202786" y="2658121"/>
                  </a:cubicBezTo>
                  <a:cubicBezTo>
                    <a:pt x="3110736" y="2590540"/>
                    <a:pt x="3065376" y="2493079"/>
                    <a:pt x="3041323" y="2378141"/>
                  </a:cubicBezTo>
                  <a:cubicBezTo>
                    <a:pt x="3000625" y="2416427"/>
                    <a:pt x="2955182" y="2426164"/>
                    <a:pt x="2903581" y="2426247"/>
                  </a:cubicBezTo>
                  <a:cubicBezTo>
                    <a:pt x="2565175" y="2426996"/>
                    <a:pt x="2226686" y="2428661"/>
                    <a:pt x="1888280" y="2433988"/>
                  </a:cubicBezTo>
                  <a:cubicBezTo>
                    <a:pt x="1842338" y="2434654"/>
                    <a:pt x="1805218" y="2418424"/>
                    <a:pt x="1765435" y="2403859"/>
                  </a:cubicBezTo>
                  <a:cubicBezTo>
                    <a:pt x="1720492" y="2598447"/>
                    <a:pt x="1641342" y="2675682"/>
                    <a:pt x="1459405" y="2704146"/>
                  </a:cubicBezTo>
                  <a:cubicBezTo>
                    <a:pt x="1440180" y="2713301"/>
                    <a:pt x="1421370" y="2710888"/>
                    <a:pt x="1402644" y="2702648"/>
                  </a:cubicBezTo>
                  <a:cubicBezTo>
                    <a:pt x="1257078" y="2674600"/>
                    <a:pt x="1149797" y="2602525"/>
                    <a:pt x="1118087" y="2448553"/>
                  </a:cubicBezTo>
                  <a:cubicBezTo>
                    <a:pt x="1109098" y="2404858"/>
                    <a:pt x="1092869" y="2399614"/>
                    <a:pt x="1058246" y="2423501"/>
                  </a:cubicBezTo>
                  <a:cubicBezTo>
                    <a:pt x="1048674" y="2430076"/>
                    <a:pt x="1034609" y="2430492"/>
                    <a:pt x="1022458" y="2432906"/>
                  </a:cubicBezTo>
                  <a:cubicBezTo>
                    <a:pt x="819464" y="2472772"/>
                    <a:pt x="747472" y="2408104"/>
                    <a:pt x="774438" y="2206026"/>
                  </a:cubicBezTo>
                  <a:cubicBezTo>
                    <a:pt x="781346" y="2154424"/>
                    <a:pt x="778599" y="2100242"/>
                    <a:pt x="803984" y="2051970"/>
                  </a:cubicBezTo>
                  <a:cubicBezTo>
                    <a:pt x="852589" y="1807280"/>
                    <a:pt x="919338" y="1569497"/>
                    <a:pt x="1067900" y="1362924"/>
                  </a:cubicBezTo>
                  <a:cubicBezTo>
                    <a:pt x="1081466" y="1302334"/>
                    <a:pt x="1123413" y="1269459"/>
                    <a:pt x="1178510" y="1249234"/>
                  </a:cubicBezTo>
                  <a:cubicBezTo>
                    <a:pt x="1238518" y="1226763"/>
                    <a:pt x="1257910" y="1187979"/>
                    <a:pt x="1250253" y="1121396"/>
                  </a:cubicBezTo>
                  <a:cubicBezTo>
                    <a:pt x="1243262" y="1060224"/>
                    <a:pt x="1230694" y="990146"/>
                    <a:pt x="1300939" y="944120"/>
                  </a:cubicBezTo>
                  <a:cubicBezTo>
                    <a:pt x="1314339" y="935298"/>
                    <a:pt x="1311925" y="898095"/>
                    <a:pt x="1312008" y="873959"/>
                  </a:cubicBezTo>
                  <a:cubicBezTo>
                    <a:pt x="1312757" y="681286"/>
                    <a:pt x="1309595" y="488529"/>
                    <a:pt x="1313839" y="295939"/>
                  </a:cubicBezTo>
                  <a:cubicBezTo>
                    <a:pt x="1315504" y="220867"/>
                    <a:pt x="1251751" y="168101"/>
                    <a:pt x="1263153" y="87703"/>
                  </a:cubicBezTo>
                  <a:cubicBezTo>
                    <a:pt x="1272059" y="24615"/>
                    <a:pt x="1287373" y="2477"/>
                    <a:pt x="1351708" y="2976"/>
                  </a:cubicBezTo>
                  <a:cubicBezTo>
                    <a:pt x="1653494" y="5473"/>
                    <a:pt x="1955362" y="3392"/>
                    <a:pt x="2257147" y="4724"/>
                  </a:cubicBezTo>
                  <a:cubicBezTo>
                    <a:pt x="2276206" y="4807"/>
                    <a:pt x="2300197" y="-270"/>
                    <a:pt x="2321119" y="11"/>
                  </a:cubicBezTo>
                  <a:close/>
                </a:path>
              </a:pathLst>
            </a:custGeom>
            <a:solidFill>
              <a:schemeClr val="accent1"/>
            </a:solidFill>
            <a:ln w="8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19F6B10-98D4-48D3-A163-F90338028AF7}"/>
                </a:ext>
              </a:extLst>
            </p:cNvPr>
            <p:cNvSpPr/>
            <p:nvPr/>
          </p:nvSpPr>
          <p:spPr>
            <a:xfrm>
              <a:off x="8292681" y="3317699"/>
              <a:ext cx="2889737" cy="2262330"/>
            </a:xfrm>
            <a:custGeom>
              <a:avLst/>
              <a:gdLst>
                <a:gd name="connsiteX0" fmla="*/ 432955 w 2889737"/>
                <a:gd name="connsiteY0" fmla="*/ 1980021 h 2262330"/>
                <a:gd name="connsiteX1" fmla="*/ 498289 w 2889737"/>
                <a:gd name="connsiteY1" fmla="*/ 1980104 h 2262330"/>
                <a:gd name="connsiteX2" fmla="*/ 639361 w 2889737"/>
                <a:gd name="connsiteY2" fmla="*/ 2199243 h 2262330"/>
                <a:gd name="connsiteX3" fmla="*/ 622882 w 2889737"/>
                <a:gd name="connsiteY3" fmla="*/ 2215722 h 2262330"/>
                <a:gd name="connsiteX4" fmla="*/ 401578 w 2889737"/>
                <a:gd name="connsiteY4" fmla="*/ 2215390 h 2262330"/>
                <a:gd name="connsiteX5" fmla="*/ 360962 w 2889737"/>
                <a:gd name="connsiteY5" fmla="*/ 2035367 h 2262330"/>
                <a:gd name="connsiteX6" fmla="*/ 432955 w 2889737"/>
                <a:gd name="connsiteY6" fmla="*/ 1980021 h 2262330"/>
                <a:gd name="connsiteX7" fmla="*/ 2462140 w 2889737"/>
                <a:gd name="connsiteY7" fmla="*/ 1918847 h 2262330"/>
                <a:gd name="connsiteX8" fmla="*/ 2603129 w 2889737"/>
                <a:gd name="connsiteY8" fmla="*/ 2107359 h 2262330"/>
                <a:gd name="connsiteX9" fmla="*/ 2438087 w 2889737"/>
                <a:gd name="connsiteY9" fmla="*/ 2262330 h 2262330"/>
                <a:gd name="connsiteX10" fmla="*/ 2292688 w 2889737"/>
                <a:gd name="connsiteY10" fmla="*/ 2079727 h 2262330"/>
                <a:gd name="connsiteX11" fmla="*/ 2462140 w 2889737"/>
                <a:gd name="connsiteY11" fmla="*/ 1918847 h 2262330"/>
                <a:gd name="connsiteX12" fmla="*/ 611646 w 2889737"/>
                <a:gd name="connsiteY12" fmla="*/ 1456765 h 2262330"/>
                <a:gd name="connsiteX13" fmla="*/ 1147552 w 2889737"/>
                <a:gd name="connsiteY13" fmla="*/ 1969283 h 2262330"/>
                <a:gd name="connsiteX14" fmla="*/ 995744 w 2889737"/>
                <a:gd name="connsiteY14" fmla="*/ 2127916 h 2262330"/>
                <a:gd name="connsiteX15" fmla="*/ 859250 w 2889737"/>
                <a:gd name="connsiteY15" fmla="*/ 2011313 h 2262330"/>
                <a:gd name="connsiteX16" fmla="*/ 769613 w 2889737"/>
                <a:gd name="connsiteY16" fmla="*/ 1946812 h 2262330"/>
                <a:gd name="connsiteX17" fmla="*/ 238534 w 2889737"/>
                <a:gd name="connsiteY17" fmla="*/ 1941735 h 2262330"/>
                <a:gd name="connsiteX18" fmla="*/ 154390 w 2889737"/>
                <a:gd name="connsiteY18" fmla="*/ 2033369 h 2262330"/>
                <a:gd name="connsiteX19" fmla="*/ 68415 w 2889737"/>
                <a:gd name="connsiteY19" fmla="*/ 2129165 h 2262330"/>
                <a:gd name="connsiteX20" fmla="*/ 2 w 2889737"/>
                <a:gd name="connsiteY20" fmla="*/ 2059253 h 2262330"/>
                <a:gd name="connsiteX21" fmla="*/ 611646 w 2889737"/>
                <a:gd name="connsiteY21" fmla="*/ 1456765 h 2262330"/>
                <a:gd name="connsiteX22" fmla="*/ 2423417 w 2889737"/>
                <a:gd name="connsiteY22" fmla="*/ 1361349 h 2262330"/>
                <a:gd name="connsiteX23" fmla="*/ 2483223 w 2889737"/>
                <a:gd name="connsiteY23" fmla="*/ 1361589 h 2262330"/>
                <a:gd name="connsiteX24" fmla="*/ 2566592 w 2889737"/>
                <a:gd name="connsiteY24" fmla="*/ 1379612 h 2262330"/>
                <a:gd name="connsiteX25" fmla="*/ 2885356 w 2889737"/>
                <a:gd name="connsiteY25" fmla="*/ 2106777 h 2262330"/>
                <a:gd name="connsiteX26" fmla="*/ 2776077 w 2889737"/>
                <a:gd name="connsiteY26" fmla="*/ 2057838 h 2262330"/>
                <a:gd name="connsiteX27" fmla="*/ 2740455 w 2889737"/>
                <a:gd name="connsiteY27" fmla="*/ 1952305 h 2262330"/>
                <a:gd name="connsiteX28" fmla="*/ 2461558 w 2889737"/>
                <a:gd name="connsiteY28" fmla="*/ 1742653 h 2262330"/>
                <a:gd name="connsiteX29" fmla="*/ 2119074 w 2889737"/>
                <a:gd name="connsiteY29" fmla="*/ 1970699 h 2262330"/>
                <a:gd name="connsiteX30" fmla="*/ 1958943 w 2889737"/>
                <a:gd name="connsiteY30" fmla="*/ 2128000 h 2262330"/>
                <a:gd name="connsiteX31" fmla="*/ 1916247 w 2889737"/>
                <a:gd name="connsiteY31" fmla="*/ 2077314 h 2262330"/>
                <a:gd name="connsiteX32" fmla="*/ 2254902 w 2889737"/>
                <a:gd name="connsiteY32" fmla="*/ 1437372 h 2262330"/>
                <a:gd name="connsiteX33" fmla="*/ 2423417 w 2889737"/>
                <a:gd name="connsiteY33" fmla="*/ 1361349 h 2262330"/>
                <a:gd name="connsiteX34" fmla="*/ 1298278 w 2889737"/>
                <a:gd name="connsiteY34" fmla="*/ 707711 h 2262330"/>
                <a:gd name="connsiteX35" fmla="*/ 1409471 w 2889737"/>
                <a:gd name="connsiteY35" fmla="*/ 836132 h 2262330"/>
                <a:gd name="connsiteX36" fmla="*/ 1296114 w 2889737"/>
                <a:gd name="connsiteY36" fmla="*/ 964553 h 2262330"/>
                <a:gd name="connsiteX37" fmla="*/ 885965 w 2889737"/>
                <a:gd name="connsiteY37" fmla="*/ 963555 h 2262330"/>
                <a:gd name="connsiteX38" fmla="*/ 466495 w 2889737"/>
                <a:gd name="connsiteY38" fmla="*/ 962889 h 2262330"/>
                <a:gd name="connsiteX39" fmla="*/ 358881 w 2889737"/>
                <a:gd name="connsiteY39" fmla="*/ 815825 h 2262330"/>
                <a:gd name="connsiteX40" fmla="*/ 468659 w 2889737"/>
                <a:gd name="connsiteY40" fmla="*/ 708211 h 2262330"/>
                <a:gd name="connsiteX41" fmla="*/ 1298278 w 2889737"/>
                <a:gd name="connsiteY41" fmla="*/ 707711 h 2262330"/>
                <a:gd name="connsiteX42" fmla="*/ 2186845 w 2889737"/>
                <a:gd name="connsiteY42" fmla="*/ 2 h 2262330"/>
                <a:gd name="connsiteX43" fmla="*/ 2210838 w 2889737"/>
                <a:gd name="connsiteY43" fmla="*/ 33171 h 2262330"/>
                <a:gd name="connsiteX44" fmla="*/ 2210838 w 2889737"/>
                <a:gd name="connsiteY44" fmla="*/ 425259 h 2262330"/>
                <a:gd name="connsiteX45" fmla="*/ 2120369 w 2889737"/>
                <a:gd name="connsiteY45" fmla="*/ 463044 h 2262330"/>
                <a:gd name="connsiteX46" fmla="*/ 2026405 w 2889737"/>
                <a:gd name="connsiteY46" fmla="*/ 208533 h 2262330"/>
                <a:gd name="connsiteX47" fmla="*/ 2041802 w 2889737"/>
                <a:gd name="connsiteY47" fmla="*/ 108825 h 2262330"/>
                <a:gd name="connsiteX48" fmla="*/ 2079254 w 2889737"/>
                <a:gd name="connsiteY48" fmla="*/ 54810 h 2262330"/>
                <a:gd name="connsiteX49" fmla="*/ 2167892 w 2889737"/>
                <a:gd name="connsiteY49" fmla="*/ 6122 h 2262330"/>
                <a:gd name="connsiteX50" fmla="*/ 2186845 w 2889737"/>
                <a:gd name="connsiteY50" fmla="*/ 2 h 226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889737" h="2262330">
                  <a:moveTo>
                    <a:pt x="432955" y="1980021"/>
                  </a:moveTo>
                  <a:cubicBezTo>
                    <a:pt x="454594" y="1981851"/>
                    <a:pt x="476483" y="1980104"/>
                    <a:pt x="498289" y="1980104"/>
                  </a:cubicBezTo>
                  <a:cubicBezTo>
                    <a:pt x="665245" y="1979937"/>
                    <a:pt x="703863" y="2039862"/>
                    <a:pt x="639361" y="2199243"/>
                  </a:cubicBezTo>
                  <a:cubicBezTo>
                    <a:pt x="633868" y="2204737"/>
                    <a:pt x="628375" y="2210230"/>
                    <a:pt x="622882" y="2215722"/>
                  </a:cubicBezTo>
                  <a:cubicBezTo>
                    <a:pt x="549058" y="2262330"/>
                    <a:pt x="475235" y="2282555"/>
                    <a:pt x="401578" y="2215390"/>
                  </a:cubicBezTo>
                  <a:cubicBezTo>
                    <a:pt x="346065" y="2164787"/>
                    <a:pt x="344234" y="2102782"/>
                    <a:pt x="360962" y="2035367"/>
                  </a:cubicBezTo>
                  <a:cubicBezTo>
                    <a:pt x="370700" y="1996167"/>
                    <a:pt x="391257" y="1976525"/>
                    <a:pt x="432955" y="1980021"/>
                  </a:cubicBezTo>
                  <a:close/>
                  <a:moveTo>
                    <a:pt x="2462140" y="1918847"/>
                  </a:moveTo>
                  <a:cubicBezTo>
                    <a:pt x="2543371" y="1922342"/>
                    <a:pt x="2604710" y="2004323"/>
                    <a:pt x="2603129" y="2107359"/>
                  </a:cubicBezTo>
                  <a:cubicBezTo>
                    <a:pt x="2601797" y="2193334"/>
                    <a:pt x="2528473" y="2262246"/>
                    <a:pt x="2438087" y="2262330"/>
                  </a:cubicBezTo>
                  <a:cubicBezTo>
                    <a:pt x="2355192" y="2262413"/>
                    <a:pt x="2290524" y="2181182"/>
                    <a:pt x="2292688" y="2079727"/>
                  </a:cubicBezTo>
                  <a:cubicBezTo>
                    <a:pt x="2294602" y="1989092"/>
                    <a:pt x="2372837" y="1914852"/>
                    <a:pt x="2462140" y="1918847"/>
                  </a:cubicBezTo>
                  <a:close/>
                  <a:moveTo>
                    <a:pt x="611646" y="1456765"/>
                  </a:moveTo>
                  <a:cubicBezTo>
                    <a:pt x="869487" y="1464338"/>
                    <a:pt x="1109350" y="1690719"/>
                    <a:pt x="1147552" y="1969283"/>
                  </a:cubicBezTo>
                  <a:cubicBezTo>
                    <a:pt x="1173686" y="2159959"/>
                    <a:pt x="1175600" y="2124254"/>
                    <a:pt x="995744" y="2127916"/>
                  </a:cubicBezTo>
                  <a:cubicBezTo>
                    <a:pt x="926664" y="2138320"/>
                    <a:pt x="852342" y="2135740"/>
                    <a:pt x="859250" y="2011313"/>
                  </a:cubicBezTo>
                  <a:cubicBezTo>
                    <a:pt x="862079" y="1960877"/>
                    <a:pt x="807482" y="1947894"/>
                    <a:pt x="769613" y="1946812"/>
                  </a:cubicBezTo>
                  <a:cubicBezTo>
                    <a:pt x="592670" y="1941569"/>
                    <a:pt x="415560" y="1940070"/>
                    <a:pt x="238534" y="1941735"/>
                  </a:cubicBezTo>
                  <a:cubicBezTo>
                    <a:pt x="185517" y="1942234"/>
                    <a:pt x="157137" y="1976025"/>
                    <a:pt x="154390" y="2033369"/>
                  </a:cubicBezTo>
                  <a:cubicBezTo>
                    <a:pt x="151893" y="2084471"/>
                    <a:pt x="140408" y="2130746"/>
                    <a:pt x="68415" y="2129165"/>
                  </a:cubicBezTo>
                  <a:cubicBezTo>
                    <a:pt x="15732" y="2128000"/>
                    <a:pt x="-248" y="2112269"/>
                    <a:pt x="2" y="2059253"/>
                  </a:cubicBezTo>
                  <a:cubicBezTo>
                    <a:pt x="1500" y="1720182"/>
                    <a:pt x="277318" y="1446943"/>
                    <a:pt x="611646" y="1456765"/>
                  </a:cubicBezTo>
                  <a:close/>
                  <a:moveTo>
                    <a:pt x="2423417" y="1361349"/>
                  </a:moveTo>
                  <a:cubicBezTo>
                    <a:pt x="2443001" y="1359430"/>
                    <a:pt x="2462920" y="1359554"/>
                    <a:pt x="2483223" y="1361589"/>
                  </a:cubicBezTo>
                  <a:cubicBezTo>
                    <a:pt x="2510293" y="1364303"/>
                    <a:pt x="2538045" y="1370416"/>
                    <a:pt x="2566592" y="1379612"/>
                  </a:cubicBezTo>
                  <a:cubicBezTo>
                    <a:pt x="2861802" y="1539410"/>
                    <a:pt x="2906079" y="1808820"/>
                    <a:pt x="2885356" y="2106777"/>
                  </a:cubicBezTo>
                  <a:cubicBezTo>
                    <a:pt x="2824682" y="2144479"/>
                    <a:pt x="2789560" y="2130413"/>
                    <a:pt x="2776077" y="2057838"/>
                  </a:cubicBezTo>
                  <a:cubicBezTo>
                    <a:pt x="2769419" y="2021634"/>
                    <a:pt x="2755020" y="1986428"/>
                    <a:pt x="2740455" y="1952305"/>
                  </a:cubicBezTo>
                  <a:cubicBezTo>
                    <a:pt x="2688021" y="1829211"/>
                    <a:pt x="2606458" y="1742570"/>
                    <a:pt x="2461558" y="1742653"/>
                  </a:cubicBezTo>
                  <a:cubicBezTo>
                    <a:pt x="2305006" y="1742820"/>
                    <a:pt x="2175836" y="1832540"/>
                    <a:pt x="2119074" y="1970699"/>
                  </a:cubicBezTo>
                  <a:cubicBezTo>
                    <a:pt x="2089029" y="2043856"/>
                    <a:pt x="2080622" y="2142731"/>
                    <a:pt x="1958943" y="2128000"/>
                  </a:cubicBezTo>
                  <a:cubicBezTo>
                    <a:pt x="1922988" y="2123672"/>
                    <a:pt x="1905760" y="2113767"/>
                    <a:pt x="1916247" y="2077314"/>
                  </a:cubicBezTo>
                  <a:cubicBezTo>
                    <a:pt x="1984494" y="1840613"/>
                    <a:pt x="2056153" y="1606908"/>
                    <a:pt x="2254902" y="1437372"/>
                  </a:cubicBezTo>
                  <a:cubicBezTo>
                    <a:pt x="2308928" y="1391259"/>
                    <a:pt x="2364665" y="1367108"/>
                    <a:pt x="2423417" y="1361349"/>
                  </a:cubicBezTo>
                  <a:close/>
                  <a:moveTo>
                    <a:pt x="1298278" y="707711"/>
                  </a:moveTo>
                  <a:cubicBezTo>
                    <a:pt x="1396237" y="706296"/>
                    <a:pt x="1409138" y="756316"/>
                    <a:pt x="1409471" y="836132"/>
                  </a:cubicBezTo>
                  <a:cubicBezTo>
                    <a:pt x="1409804" y="917945"/>
                    <a:pt x="1390911" y="967217"/>
                    <a:pt x="1296114" y="964553"/>
                  </a:cubicBezTo>
                  <a:cubicBezTo>
                    <a:pt x="1159536" y="960808"/>
                    <a:pt x="1022709" y="963638"/>
                    <a:pt x="885965" y="963555"/>
                  </a:cubicBezTo>
                  <a:cubicBezTo>
                    <a:pt x="746142" y="963471"/>
                    <a:pt x="606236" y="965302"/>
                    <a:pt x="466495" y="962889"/>
                  </a:cubicBezTo>
                  <a:cubicBezTo>
                    <a:pt x="365040" y="961141"/>
                    <a:pt x="363043" y="949655"/>
                    <a:pt x="358881" y="815825"/>
                  </a:cubicBezTo>
                  <a:cubicBezTo>
                    <a:pt x="356301" y="732180"/>
                    <a:pt x="390508" y="707545"/>
                    <a:pt x="468659" y="708211"/>
                  </a:cubicBezTo>
                  <a:cubicBezTo>
                    <a:pt x="745227" y="710707"/>
                    <a:pt x="1021794" y="711789"/>
                    <a:pt x="1298278" y="707711"/>
                  </a:cubicBezTo>
                  <a:close/>
                  <a:moveTo>
                    <a:pt x="2186845" y="2"/>
                  </a:moveTo>
                  <a:cubicBezTo>
                    <a:pt x="2201771" y="197"/>
                    <a:pt x="2205907" y="17316"/>
                    <a:pt x="2210838" y="33171"/>
                  </a:cubicBezTo>
                  <a:cubicBezTo>
                    <a:pt x="2253368" y="163839"/>
                    <a:pt x="2253201" y="294590"/>
                    <a:pt x="2210838" y="425259"/>
                  </a:cubicBezTo>
                  <a:cubicBezTo>
                    <a:pt x="2204263" y="494172"/>
                    <a:pt x="2179128" y="509069"/>
                    <a:pt x="2120369" y="463044"/>
                  </a:cubicBezTo>
                  <a:cubicBezTo>
                    <a:pt x="2035227" y="396295"/>
                    <a:pt x="2013255" y="309571"/>
                    <a:pt x="2026405" y="208533"/>
                  </a:cubicBezTo>
                  <a:cubicBezTo>
                    <a:pt x="2030733" y="175158"/>
                    <a:pt x="2036642" y="142033"/>
                    <a:pt x="2041802" y="108825"/>
                  </a:cubicBezTo>
                  <a:cubicBezTo>
                    <a:pt x="2054369" y="90765"/>
                    <a:pt x="2066770" y="72788"/>
                    <a:pt x="2079254" y="54810"/>
                  </a:cubicBezTo>
                  <a:cubicBezTo>
                    <a:pt x="2108800" y="38580"/>
                    <a:pt x="2138430" y="22517"/>
                    <a:pt x="2167892" y="6122"/>
                  </a:cubicBezTo>
                  <a:cubicBezTo>
                    <a:pt x="2175695" y="1753"/>
                    <a:pt x="2181869" y="-63"/>
                    <a:pt x="2186845" y="2"/>
                  </a:cubicBezTo>
                  <a:close/>
                </a:path>
              </a:pathLst>
            </a:custGeom>
            <a:solidFill>
              <a:schemeClr val="accent2"/>
            </a:solidFill>
            <a:ln w="8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CCFA0BC-2875-410E-B369-20BA6408458E}"/>
              </a:ext>
            </a:extLst>
          </p:cNvPr>
          <p:cNvGrpSpPr/>
          <p:nvPr/>
        </p:nvGrpSpPr>
        <p:grpSpPr>
          <a:xfrm>
            <a:off x="6063865" y="1575300"/>
            <a:ext cx="1011850" cy="1010864"/>
            <a:chOff x="2667000" y="3488664"/>
            <a:chExt cx="1613992" cy="1612418"/>
          </a:xfrm>
          <a:solidFill>
            <a:schemeClr val="accent3"/>
          </a:solidFill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0FD0622-1F8D-408C-816D-BA8DBBF239C0}"/>
                </a:ext>
              </a:extLst>
            </p:cNvPr>
            <p:cNvSpPr/>
            <p:nvPr/>
          </p:nvSpPr>
          <p:spPr>
            <a:xfrm>
              <a:off x="2667000" y="3488664"/>
              <a:ext cx="1613992" cy="1612418"/>
            </a:xfrm>
            <a:custGeom>
              <a:avLst/>
              <a:gdLst>
                <a:gd name="connsiteX0" fmla="*/ 3285146 w 3285145"/>
                <a:gd name="connsiteY0" fmla="*/ 0 h 3281941"/>
                <a:gd name="connsiteX1" fmla="*/ 3282297 w 3285145"/>
                <a:gd name="connsiteY1" fmla="*/ 36961 h 3281941"/>
                <a:gd name="connsiteX2" fmla="*/ 3282155 w 3285145"/>
                <a:gd name="connsiteY2" fmla="*/ 3243699 h 3281941"/>
                <a:gd name="connsiteX3" fmla="*/ 3282155 w 3285145"/>
                <a:gd name="connsiteY3" fmla="*/ 3281941 h 3281941"/>
                <a:gd name="connsiteX4" fmla="*/ 3249254 w 3285145"/>
                <a:gd name="connsiteY4" fmla="*/ 3281941 h 3281941"/>
                <a:gd name="connsiteX5" fmla="*/ 31833 w 3285145"/>
                <a:gd name="connsiteY5" fmla="*/ 3281870 h 3281941"/>
                <a:gd name="connsiteX6" fmla="*/ 0 w 3285145"/>
                <a:gd name="connsiteY6" fmla="*/ 3279876 h 3281941"/>
                <a:gd name="connsiteX7" fmla="*/ 0 w 3285145"/>
                <a:gd name="connsiteY7" fmla="*/ 0 h 3281941"/>
                <a:gd name="connsiteX8" fmla="*/ 3285146 w 3285145"/>
                <a:gd name="connsiteY8" fmla="*/ 0 h 3281941"/>
                <a:gd name="connsiteX9" fmla="*/ 3117506 w 3285145"/>
                <a:gd name="connsiteY9" fmla="*/ 3117648 h 3281941"/>
                <a:gd name="connsiteX10" fmla="*/ 3117506 w 3285145"/>
                <a:gd name="connsiteY10" fmla="*/ 165788 h 3281941"/>
                <a:gd name="connsiteX11" fmla="*/ 165788 w 3285145"/>
                <a:gd name="connsiteY11" fmla="*/ 165788 h 3281941"/>
                <a:gd name="connsiteX12" fmla="*/ 165788 w 3285145"/>
                <a:gd name="connsiteY12" fmla="*/ 3117648 h 3281941"/>
                <a:gd name="connsiteX13" fmla="*/ 3117506 w 3285145"/>
                <a:gd name="connsiteY13" fmla="*/ 3117648 h 328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85145" h="3281941">
                  <a:moveTo>
                    <a:pt x="3285146" y="0"/>
                  </a:moveTo>
                  <a:cubicBezTo>
                    <a:pt x="3284149" y="12320"/>
                    <a:pt x="3282297" y="24640"/>
                    <a:pt x="3282297" y="36961"/>
                  </a:cubicBezTo>
                  <a:cubicBezTo>
                    <a:pt x="3282155" y="1105897"/>
                    <a:pt x="3282155" y="2174762"/>
                    <a:pt x="3282155" y="3243699"/>
                  </a:cubicBezTo>
                  <a:cubicBezTo>
                    <a:pt x="3282155" y="3255164"/>
                    <a:pt x="3282155" y="3266630"/>
                    <a:pt x="3282155" y="3281941"/>
                  </a:cubicBezTo>
                  <a:cubicBezTo>
                    <a:pt x="3269977" y="3281941"/>
                    <a:pt x="3259580" y="3281941"/>
                    <a:pt x="3249254" y="3281941"/>
                  </a:cubicBezTo>
                  <a:cubicBezTo>
                    <a:pt x="2176756" y="3281941"/>
                    <a:pt x="1104330" y="3281941"/>
                    <a:pt x="31833" y="3281870"/>
                  </a:cubicBezTo>
                  <a:cubicBezTo>
                    <a:pt x="21222" y="3281870"/>
                    <a:pt x="10611" y="3280588"/>
                    <a:pt x="0" y="3279876"/>
                  </a:cubicBezTo>
                  <a:cubicBezTo>
                    <a:pt x="0" y="2186584"/>
                    <a:pt x="0" y="1093292"/>
                    <a:pt x="0" y="0"/>
                  </a:cubicBezTo>
                  <a:cubicBezTo>
                    <a:pt x="1095072" y="0"/>
                    <a:pt x="2190074" y="0"/>
                    <a:pt x="3285146" y="0"/>
                  </a:cubicBezTo>
                  <a:close/>
                  <a:moveTo>
                    <a:pt x="3117506" y="3117648"/>
                  </a:moveTo>
                  <a:cubicBezTo>
                    <a:pt x="3117506" y="2132746"/>
                    <a:pt x="3117506" y="1149837"/>
                    <a:pt x="3117506" y="165788"/>
                  </a:cubicBezTo>
                  <a:cubicBezTo>
                    <a:pt x="2132461" y="165788"/>
                    <a:pt x="1148840" y="165788"/>
                    <a:pt x="165788" y="165788"/>
                  </a:cubicBezTo>
                  <a:cubicBezTo>
                    <a:pt x="165788" y="1150620"/>
                    <a:pt x="165788" y="2133529"/>
                    <a:pt x="165788" y="3117648"/>
                  </a:cubicBezTo>
                  <a:cubicBezTo>
                    <a:pt x="1149837" y="3117648"/>
                    <a:pt x="2132105" y="3117648"/>
                    <a:pt x="3117506" y="3117648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A43CBC8-173F-434A-98B8-706A55EAB695}"/>
                </a:ext>
              </a:extLst>
            </p:cNvPr>
            <p:cNvSpPr/>
            <p:nvPr/>
          </p:nvSpPr>
          <p:spPr>
            <a:xfrm>
              <a:off x="2968280" y="4016508"/>
              <a:ext cx="451764" cy="802535"/>
            </a:xfrm>
            <a:custGeom>
              <a:avLst/>
              <a:gdLst>
                <a:gd name="connsiteX0" fmla="*/ 918673 w 919527"/>
                <a:gd name="connsiteY0" fmla="*/ 1633494 h 1633493"/>
                <a:gd name="connsiteX1" fmla="*/ 340764 w 919527"/>
                <a:gd name="connsiteY1" fmla="*/ 1633494 h 1633493"/>
                <a:gd name="connsiteX2" fmla="*/ 341049 w 919527"/>
                <a:gd name="connsiteY2" fmla="*/ 1563490 h 1633493"/>
                <a:gd name="connsiteX3" fmla="*/ 301525 w 919527"/>
                <a:gd name="connsiteY3" fmla="*/ 1413582 h 1633493"/>
                <a:gd name="connsiteX4" fmla="*/ 108532 w 919527"/>
                <a:gd name="connsiteY4" fmla="*/ 1134704 h 1633493"/>
                <a:gd name="connsiteX5" fmla="*/ 22291 w 919527"/>
                <a:gd name="connsiteY5" fmla="*/ 1003099 h 1633493"/>
                <a:gd name="connsiteX6" fmla="*/ 1069 w 919527"/>
                <a:gd name="connsiteY6" fmla="*/ 919422 h 1633493"/>
                <a:gd name="connsiteX7" fmla="*/ 0 w 919527"/>
                <a:gd name="connsiteY7" fmla="*/ 129292 h 1633493"/>
                <a:gd name="connsiteX8" fmla="*/ 40379 w 919527"/>
                <a:gd name="connsiteY8" fmla="*/ 25959 h 1633493"/>
                <a:gd name="connsiteX9" fmla="*/ 176471 w 919527"/>
                <a:gd name="connsiteY9" fmla="*/ 36997 h 1633493"/>
                <a:gd name="connsiteX10" fmla="*/ 206737 w 919527"/>
                <a:gd name="connsiteY10" fmla="*/ 126158 h 1633493"/>
                <a:gd name="connsiteX11" fmla="*/ 205171 w 919527"/>
                <a:gd name="connsiteY11" fmla="*/ 487645 h 1633493"/>
                <a:gd name="connsiteX12" fmla="*/ 292124 w 919527"/>
                <a:gd name="connsiteY12" fmla="*/ 755129 h 1633493"/>
                <a:gd name="connsiteX13" fmla="*/ 445094 w 919527"/>
                <a:gd name="connsiteY13" fmla="*/ 961225 h 1633493"/>
                <a:gd name="connsiteX14" fmla="*/ 496440 w 919527"/>
                <a:gd name="connsiteY14" fmla="*/ 994767 h 1633493"/>
                <a:gd name="connsiteX15" fmla="*/ 528985 w 919527"/>
                <a:gd name="connsiteY15" fmla="*/ 944133 h 1633493"/>
                <a:gd name="connsiteX16" fmla="*/ 513888 w 919527"/>
                <a:gd name="connsiteY16" fmla="*/ 919066 h 1633493"/>
                <a:gd name="connsiteX17" fmla="*/ 383422 w 919527"/>
                <a:gd name="connsiteY17" fmla="*/ 723438 h 1633493"/>
                <a:gd name="connsiteX18" fmla="*/ 357713 w 919527"/>
                <a:gd name="connsiteY18" fmla="*/ 606147 h 1633493"/>
                <a:gd name="connsiteX19" fmla="*/ 473865 w 919527"/>
                <a:gd name="connsiteY19" fmla="*/ 536285 h 1633493"/>
                <a:gd name="connsiteX20" fmla="*/ 540878 w 919527"/>
                <a:gd name="connsiteY20" fmla="*/ 577305 h 1633493"/>
                <a:gd name="connsiteX21" fmla="*/ 828159 w 919527"/>
                <a:gd name="connsiteY21" fmla="*/ 932810 h 1633493"/>
                <a:gd name="connsiteX22" fmla="*/ 916252 w 919527"/>
                <a:gd name="connsiteY22" fmla="*/ 1128438 h 1633493"/>
                <a:gd name="connsiteX23" fmla="*/ 919243 w 919527"/>
                <a:gd name="connsiteY23" fmla="*/ 1154858 h 1633493"/>
                <a:gd name="connsiteX24" fmla="*/ 919528 w 919527"/>
                <a:gd name="connsiteY24" fmla="*/ 1618254 h 1633493"/>
                <a:gd name="connsiteX25" fmla="*/ 918673 w 919527"/>
                <a:gd name="connsiteY25" fmla="*/ 1633494 h 163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19527" h="1633493">
                  <a:moveTo>
                    <a:pt x="918673" y="1633494"/>
                  </a:moveTo>
                  <a:cubicBezTo>
                    <a:pt x="725182" y="1633494"/>
                    <a:pt x="534326" y="1633494"/>
                    <a:pt x="340764" y="1633494"/>
                  </a:cubicBezTo>
                  <a:cubicBezTo>
                    <a:pt x="340764" y="1609494"/>
                    <a:pt x="339482" y="1586421"/>
                    <a:pt x="341049" y="1563490"/>
                  </a:cubicBezTo>
                  <a:cubicBezTo>
                    <a:pt x="344752" y="1508868"/>
                    <a:pt x="331007" y="1457949"/>
                    <a:pt x="301525" y="1413582"/>
                  </a:cubicBezTo>
                  <a:cubicBezTo>
                    <a:pt x="238927" y="1319436"/>
                    <a:pt x="172697" y="1227782"/>
                    <a:pt x="108532" y="1134704"/>
                  </a:cubicBezTo>
                  <a:cubicBezTo>
                    <a:pt x="78764" y="1091477"/>
                    <a:pt x="47358" y="1048962"/>
                    <a:pt x="22291" y="1003099"/>
                  </a:cubicBezTo>
                  <a:cubicBezTo>
                    <a:pt x="8831" y="978530"/>
                    <a:pt x="1211" y="947552"/>
                    <a:pt x="1069" y="919422"/>
                  </a:cubicBezTo>
                  <a:cubicBezTo>
                    <a:pt x="-498" y="656069"/>
                    <a:pt x="285" y="392645"/>
                    <a:pt x="0" y="129292"/>
                  </a:cubicBezTo>
                  <a:cubicBezTo>
                    <a:pt x="-71" y="89198"/>
                    <a:pt x="9258" y="53804"/>
                    <a:pt x="40379" y="25959"/>
                  </a:cubicBezTo>
                  <a:cubicBezTo>
                    <a:pt x="82966" y="-12213"/>
                    <a:pt x="141006" y="-8082"/>
                    <a:pt x="176471" y="36997"/>
                  </a:cubicBezTo>
                  <a:cubicBezTo>
                    <a:pt x="196981" y="62991"/>
                    <a:pt x="206880" y="92687"/>
                    <a:pt x="206737" y="126158"/>
                  </a:cubicBezTo>
                  <a:cubicBezTo>
                    <a:pt x="206381" y="246654"/>
                    <a:pt x="211295" y="367434"/>
                    <a:pt x="205171" y="487645"/>
                  </a:cubicBezTo>
                  <a:cubicBezTo>
                    <a:pt x="199901" y="590124"/>
                    <a:pt x="231805" y="675866"/>
                    <a:pt x="292124" y="755129"/>
                  </a:cubicBezTo>
                  <a:cubicBezTo>
                    <a:pt x="343897" y="823210"/>
                    <a:pt x="393961" y="892645"/>
                    <a:pt x="445094" y="961225"/>
                  </a:cubicBezTo>
                  <a:cubicBezTo>
                    <a:pt x="457913" y="978459"/>
                    <a:pt x="471515" y="995052"/>
                    <a:pt x="496440" y="994767"/>
                  </a:cubicBezTo>
                  <a:cubicBezTo>
                    <a:pt x="526777" y="994411"/>
                    <a:pt x="541804" y="971836"/>
                    <a:pt x="528985" y="944133"/>
                  </a:cubicBezTo>
                  <a:cubicBezTo>
                    <a:pt x="524926" y="935303"/>
                    <a:pt x="519300" y="927184"/>
                    <a:pt x="513888" y="919066"/>
                  </a:cubicBezTo>
                  <a:cubicBezTo>
                    <a:pt x="470518" y="853761"/>
                    <a:pt x="427504" y="788244"/>
                    <a:pt x="383422" y="723438"/>
                  </a:cubicBezTo>
                  <a:cubicBezTo>
                    <a:pt x="358853" y="687403"/>
                    <a:pt x="352372" y="647737"/>
                    <a:pt x="357713" y="606147"/>
                  </a:cubicBezTo>
                  <a:cubicBezTo>
                    <a:pt x="365333" y="546683"/>
                    <a:pt x="413617" y="516630"/>
                    <a:pt x="473865" y="536285"/>
                  </a:cubicBezTo>
                  <a:cubicBezTo>
                    <a:pt x="498291" y="544261"/>
                    <a:pt x="524214" y="558433"/>
                    <a:pt x="540878" y="577305"/>
                  </a:cubicBezTo>
                  <a:cubicBezTo>
                    <a:pt x="641932" y="691463"/>
                    <a:pt x="744268" y="804765"/>
                    <a:pt x="828159" y="932810"/>
                  </a:cubicBezTo>
                  <a:cubicBezTo>
                    <a:pt x="867755" y="993343"/>
                    <a:pt x="902935" y="1056012"/>
                    <a:pt x="916252" y="1128438"/>
                  </a:cubicBezTo>
                  <a:cubicBezTo>
                    <a:pt x="917890" y="1137126"/>
                    <a:pt x="919243" y="1146099"/>
                    <a:pt x="919243" y="1154858"/>
                  </a:cubicBezTo>
                  <a:cubicBezTo>
                    <a:pt x="919457" y="1309323"/>
                    <a:pt x="919457" y="1463789"/>
                    <a:pt x="919528" y="1618254"/>
                  </a:cubicBezTo>
                  <a:cubicBezTo>
                    <a:pt x="919528" y="1622669"/>
                    <a:pt x="919029" y="1627013"/>
                    <a:pt x="918673" y="1633494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BE8ADE9-D07A-48A3-B668-D0382D68ED2C}"/>
                </a:ext>
              </a:extLst>
            </p:cNvPr>
            <p:cNvSpPr/>
            <p:nvPr/>
          </p:nvSpPr>
          <p:spPr>
            <a:xfrm>
              <a:off x="3519866" y="4016178"/>
              <a:ext cx="453411" cy="802691"/>
            </a:xfrm>
            <a:custGeom>
              <a:avLst/>
              <a:gdLst>
                <a:gd name="connsiteX0" fmla="*/ 578477 w 922879"/>
                <a:gd name="connsiteY0" fmla="*/ 1633811 h 1633811"/>
                <a:gd name="connsiteX1" fmla="*/ 1208 w 922879"/>
                <a:gd name="connsiteY1" fmla="*/ 1633811 h 1633811"/>
                <a:gd name="connsiteX2" fmla="*/ 1208 w 922879"/>
                <a:gd name="connsiteY2" fmla="*/ 1604471 h 1633811"/>
                <a:gd name="connsiteX3" fmla="*/ 283 w 922879"/>
                <a:gd name="connsiteY3" fmla="*/ 1229453 h 1633811"/>
                <a:gd name="connsiteX4" fmla="*/ 90156 w 922879"/>
                <a:gd name="connsiteY4" fmla="*/ 939181 h 1633811"/>
                <a:gd name="connsiteX5" fmla="*/ 383561 w 922879"/>
                <a:gd name="connsiteY5" fmla="*/ 574703 h 1633811"/>
                <a:gd name="connsiteX6" fmla="*/ 481197 w 922879"/>
                <a:gd name="connsiteY6" fmla="*/ 531831 h 1633811"/>
                <a:gd name="connsiteX7" fmla="*/ 565302 w 922879"/>
                <a:gd name="connsiteY7" fmla="*/ 637443 h 1633811"/>
                <a:gd name="connsiteX8" fmla="*/ 534110 w 922879"/>
                <a:gd name="connsiteY8" fmla="*/ 729097 h 1633811"/>
                <a:gd name="connsiteX9" fmla="*/ 403074 w 922879"/>
                <a:gd name="connsiteY9" fmla="*/ 927501 h 1633811"/>
                <a:gd name="connsiteX10" fmla="*/ 401792 w 922879"/>
                <a:gd name="connsiteY10" fmla="*/ 988461 h 1633811"/>
                <a:gd name="connsiteX11" fmla="*/ 467880 w 922879"/>
                <a:gd name="connsiteY11" fmla="*/ 973506 h 1633811"/>
                <a:gd name="connsiteX12" fmla="*/ 671128 w 922879"/>
                <a:gd name="connsiteY12" fmla="*/ 691637 h 1633811"/>
                <a:gd name="connsiteX13" fmla="*/ 715423 w 922879"/>
                <a:gd name="connsiteY13" fmla="*/ 532401 h 1633811"/>
                <a:gd name="connsiteX14" fmla="*/ 715423 w 922879"/>
                <a:gd name="connsiteY14" fmla="*/ 143923 h 1633811"/>
                <a:gd name="connsiteX15" fmla="*/ 723471 w 922879"/>
                <a:gd name="connsiteY15" fmla="*/ 80756 h 1633811"/>
                <a:gd name="connsiteX16" fmla="*/ 826376 w 922879"/>
                <a:gd name="connsiteY16" fmla="*/ 639 h 1633811"/>
                <a:gd name="connsiteX17" fmla="*/ 921875 w 922879"/>
                <a:gd name="connsiteY17" fmla="*/ 107319 h 1633811"/>
                <a:gd name="connsiteX18" fmla="*/ 922018 w 922879"/>
                <a:gd name="connsiteY18" fmla="*/ 131461 h 1633811"/>
                <a:gd name="connsiteX19" fmla="*/ 922872 w 922879"/>
                <a:gd name="connsiteY19" fmla="*/ 900297 h 1633811"/>
                <a:gd name="connsiteX20" fmla="*/ 882636 w 922879"/>
                <a:gd name="connsiteY20" fmla="*/ 1035748 h 1633811"/>
                <a:gd name="connsiteX21" fmla="*/ 701750 w 922879"/>
                <a:gd name="connsiteY21" fmla="*/ 1287635 h 1633811"/>
                <a:gd name="connsiteX22" fmla="*/ 651828 w 922879"/>
                <a:gd name="connsiteY22" fmla="*/ 1360346 h 1633811"/>
                <a:gd name="connsiteX23" fmla="*/ 581254 w 922879"/>
                <a:gd name="connsiteY23" fmla="*/ 1603474 h 1633811"/>
                <a:gd name="connsiteX24" fmla="*/ 581041 w 922879"/>
                <a:gd name="connsiteY24" fmla="*/ 1627544 h 1633811"/>
                <a:gd name="connsiteX25" fmla="*/ 578477 w 922879"/>
                <a:gd name="connsiteY25" fmla="*/ 1633811 h 163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22879" h="1633811">
                  <a:moveTo>
                    <a:pt x="578477" y="1633811"/>
                  </a:moveTo>
                  <a:cubicBezTo>
                    <a:pt x="387478" y="1633811"/>
                    <a:pt x="195981" y="1633811"/>
                    <a:pt x="1208" y="1633811"/>
                  </a:cubicBezTo>
                  <a:cubicBezTo>
                    <a:pt x="1208" y="1623343"/>
                    <a:pt x="1208" y="1613942"/>
                    <a:pt x="1208" y="1604471"/>
                  </a:cubicBezTo>
                  <a:cubicBezTo>
                    <a:pt x="1208" y="1479417"/>
                    <a:pt x="4698" y="1354293"/>
                    <a:pt x="283" y="1229453"/>
                  </a:cubicBezTo>
                  <a:cubicBezTo>
                    <a:pt x="-3563" y="1120779"/>
                    <a:pt x="32116" y="1027630"/>
                    <a:pt x="90156" y="939181"/>
                  </a:cubicBezTo>
                  <a:cubicBezTo>
                    <a:pt x="176184" y="808145"/>
                    <a:pt x="280941" y="692278"/>
                    <a:pt x="383561" y="574703"/>
                  </a:cubicBezTo>
                  <a:cubicBezTo>
                    <a:pt x="408700" y="545932"/>
                    <a:pt x="442884" y="532472"/>
                    <a:pt x="481197" y="531831"/>
                  </a:cubicBezTo>
                  <a:cubicBezTo>
                    <a:pt x="536033" y="530977"/>
                    <a:pt x="573207" y="574489"/>
                    <a:pt x="565302" y="637443"/>
                  </a:cubicBezTo>
                  <a:cubicBezTo>
                    <a:pt x="561314" y="668920"/>
                    <a:pt x="550561" y="701964"/>
                    <a:pt x="534110" y="729097"/>
                  </a:cubicBezTo>
                  <a:cubicBezTo>
                    <a:pt x="493090" y="796822"/>
                    <a:pt x="447014" y="861485"/>
                    <a:pt x="403074" y="927501"/>
                  </a:cubicBezTo>
                  <a:cubicBezTo>
                    <a:pt x="383277" y="957269"/>
                    <a:pt x="383063" y="974646"/>
                    <a:pt x="401792" y="988461"/>
                  </a:cubicBezTo>
                  <a:cubicBezTo>
                    <a:pt x="420878" y="1002562"/>
                    <a:pt x="450148" y="997719"/>
                    <a:pt x="467880" y="973506"/>
                  </a:cubicBezTo>
                  <a:cubicBezTo>
                    <a:pt x="536389" y="880072"/>
                    <a:pt x="604185" y="786140"/>
                    <a:pt x="671128" y="691637"/>
                  </a:cubicBezTo>
                  <a:cubicBezTo>
                    <a:pt x="704670" y="644280"/>
                    <a:pt x="715993" y="590299"/>
                    <a:pt x="715423" y="532401"/>
                  </a:cubicBezTo>
                  <a:cubicBezTo>
                    <a:pt x="714212" y="402932"/>
                    <a:pt x="714711" y="273463"/>
                    <a:pt x="715423" y="143923"/>
                  </a:cubicBezTo>
                  <a:cubicBezTo>
                    <a:pt x="715566" y="122772"/>
                    <a:pt x="717631" y="100909"/>
                    <a:pt x="723471" y="80756"/>
                  </a:cubicBezTo>
                  <a:cubicBezTo>
                    <a:pt x="738639" y="28697"/>
                    <a:pt x="783861" y="-5130"/>
                    <a:pt x="826376" y="639"/>
                  </a:cubicBezTo>
                  <a:cubicBezTo>
                    <a:pt x="877651" y="7618"/>
                    <a:pt x="918884" y="53623"/>
                    <a:pt x="921875" y="107319"/>
                  </a:cubicBezTo>
                  <a:cubicBezTo>
                    <a:pt x="922303" y="115366"/>
                    <a:pt x="922018" y="123413"/>
                    <a:pt x="922018" y="131461"/>
                  </a:cubicBezTo>
                  <a:cubicBezTo>
                    <a:pt x="922018" y="387763"/>
                    <a:pt x="921021" y="644066"/>
                    <a:pt x="922872" y="900297"/>
                  </a:cubicBezTo>
                  <a:cubicBezTo>
                    <a:pt x="923228" y="951074"/>
                    <a:pt x="910979" y="995512"/>
                    <a:pt x="882636" y="1035748"/>
                  </a:cubicBezTo>
                  <a:cubicBezTo>
                    <a:pt x="823029" y="1120209"/>
                    <a:pt x="761927" y="1203602"/>
                    <a:pt x="701750" y="1287635"/>
                  </a:cubicBezTo>
                  <a:cubicBezTo>
                    <a:pt x="684658" y="1311564"/>
                    <a:pt x="668706" y="1336275"/>
                    <a:pt x="651828" y="1360346"/>
                  </a:cubicBezTo>
                  <a:cubicBezTo>
                    <a:pt x="600696" y="1433412"/>
                    <a:pt x="571569" y="1512746"/>
                    <a:pt x="581254" y="1603474"/>
                  </a:cubicBezTo>
                  <a:cubicBezTo>
                    <a:pt x="582109" y="1611379"/>
                    <a:pt x="581326" y="1619497"/>
                    <a:pt x="581041" y="1627544"/>
                  </a:cubicBezTo>
                  <a:cubicBezTo>
                    <a:pt x="581041" y="1629254"/>
                    <a:pt x="579830" y="1630820"/>
                    <a:pt x="578477" y="1633811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E88EC1B-B026-49E1-AA94-662B9BBBAE50}"/>
                </a:ext>
              </a:extLst>
            </p:cNvPr>
            <p:cNvSpPr/>
            <p:nvPr/>
          </p:nvSpPr>
          <p:spPr>
            <a:xfrm>
              <a:off x="3269841" y="3775005"/>
              <a:ext cx="401661" cy="301246"/>
            </a:xfrm>
            <a:custGeom>
              <a:avLst/>
              <a:gdLst>
                <a:gd name="connsiteX0" fmla="*/ 817548 w 817547"/>
                <a:gd name="connsiteY0" fmla="*/ 306580 h 613160"/>
                <a:gd name="connsiteX1" fmla="*/ 408631 w 817547"/>
                <a:gd name="connsiteY1" fmla="*/ 613161 h 613160"/>
                <a:gd name="connsiteX2" fmla="*/ 0 w 817547"/>
                <a:gd name="connsiteY2" fmla="*/ 306580 h 613160"/>
                <a:gd name="connsiteX3" fmla="*/ 408560 w 817547"/>
                <a:gd name="connsiteY3" fmla="*/ 0 h 613160"/>
                <a:gd name="connsiteX4" fmla="*/ 817548 w 817547"/>
                <a:gd name="connsiteY4" fmla="*/ 306580 h 61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47" h="613160">
                  <a:moveTo>
                    <a:pt x="817548" y="306580"/>
                  </a:moveTo>
                  <a:cubicBezTo>
                    <a:pt x="679319" y="410269"/>
                    <a:pt x="544581" y="511252"/>
                    <a:pt x="408631" y="613161"/>
                  </a:cubicBezTo>
                  <a:cubicBezTo>
                    <a:pt x="273038" y="511466"/>
                    <a:pt x="137872" y="410056"/>
                    <a:pt x="0" y="306580"/>
                  </a:cubicBezTo>
                  <a:cubicBezTo>
                    <a:pt x="136804" y="203888"/>
                    <a:pt x="271258" y="103048"/>
                    <a:pt x="408560" y="0"/>
                  </a:cubicBezTo>
                  <a:cubicBezTo>
                    <a:pt x="543584" y="101268"/>
                    <a:pt x="679319" y="202963"/>
                    <a:pt x="817548" y="306580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A42F12D-DAFA-4528-AEBB-D3EC61784D19}"/>
                </a:ext>
              </a:extLst>
            </p:cNvPr>
            <p:cNvSpPr/>
            <p:nvPr/>
          </p:nvSpPr>
          <p:spPr>
            <a:xfrm>
              <a:off x="3269886" y="3988851"/>
              <a:ext cx="170995" cy="328641"/>
            </a:xfrm>
            <a:custGeom>
              <a:avLst/>
              <a:gdLst>
                <a:gd name="connsiteX0" fmla="*/ 348009 w 348046"/>
                <a:gd name="connsiteY0" fmla="*/ 668922 h 668922"/>
                <a:gd name="connsiteX1" fmla="*/ 194469 w 348046"/>
                <a:gd name="connsiteY1" fmla="*/ 554124 h 668922"/>
                <a:gd name="connsiteX2" fmla="*/ 19067 w 348046"/>
                <a:gd name="connsiteY2" fmla="*/ 422447 h 668922"/>
                <a:gd name="connsiteX3" fmla="*/ 836 w 348046"/>
                <a:gd name="connsiteY3" fmla="*/ 396169 h 668922"/>
                <a:gd name="connsiteX4" fmla="*/ 53 w 348046"/>
                <a:gd name="connsiteY4" fmla="*/ 0 h 668922"/>
                <a:gd name="connsiteX5" fmla="*/ 105095 w 348046"/>
                <a:gd name="connsiteY5" fmla="*/ 78408 h 668922"/>
                <a:gd name="connsiteX6" fmla="*/ 331558 w 348046"/>
                <a:gd name="connsiteY6" fmla="*/ 249039 h 668922"/>
                <a:gd name="connsiteX7" fmla="*/ 347297 w 348046"/>
                <a:gd name="connsiteY7" fmla="*/ 276243 h 668922"/>
                <a:gd name="connsiteX8" fmla="*/ 348009 w 348046"/>
                <a:gd name="connsiteY8" fmla="*/ 668922 h 66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046" h="668922">
                  <a:moveTo>
                    <a:pt x="348009" y="668922"/>
                  </a:moveTo>
                  <a:cubicBezTo>
                    <a:pt x="293743" y="628330"/>
                    <a:pt x="244106" y="591298"/>
                    <a:pt x="194469" y="554124"/>
                  </a:cubicBezTo>
                  <a:cubicBezTo>
                    <a:pt x="135931" y="510326"/>
                    <a:pt x="77107" y="466885"/>
                    <a:pt x="19067" y="422447"/>
                  </a:cubicBezTo>
                  <a:cubicBezTo>
                    <a:pt x="10806" y="416109"/>
                    <a:pt x="907" y="405071"/>
                    <a:pt x="836" y="396169"/>
                  </a:cubicBezTo>
                  <a:cubicBezTo>
                    <a:pt x="-303" y="265917"/>
                    <a:pt x="53" y="135736"/>
                    <a:pt x="53" y="0"/>
                  </a:cubicBezTo>
                  <a:cubicBezTo>
                    <a:pt x="37441" y="27845"/>
                    <a:pt x="71339" y="53055"/>
                    <a:pt x="105095" y="78408"/>
                  </a:cubicBezTo>
                  <a:cubicBezTo>
                    <a:pt x="180725" y="135095"/>
                    <a:pt x="256498" y="191568"/>
                    <a:pt x="331558" y="249039"/>
                  </a:cubicBezTo>
                  <a:cubicBezTo>
                    <a:pt x="339392" y="255021"/>
                    <a:pt x="347226" y="266985"/>
                    <a:pt x="347297" y="276243"/>
                  </a:cubicBezTo>
                  <a:cubicBezTo>
                    <a:pt x="348294" y="404786"/>
                    <a:pt x="348009" y="533329"/>
                    <a:pt x="348009" y="668922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44F9A1E-8168-43D6-A4ED-BE3A87DF3DD8}"/>
                </a:ext>
              </a:extLst>
            </p:cNvPr>
            <p:cNvSpPr/>
            <p:nvPr/>
          </p:nvSpPr>
          <p:spPr>
            <a:xfrm>
              <a:off x="3501283" y="3988606"/>
              <a:ext cx="170325" cy="327592"/>
            </a:xfrm>
            <a:custGeom>
              <a:avLst/>
              <a:gdLst>
                <a:gd name="connsiteX0" fmla="*/ 346325 w 346682"/>
                <a:gd name="connsiteY0" fmla="*/ 0 h 666785"/>
                <a:gd name="connsiteX1" fmla="*/ 346325 w 346682"/>
                <a:gd name="connsiteY1" fmla="*/ 49423 h 666785"/>
                <a:gd name="connsiteX2" fmla="*/ 346682 w 346682"/>
                <a:gd name="connsiteY2" fmla="*/ 386768 h 666785"/>
                <a:gd name="connsiteX3" fmla="*/ 328949 w 346682"/>
                <a:gd name="connsiteY3" fmla="*/ 422020 h 666785"/>
                <a:gd name="connsiteX4" fmla="*/ 20802 w 346682"/>
                <a:gd name="connsiteY4" fmla="*/ 652827 h 666785"/>
                <a:gd name="connsiteX5" fmla="*/ 79 w 346682"/>
                <a:gd name="connsiteY5" fmla="*/ 666786 h 666785"/>
                <a:gd name="connsiteX6" fmla="*/ 79 w 346682"/>
                <a:gd name="connsiteY6" fmla="*/ 639510 h 666785"/>
                <a:gd name="connsiteX7" fmla="*/ 791 w 346682"/>
                <a:gd name="connsiteY7" fmla="*/ 280801 h 666785"/>
                <a:gd name="connsiteX8" fmla="*/ 16458 w 346682"/>
                <a:gd name="connsiteY8" fmla="*/ 248113 h 666785"/>
                <a:gd name="connsiteX9" fmla="*/ 346325 w 346682"/>
                <a:gd name="connsiteY9" fmla="*/ 0 h 66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6682" h="666785">
                  <a:moveTo>
                    <a:pt x="346325" y="0"/>
                  </a:moveTo>
                  <a:cubicBezTo>
                    <a:pt x="346325" y="19727"/>
                    <a:pt x="346325" y="34539"/>
                    <a:pt x="346325" y="49423"/>
                  </a:cubicBezTo>
                  <a:cubicBezTo>
                    <a:pt x="346325" y="161872"/>
                    <a:pt x="346041" y="274320"/>
                    <a:pt x="346682" y="386768"/>
                  </a:cubicBezTo>
                  <a:cubicBezTo>
                    <a:pt x="346753" y="402649"/>
                    <a:pt x="341981" y="412406"/>
                    <a:pt x="328949" y="422020"/>
                  </a:cubicBezTo>
                  <a:cubicBezTo>
                    <a:pt x="225830" y="498434"/>
                    <a:pt x="123494" y="575844"/>
                    <a:pt x="20802" y="652827"/>
                  </a:cubicBezTo>
                  <a:cubicBezTo>
                    <a:pt x="15390" y="656887"/>
                    <a:pt x="9550" y="660448"/>
                    <a:pt x="79" y="666786"/>
                  </a:cubicBezTo>
                  <a:cubicBezTo>
                    <a:pt x="79" y="654750"/>
                    <a:pt x="79" y="647130"/>
                    <a:pt x="79" y="639510"/>
                  </a:cubicBezTo>
                  <a:cubicBezTo>
                    <a:pt x="79" y="519940"/>
                    <a:pt x="-349" y="400370"/>
                    <a:pt x="791" y="280801"/>
                  </a:cubicBezTo>
                  <a:cubicBezTo>
                    <a:pt x="862" y="269691"/>
                    <a:pt x="7770" y="254736"/>
                    <a:pt x="16458" y="248113"/>
                  </a:cubicBezTo>
                  <a:cubicBezTo>
                    <a:pt x="124135" y="166002"/>
                    <a:pt x="232738" y="85102"/>
                    <a:pt x="346325" y="0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E13CCE0-C8A3-475B-AFFA-F4B740168C15}"/>
              </a:ext>
            </a:extLst>
          </p:cNvPr>
          <p:cNvGrpSpPr/>
          <p:nvPr/>
        </p:nvGrpSpPr>
        <p:grpSpPr>
          <a:xfrm>
            <a:off x="10598955" y="1536017"/>
            <a:ext cx="1010842" cy="1010381"/>
            <a:chOff x="4424793" y="3488664"/>
            <a:chExt cx="1612383" cy="1611648"/>
          </a:xfrm>
          <a:solidFill>
            <a:schemeClr val="accent4"/>
          </a:solidFill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18FAE54-CF1D-4FFD-A475-9DDDD5021E28}"/>
                </a:ext>
              </a:extLst>
            </p:cNvPr>
            <p:cNvSpPr/>
            <p:nvPr/>
          </p:nvSpPr>
          <p:spPr>
            <a:xfrm>
              <a:off x="4424793" y="3488664"/>
              <a:ext cx="1612383" cy="1611648"/>
            </a:xfrm>
            <a:custGeom>
              <a:avLst/>
              <a:gdLst>
                <a:gd name="connsiteX0" fmla="*/ 3281870 w 3281869"/>
                <a:gd name="connsiteY0" fmla="*/ 0 h 3280374"/>
                <a:gd name="connsiteX1" fmla="*/ 3281870 w 3281869"/>
                <a:gd name="connsiteY1" fmla="*/ 3280375 h 3280374"/>
                <a:gd name="connsiteX2" fmla="*/ 0 w 3281869"/>
                <a:gd name="connsiteY2" fmla="*/ 3280375 h 3280374"/>
                <a:gd name="connsiteX3" fmla="*/ 0 w 3281869"/>
                <a:gd name="connsiteY3" fmla="*/ 3252316 h 3280374"/>
                <a:gd name="connsiteX4" fmla="*/ 71 w 3281869"/>
                <a:gd name="connsiteY4" fmla="*/ 31904 h 3280374"/>
                <a:gd name="connsiteX5" fmla="*/ 2065 w 3281869"/>
                <a:gd name="connsiteY5" fmla="*/ 71 h 3280374"/>
                <a:gd name="connsiteX6" fmla="*/ 3281870 w 3281869"/>
                <a:gd name="connsiteY6" fmla="*/ 0 h 3280374"/>
                <a:gd name="connsiteX7" fmla="*/ 164222 w 3281869"/>
                <a:gd name="connsiteY7" fmla="*/ 3117435 h 3280374"/>
                <a:gd name="connsiteX8" fmla="*/ 3116082 w 3281869"/>
                <a:gd name="connsiteY8" fmla="*/ 3117435 h 3280374"/>
                <a:gd name="connsiteX9" fmla="*/ 3116082 w 3281869"/>
                <a:gd name="connsiteY9" fmla="*/ 165788 h 3280374"/>
                <a:gd name="connsiteX10" fmla="*/ 164222 w 3281869"/>
                <a:gd name="connsiteY10" fmla="*/ 165788 h 3280374"/>
                <a:gd name="connsiteX11" fmla="*/ 164222 w 3281869"/>
                <a:gd name="connsiteY11" fmla="*/ 3117435 h 328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81869" h="3280374">
                  <a:moveTo>
                    <a:pt x="3281870" y="0"/>
                  </a:moveTo>
                  <a:cubicBezTo>
                    <a:pt x="3281870" y="1092936"/>
                    <a:pt x="3281870" y="2185872"/>
                    <a:pt x="3281870" y="3280375"/>
                  </a:cubicBezTo>
                  <a:cubicBezTo>
                    <a:pt x="2187439" y="3280375"/>
                    <a:pt x="1095571" y="3280375"/>
                    <a:pt x="0" y="3280375"/>
                  </a:cubicBezTo>
                  <a:cubicBezTo>
                    <a:pt x="0" y="3271188"/>
                    <a:pt x="0" y="3261716"/>
                    <a:pt x="0" y="3252316"/>
                  </a:cubicBezTo>
                  <a:cubicBezTo>
                    <a:pt x="0" y="2178822"/>
                    <a:pt x="0" y="1105399"/>
                    <a:pt x="71" y="31904"/>
                  </a:cubicBezTo>
                  <a:cubicBezTo>
                    <a:pt x="71" y="21293"/>
                    <a:pt x="1353" y="10682"/>
                    <a:pt x="2065" y="71"/>
                  </a:cubicBezTo>
                  <a:cubicBezTo>
                    <a:pt x="1095357" y="0"/>
                    <a:pt x="2188578" y="0"/>
                    <a:pt x="3281870" y="0"/>
                  </a:cubicBezTo>
                  <a:close/>
                  <a:moveTo>
                    <a:pt x="164222" y="3117435"/>
                  </a:moveTo>
                  <a:cubicBezTo>
                    <a:pt x="1149196" y="3117435"/>
                    <a:pt x="2132104" y="3117435"/>
                    <a:pt x="3116082" y="3117435"/>
                  </a:cubicBezTo>
                  <a:cubicBezTo>
                    <a:pt x="3116082" y="2132461"/>
                    <a:pt x="3116082" y="1148840"/>
                    <a:pt x="3116082" y="165788"/>
                  </a:cubicBezTo>
                  <a:cubicBezTo>
                    <a:pt x="2131250" y="165788"/>
                    <a:pt x="1148341" y="165788"/>
                    <a:pt x="164222" y="165788"/>
                  </a:cubicBezTo>
                  <a:cubicBezTo>
                    <a:pt x="164222" y="1149837"/>
                    <a:pt x="164222" y="2132105"/>
                    <a:pt x="164222" y="3117435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5228012-B749-488E-B240-D281231C5842}"/>
                </a:ext>
              </a:extLst>
            </p:cNvPr>
            <p:cNvSpPr/>
            <p:nvPr/>
          </p:nvSpPr>
          <p:spPr>
            <a:xfrm>
              <a:off x="4831107" y="3784487"/>
              <a:ext cx="301701" cy="903352"/>
            </a:xfrm>
            <a:custGeom>
              <a:avLst/>
              <a:gdLst>
                <a:gd name="connsiteX0" fmla="*/ 144922 w 614086"/>
                <a:gd name="connsiteY0" fmla="*/ 511537 h 1838698"/>
                <a:gd name="connsiteX1" fmla="*/ 0 w 614086"/>
                <a:gd name="connsiteY1" fmla="*/ 511537 h 1838698"/>
                <a:gd name="connsiteX2" fmla="*/ 306936 w 614086"/>
                <a:gd name="connsiteY2" fmla="*/ 0 h 1838698"/>
                <a:gd name="connsiteX3" fmla="*/ 614086 w 614086"/>
                <a:gd name="connsiteY3" fmla="*/ 511893 h 1838698"/>
                <a:gd name="connsiteX4" fmla="*/ 471799 w 614086"/>
                <a:gd name="connsiteY4" fmla="*/ 511893 h 1838698"/>
                <a:gd name="connsiteX5" fmla="*/ 471799 w 614086"/>
                <a:gd name="connsiteY5" fmla="*/ 1838699 h 1838698"/>
                <a:gd name="connsiteX6" fmla="*/ 144922 w 614086"/>
                <a:gd name="connsiteY6" fmla="*/ 1838699 h 1838698"/>
                <a:gd name="connsiteX7" fmla="*/ 144922 w 614086"/>
                <a:gd name="connsiteY7" fmla="*/ 511537 h 183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4086" h="1838698">
                  <a:moveTo>
                    <a:pt x="144922" y="511537"/>
                  </a:moveTo>
                  <a:cubicBezTo>
                    <a:pt x="95784" y="511537"/>
                    <a:pt x="50705" y="511537"/>
                    <a:pt x="0" y="511537"/>
                  </a:cubicBezTo>
                  <a:cubicBezTo>
                    <a:pt x="103333" y="339339"/>
                    <a:pt x="204173" y="171272"/>
                    <a:pt x="306936" y="0"/>
                  </a:cubicBezTo>
                  <a:cubicBezTo>
                    <a:pt x="409984" y="171770"/>
                    <a:pt x="510825" y="339838"/>
                    <a:pt x="614086" y="511893"/>
                  </a:cubicBezTo>
                  <a:cubicBezTo>
                    <a:pt x="564165" y="511893"/>
                    <a:pt x="519157" y="511893"/>
                    <a:pt x="471799" y="511893"/>
                  </a:cubicBezTo>
                  <a:cubicBezTo>
                    <a:pt x="471799" y="955064"/>
                    <a:pt x="471799" y="1395813"/>
                    <a:pt x="471799" y="1838699"/>
                  </a:cubicBezTo>
                  <a:cubicBezTo>
                    <a:pt x="362057" y="1838699"/>
                    <a:pt x="254664" y="1838699"/>
                    <a:pt x="144922" y="1838699"/>
                  </a:cubicBezTo>
                  <a:cubicBezTo>
                    <a:pt x="144922" y="1397309"/>
                    <a:pt x="144922" y="956559"/>
                    <a:pt x="144922" y="511537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6AAD3A6-79F1-4182-93BD-A91EA567B4BA}"/>
                </a:ext>
              </a:extLst>
            </p:cNvPr>
            <p:cNvSpPr/>
            <p:nvPr/>
          </p:nvSpPr>
          <p:spPr>
            <a:xfrm>
              <a:off x="5332974" y="3784487"/>
              <a:ext cx="302015" cy="903702"/>
            </a:xfrm>
            <a:custGeom>
              <a:avLst/>
              <a:gdLst>
                <a:gd name="connsiteX0" fmla="*/ 614728 w 614727"/>
                <a:gd name="connsiteY0" fmla="*/ 511537 h 1839410"/>
                <a:gd name="connsiteX1" fmla="*/ 471372 w 614727"/>
                <a:gd name="connsiteY1" fmla="*/ 511537 h 1839410"/>
                <a:gd name="connsiteX2" fmla="*/ 471372 w 614727"/>
                <a:gd name="connsiteY2" fmla="*/ 1839411 h 1839410"/>
                <a:gd name="connsiteX3" fmla="*/ 144709 w 614727"/>
                <a:gd name="connsiteY3" fmla="*/ 1839411 h 1839410"/>
                <a:gd name="connsiteX4" fmla="*/ 144709 w 614727"/>
                <a:gd name="connsiteY4" fmla="*/ 512961 h 1839410"/>
                <a:gd name="connsiteX5" fmla="*/ 0 w 614727"/>
                <a:gd name="connsiteY5" fmla="*/ 512961 h 1839410"/>
                <a:gd name="connsiteX6" fmla="*/ 307649 w 614727"/>
                <a:gd name="connsiteY6" fmla="*/ 0 h 1839410"/>
                <a:gd name="connsiteX7" fmla="*/ 614728 w 614727"/>
                <a:gd name="connsiteY7" fmla="*/ 511537 h 183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4727" h="1839410">
                  <a:moveTo>
                    <a:pt x="614728" y="511537"/>
                  </a:moveTo>
                  <a:cubicBezTo>
                    <a:pt x="564664" y="511537"/>
                    <a:pt x="519513" y="511537"/>
                    <a:pt x="471372" y="511537"/>
                  </a:cubicBezTo>
                  <a:cubicBezTo>
                    <a:pt x="471372" y="955206"/>
                    <a:pt x="471372" y="1396597"/>
                    <a:pt x="471372" y="1839411"/>
                  </a:cubicBezTo>
                  <a:cubicBezTo>
                    <a:pt x="361487" y="1839411"/>
                    <a:pt x="254736" y="1839411"/>
                    <a:pt x="144709" y="1839411"/>
                  </a:cubicBezTo>
                  <a:cubicBezTo>
                    <a:pt x="144709" y="1397950"/>
                    <a:pt x="144709" y="956631"/>
                    <a:pt x="144709" y="512961"/>
                  </a:cubicBezTo>
                  <a:cubicBezTo>
                    <a:pt x="96425" y="512961"/>
                    <a:pt x="51275" y="512961"/>
                    <a:pt x="0" y="512961"/>
                  </a:cubicBezTo>
                  <a:cubicBezTo>
                    <a:pt x="103476" y="340479"/>
                    <a:pt x="204245" y="172340"/>
                    <a:pt x="307649" y="0"/>
                  </a:cubicBezTo>
                  <a:cubicBezTo>
                    <a:pt x="409985" y="170417"/>
                    <a:pt x="510825" y="338342"/>
                    <a:pt x="614728" y="511537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12250A4-50C1-4A75-A241-7E8B22FD4295}"/>
                </a:ext>
              </a:extLst>
            </p:cNvPr>
            <p:cNvSpPr/>
            <p:nvPr/>
          </p:nvSpPr>
          <p:spPr>
            <a:xfrm>
              <a:off x="4731637" y="4739971"/>
              <a:ext cx="1002124" cy="98491"/>
            </a:xfrm>
            <a:custGeom>
              <a:avLst/>
              <a:gdLst>
                <a:gd name="connsiteX0" fmla="*/ 0 w 2039739"/>
                <a:gd name="connsiteY0" fmla="*/ 200470 h 200470"/>
                <a:gd name="connsiteX1" fmla="*/ 0 w 2039739"/>
                <a:gd name="connsiteY1" fmla="*/ 0 h 200470"/>
                <a:gd name="connsiteX2" fmla="*/ 2039739 w 2039739"/>
                <a:gd name="connsiteY2" fmla="*/ 0 h 200470"/>
                <a:gd name="connsiteX3" fmla="*/ 2039739 w 2039739"/>
                <a:gd name="connsiteY3" fmla="*/ 200470 h 200470"/>
                <a:gd name="connsiteX4" fmla="*/ 0 w 2039739"/>
                <a:gd name="connsiteY4" fmla="*/ 200470 h 20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9739" h="200470">
                  <a:moveTo>
                    <a:pt x="0" y="200470"/>
                  </a:moveTo>
                  <a:cubicBezTo>
                    <a:pt x="0" y="133243"/>
                    <a:pt x="0" y="67512"/>
                    <a:pt x="0" y="0"/>
                  </a:cubicBezTo>
                  <a:cubicBezTo>
                    <a:pt x="679889" y="0"/>
                    <a:pt x="1358782" y="0"/>
                    <a:pt x="2039739" y="0"/>
                  </a:cubicBezTo>
                  <a:cubicBezTo>
                    <a:pt x="2039739" y="66016"/>
                    <a:pt x="2039739" y="132389"/>
                    <a:pt x="2039739" y="200470"/>
                  </a:cubicBezTo>
                  <a:cubicBezTo>
                    <a:pt x="1360847" y="200470"/>
                    <a:pt x="681883" y="200470"/>
                    <a:pt x="0" y="200470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2B68E4A-808F-4EFD-9A51-DEAF6344BBE2}"/>
              </a:ext>
            </a:extLst>
          </p:cNvPr>
          <p:cNvGrpSpPr/>
          <p:nvPr/>
        </p:nvGrpSpPr>
        <p:grpSpPr>
          <a:xfrm>
            <a:off x="7576694" y="1536017"/>
            <a:ext cx="1010403" cy="1010864"/>
            <a:chOff x="2667000" y="5246457"/>
            <a:chExt cx="1611683" cy="1612418"/>
          </a:xfrm>
          <a:solidFill>
            <a:schemeClr val="accent1"/>
          </a:solidFill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691E427-B061-4797-B87F-B25EBBD3B00E}"/>
                </a:ext>
              </a:extLst>
            </p:cNvPr>
            <p:cNvSpPr/>
            <p:nvPr/>
          </p:nvSpPr>
          <p:spPr>
            <a:xfrm>
              <a:off x="2667000" y="5246457"/>
              <a:ext cx="1611683" cy="1612418"/>
            </a:xfrm>
            <a:custGeom>
              <a:avLst/>
              <a:gdLst>
                <a:gd name="connsiteX0" fmla="*/ 0 w 3280445"/>
                <a:gd name="connsiteY0" fmla="*/ 2065 h 3281941"/>
                <a:gd name="connsiteX1" fmla="*/ 31833 w 3280445"/>
                <a:gd name="connsiteY1" fmla="*/ 71 h 3281941"/>
                <a:gd name="connsiteX2" fmla="*/ 3247046 w 3280445"/>
                <a:gd name="connsiteY2" fmla="*/ 0 h 3281941"/>
                <a:gd name="connsiteX3" fmla="*/ 3280446 w 3280445"/>
                <a:gd name="connsiteY3" fmla="*/ 0 h 3281941"/>
                <a:gd name="connsiteX4" fmla="*/ 3280446 w 3280445"/>
                <a:gd name="connsiteY4" fmla="*/ 3281941 h 3281941"/>
                <a:gd name="connsiteX5" fmla="*/ 0 w 3280445"/>
                <a:gd name="connsiteY5" fmla="*/ 3281941 h 3281941"/>
                <a:gd name="connsiteX6" fmla="*/ 0 w 3280445"/>
                <a:gd name="connsiteY6" fmla="*/ 2065 h 3281941"/>
                <a:gd name="connsiteX7" fmla="*/ 3117720 w 3280445"/>
                <a:gd name="connsiteY7" fmla="*/ 164507 h 3281941"/>
                <a:gd name="connsiteX8" fmla="*/ 165860 w 3280445"/>
                <a:gd name="connsiteY8" fmla="*/ 164507 h 3281941"/>
                <a:gd name="connsiteX9" fmla="*/ 165860 w 3280445"/>
                <a:gd name="connsiteY9" fmla="*/ 3116082 h 3281941"/>
                <a:gd name="connsiteX10" fmla="*/ 3117720 w 3280445"/>
                <a:gd name="connsiteY10" fmla="*/ 3116082 h 3281941"/>
                <a:gd name="connsiteX11" fmla="*/ 3117720 w 3280445"/>
                <a:gd name="connsiteY11" fmla="*/ 164507 h 328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80445" h="3281941">
                  <a:moveTo>
                    <a:pt x="0" y="2065"/>
                  </a:moveTo>
                  <a:cubicBezTo>
                    <a:pt x="10611" y="1353"/>
                    <a:pt x="21222" y="71"/>
                    <a:pt x="31833" y="71"/>
                  </a:cubicBezTo>
                  <a:cubicBezTo>
                    <a:pt x="1103547" y="0"/>
                    <a:pt x="2175332" y="0"/>
                    <a:pt x="3247046" y="0"/>
                  </a:cubicBezTo>
                  <a:cubicBezTo>
                    <a:pt x="3257586" y="0"/>
                    <a:pt x="3268197" y="0"/>
                    <a:pt x="3280446" y="0"/>
                  </a:cubicBezTo>
                  <a:cubicBezTo>
                    <a:pt x="3280446" y="1094218"/>
                    <a:pt x="3280446" y="2186086"/>
                    <a:pt x="3280446" y="3281941"/>
                  </a:cubicBezTo>
                  <a:cubicBezTo>
                    <a:pt x="2187296" y="3281941"/>
                    <a:pt x="1093648" y="3281941"/>
                    <a:pt x="0" y="3281941"/>
                  </a:cubicBezTo>
                  <a:cubicBezTo>
                    <a:pt x="0" y="2188649"/>
                    <a:pt x="0" y="1095357"/>
                    <a:pt x="0" y="2065"/>
                  </a:cubicBezTo>
                  <a:close/>
                  <a:moveTo>
                    <a:pt x="3117720" y="164507"/>
                  </a:moveTo>
                  <a:cubicBezTo>
                    <a:pt x="2132674" y="164507"/>
                    <a:pt x="1149765" y="164507"/>
                    <a:pt x="165860" y="164507"/>
                  </a:cubicBezTo>
                  <a:cubicBezTo>
                    <a:pt x="165860" y="1149481"/>
                    <a:pt x="165860" y="2133102"/>
                    <a:pt x="165860" y="3116082"/>
                  </a:cubicBezTo>
                  <a:cubicBezTo>
                    <a:pt x="1150691" y="3116082"/>
                    <a:pt x="2133671" y="3116082"/>
                    <a:pt x="3117720" y="3116082"/>
                  </a:cubicBezTo>
                  <a:cubicBezTo>
                    <a:pt x="3117720" y="2132034"/>
                    <a:pt x="3117720" y="1149765"/>
                    <a:pt x="3117720" y="164507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7624438-D067-47BC-BA64-F64D6401B672}"/>
                </a:ext>
              </a:extLst>
            </p:cNvPr>
            <p:cNvSpPr/>
            <p:nvPr/>
          </p:nvSpPr>
          <p:spPr>
            <a:xfrm>
              <a:off x="3113110" y="5624181"/>
              <a:ext cx="803029" cy="904197"/>
            </a:xfrm>
            <a:custGeom>
              <a:avLst/>
              <a:gdLst>
                <a:gd name="connsiteX0" fmla="*/ 235195 w 1634497"/>
                <a:gd name="connsiteY0" fmla="*/ 222984 h 1840417"/>
                <a:gd name="connsiteX1" fmla="*/ 130651 w 1634497"/>
                <a:gd name="connsiteY1" fmla="*/ 185097 h 1840417"/>
                <a:gd name="connsiteX2" fmla="*/ 229284 w 1634497"/>
                <a:gd name="connsiteY2" fmla="*/ 11974 h 1840417"/>
                <a:gd name="connsiteX3" fmla="*/ 247942 w 1634497"/>
                <a:gd name="connsiteY3" fmla="*/ 864 h 1840417"/>
                <a:gd name="connsiteX4" fmla="*/ 263894 w 1634497"/>
                <a:gd name="connsiteY4" fmla="*/ 508 h 1840417"/>
                <a:gd name="connsiteX5" fmla="*/ 1600884 w 1634497"/>
                <a:gd name="connsiteY5" fmla="*/ 508 h 1840417"/>
                <a:gd name="connsiteX6" fmla="*/ 1634497 w 1634497"/>
                <a:gd name="connsiteY6" fmla="*/ 508 h 1840417"/>
                <a:gd name="connsiteX7" fmla="*/ 1615127 w 1634497"/>
                <a:gd name="connsiteY7" fmla="*/ 142796 h 1840417"/>
                <a:gd name="connsiteX8" fmla="*/ 1362883 w 1634497"/>
                <a:gd name="connsiteY8" fmla="*/ 698130 h 1840417"/>
                <a:gd name="connsiteX9" fmla="*/ 885458 w 1634497"/>
                <a:gd name="connsiteY9" fmla="*/ 1003856 h 1840417"/>
                <a:gd name="connsiteX10" fmla="*/ 816878 w 1634497"/>
                <a:gd name="connsiteY10" fmla="*/ 1017600 h 1840417"/>
                <a:gd name="connsiteX11" fmla="*/ 816878 w 1634497"/>
                <a:gd name="connsiteY11" fmla="*/ 1676695 h 1840417"/>
                <a:gd name="connsiteX12" fmla="*/ 1223088 w 1634497"/>
                <a:gd name="connsiteY12" fmla="*/ 1676695 h 1840417"/>
                <a:gd name="connsiteX13" fmla="*/ 1223088 w 1634497"/>
                <a:gd name="connsiteY13" fmla="*/ 1840418 h 1840417"/>
                <a:gd name="connsiteX14" fmla="*/ 203931 w 1634497"/>
                <a:gd name="connsiteY14" fmla="*/ 1840418 h 1840417"/>
                <a:gd name="connsiteX15" fmla="*/ 203931 w 1634497"/>
                <a:gd name="connsiteY15" fmla="*/ 1677977 h 1840417"/>
                <a:gd name="connsiteX16" fmla="*/ 610141 w 1634497"/>
                <a:gd name="connsiteY16" fmla="*/ 1677977 h 1840417"/>
                <a:gd name="connsiteX17" fmla="*/ 610141 w 1634497"/>
                <a:gd name="connsiteY17" fmla="*/ 1642796 h 1840417"/>
                <a:gd name="connsiteX18" fmla="*/ 610853 w 1634497"/>
                <a:gd name="connsiteY18" fmla="*/ 1053350 h 1840417"/>
                <a:gd name="connsiteX19" fmla="*/ 574534 w 1634497"/>
                <a:gd name="connsiteY19" fmla="*/ 1009696 h 1840417"/>
                <a:gd name="connsiteX20" fmla="*/ 133642 w 1634497"/>
                <a:gd name="connsiteY20" fmla="*/ 769915 h 1840417"/>
                <a:gd name="connsiteX21" fmla="*/ 10939 w 1634497"/>
                <a:gd name="connsiteY21" fmla="*/ 625206 h 1840417"/>
                <a:gd name="connsiteX22" fmla="*/ 9158 w 1634497"/>
                <a:gd name="connsiteY22" fmla="*/ 576139 h 1840417"/>
                <a:gd name="connsiteX23" fmla="*/ 219883 w 1634497"/>
                <a:gd name="connsiteY23" fmla="*/ 247767 h 1840417"/>
                <a:gd name="connsiteX24" fmla="*/ 235195 w 1634497"/>
                <a:gd name="connsiteY24" fmla="*/ 222984 h 184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34497" h="1840417">
                  <a:moveTo>
                    <a:pt x="235195" y="222984"/>
                  </a:moveTo>
                  <a:cubicBezTo>
                    <a:pt x="198732" y="209738"/>
                    <a:pt x="165546" y="197703"/>
                    <a:pt x="130651" y="185097"/>
                  </a:cubicBezTo>
                  <a:cubicBezTo>
                    <a:pt x="164051" y="126203"/>
                    <a:pt x="196169" y="68804"/>
                    <a:pt x="229284" y="11974"/>
                  </a:cubicBezTo>
                  <a:cubicBezTo>
                    <a:pt x="232488" y="6419"/>
                    <a:pt x="241105" y="3286"/>
                    <a:pt x="247942" y="864"/>
                  </a:cubicBezTo>
                  <a:cubicBezTo>
                    <a:pt x="252713" y="-845"/>
                    <a:pt x="258553" y="508"/>
                    <a:pt x="263894" y="508"/>
                  </a:cubicBezTo>
                  <a:cubicBezTo>
                    <a:pt x="709557" y="508"/>
                    <a:pt x="1155221" y="508"/>
                    <a:pt x="1600884" y="508"/>
                  </a:cubicBezTo>
                  <a:cubicBezTo>
                    <a:pt x="1610498" y="508"/>
                    <a:pt x="1620112" y="508"/>
                    <a:pt x="1634497" y="508"/>
                  </a:cubicBezTo>
                  <a:cubicBezTo>
                    <a:pt x="1627874" y="50003"/>
                    <a:pt x="1623815" y="96862"/>
                    <a:pt x="1615127" y="142796"/>
                  </a:cubicBezTo>
                  <a:cubicBezTo>
                    <a:pt x="1576315" y="348322"/>
                    <a:pt x="1497195" y="536116"/>
                    <a:pt x="1362883" y="698130"/>
                  </a:cubicBezTo>
                  <a:cubicBezTo>
                    <a:pt x="1236477" y="850530"/>
                    <a:pt x="1080445" y="957993"/>
                    <a:pt x="885458" y="1003856"/>
                  </a:cubicBezTo>
                  <a:cubicBezTo>
                    <a:pt x="863097" y="1009126"/>
                    <a:pt x="840308" y="1012900"/>
                    <a:pt x="816878" y="1017600"/>
                  </a:cubicBezTo>
                  <a:cubicBezTo>
                    <a:pt x="816878" y="1237370"/>
                    <a:pt x="816878" y="1455786"/>
                    <a:pt x="816878" y="1676695"/>
                  </a:cubicBezTo>
                  <a:cubicBezTo>
                    <a:pt x="952400" y="1676695"/>
                    <a:pt x="1086854" y="1676695"/>
                    <a:pt x="1223088" y="1676695"/>
                  </a:cubicBezTo>
                  <a:cubicBezTo>
                    <a:pt x="1223088" y="1732242"/>
                    <a:pt x="1223088" y="1785298"/>
                    <a:pt x="1223088" y="1840418"/>
                  </a:cubicBezTo>
                  <a:cubicBezTo>
                    <a:pt x="884034" y="1840418"/>
                    <a:pt x="545122" y="1840418"/>
                    <a:pt x="203931" y="1840418"/>
                  </a:cubicBezTo>
                  <a:cubicBezTo>
                    <a:pt x="203931" y="1787790"/>
                    <a:pt x="203931" y="1734806"/>
                    <a:pt x="203931" y="1677977"/>
                  </a:cubicBezTo>
                  <a:cubicBezTo>
                    <a:pt x="337673" y="1677977"/>
                    <a:pt x="472696" y="1677977"/>
                    <a:pt x="610141" y="1677977"/>
                  </a:cubicBezTo>
                  <a:cubicBezTo>
                    <a:pt x="610141" y="1663805"/>
                    <a:pt x="610141" y="1653336"/>
                    <a:pt x="610141" y="1642796"/>
                  </a:cubicBezTo>
                  <a:cubicBezTo>
                    <a:pt x="610141" y="1446314"/>
                    <a:pt x="609500" y="1249832"/>
                    <a:pt x="610853" y="1053350"/>
                  </a:cubicBezTo>
                  <a:cubicBezTo>
                    <a:pt x="611067" y="1024651"/>
                    <a:pt x="604017" y="1015037"/>
                    <a:pt x="574534" y="1009696"/>
                  </a:cubicBezTo>
                  <a:cubicBezTo>
                    <a:pt x="401624" y="978361"/>
                    <a:pt x="255776" y="894541"/>
                    <a:pt x="133642" y="769915"/>
                  </a:cubicBezTo>
                  <a:cubicBezTo>
                    <a:pt x="89489" y="724907"/>
                    <a:pt x="52172" y="673205"/>
                    <a:pt x="10939" y="625206"/>
                  </a:cubicBezTo>
                  <a:cubicBezTo>
                    <a:pt x="-3518" y="608328"/>
                    <a:pt x="-3162" y="595082"/>
                    <a:pt x="9158" y="576139"/>
                  </a:cubicBezTo>
                  <a:cubicBezTo>
                    <a:pt x="80231" y="467251"/>
                    <a:pt x="149808" y="357366"/>
                    <a:pt x="219883" y="247767"/>
                  </a:cubicBezTo>
                  <a:cubicBezTo>
                    <a:pt x="224583" y="240432"/>
                    <a:pt x="229070" y="232954"/>
                    <a:pt x="235195" y="222984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D3991E1-4BA0-445E-AC68-D2EAE49719B9}"/>
                </a:ext>
              </a:extLst>
            </p:cNvPr>
            <p:cNvSpPr/>
            <p:nvPr/>
          </p:nvSpPr>
          <p:spPr>
            <a:xfrm>
              <a:off x="3011631" y="5625376"/>
              <a:ext cx="158530" cy="244390"/>
            </a:xfrm>
            <a:custGeom>
              <a:avLst/>
              <a:gdLst>
                <a:gd name="connsiteX0" fmla="*/ 188648 w 322674"/>
                <a:gd name="connsiteY0" fmla="*/ 237644 h 497436"/>
                <a:gd name="connsiteX1" fmla="*/ 286783 w 322674"/>
                <a:gd name="connsiteY1" fmla="*/ 273822 h 497436"/>
                <a:gd name="connsiteX2" fmla="*/ 143498 w 322674"/>
                <a:gd name="connsiteY2" fmla="*/ 497436 h 497436"/>
                <a:gd name="connsiteX3" fmla="*/ 0 w 322674"/>
                <a:gd name="connsiteY3" fmla="*/ 0 h 497436"/>
                <a:gd name="connsiteX4" fmla="*/ 322675 w 322674"/>
                <a:gd name="connsiteY4" fmla="*/ 0 h 497436"/>
                <a:gd name="connsiteX5" fmla="*/ 188648 w 322674"/>
                <a:gd name="connsiteY5" fmla="*/ 237644 h 49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674" h="497436">
                  <a:moveTo>
                    <a:pt x="188648" y="237644"/>
                  </a:moveTo>
                  <a:cubicBezTo>
                    <a:pt x="221479" y="249751"/>
                    <a:pt x="252884" y="261359"/>
                    <a:pt x="286783" y="273822"/>
                  </a:cubicBezTo>
                  <a:cubicBezTo>
                    <a:pt x="238784" y="348668"/>
                    <a:pt x="191924" y="421806"/>
                    <a:pt x="143498" y="497436"/>
                  </a:cubicBezTo>
                  <a:cubicBezTo>
                    <a:pt x="61672" y="339695"/>
                    <a:pt x="14029" y="175901"/>
                    <a:pt x="0" y="0"/>
                  </a:cubicBezTo>
                  <a:cubicBezTo>
                    <a:pt x="107463" y="0"/>
                    <a:pt x="213146" y="0"/>
                    <a:pt x="322675" y="0"/>
                  </a:cubicBezTo>
                  <a:cubicBezTo>
                    <a:pt x="277810" y="79476"/>
                    <a:pt x="233656" y="157812"/>
                    <a:pt x="188648" y="237644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1C6E24F-D095-4B18-9476-8A60644706DA}"/>
              </a:ext>
            </a:extLst>
          </p:cNvPr>
          <p:cNvGrpSpPr/>
          <p:nvPr/>
        </p:nvGrpSpPr>
        <p:grpSpPr>
          <a:xfrm>
            <a:off x="9088076" y="1536016"/>
            <a:ext cx="1009899" cy="1009679"/>
            <a:chOff x="4425527" y="5247366"/>
            <a:chExt cx="1610878" cy="1610528"/>
          </a:xfrm>
          <a:solidFill>
            <a:schemeClr val="accent2"/>
          </a:solidFill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7B641BD-41C7-485D-9822-0CB72E06E82F}"/>
                </a:ext>
              </a:extLst>
            </p:cNvPr>
            <p:cNvSpPr/>
            <p:nvPr/>
          </p:nvSpPr>
          <p:spPr>
            <a:xfrm>
              <a:off x="4425527" y="5247366"/>
              <a:ext cx="1610878" cy="1610528"/>
            </a:xfrm>
            <a:custGeom>
              <a:avLst/>
              <a:gdLst>
                <a:gd name="connsiteX0" fmla="*/ 0 w 3278807"/>
                <a:gd name="connsiteY0" fmla="*/ 3278095 h 3278095"/>
                <a:gd name="connsiteX1" fmla="*/ 0 w 3278807"/>
                <a:gd name="connsiteY1" fmla="*/ 0 h 3278095"/>
                <a:gd name="connsiteX2" fmla="*/ 3278808 w 3278807"/>
                <a:gd name="connsiteY2" fmla="*/ 0 h 3278095"/>
                <a:gd name="connsiteX3" fmla="*/ 3278808 w 3278807"/>
                <a:gd name="connsiteY3" fmla="*/ 3278095 h 3278095"/>
                <a:gd name="connsiteX4" fmla="*/ 0 w 3278807"/>
                <a:gd name="connsiteY4" fmla="*/ 3278095 h 3278095"/>
                <a:gd name="connsiteX5" fmla="*/ 162726 w 3278807"/>
                <a:gd name="connsiteY5" fmla="*/ 3114016 h 3278095"/>
                <a:gd name="connsiteX6" fmla="*/ 3114444 w 3278807"/>
                <a:gd name="connsiteY6" fmla="*/ 3114016 h 3278095"/>
                <a:gd name="connsiteX7" fmla="*/ 3114444 w 3278807"/>
                <a:gd name="connsiteY7" fmla="*/ 163011 h 3278095"/>
                <a:gd name="connsiteX8" fmla="*/ 162726 w 3278807"/>
                <a:gd name="connsiteY8" fmla="*/ 163011 h 3278095"/>
                <a:gd name="connsiteX9" fmla="*/ 162726 w 3278807"/>
                <a:gd name="connsiteY9" fmla="*/ 3114016 h 327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8807" h="3278095">
                  <a:moveTo>
                    <a:pt x="0" y="3278095"/>
                  </a:moveTo>
                  <a:cubicBezTo>
                    <a:pt x="0" y="2185516"/>
                    <a:pt x="0" y="1093719"/>
                    <a:pt x="0" y="0"/>
                  </a:cubicBezTo>
                  <a:cubicBezTo>
                    <a:pt x="1092438" y="0"/>
                    <a:pt x="2184875" y="0"/>
                    <a:pt x="3278808" y="0"/>
                  </a:cubicBezTo>
                  <a:cubicBezTo>
                    <a:pt x="3278808" y="1092509"/>
                    <a:pt x="3278808" y="2184305"/>
                    <a:pt x="3278808" y="3278095"/>
                  </a:cubicBezTo>
                  <a:cubicBezTo>
                    <a:pt x="2186370" y="3278095"/>
                    <a:pt x="1093933" y="3278095"/>
                    <a:pt x="0" y="3278095"/>
                  </a:cubicBezTo>
                  <a:close/>
                  <a:moveTo>
                    <a:pt x="162726" y="3114016"/>
                  </a:moveTo>
                  <a:cubicBezTo>
                    <a:pt x="1148270" y="3114016"/>
                    <a:pt x="2131891" y="3114016"/>
                    <a:pt x="3114444" y="3114016"/>
                  </a:cubicBezTo>
                  <a:cubicBezTo>
                    <a:pt x="3114444" y="2129042"/>
                    <a:pt x="3114444" y="1146133"/>
                    <a:pt x="3114444" y="163011"/>
                  </a:cubicBezTo>
                  <a:cubicBezTo>
                    <a:pt x="2129612" y="163011"/>
                    <a:pt x="1146775" y="163011"/>
                    <a:pt x="162726" y="163011"/>
                  </a:cubicBezTo>
                  <a:cubicBezTo>
                    <a:pt x="162726" y="1146988"/>
                    <a:pt x="162726" y="2129185"/>
                    <a:pt x="162726" y="3114016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3102C35-3CB8-4EE0-8495-A4F41D2EDA1F}"/>
                </a:ext>
              </a:extLst>
            </p:cNvPr>
            <p:cNvSpPr/>
            <p:nvPr/>
          </p:nvSpPr>
          <p:spPr>
            <a:xfrm>
              <a:off x="4745421" y="5548857"/>
              <a:ext cx="1005028" cy="1024172"/>
            </a:xfrm>
            <a:custGeom>
              <a:avLst/>
              <a:gdLst>
                <a:gd name="connsiteX0" fmla="*/ 510255 w 2045649"/>
                <a:gd name="connsiteY0" fmla="*/ 897451 h 2084615"/>
                <a:gd name="connsiteX1" fmla="*/ 375445 w 2045649"/>
                <a:gd name="connsiteY1" fmla="*/ 810925 h 2084615"/>
                <a:gd name="connsiteX2" fmla="*/ 61316 w 2045649"/>
                <a:gd name="connsiteY2" fmla="*/ 841547 h 2084615"/>
                <a:gd name="connsiteX3" fmla="*/ 0 w 2045649"/>
                <a:gd name="connsiteY3" fmla="*/ 891326 h 2084615"/>
                <a:gd name="connsiteX4" fmla="*/ 23786 w 2045649"/>
                <a:gd name="connsiteY4" fmla="*/ 774035 h 2084615"/>
                <a:gd name="connsiteX5" fmla="*/ 302023 w 2045649"/>
                <a:gd name="connsiteY5" fmla="*/ 412762 h 2084615"/>
                <a:gd name="connsiteX6" fmla="*/ 789917 w 2045649"/>
                <a:gd name="connsiteY6" fmla="*/ 222689 h 2084615"/>
                <a:gd name="connsiteX7" fmla="*/ 940536 w 2045649"/>
                <a:gd name="connsiteY7" fmla="*/ 202891 h 2084615"/>
                <a:gd name="connsiteX8" fmla="*/ 940536 w 2045649"/>
                <a:gd name="connsiteY8" fmla="*/ 0 h 2084615"/>
                <a:gd name="connsiteX9" fmla="*/ 1105612 w 2045649"/>
                <a:gd name="connsiteY9" fmla="*/ 0 h 2084615"/>
                <a:gd name="connsiteX10" fmla="*/ 1105612 w 2045649"/>
                <a:gd name="connsiteY10" fmla="*/ 200897 h 2084615"/>
                <a:gd name="connsiteX11" fmla="*/ 1319542 w 2045649"/>
                <a:gd name="connsiteY11" fmla="*/ 234084 h 2084615"/>
                <a:gd name="connsiteX12" fmla="*/ 1867612 w 2045649"/>
                <a:gd name="connsiteY12" fmla="*/ 514813 h 2084615"/>
                <a:gd name="connsiteX13" fmla="*/ 2043371 w 2045649"/>
                <a:gd name="connsiteY13" fmla="*/ 860775 h 2084615"/>
                <a:gd name="connsiteX14" fmla="*/ 2045650 w 2045649"/>
                <a:gd name="connsiteY14" fmla="*/ 895030 h 2084615"/>
                <a:gd name="connsiteX15" fmla="*/ 1838486 w 2045649"/>
                <a:gd name="connsiteY15" fmla="*/ 798106 h 2084615"/>
                <a:gd name="connsiteX16" fmla="*/ 1608889 w 2045649"/>
                <a:gd name="connsiteY16" fmla="*/ 833144 h 2084615"/>
                <a:gd name="connsiteX17" fmla="*/ 1536107 w 2045649"/>
                <a:gd name="connsiteY17" fmla="*/ 905142 h 2084615"/>
                <a:gd name="connsiteX18" fmla="*/ 1391327 w 2045649"/>
                <a:gd name="connsiteY18" fmla="*/ 808717 h 2084615"/>
                <a:gd name="connsiteX19" fmla="*/ 1137944 w 2045649"/>
                <a:gd name="connsiteY19" fmla="*/ 816622 h 2084615"/>
                <a:gd name="connsiteX20" fmla="*/ 1106039 w 2045649"/>
                <a:gd name="connsiteY20" fmla="*/ 858781 h 2084615"/>
                <a:gd name="connsiteX21" fmla="*/ 1106752 w 2045649"/>
                <a:gd name="connsiteY21" fmla="*/ 1825880 h 2084615"/>
                <a:gd name="connsiteX22" fmla="*/ 905712 w 2045649"/>
                <a:gd name="connsiteY22" fmla="*/ 2079690 h 2084615"/>
                <a:gd name="connsiteX23" fmla="*/ 619570 w 2045649"/>
                <a:gd name="connsiteY23" fmla="*/ 1878508 h 2084615"/>
                <a:gd name="connsiteX24" fmla="*/ 613018 w 2045649"/>
                <a:gd name="connsiteY24" fmla="*/ 1799958 h 2084615"/>
                <a:gd name="connsiteX25" fmla="*/ 779875 w 2045649"/>
                <a:gd name="connsiteY25" fmla="*/ 1799958 h 2084615"/>
                <a:gd name="connsiteX26" fmla="*/ 779875 w 2045649"/>
                <a:gd name="connsiteY26" fmla="*/ 1835921 h 2084615"/>
                <a:gd name="connsiteX27" fmla="*/ 860918 w 2045649"/>
                <a:gd name="connsiteY27" fmla="*/ 1920881 h 2084615"/>
                <a:gd name="connsiteX28" fmla="*/ 941604 w 2045649"/>
                <a:gd name="connsiteY28" fmla="*/ 1835494 h 2084615"/>
                <a:gd name="connsiteX29" fmla="*/ 941747 w 2045649"/>
                <a:gd name="connsiteY29" fmla="*/ 924655 h 2084615"/>
                <a:gd name="connsiteX30" fmla="*/ 941035 w 2045649"/>
                <a:gd name="connsiteY30" fmla="*/ 844324 h 2084615"/>
                <a:gd name="connsiteX31" fmla="*/ 926934 w 2045649"/>
                <a:gd name="connsiteY31" fmla="*/ 823316 h 2084615"/>
                <a:gd name="connsiteX32" fmla="*/ 565376 w 2045649"/>
                <a:gd name="connsiteY32" fmla="*/ 845749 h 2084615"/>
                <a:gd name="connsiteX33" fmla="*/ 510255 w 2045649"/>
                <a:gd name="connsiteY33" fmla="*/ 897451 h 208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45649" h="2084615">
                  <a:moveTo>
                    <a:pt x="510255" y="897451"/>
                  </a:moveTo>
                  <a:cubicBezTo>
                    <a:pt x="484832" y="844182"/>
                    <a:pt x="431563" y="824527"/>
                    <a:pt x="375445" y="810925"/>
                  </a:cubicBezTo>
                  <a:cubicBezTo>
                    <a:pt x="267483" y="784718"/>
                    <a:pt x="161445" y="788634"/>
                    <a:pt x="61316" y="841547"/>
                  </a:cubicBezTo>
                  <a:cubicBezTo>
                    <a:pt x="40094" y="852728"/>
                    <a:pt x="23216" y="872169"/>
                    <a:pt x="0" y="891326"/>
                  </a:cubicBezTo>
                  <a:cubicBezTo>
                    <a:pt x="7905" y="851303"/>
                    <a:pt x="12676" y="811708"/>
                    <a:pt x="23786" y="774035"/>
                  </a:cubicBezTo>
                  <a:cubicBezTo>
                    <a:pt x="69862" y="618146"/>
                    <a:pt x="171700" y="503846"/>
                    <a:pt x="302023" y="412762"/>
                  </a:cubicBezTo>
                  <a:cubicBezTo>
                    <a:pt x="449081" y="310070"/>
                    <a:pt x="613660" y="250748"/>
                    <a:pt x="789917" y="222689"/>
                  </a:cubicBezTo>
                  <a:cubicBezTo>
                    <a:pt x="839055" y="214855"/>
                    <a:pt x="888549" y="209657"/>
                    <a:pt x="940536" y="202891"/>
                  </a:cubicBezTo>
                  <a:cubicBezTo>
                    <a:pt x="940536" y="137089"/>
                    <a:pt x="940536" y="69648"/>
                    <a:pt x="940536" y="0"/>
                  </a:cubicBezTo>
                  <a:cubicBezTo>
                    <a:pt x="996013" y="0"/>
                    <a:pt x="1049068" y="0"/>
                    <a:pt x="1105612" y="0"/>
                  </a:cubicBezTo>
                  <a:cubicBezTo>
                    <a:pt x="1105612" y="67013"/>
                    <a:pt x="1105612" y="135166"/>
                    <a:pt x="1105612" y="200897"/>
                  </a:cubicBezTo>
                  <a:cubicBezTo>
                    <a:pt x="1179462" y="212149"/>
                    <a:pt x="1250250" y="219413"/>
                    <a:pt x="1319542" y="234084"/>
                  </a:cubicBezTo>
                  <a:cubicBezTo>
                    <a:pt x="1527276" y="277952"/>
                    <a:pt x="1715568" y="361985"/>
                    <a:pt x="1867612" y="514813"/>
                  </a:cubicBezTo>
                  <a:cubicBezTo>
                    <a:pt x="1963183" y="610882"/>
                    <a:pt x="2025709" y="724683"/>
                    <a:pt x="2043371" y="860775"/>
                  </a:cubicBezTo>
                  <a:cubicBezTo>
                    <a:pt x="2044653" y="870460"/>
                    <a:pt x="2044653" y="880288"/>
                    <a:pt x="2045650" y="895030"/>
                  </a:cubicBezTo>
                  <a:cubicBezTo>
                    <a:pt x="1992666" y="821749"/>
                    <a:pt x="1915896" y="806652"/>
                    <a:pt x="1838486" y="798106"/>
                  </a:cubicBezTo>
                  <a:cubicBezTo>
                    <a:pt x="1759722" y="789418"/>
                    <a:pt x="1681813" y="798675"/>
                    <a:pt x="1608889" y="833144"/>
                  </a:cubicBezTo>
                  <a:cubicBezTo>
                    <a:pt x="1577127" y="848170"/>
                    <a:pt x="1548783" y="867611"/>
                    <a:pt x="1536107" y="905142"/>
                  </a:cubicBezTo>
                  <a:cubicBezTo>
                    <a:pt x="1506410" y="841048"/>
                    <a:pt x="1449011" y="822746"/>
                    <a:pt x="1391327" y="808717"/>
                  </a:cubicBezTo>
                  <a:cubicBezTo>
                    <a:pt x="1306724" y="788136"/>
                    <a:pt x="1221906" y="791412"/>
                    <a:pt x="1137944" y="816622"/>
                  </a:cubicBezTo>
                  <a:cubicBezTo>
                    <a:pt x="1115440" y="823387"/>
                    <a:pt x="1105897" y="832431"/>
                    <a:pt x="1106039" y="858781"/>
                  </a:cubicBezTo>
                  <a:cubicBezTo>
                    <a:pt x="1107250" y="1181171"/>
                    <a:pt x="1107037" y="1503490"/>
                    <a:pt x="1106752" y="1825880"/>
                  </a:cubicBezTo>
                  <a:cubicBezTo>
                    <a:pt x="1106681" y="1956204"/>
                    <a:pt x="1029982" y="2052415"/>
                    <a:pt x="905712" y="2079690"/>
                  </a:cubicBezTo>
                  <a:cubicBezTo>
                    <a:pt x="776243" y="2108105"/>
                    <a:pt x="636377" y="2009971"/>
                    <a:pt x="619570" y="1878508"/>
                  </a:cubicBezTo>
                  <a:cubicBezTo>
                    <a:pt x="616295" y="1853155"/>
                    <a:pt x="615297" y="1827447"/>
                    <a:pt x="613018" y="1799958"/>
                  </a:cubicBezTo>
                  <a:cubicBezTo>
                    <a:pt x="669634" y="1799958"/>
                    <a:pt x="722761" y="1799958"/>
                    <a:pt x="779875" y="1799958"/>
                  </a:cubicBezTo>
                  <a:cubicBezTo>
                    <a:pt x="779875" y="1811779"/>
                    <a:pt x="779733" y="1823815"/>
                    <a:pt x="779875" y="1835921"/>
                  </a:cubicBezTo>
                  <a:cubicBezTo>
                    <a:pt x="780658" y="1884704"/>
                    <a:pt x="815340" y="1921023"/>
                    <a:pt x="860918" y="1920881"/>
                  </a:cubicBezTo>
                  <a:cubicBezTo>
                    <a:pt x="906353" y="1920738"/>
                    <a:pt x="941533" y="1884205"/>
                    <a:pt x="941604" y="1835494"/>
                  </a:cubicBezTo>
                  <a:cubicBezTo>
                    <a:pt x="941818" y="1531905"/>
                    <a:pt x="941747" y="1228244"/>
                    <a:pt x="941747" y="924655"/>
                  </a:cubicBezTo>
                  <a:cubicBezTo>
                    <a:pt x="941747" y="897878"/>
                    <a:pt x="942744" y="871030"/>
                    <a:pt x="941035" y="844324"/>
                  </a:cubicBezTo>
                  <a:cubicBezTo>
                    <a:pt x="940536" y="836847"/>
                    <a:pt x="933486" y="825452"/>
                    <a:pt x="926934" y="823316"/>
                  </a:cubicBezTo>
                  <a:cubicBezTo>
                    <a:pt x="803590" y="782367"/>
                    <a:pt x="681812" y="781940"/>
                    <a:pt x="565376" y="845749"/>
                  </a:cubicBezTo>
                  <a:cubicBezTo>
                    <a:pt x="544011" y="857499"/>
                    <a:pt x="528558" y="879861"/>
                    <a:pt x="510255" y="897451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8CC0DB6-64EB-4600-84BA-04ADBECCBAE4}"/>
              </a:ext>
            </a:extLst>
          </p:cNvPr>
          <p:cNvGrpSpPr/>
          <p:nvPr/>
        </p:nvGrpSpPr>
        <p:grpSpPr>
          <a:xfrm>
            <a:off x="824211" y="1393615"/>
            <a:ext cx="4473200" cy="2405356"/>
            <a:chOff x="4130161" y="697789"/>
            <a:chExt cx="7310734" cy="3931172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A8340B67-2DCA-412D-86C6-A58BE23E1CCB}"/>
                </a:ext>
              </a:extLst>
            </p:cNvPr>
            <p:cNvGrpSpPr/>
            <p:nvPr/>
          </p:nvGrpSpPr>
          <p:grpSpPr>
            <a:xfrm>
              <a:off x="4130161" y="697789"/>
              <a:ext cx="7310734" cy="3931172"/>
              <a:chOff x="4130161" y="697789"/>
              <a:chExt cx="7310734" cy="3931172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9DA91364-8B29-49FA-9779-9BCEA7C7D993}"/>
                  </a:ext>
                </a:extLst>
              </p:cNvPr>
              <p:cNvSpPr/>
              <p:nvPr/>
            </p:nvSpPr>
            <p:spPr>
              <a:xfrm>
                <a:off x="8869468" y="1122246"/>
                <a:ext cx="1715605" cy="2838861"/>
              </a:xfrm>
              <a:custGeom>
                <a:avLst/>
                <a:gdLst>
                  <a:gd name="connsiteX0" fmla="*/ 14409 w 1715605"/>
                  <a:gd name="connsiteY0" fmla="*/ 530084 h 2838861"/>
                  <a:gd name="connsiteX1" fmla="*/ 1715606 w 1715605"/>
                  <a:gd name="connsiteY1" fmla="*/ 0 h 2838861"/>
                  <a:gd name="connsiteX2" fmla="*/ 1713805 w 1715605"/>
                  <a:gd name="connsiteY2" fmla="*/ 2106131 h 2838861"/>
                  <a:gd name="connsiteX3" fmla="*/ 0 w 1715605"/>
                  <a:gd name="connsiteY3" fmla="*/ 2838862 h 283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5605" h="2838861">
                    <a:moveTo>
                      <a:pt x="14409" y="530084"/>
                    </a:moveTo>
                    <a:lnTo>
                      <a:pt x="1715606" y="0"/>
                    </a:lnTo>
                    <a:lnTo>
                      <a:pt x="1713805" y="2106131"/>
                    </a:lnTo>
                    <a:lnTo>
                      <a:pt x="0" y="2838862"/>
                    </a:lnTo>
                    <a:close/>
                  </a:path>
                </a:pathLst>
              </a:custGeom>
              <a:solidFill>
                <a:srgbClr val="575957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BDB5659-01CD-4BBC-82E4-2AB370DF6DC5}"/>
                  </a:ext>
                </a:extLst>
              </p:cNvPr>
              <p:cNvSpPr/>
              <p:nvPr/>
            </p:nvSpPr>
            <p:spPr>
              <a:xfrm>
                <a:off x="8869468" y="3108632"/>
                <a:ext cx="1706857" cy="859115"/>
              </a:xfrm>
              <a:custGeom>
                <a:avLst/>
                <a:gdLst>
                  <a:gd name="connsiteX0" fmla="*/ 1706858 w 1706857"/>
                  <a:gd name="connsiteY0" fmla="*/ 108734 h 859115"/>
                  <a:gd name="connsiteX1" fmla="*/ 0 w 1706857"/>
                  <a:gd name="connsiteY1" fmla="*/ 859115 h 859115"/>
                  <a:gd name="connsiteX2" fmla="*/ 5352 w 1706857"/>
                  <a:gd name="connsiteY2" fmla="*/ 0 h 859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857" h="859115">
                    <a:moveTo>
                      <a:pt x="1706858" y="108734"/>
                    </a:moveTo>
                    <a:lnTo>
                      <a:pt x="0" y="859115"/>
                    </a:lnTo>
                    <a:lnTo>
                      <a:pt x="5352" y="0"/>
                    </a:lnTo>
                    <a:close/>
                  </a:path>
                </a:pathLst>
              </a:custGeom>
              <a:solidFill>
                <a:srgbClr val="534D49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44F0F7D-019F-4AF8-A589-108D4F3801B8}"/>
                  </a:ext>
                </a:extLst>
              </p:cNvPr>
              <p:cNvSpPr/>
              <p:nvPr/>
            </p:nvSpPr>
            <p:spPr>
              <a:xfrm>
                <a:off x="10576326" y="1187548"/>
                <a:ext cx="864569" cy="2037484"/>
              </a:xfrm>
              <a:custGeom>
                <a:avLst/>
                <a:gdLst>
                  <a:gd name="connsiteX0" fmla="*/ 821704 w 864569"/>
                  <a:gd name="connsiteY0" fmla="*/ 2037484 h 2037484"/>
                  <a:gd name="connsiteX1" fmla="*/ 42865 w 864569"/>
                  <a:gd name="connsiteY1" fmla="*/ 2037484 h 2037484"/>
                  <a:gd name="connsiteX2" fmla="*/ 0 w 864569"/>
                  <a:gd name="connsiteY2" fmla="*/ 1994619 h 2037484"/>
                  <a:gd name="connsiteX3" fmla="*/ 0 w 864569"/>
                  <a:gd name="connsiteY3" fmla="*/ 42866 h 2037484"/>
                  <a:gd name="connsiteX4" fmla="*/ 42865 w 864569"/>
                  <a:gd name="connsiteY4" fmla="*/ 0 h 2037484"/>
                  <a:gd name="connsiteX5" fmla="*/ 821704 w 864569"/>
                  <a:gd name="connsiteY5" fmla="*/ 0 h 2037484"/>
                  <a:gd name="connsiteX6" fmla="*/ 864570 w 864569"/>
                  <a:gd name="connsiteY6" fmla="*/ 42866 h 2037484"/>
                  <a:gd name="connsiteX7" fmla="*/ 864570 w 864569"/>
                  <a:gd name="connsiteY7" fmla="*/ 1994619 h 2037484"/>
                  <a:gd name="connsiteX8" fmla="*/ 821704 w 864569"/>
                  <a:gd name="connsiteY8" fmla="*/ 2037484 h 203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4569" h="2037484">
                    <a:moveTo>
                      <a:pt x="821704" y="2037484"/>
                    </a:moveTo>
                    <a:lnTo>
                      <a:pt x="42865" y="2037484"/>
                    </a:lnTo>
                    <a:cubicBezTo>
                      <a:pt x="19194" y="2037484"/>
                      <a:pt x="0" y="2018290"/>
                      <a:pt x="0" y="1994619"/>
                    </a:cubicBezTo>
                    <a:lnTo>
                      <a:pt x="0" y="42866"/>
                    </a:lnTo>
                    <a:cubicBezTo>
                      <a:pt x="0" y="19194"/>
                      <a:pt x="19194" y="0"/>
                      <a:pt x="42865" y="0"/>
                    </a:cubicBezTo>
                    <a:lnTo>
                      <a:pt x="821704" y="0"/>
                    </a:lnTo>
                    <a:cubicBezTo>
                      <a:pt x="845376" y="0"/>
                      <a:pt x="864570" y="19194"/>
                      <a:pt x="864570" y="42866"/>
                    </a:cubicBezTo>
                    <a:lnTo>
                      <a:pt x="864570" y="1994619"/>
                    </a:lnTo>
                    <a:cubicBezTo>
                      <a:pt x="864570" y="2018290"/>
                      <a:pt x="845376" y="2037484"/>
                      <a:pt x="821704" y="2037484"/>
                    </a:cubicBezTo>
                    <a:close/>
                  </a:path>
                </a:pathLst>
              </a:custGeom>
              <a:solidFill>
                <a:srgbClr val="AEAFAD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F41FE8B-9B32-4CA6-BC69-9519C7B31825}"/>
                  </a:ext>
                </a:extLst>
              </p:cNvPr>
              <p:cNvSpPr/>
              <p:nvPr/>
            </p:nvSpPr>
            <p:spPr>
              <a:xfrm>
                <a:off x="4170862" y="1060945"/>
                <a:ext cx="4713144" cy="2906904"/>
              </a:xfrm>
              <a:custGeom>
                <a:avLst/>
                <a:gdLst>
                  <a:gd name="connsiteX0" fmla="*/ 4711677 w 4713144"/>
                  <a:gd name="connsiteY0" fmla="*/ 592877 h 2906904"/>
                  <a:gd name="connsiteX1" fmla="*/ 2933342 w 4713144"/>
                  <a:gd name="connsiteY1" fmla="*/ 293075 h 2906904"/>
                  <a:gd name="connsiteX2" fmla="*/ 1237651 w 4713144"/>
                  <a:gd name="connsiteY2" fmla="*/ 10665 h 2906904"/>
                  <a:gd name="connsiteX3" fmla="*/ 1110237 w 4713144"/>
                  <a:gd name="connsiteY3" fmla="*/ 3512 h 2906904"/>
                  <a:gd name="connsiteX4" fmla="*/ 1082089 w 4713144"/>
                  <a:gd name="connsiteY4" fmla="*/ 431500 h 2906904"/>
                  <a:gd name="connsiteX5" fmla="*/ 1028108 w 4713144"/>
                  <a:gd name="connsiteY5" fmla="*/ 475190 h 2906904"/>
                  <a:gd name="connsiteX6" fmla="*/ 446359 w 4713144"/>
                  <a:gd name="connsiteY6" fmla="*/ 372322 h 2906904"/>
                  <a:gd name="connsiteX7" fmla="*/ 280094 w 4713144"/>
                  <a:gd name="connsiteY7" fmla="*/ 752093 h 2906904"/>
                  <a:gd name="connsiteX8" fmla="*/ 88356 w 4713144"/>
                  <a:gd name="connsiteY8" fmla="*/ 1199532 h 2906904"/>
                  <a:gd name="connsiteX9" fmla="*/ 7873 w 4713144"/>
                  <a:gd name="connsiteY9" fmla="*/ 1537981 h 2906904"/>
                  <a:gd name="connsiteX10" fmla="*/ 0 w 4713144"/>
                  <a:gd name="connsiteY10" fmla="*/ 2120759 h 2906904"/>
                  <a:gd name="connsiteX11" fmla="*/ 363046 w 4713144"/>
                  <a:gd name="connsiteY11" fmla="*/ 2213232 h 2906904"/>
                  <a:gd name="connsiteX12" fmla="*/ 558541 w 4713144"/>
                  <a:gd name="connsiteY12" fmla="*/ 2190589 h 2906904"/>
                  <a:gd name="connsiteX13" fmla="*/ 738546 w 4713144"/>
                  <a:gd name="connsiteY13" fmla="*/ 2077019 h 2906904"/>
                  <a:gd name="connsiteX14" fmla="*/ 1087492 w 4713144"/>
                  <a:gd name="connsiteY14" fmla="*/ 2064102 h 2906904"/>
                  <a:gd name="connsiteX15" fmla="*/ 1083118 w 4713144"/>
                  <a:gd name="connsiteY15" fmla="*/ 2071152 h 2906904"/>
                  <a:gd name="connsiteX16" fmla="*/ 1090168 w 4713144"/>
                  <a:gd name="connsiteY16" fmla="*/ 2121171 h 2906904"/>
                  <a:gd name="connsiteX17" fmla="*/ 1152691 w 4713144"/>
                  <a:gd name="connsiteY17" fmla="*/ 2195169 h 2906904"/>
                  <a:gd name="connsiteX18" fmla="*/ 4698658 w 4713144"/>
                  <a:gd name="connsiteY18" fmla="*/ 2906905 h 2906904"/>
                  <a:gd name="connsiteX19" fmla="*/ 4711677 w 4713144"/>
                  <a:gd name="connsiteY19" fmla="*/ 592877 h 2906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713144" h="2906904">
                    <a:moveTo>
                      <a:pt x="4711677" y="592877"/>
                    </a:moveTo>
                    <a:cubicBezTo>
                      <a:pt x="4698040" y="581144"/>
                      <a:pt x="3361381" y="364603"/>
                      <a:pt x="2933342" y="293075"/>
                    </a:cubicBezTo>
                    <a:cubicBezTo>
                      <a:pt x="2368163" y="198595"/>
                      <a:pt x="1802264" y="108490"/>
                      <a:pt x="1237651" y="10665"/>
                    </a:cubicBezTo>
                    <a:cubicBezTo>
                      <a:pt x="1195506" y="3358"/>
                      <a:pt x="1153309" y="-4824"/>
                      <a:pt x="1110237" y="3512"/>
                    </a:cubicBezTo>
                    <a:cubicBezTo>
                      <a:pt x="1109774" y="52656"/>
                      <a:pt x="1083015" y="362699"/>
                      <a:pt x="1082089" y="431500"/>
                    </a:cubicBezTo>
                    <a:cubicBezTo>
                      <a:pt x="1081420" y="482394"/>
                      <a:pt x="1079516" y="484812"/>
                      <a:pt x="1028108" y="475190"/>
                    </a:cubicBezTo>
                    <a:cubicBezTo>
                      <a:pt x="919683" y="454914"/>
                      <a:pt x="531833" y="386422"/>
                      <a:pt x="446359" y="372322"/>
                    </a:cubicBezTo>
                    <a:cubicBezTo>
                      <a:pt x="391452" y="499170"/>
                      <a:pt x="340764" y="628076"/>
                      <a:pt x="280094" y="752093"/>
                    </a:cubicBezTo>
                    <a:cubicBezTo>
                      <a:pt x="242528" y="828819"/>
                      <a:pt x="96538" y="1182242"/>
                      <a:pt x="88356" y="1199532"/>
                    </a:cubicBezTo>
                    <a:cubicBezTo>
                      <a:pt x="39006" y="1303429"/>
                      <a:pt x="17085" y="1405988"/>
                      <a:pt x="7873" y="1537981"/>
                    </a:cubicBezTo>
                    <a:cubicBezTo>
                      <a:pt x="6072" y="1563711"/>
                      <a:pt x="823" y="2062147"/>
                      <a:pt x="0" y="2120759"/>
                    </a:cubicBezTo>
                    <a:cubicBezTo>
                      <a:pt x="98082" y="2137535"/>
                      <a:pt x="265634" y="2194449"/>
                      <a:pt x="363046" y="2213232"/>
                    </a:cubicBezTo>
                    <a:cubicBezTo>
                      <a:pt x="541765" y="2260986"/>
                      <a:pt x="512176" y="2244262"/>
                      <a:pt x="558541" y="2190589"/>
                    </a:cubicBezTo>
                    <a:cubicBezTo>
                      <a:pt x="638251" y="2106608"/>
                      <a:pt x="688887" y="2096573"/>
                      <a:pt x="738546" y="2077019"/>
                    </a:cubicBezTo>
                    <a:cubicBezTo>
                      <a:pt x="851396" y="2032506"/>
                      <a:pt x="972120" y="2053707"/>
                      <a:pt x="1087492" y="2064102"/>
                    </a:cubicBezTo>
                    <a:cubicBezTo>
                      <a:pt x="1088418" y="2064205"/>
                      <a:pt x="1080905" y="2066521"/>
                      <a:pt x="1083118" y="2071152"/>
                    </a:cubicBezTo>
                    <a:cubicBezTo>
                      <a:pt x="1085897" y="2087722"/>
                      <a:pt x="1089653" y="2104086"/>
                      <a:pt x="1090168" y="2121171"/>
                    </a:cubicBezTo>
                    <a:cubicBezTo>
                      <a:pt x="1092021" y="2179937"/>
                      <a:pt x="1095108" y="2183179"/>
                      <a:pt x="1152691" y="2195169"/>
                    </a:cubicBezTo>
                    <a:cubicBezTo>
                      <a:pt x="1573424" y="2283114"/>
                      <a:pt x="4698658" y="2906905"/>
                      <a:pt x="4698658" y="2906905"/>
                    </a:cubicBezTo>
                    <a:cubicBezTo>
                      <a:pt x="4698658" y="2906905"/>
                      <a:pt x="4718624" y="599670"/>
                      <a:pt x="4711677" y="592877"/>
                    </a:cubicBezTo>
                    <a:close/>
                  </a:path>
                </a:pathLst>
              </a:custGeom>
              <a:solidFill>
                <a:srgbClr val="DCDCDB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EBDFCEB5-80C2-4BA5-A34E-1115B14727A2}"/>
                  </a:ext>
                </a:extLst>
              </p:cNvPr>
              <p:cNvSpPr/>
              <p:nvPr/>
            </p:nvSpPr>
            <p:spPr>
              <a:xfrm>
                <a:off x="4130161" y="3108564"/>
                <a:ext cx="6453112" cy="1520397"/>
              </a:xfrm>
              <a:custGeom>
                <a:avLst/>
                <a:gdLst>
                  <a:gd name="connsiteX0" fmla="*/ 6453113 w 6453112"/>
                  <a:gd name="connsiteY0" fmla="*/ 126400 h 1520397"/>
                  <a:gd name="connsiteX1" fmla="*/ 6421979 w 6453112"/>
                  <a:gd name="connsiteY1" fmla="*/ 134840 h 1520397"/>
                  <a:gd name="connsiteX2" fmla="*/ 6377004 w 6453112"/>
                  <a:gd name="connsiteY2" fmla="*/ 142353 h 1520397"/>
                  <a:gd name="connsiteX3" fmla="*/ 5992036 w 6453112"/>
                  <a:gd name="connsiteY3" fmla="*/ 312272 h 1520397"/>
                  <a:gd name="connsiteX4" fmla="*/ 5413426 w 6453112"/>
                  <a:gd name="connsiteY4" fmla="*/ 564680 h 1520397"/>
                  <a:gd name="connsiteX5" fmla="*/ 4759994 w 6453112"/>
                  <a:gd name="connsiteY5" fmla="*/ 850280 h 1520397"/>
                  <a:gd name="connsiteX6" fmla="*/ 3752470 w 6453112"/>
                  <a:gd name="connsiteY6" fmla="*/ 663431 h 1520397"/>
                  <a:gd name="connsiteX7" fmla="*/ 2350098 w 6453112"/>
                  <a:gd name="connsiteY7" fmla="*/ 375052 h 1520397"/>
                  <a:gd name="connsiteX8" fmla="*/ 1175176 w 6453112"/>
                  <a:gd name="connsiteY8" fmla="*/ 133708 h 1520397"/>
                  <a:gd name="connsiteX9" fmla="*/ 1137405 w 6453112"/>
                  <a:gd name="connsiteY9" fmla="*/ 88989 h 1520397"/>
                  <a:gd name="connsiteX10" fmla="*/ 1124643 w 6453112"/>
                  <a:gd name="connsiteY10" fmla="*/ 17924 h 1520397"/>
                  <a:gd name="connsiteX11" fmla="*/ 913402 w 6453112"/>
                  <a:gd name="connsiteY11" fmla="*/ 2589 h 1520397"/>
                  <a:gd name="connsiteX12" fmla="*/ 599088 w 6453112"/>
                  <a:gd name="connsiteY12" fmla="*/ 142816 h 1520397"/>
                  <a:gd name="connsiteX13" fmla="*/ 579893 w 6453112"/>
                  <a:gd name="connsiteY13" fmla="*/ 161804 h 1520397"/>
                  <a:gd name="connsiteX14" fmla="*/ 485208 w 6453112"/>
                  <a:gd name="connsiteY14" fmla="*/ 187225 h 1520397"/>
                  <a:gd name="connsiteX15" fmla="*/ 30101 w 6453112"/>
                  <a:gd name="connsiteY15" fmla="*/ 71081 h 1520397"/>
                  <a:gd name="connsiteX16" fmla="*/ 48 w 6453112"/>
                  <a:gd name="connsiteY16" fmla="*/ 94753 h 1520397"/>
                  <a:gd name="connsiteX17" fmla="*/ 923 w 6453112"/>
                  <a:gd name="connsiteY17" fmla="*/ 285873 h 1520397"/>
                  <a:gd name="connsiteX18" fmla="*/ 79862 w 6453112"/>
                  <a:gd name="connsiteY18" fmla="*/ 384984 h 1520397"/>
                  <a:gd name="connsiteX19" fmla="*/ 369990 w 6453112"/>
                  <a:gd name="connsiteY19" fmla="*/ 459446 h 1520397"/>
                  <a:gd name="connsiteX20" fmla="*/ 394897 w 6453112"/>
                  <a:gd name="connsiteY20" fmla="*/ 467319 h 1520397"/>
                  <a:gd name="connsiteX21" fmla="*/ 471108 w 6453112"/>
                  <a:gd name="connsiteY21" fmla="*/ 507406 h 1520397"/>
                  <a:gd name="connsiteX22" fmla="*/ 508931 w 6453112"/>
                  <a:gd name="connsiteY22" fmla="*/ 550478 h 1520397"/>
                  <a:gd name="connsiteX23" fmla="*/ 548966 w 6453112"/>
                  <a:gd name="connsiteY23" fmla="*/ 703930 h 1520397"/>
                  <a:gd name="connsiteX24" fmla="*/ 676225 w 6453112"/>
                  <a:gd name="connsiteY24" fmla="*/ 884912 h 1520397"/>
                  <a:gd name="connsiteX25" fmla="*/ 944432 w 6453112"/>
                  <a:gd name="connsiteY25" fmla="*/ 942187 h 1520397"/>
                  <a:gd name="connsiteX26" fmla="*/ 1097009 w 6453112"/>
                  <a:gd name="connsiteY26" fmla="*/ 891550 h 1520397"/>
                  <a:gd name="connsiteX27" fmla="*/ 1225709 w 6453112"/>
                  <a:gd name="connsiteY27" fmla="*/ 765269 h 1520397"/>
                  <a:gd name="connsiteX28" fmla="*/ 1258746 w 6453112"/>
                  <a:gd name="connsiteY28" fmla="*/ 649948 h 1520397"/>
                  <a:gd name="connsiteX29" fmla="*/ 1494379 w 6453112"/>
                  <a:gd name="connsiteY29" fmla="*/ 575127 h 1520397"/>
                  <a:gd name="connsiteX30" fmla="*/ 1535495 w 6453112"/>
                  <a:gd name="connsiteY30" fmla="*/ 573737 h 1520397"/>
                  <a:gd name="connsiteX31" fmla="*/ 3036567 w 6453112"/>
                  <a:gd name="connsiteY31" fmla="*/ 881670 h 1520397"/>
                  <a:gd name="connsiteX32" fmla="*/ 3232112 w 6453112"/>
                  <a:gd name="connsiteY32" fmla="*/ 1014230 h 1520397"/>
                  <a:gd name="connsiteX33" fmla="*/ 3260003 w 6453112"/>
                  <a:gd name="connsiteY33" fmla="*/ 1056375 h 1520397"/>
                  <a:gd name="connsiteX34" fmla="*/ 3313624 w 6453112"/>
                  <a:gd name="connsiteY34" fmla="*/ 1101145 h 1520397"/>
                  <a:gd name="connsiteX35" fmla="*/ 3326952 w 6453112"/>
                  <a:gd name="connsiteY35" fmla="*/ 1124199 h 1520397"/>
                  <a:gd name="connsiteX36" fmla="*/ 3365495 w 6453112"/>
                  <a:gd name="connsiteY36" fmla="*/ 1265403 h 1520397"/>
                  <a:gd name="connsiteX37" fmla="*/ 3578486 w 6453112"/>
                  <a:gd name="connsiteY37" fmla="*/ 1499801 h 1520397"/>
                  <a:gd name="connsiteX38" fmla="*/ 3883228 w 6453112"/>
                  <a:gd name="connsiteY38" fmla="*/ 1469389 h 1520397"/>
                  <a:gd name="connsiteX39" fmla="*/ 3981670 w 6453112"/>
                  <a:gd name="connsiteY39" fmla="*/ 1418547 h 1520397"/>
                  <a:gd name="connsiteX40" fmla="*/ 4067711 w 6453112"/>
                  <a:gd name="connsiteY40" fmla="*/ 1260257 h 1520397"/>
                  <a:gd name="connsiteX41" fmla="*/ 4067711 w 6453112"/>
                  <a:gd name="connsiteY41" fmla="*/ 1260257 h 1520397"/>
                  <a:gd name="connsiteX42" fmla="*/ 4120508 w 6453112"/>
                  <a:gd name="connsiteY42" fmla="*/ 1269880 h 1520397"/>
                  <a:gd name="connsiteX43" fmla="*/ 4664537 w 6453112"/>
                  <a:gd name="connsiteY43" fmla="*/ 1384223 h 1520397"/>
                  <a:gd name="connsiteX44" fmla="*/ 4815674 w 6453112"/>
                  <a:gd name="connsiteY44" fmla="*/ 1364360 h 1520397"/>
                  <a:gd name="connsiteX45" fmla="*/ 6369697 w 6453112"/>
                  <a:gd name="connsiteY45" fmla="*/ 606105 h 1520397"/>
                  <a:gd name="connsiteX46" fmla="*/ 6451106 w 6453112"/>
                  <a:gd name="connsiteY46" fmla="*/ 477251 h 1520397"/>
                  <a:gd name="connsiteX47" fmla="*/ 6453113 w 6453112"/>
                  <a:gd name="connsiteY47" fmla="*/ 126400 h 1520397"/>
                  <a:gd name="connsiteX48" fmla="*/ 613342 w 6453112"/>
                  <a:gd name="connsiteY48" fmla="*/ 726726 h 1520397"/>
                  <a:gd name="connsiteX49" fmla="*/ 614474 w 6453112"/>
                  <a:gd name="connsiteY49" fmla="*/ 723433 h 1520397"/>
                  <a:gd name="connsiteX50" fmla="*/ 616635 w 6453112"/>
                  <a:gd name="connsiteY50" fmla="*/ 727910 h 1520397"/>
                  <a:gd name="connsiteX51" fmla="*/ 616635 w 6453112"/>
                  <a:gd name="connsiteY51" fmla="*/ 727910 h 1520397"/>
                  <a:gd name="connsiteX52" fmla="*/ 613342 w 6453112"/>
                  <a:gd name="connsiteY52" fmla="*/ 726726 h 1520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453112" h="1520397">
                    <a:moveTo>
                      <a:pt x="6453113" y="126400"/>
                    </a:moveTo>
                    <a:cubicBezTo>
                      <a:pt x="6442718" y="129231"/>
                      <a:pt x="6432374" y="132009"/>
                      <a:pt x="6421979" y="134840"/>
                    </a:cubicBezTo>
                    <a:cubicBezTo>
                      <a:pt x="6405770" y="130157"/>
                      <a:pt x="6391413" y="135663"/>
                      <a:pt x="6377004" y="142353"/>
                    </a:cubicBezTo>
                    <a:cubicBezTo>
                      <a:pt x="6249796" y="201480"/>
                      <a:pt x="6120427" y="255821"/>
                      <a:pt x="5992036" y="312272"/>
                    </a:cubicBezTo>
                    <a:cubicBezTo>
                      <a:pt x="5799423" y="397025"/>
                      <a:pt x="5606657" y="481368"/>
                      <a:pt x="5413426" y="564680"/>
                    </a:cubicBezTo>
                    <a:cubicBezTo>
                      <a:pt x="5195187" y="658851"/>
                      <a:pt x="4977977" y="755389"/>
                      <a:pt x="4759994" y="850280"/>
                    </a:cubicBezTo>
                    <a:cubicBezTo>
                      <a:pt x="4739411" y="859543"/>
                      <a:pt x="3807635" y="674752"/>
                      <a:pt x="3752470" y="663431"/>
                    </a:cubicBezTo>
                    <a:cubicBezTo>
                      <a:pt x="3284961" y="567459"/>
                      <a:pt x="2817555" y="471230"/>
                      <a:pt x="2350098" y="375052"/>
                    </a:cubicBezTo>
                    <a:cubicBezTo>
                      <a:pt x="1958492" y="294518"/>
                      <a:pt x="1566885" y="213881"/>
                      <a:pt x="1175176" y="133708"/>
                    </a:cubicBezTo>
                    <a:cubicBezTo>
                      <a:pt x="1149549" y="128459"/>
                      <a:pt x="1136067" y="119916"/>
                      <a:pt x="1137405" y="88989"/>
                    </a:cubicBezTo>
                    <a:cubicBezTo>
                      <a:pt x="1138434" y="65935"/>
                      <a:pt x="1153254" y="36861"/>
                      <a:pt x="1124643" y="17924"/>
                    </a:cubicBezTo>
                    <a:cubicBezTo>
                      <a:pt x="1055327" y="-2248"/>
                      <a:pt x="983901" y="-2094"/>
                      <a:pt x="913402" y="2589"/>
                    </a:cubicBezTo>
                    <a:cubicBezTo>
                      <a:pt x="809557" y="9484"/>
                      <a:pt x="680085" y="42058"/>
                      <a:pt x="599088" y="142816"/>
                    </a:cubicBezTo>
                    <a:cubicBezTo>
                      <a:pt x="593427" y="149814"/>
                      <a:pt x="585708" y="155012"/>
                      <a:pt x="579893" y="161804"/>
                    </a:cubicBezTo>
                    <a:cubicBezTo>
                      <a:pt x="554009" y="192011"/>
                      <a:pt x="526067" y="198392"/>
                      <a:pt x="485208" y="187225"/>
                    </a:cubicBezTo>
                    <a:cubicBezTo>
                      <a:pt x="334226" y="145903"/>
                      <a:pt x="181700" y="110191"/>
                      <a:pt x="30101" y="71081"/>
                    </a:cubicBezTo>
                    <a:cubicBezTo>
                      <a:pt x="5452" y="64700"/>
                      <a:pt x="-621" y="69435"/>
                      <a:pt x="48" y="94753"/>
                    </a:cubicBezTo>
                    <a:cubicBezTo>
                      <a:pt x="1747" y="158408"/>
                      <a:pt x="409" y="222166"/>
                      <a:pt x="923" y="285873"/>
                    </a:cubicBezTo>
                    <a:cubicBezTo>
                      <a:pt x="1386" y="342736"/>
                      <a:pt x="23205" y="370267"/>
                      <a:pt x="79862" y="384984"/>
                    </a:cubicBezTo>
                    <a:cubicBezTo>
                      <a:pt x="176503" y="410096"/>
                      <a:pt x="273298" y="434591"/>
                      <a:pt x="369990" y="459446"/>
                    </a:cubicBezTo>
                    <a:cubicBezTo>
                      <a:pt x="378738" y="461710"/>
                      <a:pt x="394073" y="463151"/>
                      <a:pt x="394897" y="467319"/>
                    </a:cubicBezTo>
                    <a:cubicBezTo>
                      <a:pt x="404211" y="512140"/>
                      <a:pt x="443835" y="500562"/>
                      <a:pt x="471108" y="507406"/>
                    </a:cubicBezTo>
                    <a:cubicBezTo>
                      <a:pt x="496683" y="513838"/>
                      <a:pt x="506924" y="524388"/>
                      <a:pt x="508931" y="550478"/>
                    </a:cubicBezTo>
                    <a:cubicBezTo>
                      <a:pt x="513048" y="603738"/>
                      <a:pt x="525501" y="655403"/>
                      <a:pt x="548966" y="703930"/>
                    </a:cubicBezTo>
                    <a:cubicBezTo>
                      <a:pt x="571969" y="777928"/>
                      <a:pt x="617613" y="836438"/>
                      <a:pt x="676225" y="884912"/>
                    </a:cubicBezTo>
                    <a:cubicBezTo>
                      <a:pt x="755267" y="950266"/>
                      <a:pt x="844138" y="973165"/>
                      <a:pt x="944432" y="942187"/>
                    </a:cubicBezTo>
                    <a:cubicBezTo>
                      <a:pt x="995634" y="926389"/>
                      <a:pt x="1046939" y="913060"/>
                      <a:pt x="1097009" y="891550"/>
                    </a:cubicBezTo>
                    <a:cubicBezTo>
                      <a:pt x="1159121" y="864895"/>
                      <a:pt x="1199156" y="823984"/>
                      <a:pt x="1225709" y="765269"/>
                    </a:cubicBezTo>
                    <a:cubicBezTo>
                      <a:pt x="1242331" y="728476"/>
                      <a:pt x="1252005" y="689624"/>
                      <a:pt x="1258746" y="649948"/>
                    </a:cubicBezTo>
                    <a:cubicBezTo>
                      <a:pt x="1339640" y="632658"/>
                      <a:pt x="1428820" y="641869"/>
                      <a:pt x="1494379" y="575127"/>
                    </a:cubicBezTo>
                    <a:cubicBezTo>
                      <a:pt x="1505649" y="563651"/>
                      <a:pt x="1521755" y="570907"/>
                      <a:pt x="1535495" y="573737"/>
                    </a:cubicBezTo>
                    <a:cubicBezTo>
                      <a:pt x="2035732" y="676913"/>
                      <a:pt x="2535558" y="782302"/>
                      <a:pt x="3036567" y="881670"/>
                    </a:cubicBezTo>
                    <a:cubicBezTo>
                      <a:pt x="3125488" y="899321"/>
                      <a:pt x="3194701" y="928190"/>
                      <a:pt x="3232112" y="1014230"/>
                    </a:cubicBezTo>
                    <a:cubicBezTo>
                      <a:pt x="3238699" y="1029410"/>
                      <a:pt x="3250792" y="1042224"/>
                      <a:pt x="3260003" y="1056375"/>
                    </a:cubicBezTo>
                    <a:cubicBezTo>
                      <a:pt x="3273280" y="1076856"/>
                      <a:pt x="3283881" y="1100270"/>
                      <a:pt x="3313624" y="1101145"/>
                    </a:cubicBezTo>
                    <a:cubicBezTo>
                      <a:pt x="3329937" y="1101608"/>
                      <a:pt x="3325100" y="1114885"/>
                      <a:pt x="3326952" y="1124199"/>
                    </a:cubicBezTo>
                    <a:cubicBezTo>
                      <a:pt x="3336524" y="1172159"/>
                      <a:pt x="3341773" y="1221303"/>
                      <a:pt x="3365495" y="1265403"/>
                    </a:cubicBezTo>
                    <a:cubicBezTo>
                      <a:pt x="3405068" y="1372079"/>
                      <a:pt x="3473046" y="1452818"/>
                      <a:pt x="3578486" y="1499801"/>
                    </a:cubicBezTo>
                    <a:cubicBezTo>
                      <a:pt x="3685676" y="1547555"/>
                      <a:pt x="3785301" y="1501602"/>
                      <a:pt x="3883228" y="1469389"/>
                    </a:cubicBezTo>
                    <a:cubicBezTo>
                      <a:pt x="3915597" y="1458736"/>
                      <a:pt x="3953574" y="1446026"/>
                      <a:pt x="3981670" y="1418547"/>
                    </a:cubicBezTo>
                    <a:cubicBezTo>
                      <a:pt x="4027058" y="1374240"/>
                      <a:pt x="4052170" y="1320156"/>
                      <a:pt x="4067711" y="1260257"/>
                    </a:cubicBezTo>
                    <a:lnTo>
                      <a:pt x="4067711" y="1260257"/>
                    </a:lnTo>
                    <a:cubicBezTo>
                      <a:pt x="4083818" y="1270961"/>
                      <a:pt x="4102909" y="1266124"/>
                      <a:pt x="4120508" y="1269880"/>
                    </a:cubicBezTo>
                    <a:cubicBezTo>
                      <a:pt x="4301697" y="1308732"/>
                      <a:pt x="4483297" y="1345628"/>
                      <a:pt x="4664537" y="1384223"/>
                    </a:cubicBezTo>
                    <a:cubicBezTo>
                      <a:pt x="4717849" y="1395544"/>
                      <a:pt x="4767816" y="1387722"/>
                      <a:pt x="4815674" y="1364360"/>
                    </a:cubicBezTo>
                    <a:cubicBezTo>
                      <a:pt x="5333716" y="1111643"/>
                      <a:pt x="5851449" y="858359"/>
                      <a:pt x="6369697" y="606105"/>
                    </a:cubicBezTo>
                    <a:cubicBezTo>
                      <a:pt x="6424965" y="579192"/>
                      <a:pt x="6451415" y="538848"/>
                      <a:pt x="6451106" y="477251"/>
                    </a:cubicBezTo>
                    <a:cubicBezTo>
                      <a:pt x="6450488" y="360232"/>
                      <a:pt x="6452289" y="243316"/>
                      <a:pt x="6453113" y="126400"/>
                    </a:cubicBezTo>
                    <a:close/>
                    <a:moveTo>
                      <a:pt x="613342" y="726726"/>
                    </a:moveTo>
                    <a:cubicBezTo>
                      <a:pt x="613805" y="725594"/>
                      <a:pt x="614165" y="724513"/>
                      <a:pt x="614474" y="723433"/>
                    </a:cubicBezTo>
                    <a:cubicBezTo>
                      <a:pt x="615194" y="724925"/>
                      <a:pt x="615915" y="726417"/>
                      <a:pt x="616635" y="727910"/>
                    </a:cubicBezTo>
                    <a:lnTo>
                      <a:pt x="616635" y="727910"/>
                    </a:lnTo>
                    <a:cubicBezTo>
                      <a:pt x="615555" y="727446"/>
                      <a:pt x="614423" y="727086"/>
                      <a:pt x="613342" y="726726"/>
                    </a:cubicBezTo>
                    <a:close/>
                  </a:path>
                </a:pathLst>
              </a:custGeom>
              <a:solidFill>
                <a:srgbClr val="202422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5C65C887-74F8-40F2-9B84-B417156BCC0E}"/>
                  </a:ext>
                </a:extLst>
              </p:cNvPr>
              <p:cNvSpPr/>
              <p:nvPr/>
            </p:nvSpPr>
            <p:spPr>
              <a:xfrm>
                <a:off x="5281099" y="697789"/>
                <a:ext cx="5288183" cy="966129"/>
              </a:xfrm>
              <a:custGeom>
                <a:avLst/>
                <a:gdLst>
                  <a:gd name="connsiteX0" fmla="*/ 3602778 w 5288183"/>
                  <a:gd name="connsiteY0" fmla="*/ 961128 h 966129"/>
                  <a:gd name="connsiteX1" fmla="*/ 3282186 w 5288183"/>
                  <a:gd name="connsiteY1" fmla="*/ 906323 h 966129"/>
                  <a:gd name="connsiteX2" fmla="*/ 2873134 w 5288183"/>
                  <a:gd name="connsiteY2" fmla="*/ 839169 h 966129"/>
                  <a:gd name="connsiteX3" fmla="*/ 2318093 w 5288183"/>
                  <a:gd name="connsiteY3" fmla="*/ 749938 h 966129"/>
                  <a:gd name="connsiteX4" fmla="*/ 1882026 w 5288183"/>
                  <a:gd name="connsiteY4" fmla="*/ 677586 h 966129"/>
                  <a:gd name="connsiteX5" fmla="*/ 1334961 w 5288183"/>
                  <a:gd name="connsiteY5" fmla="*/ 586812 h 966129"/>
                  <a:gd name="connsiteX6" fmla="*/ 692335 w 5288183"/>
                  <a:gd name="connsiteY6" fmla="*/ 480497 h 966129"/>
                  <a:gd name="connsiteX7" fmla="*/ 111049 w 5288183"/>
                  <a:gd name="connsiteY7" fmla="*/ 383650 h 966129"/>
                  <a:gd name="connsiteX8" fmla="*/ 0 w 5288183"/>
                  <a:gd name="connsiteY8" fmla="*/ 366617 h 966129"/>
                  <a:gd name="connsiteX9" fmla="*/ 307933 w 5288183"/>
                  <a:gd name="connsiteY9" fmla="*/ 290200 h 966129"/>
                  <a:gd name="connsiteX10" fmla="*/ 1529426 w 5288183"/>
                  <a:gd name="connsiteY10" fmla="*/ 4137 h 966129"/>
                  <a:gd name="connsiteX11" fmla="*/ 1587472 w 5288183"/>
                  <a:gd name="connsiteY11" fmla="*/ 1255 h 966129"/>
                  <a:gd name="connsiteX12" fmla="*/ 2092906 w 5288183"/>
                  <a:gd name="connsiteY12" fmla="*/ 60433 h 966129"/>
                  <a:gd name="connsiteX13" fmla="*/ 2467428 w 5288183"/>
                  <a:gd name="connsiteY13" fmla="*/ 102064 h 966129"/>
                  <a:gd name="connsiteX14" fmla="*/ 2914662 w 5288183"/>
                  <a:gd name="connsiteY14" fmla="*/ 154964 h 966129"/>
                  <a:gd name="connsiteX15" fmla="*/ 3288772 w 5288183"/>
                  <a:gd name="connsiteY15" fmla="*/ 196183 h 966129"/>
                  <a:gd name="connsiteX16" fmla="*/ 3732044 w 5288183"/>
                  <a:gd name="connsiteY16" fmla="*/ 248415 h 966129"/>
                  <a:gd name="connsiteX17" fmla="*/ 4044557 w 5288183"/>
                  <a:gd name="connsiteY17" fmla="*/ 282429 h 966129"/>
                  <a:gd name="connsiteX18" fmla="*/ 4410485 w 5288183"/>
                  <a:gd name="connsiteY18" fmla="*/ 324626 h 966129"/>
                  <a:gd name="connsiteX19" fmla="*/ 4718676 w 5288183"/>
                  <a:gd name="connsiteY19" fmla="*/ 360236 h 966129"/>
                  <a:gd name="connsiteX20" fmla="*/ 5088154 w 5288183"/>
                  <a:gd name="connsiteY20" fmla="*/ 404028 h 966129"/>
                  <a:gd name="connsiteX21" fmla="*/ 5257559 w 5288183"/>
                  <a:gd name="connsiteY21" fmla="*/ 422759 h 966129"/>
                  <a:gd name="connsiteX22" fmla="*/ 5287148 w 5288183"/>
                  <a:gd name="connsiteY22" fmla="*/ 430993 h 966129"/>
                  <a:gd name="connsiteX23" fmla="*/ 5284987 w 5288183"/>
                  <a:gd name="connsiteY23" fmla="*/ 442056 h 966129"/>
                  <a:gd name="connsiteX24" fmla="*/ 5145789 w 5288183"/>
                  <a:gd name="connsiteY24" fmla="*/ 488473 h 966129"/>
                  <a:gd name="connsiteX25" fmla="*/ 4979678 w 5288183"/>
                  <a:gd name="connsiteY25" fmla="*/ 541064 h 966129"/>
                  <a:gd name="connsiteX26" fmla="*/ 4956572 w 5288183"/>
                  <a:gd name="connsiteY26" fmla="*/ 547651 h 966129"/>
                  <a:gd name="connsiteX27" fmla="*/ 4433899 w 5288183"/>
                  <a:gd name="connsiteY27" fmla="*/ 711498 h 966129"/>
                  <a:gd name="connsiteX28" fmla="*/ 4410949 w 5288183"/>
                  <a:gd name="connsiteY28" fmla="*/ 719114 h 966129"/>
                  <a:gd name="connsiteX29" fmla="*/ 3911431 w 5288183"/>
                  <a:gd name="connsiteY29" fmla="*/ 875293 h 966129"/>
                  <a:gd name="connsiteX30" fmla="*/ 3888429 w 5288183"/>
                  <a:gd name="connsiteY30" fmla="*/ 882909 h 966129"/>
                  <a:gd name="connsiteX31" fmla="*/ 3643482 w 5288183"/>
                  <a:gd name="connsiteY31" fmla="*/ 959224 h 966129"/>
                  <a:gd name="connsiteX32" fmla="*/ 3602778 w 5288183"/>
                  <a:gd name="connsiteY32" fmla="*/ 961128 h 96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288183" h="966129">
                    <a:moveTo>
                      <a:pt x="3602778" y="961128"/>
                    </a:moveTo>
                    <a:cubicBezTo>
                      <a:pt x="3495896" y="942808"/>
                      <a:pt x="3389118" y="924180"/>
                      <a:pt x="3282186" y="906323"/>
                    </a:cubicBezTo>
                    <a:cubicBezTo>
                      <a:pt x="3145869" y="883578"/>
                      <a:pt x="3009553" y="861245"/>
                      <a:pt x="2873134" y="839169"/>
                    </a:cubicBezTo>
                    <a:cubicBezTo>
                      <a:pt x="2688138" y="809219"/>
                      <a:pt x="2503038" y="780042"/>
                      <a:pt x="2318093" y="749938"/>
                    </a:cubicBezTo>
                    <a:cubicBezTo>
                      <a:pt x="2172669" y="726267"/>
                      <a:pt x="2027399" y="701721"/>
                      <a:pt x="1882026" y="677586"/>
                    </a:cubicBezTo>
                    <a:cubicBezTo>
                      <a:pt x="1699705" y="647328"/>
                      <a:pt x="1517333" y="617018"/>
                      <a:pt x="1334961" y="586812"/>
                    </a:cubicBezTo>
                    <a:cubicBezTo>
                      <a:pt x="1120786" y="551356"/>
                      <a:pt x="906509" y="516055"/>
                      <a:pt x="692335" y="480497"/>
                    </a:cubicBezTo>
                    <a:cubicBezTo>
                      <a:pt x="498539" y="448334"/>
                      <a:pt x="304846" y="415812"/>
                      <a:pt x="111049" y="383650"/>
                    </a:cubicBezTo>
                    <a:cubicBezTo>
                      <a:pt x="74102" y="377526"/>
                      <a:pt x="36999" y="372277"/>
                      <a:pt x="0" y="366617"/>
                    </a:cubicBezTo>
                    <a:cubicBezTo>
                      <a:pt x="100449" y="332345"/>
                      <a:pt x="205014" y="314488"/>
                      <a:pt x="307933" y="290200"/>
                    </a:cubicBezTo>
                    <a:cubicBezTo>
                      <a:pt x="714926" y="194176"/>
                      <a:pt x="1122279" y="99542"/>
                      <a:pt x="1529426" y="4137"/>
                    </a:cubicBezTo>
                    <a:cubicBezTo>
                      <a:pt x="1548826" y="-392"/>
                      <a:pt x="1568226" y="-958"/>
                      <a:pt x="1587472" y="1255"/>
                    </a:cubicBezTo>
                    <a:cubicBezTo>
                      <a:pt x="1756002" y="20707"/>
                      <a:pt x="1924377" y="41033"/>
                      <a:pt x="2092906" y="60433"/>
                    </a:cubicBezTo>
                    <a:cubicBezTo>
                      <a:pt x="2217696" y="74790"/>
                      <a:pt x="2342639" y="87655"/>
                      <a:pt x="2467428" y="102064"/>
                    </a:cubicBezTo>
                    <a:cubicBezTo>
                      <a:pt x="2616558" y="119251"/>
                      <a:pt x="2765533" y="137828"/>
                      <a:pt x="2914662" y="154964"/>
                    </a:cubicBezTo>
                    <a:cubicBezTo>
                      <a:pt x="3039297" y="169270"/>
                      <a:pt x="3164138" y="181929"/>
                      <a:pt x="3288772" y="196183"/>
                    </a:cubicBezTo>
                    <a:cubicBezTo>
                      <a:pt x="3436564" y="213113"/>
                      <a:pt x="3584201" y="231433"/>
                      <a:pt x="3732044" y="248415"/>
                    </a:cubicBezTo>
                    <a:cubicBezTo>
                      <a:pt x="3836146" y="260353"/>
                      <a:pt x="3940403" y="270697"/>
                      <a:pt x="4044557" y="282429"/>
                    </a:cubicBezTo>
                    <a:cubicBezTo>
                      <a:pt x="4166567" y="296117"/>
                      <a:pt x="4288526" y="310526"/>
                      <a:pt x="4410485" y="324626"/>
                    </a:cubicBezTo>
                    <a:cubicBezTo>
                      <a:pt x="4513198" y="336513"/>
                      <a:pt x="4615963" y="348194"/>
                      <a:pt x="4718676" y="360236"/>
                    </a:cubicBezTo>
                    <a:cubicBezTo>
                      <a:pt x="4841870" y="374696"/>
                      <a:pt x="4964960" y="389568"/>
                      <a:pt x="5088154" y="404028"/>
                    </a:cubicBezTo>
                    <a:cubicBezTo>
                      <a:pt x="5144554" y="410666"/>
                      <a:pt x="5201056" y="416841"/>
                      <a:pt x="5257559" y="422759"/>
                    </a:cubicBezTo>
                    <a:cubicBezTo>
                      <a:pt x="5268056" y="423840"/>
                      <a:pt x="5278194" y="425023"/>
                      <a:pt x="5287148" y="430993"/>
                    </a:cubicBezTo>
                    <a:cubicBezTo>
                      <a:pt x="5289052" y="435212"/>
                      <a:pt x="5288332" y="438866"/>
                      <a:pt x="5284987" y="442056"/>
                    </a:cubicBezTo>
                    <a:cubicBezTo>
                      <a:pt x="5241092" y="464904"/>
                      <a:pt x="5192154" y="472778"/>
                      <a:pt x="5145789" y="488473"/>
                    </a:cubicBezTo>
                    <a:cubicBezTo>
                      <a:pt x="5090830" y="507050"/>
                      <a:pt x="5035254" y="524134"/>
                      <a:pt x="4979678" y="541064"/>
                    </a:cubicBezTo>
                    <a:cubicBezTo>
                      <a:pt x="4971805" y="542557"/>
                      <a:pt x="4964086" y="544872"/>
                      <a:pt x="4956572" y="547651"/>
                    </a:cubicBezTo>
                    <a:cubicBezTo>
                      <a:pt x="4782588" y="603022"/>
                      <a:pt x="4608449" y="657929"/>
                      <a:pt x="4433899" y="711498"/>
                    </a:cubicBezTo>
                    <a:cubicBezTo>
                      <a:pt x="4426180" y="713762"/>
                      <a:pt x="4418513" y="716284"/>
                      <a:pt x="4410949" y="719114"/>
                    </a:cubicBezTo>
                    <a:cubicBezTo>
                      <a:pt x="4244323" y="770831"/>
                      <a:pt x="4078520" y="825069"/>
                      <a:pt x="3911431" y="875293"/>
                    </a:cubicBezTo>
                    <a:cubicBezTo>
                      <a:pt x="3903712" y="877557"/>
                      <a:pt x="3895994" y="880079"/>
                      <a:pt x="3888429" y="882909"/>
                    </a:cubicBezTo>
                    <a:cubicBezTo>
                      <a:pt x="3806866" y="908588"/>
                      <a:pt x="3725303" y="934317"/>
                      <a:pt x="3643482" y="959224"/>
                    </a:cubicBezTo>
                    <a:cubicBezTo>
                      <a:pt x="3630308" y="963289"/>
                      <a:pt x="3616826" y="971420"/>
                      <a:pt x="3602778" y="961128"/>
                    </a:cubicBezTo>
                    <a:close/>
                  </a:path>
                </a:pathLst>
              </a:custGeom>
              <a:solidFill>
                <a:srgbClr val="A3A4A2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502BB1C0-FF28-494B-90C5-AA2081AD5C90}"/>
                  </a:ext>
                </a:extLst>
              </p:cNvPr>
              <p:cNvSpPr/>
              <p:nvPr/>
            </p:nvSpPr>
            <p:spPr>
              <a:xfrm>
                <a:off x="4617170" y="1252799"/>
                <a:ext cx="647050" cy="303790"/>
              </a:xfrm>
              <a:custGeom>
                <a:avLst/>
                <a:gdLst>
                  <a:gd name="connsiteX0" fmla="*/ 646999 w 647050"/>
                  <a:gd name="connsiteY0" fmla="*/ 0 h 303790"/>
                  <a:gd name="connsiteX1" fmla="*/ 647051 w 647050"/>
                  <a:gd name="connsiteY1" fmla="*/ 282770 h 303790"/>
                  <a:gd name="connsiteX2" fmla="*/ 622556 w 647050"/>
                  <a:gd name="connsiteY2" fmla="*/ 303045 h 303790"/>
                  <a:gd name="connsiteX3" fmla="*/ 226936 w 647050"/>
                  <a:gd name="connsiteY3" fmla="*/ 230898 h 303790"/>
                  <a:gd name="connsiteX4" fmla="*/ 28972 w 647050"/>
                  <a:gd name="connsiteY4" fmla="*/ 195803 h 303790"/>
                  <a:gd name="connsiteX5" fmla="*/ 0 w 647050"/>
                  <a:gd name="connsiteY5" fmla="*/ 180365 h 303790"/>
                  <a:gd name="connsiteX6" fmla="*/ 345344 w 647050"/>
                  <a:gd name="connsiteY6" fmla="*/ 81718 h 303790"/>
                  <a:gd name="connsiteX7" fmla="*/ 646999 w 647050"/>
                  <a:gd name="connsiteY7" fmla="*/ 0 h 30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050" h="303790">
                    <a:moveTo>
                      <a:pt x="646999" y="0"/>
                    </a:moveTo>
                    <a:cubicBezTo>
                      <a:pt x="646999" y="94274"/>
                      <a:pt x="646897" y="188496"/>
                      <a:pt x="647051" y="282770"/>
                    </a:cubicBezTo>
                    <a:cubicBezTo>
                      <a:pt x="647051" y="299957"/>
                      <a:pt x="639126" y="306081"/>
                      <a:pt x="622556" y="303045"/>
                    </a:cubicBezTo>
                    <a:cubicBezTo>
                      <a:pt x="490717" y="278910"/>
                      <a:pt x="358827" y="254827"/>
                      <a:pt x="226936" y="230898"/>
                    </a:cubicBezTo>
                    <a:cubicBezTo>
                      <a:pt x="161017" y="218908"/>
                      <a:pt x="95097" y="206867"/>
                      <a:pt x="28972" y="195803"/>
                    </a:cubicBezTo>
                    <a:cubicBezTo>
                      <a:pt x="16879" y="193796"/>
                      <a:pt x="5763" y="192870"/>
                      <a:pt x="0" y="180365"/>
                    </a:cubicBezTo>
                    <a:cubicBezTo>
                      <a:pt x="115063" y="147380"/>
                      <a:pt x="229818" y="113056"/>
                      <a:pt x="345344" y="81718"/>
                    </a:cubicBezTo>
                    <a:cubicBezTo>
                      <a:pt x="445896" y="54496"/>
                      <a:pt x="544492" y="20069"/>
                      <a:pt x="646999" y="0"/>
                    </a:cubicBezTo>
                    <a:close/>
                  </a:path>
                </a:pathLst>
              </a:custGeom>
              <a:solidFill>
                <a:srgbClr val="E0E0CD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054414CF-EE13-4053-955C-29D44E7BED95}"/>
                  </a:ext>
                </a:extLst>
              </p:cNvPr>
              <p:cNvSpPr/>
              <p:nvPr/>
            </p:nvSpPr>
            <p:spPr>
              <a:xfrm>
                <a:off x="4179623" y="1795586"/>
                <a:ext cx="214357" cy="438133"/>
              </a:xfrm>
              <a:custGeom>
                <a:avLst/>
                <a:gdLst>
                  <a:gd name="connsiteX0" fmla="*/ 209530 w 214357"/>
                  <a:gd name="connsiteY0" fmla="*/ 86613 h 438133"/>
                  <a:gd name="connsiteX1" fmla="*/ 120917 w 214357"/>
                  <a:gd name="connsiteY1" fmla="*/ 830 h 438133"/>
                  <a:gd name="connsiteX2" fmla="*/ 11308 w 214357"/>
                  <a:gd name="connsiteY2" fmla="*/ 64074 h 438133"/>
                  <a:gd name="connsiteX3" fmla="*/ 1634 w 214357"/>
                  <a:gd name="connsiteY3" fmla="*/ 159583 h 438133"/>
                  <a:gd name="connsiteX4" fmla="*/ 2354 w 214357"/>
                  <a:gd name="connsiteY4" fmla="*/ 326466 h 438133"/>
                  <a:gd name="connsiteX5" fmla="*/ 80161 w 214357"/>
                  <a:gd name="connsiteY5" fmla="*/ 432472 h 438133"/>
                  <a:gd name="connsiteX6" fmla="*/ 192548 w 214357"/>
                  <a:gd name="connsiteY6" fmla="*/ 392900 h 438133"/>
                  <a:gd name="connsiteX7" fmla="*/ 192446 w 214357"/>
                  <a:gd name="connsiteY7" fmla="*/ 392951 h 438133"/>
                  <a:gd name="connsiteX8" fmla="*/ 193989 w 214357"/>
                  <a:gd name="connsiteY8" fmla="*/ 385232 h 438133"/>
                  <a:gd name="connsiteX9" fmla="*/ 193989 w 214357"/>
                  <a:gd name="connsiteY9" fmla="*/ 385232 h 438133"/>
                  <a:gd name="connsiteX10" fmla="*/ 193989 w 214357"/>
                  <a:gd name="connsiteY10" fmla="*/ 385232 h 438133"/>
                  <a:gd name="connsiteX11" fmla="*/ 210662 w 214357"/>
                  <a:gd name="connsiteY11" fmla="*/ 343138 h 438133"/>
                  <a:gd name="connsiteX12" fmla="*/ 209530 w 214357"/>
                  <a:gd name="connsiteY12" fmla="*/ 86613 h 438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4357" h="438133">
                    <a:moveTo>
                      <a:pt x="209530" y="86613"/>
                    </a:moveTo>
                    <a:cubicBezTo>
                      <a:pt x="205105" y="40917"/>
                      <a:pt x="163525" y="5873"/>
                      <a:pt x="120917" y="830"/>
                    </a:cubicBezTo>
                    <a:cubicBezTo>
                      <a:pt x="73060" y="-4830"/>
                      <a:pt x="32664" y="18687"/>
                      <a:pt x="11308" y="64074"/>
                    </a:cubicBezTo>
                    <a:cubicBezTo>
                      <a:pt x="-3152" y="94847"/>
                      <a:pt x="-373" y="127215"/>
                      <a:pt x="1634" y="159583"/>
                    </a:cubicBezTo>
                    <a:cubicBezTo>
                      <a:pt x="1634" y="215210"/>
                      <a:pt x="-939" y="271044"/>
                      <a:pt x="2354" y="326466"/>
                    </a:cubicBezTo>
                    <a:cubicBezTo>
                      <a:pt x="5339" y="376639"/>
                      <a:pt x="31532" y="415593"/>
                      <a:pt x="80161" y="432472"/>
                    </a:cubicBezTo>
                    <a:cubicBezTo>
                      <a:pt x="126063" y="448425"/>
                      <a:pt x="163165" y="429230"/>
                      <a:pt x="192548" y="392900"/>
                    </a:cubicBezTo>
                    <a:cubicBezTo>
                      <a:pt x="192548" y="392900"/>
                      <a:pt x="192446" y="392951"/>
                      <a:pt x="192446" y="392951"/>
                    </a:cubicBezTo>
                    <a:cubicBezTo>
                      <a:pt x="192960" y="390378"/>
                      <a:pt x="193475" y="387805"/>
                      <a:pt x="193989" y="385232"/>
                    </a:cubicBezTo>
                    <a:cubicBezTo>
                      <a:pt x="193989" y="385232"/>
                      <a:pt x="193989" y="385232"/>
                      <a:pt x="193989" y="385232"/>
                    </a:cubicBezTo>
                    <a:cubicBezTo>
                      <a:pt x="193989" y="385232"/>
                      <a:pt x="193989" y="385232"/>
                      <a:pt x="193989" y="385232"/>
                    </a:cubicBezTo>
                    <a:cubicBezTo>
                      <a:pt x="199804" y="371184"/>
                      <a:pt x="210148" y="357341"/>
                      <a:pt x="210662" y="343138"/>
                    </a:cubicBezTo>
                    <a:cubicBezTo>
                      <a:pt x="213595" y="257664"/>
                      <a:pt x="217764" y="171830"/>
                      <a:pt x="209530" y="86613"/>
                    </a:cubicBezTo>
                    <a:close/>
                  </a:path>
                </a:pathLst>
              </a:custGeom>
              <a:solidFill>
                <a:srgbClr val="534D49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4FE102F5-D347-494B-B147-80D57F7AF508}"/>
                  </a:ext>
                </a:extLst>
              </p:cNvPr>
              <p:cNvSpPr/>
              <p:nvPr/>
            </p:nvSpPr>
            <p:spPr>
              <a:xfrm>
                <a:off x="4170809" y="2727955"/>
                <a:ext cx="97825" cy="350675"/>
              </a:xfrm>
              <a:custGeom>
                <a:avLst/>
                <a:gdLst>
                  <a:gd name="connsiteX0" fmla="*/ 97671 w 97825"/>
                  <a:gd name="connsiteY0" fmla="*/ 350676 h 350675"/>
                  <a:gd name="connsiteX1" fmla="*/ 15542 w 97825"/>
                  <a:gd name="connsiteY1" fmla="*/ 315992 h 350675"/>
                  <a:gd name="connsiteX2" fmla="*/ 53 w 97825"/>
                  <a:gd name="connsiteY2" fmla="*/ 292629 h 350675"/>
                  <a:gd name="connsiteX3" fmla="*/ 1 w 97825"/>
                  <a:gd name="connsiteY3" fmla="*/ 19791 h 350675"/>
                  <a:gd name="connsiteX4" fmla="*/ 22798 w 97825"/>
                  <a:gd name="connsiteY4" fmla="*/ 2810 h 350675"/>
                  <a:gd name="connsiteX5" fmla="*/ 81204 w 97825"/>
                  <a:gd name="connsiteY5" fmla="*/ 23754 h 350675"/>
                  <a:gd name="connsiteX6" fmla="*/ 97826 w 97825"/>
                  <a:gd name="connsiteY6" fmla="*/ 46705 h 350675"/>
                  <a:gd name="connsiteX7" fmla="*/ 97671 w 97825"/>
                  <a:gd name="connsiteY7" fmla="*/ 350676 h 35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825" h="350675">
                    <a:moveTo>
                      <a:pt x="97671" y="350676"/>
                    </a:moveTo>
                    <a:cubicBezTo>
                      <a:pt x="67516" y="337862"/>
                      <a:pt x="41684" y="326541"/>
                      <a:pt x="15542" y="315992"/>
                    </a:cubicBezTo>
                    <a:cubicBezTo>
                      <a:pt x="4530" y="311515"/>
                      <a:pt x="1" y="304877"/>
                      <a:pt x="53" y="292629"/>
                    </a:cubicBezTo>
                    <a:cubicBezTo>
                      <a:pt x="413" y="201701"/>
                      <a:pt x="465" y="110720"/>
                      <a:pt x="1" y="19791"/>
                    </a:cubicBezTo>
                    <a:cubicBezTo>
                      <a:pt x="-101" y="2038"/>
                      <a:pt x="5096" y="-4189"/>
                      <a:pt x="22798" y="2810"/>
                    </a:cubicBezTo>
                    <a:cubicBezTo>
                      <a:pt x="41992" y="10426"/>
                      <a:pt x="61650" y="17064"/>
                      <a:pt x="81204" y="23754"/>
                    </a:cubicBezTo>
                    <a:cubicBezTo>
                      <a:pt x="92423" y="27562"/>
                      <a:pt x="97826" y="34457"/>
                      <a:pt x="97826" y="46705"/>
                    </a:cubicBezTo>
                    <a:cubicBezTo>
                      <a:pt x="97620" y="146639"/>
                      <a:pt x="97671" y="246470"/>
                      <a:pt x="97671" y="350676"/>
                    </a:cubicBezTo>
                    <a:close/>
                  </a:path>
                </a:pathLst>
              </a:custGeom>
              <a:solidFill>
                <a:srgbClr val="F09022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75D7DE5-7DC4-487A-9292-4E21B56D5CC0}"/>
                  </a:ext>
                </a:extLst>
              </p:cNvPr>
              <p:cNvSpPr/>
              <p:nvPr/>
            </p:nvSpPr>
            <p:spPr>
              <a:xfrm>
                <a:off x="4411160" y="1595622"/>
                <a:ext cx="736046" cy="774412"/>
              </a:xfrm>
              <a:custGeom>
                <a:avLst/>
                <a:gdLst>
                  <a:gd name="connsiteX0" fmla="*/ 681753 w 736046"/>
                  <a:gd name="connsiteY0" fmla="*/ 774413 h 774412"/>
                  <a:gd name="connsiteX1" fmla="*/ 626639 w 736046"/>
                  <a:gd name="connsiteY1" fmla="*/ 774361 h 774412"/>
                  <a:gd name="connsiteX2" fmla="*/ 70929 w 736046"/>
                  <a:gd name="connsiteY2" fmla="*/ 691254 h 774412"/>
                  <a:gd name="connsiteX3" fmla="*/ 14066 w 736046"/>
                  <a:gd name="connsiteY3" fmla="*/ 583241 h 774412"/>
                  <a:gd name="connsiteX4" fmla="*/ 191241 w 736046"/>
                  <a:gd name="connsiteY4" fmla="*/ 164670 h 774412"/>
                  <a:gd name="connsiteX5" fmla="*/ 255720 w 736046"/>
                  <a:gd name="connsiteY5" fmla="*/ 33757 h 774412"/>
                  <a:gd name="connsiteX6" fmla="*/ 254382 w 736046"/>
                  <a:gd name="connsiteY6" fmla="*/ 35044 h 774412"/>
                  <a:gd name="connsiteX7" fmla="*/ 348090 w 736046"/>
                  <a:gd name="connsiteY7" fmla="*/ 1389 h 774412"/>
                  <a:gd name="connsiteX8" fmla="*/ 658750 w 736046"/>
                  <a:gd name="connsiteY8" fmla="*/ 44204 h 774412"/>
                  <a:gd name="connsiteX9" fmla="*/ 710827 w 736046"/>
                  <a:gd name="connsiteY9" fmla="*/ 74101 h 774412"/>
                  <a:gd name="connsiteX10" fmla="*/ 709489 w 736046"/>
                  <a:gd name="connsiteY10" fmla="*/ 72763 h 774412"/>
                  <a:gd name="connsiteX11" fmla="*/ 736042 w 736046"/>
                  <a:gd name="connsiteY11" fmla="*/ 138632 h 774412"/>
                  <a:gd name="connsiteX12" fmla="*/ 724001 w 736046"/>
                  <a:gd name="connsiteY12" fmla="*/ 716367 h 774412"/>
                  <a:gd name="connsiteX13" fmla="*/ 681753 w 736046"/>
                  <a:gd name="connsiteY13" fmla="*/ 774413 h 77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6046" h="774412">
                    <a:moveTo>
                      <a:pt x="681753" y="774413"/>
                    </a:moveTo>
                    <a:cubicBezTo>
                      <a:pt x="663382" y="774413"/>
                      <a:pt x="645010" y="774361"/>
                      <a:pt x="626639" y="774361"/>
                    </a:cubicBezTo>
                    <a:cubicBezTo>
                      <a:pt x="572092" y="774722"/>
                      <a:pt x="202408" y="713022"/>
                      <a:pt x="70929" y="691254"/>
                    </a:cubicBezTo>
                    <a:cubicBezTo>
                      <a:pt x="-1063" y="679367"/>
                      <a:pt x="-14699" y="650601"/>
                      <a:pt x="14066" y="583241"/>
                    </a:cubicBezTo>
                    <a:cubicBezTo>
                      <a:pt x="73502" y="443889"/>
                      <a:pt x="132063" y="304177"/>
                      <a:pt x="191241" y="164670"/>
                    </a:cubicBezTo>
                    <a:cubicBezTo>
                      <a:pt x="210127" y="120106"/>
                      <a:pt x="220933" y="70757"/>
                      <a:pt x="255720" y="33757"/>
                    </a:cubicBezTo>
                    <a:lnTo>
                      <a:pt x="254382" y="35044"/>
                    </a:lnTo>
                    <a:cubicBezTo>
                      <a:pt x="278362" y="3551"/>
                      <a:pt x="311914" y="-3448"/>
                      <a:pt x="348090" y="1389"/>
                    </a:cubicBezTo>
                    <a:cubicBezTo>
                      <a:pt x="451677" y="15283"/>
                      <a:pt x="555111" y="30361"/>
                      <a:pt x="658750" y="44204"/>
                    </a:cubicBezTo>
                    <a:cubicBezTo>
                      <a:pt x="679643" y="46982"/>
                      <a:pt x="698683" y="55113"/>
                      <a:pt x="710827" y="74101"/>
                    </a:cubicBezTo>
                    <a:lnTo>
                      <a:pt x="709489" y="72763"/>
                    </a:lnTo>
                    <a:cubicBezTo>
                      <a:pt x="729661" y="90157"/>
                      <a:pt x="736248" y="112953"/>
                      <a:pt x="736042" y="138632"/>
                    </a:cubicBezTo>
                    <a:cubicBezTo>
                      <a:pt x="734498" y="331244"/>
                      <a:pt x="729970" y="523805"/>
                      <a:pt x="724001" y="716367"/>
                    </a:cubicBezTo>
                    <a:cubicBezTo>
                      <a:pt x="723074" y="744206"/>
                      <a:pt x="710107" y="765510"/>
                      <a:pt x="681753" y="774413"/>
                    </a:cubicBezTo>
                    <a:close/>
                  </a:path>
                </a:pathLst>
              </a:custGeom>
              <a:solidFill>
                <a:srgbClr val="131412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47E53714-A2DC-412F-B8AD-1B191284CF3F}"/>
                  </a:ext>
                </a:extLst>
              </p:cNvPr>
              <p:cNvSpPr/>
              <p:nvPr/>
            </p:nvSpPr>
            <p:spPr>
              <a:xfrm>
                <a:off x="4724125" y="2446447"/>
                <a:ext cx="291457" cy="170082"/>
              </a:xfrm>
              <a:custGeom>
                <a:avLst/>
                <a:gdLst>
                  <a:gd name="connsiteX0" fmla="*/ 90649 w 291457"/>
                  <a:gd name="connsiteY0" fmla="*/ 5 h 170082"/>
                  <a:gd name="connsiteX1" fmla="*/ 231390 w 291457"/>
                  <a:gd name="connsiteY1" fmla="*/ 26763 h 170082"/>
                  <a:gd name="connsiteX2" fmla="*/ 288459 w 291457"/>
                  <a:gd name="connsiteY2" fmla="*/ 128293 h 170082"/>
                  <a:gd name="connsiteX3" fmla="*/ 194442 w 291457"/>
                  <a:gd name="connsiteY3" fmla="*/ 167762 h 170082"/>
                  <a:gd name="connsiteX4" fmla="*/ 72278 w 291457"/>
                  <a:gd name="connsiteY4" fmla="*/ 148928 h 170082"/>
                  <a:gd name="connsiteX5" fmla="*/ 11504 w 291457"/>
                  <a:gd name="connsiteY5" fmla="*/ 104210 h 170082"/>
                  <a:gd name="connsiteX6" fmla="*/ 9343 w 291457"/>
                  <a:gd name="connsiteY6" fmla="*/ 33865 h 170082"/>
                  <a:gd name="connsiteX7" fmla="*/ 90649 w 291457"/>
                  <a:gd name="connsiteY7" fmla="*/ 5 h 170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1457" h="170082">
                    <a:moveTo>
                      <a:pt x="90649" y="5"/>
                    </a:moveTo>
                    <a:cubicBezTo>
                      <a:pt x="132742" y="7775"/>
                      <a:pt x="182812" y="14259"/>
                      <a:pt x="231390" y="26763"/>
                    </a:cubicBezTo>
                    <a:cubicBezTo>
                      <a:pt x="274462" y="37827"/>
                      <a:pt x="300655" y="89184"/>
                      <a:pt x="288459" y="128293"/>
                    </a:cubicBezTo>
                    <a:cubicBezTo>
                      <a:pt x="278218" y="161072"/>
                      <a:pt x="239675" y="176253"/>
                      <a:pt x="194442" y="167762"/>
                    </a:cubicBezTo>
                    <a:cubicBezTo>
                      <a:pt x="153944" y="160198"/>
                      <a:pt x="113033" y="155103"/>
                      <a:pt x="72278" y="148928"/>
                    </a:cubicBezTo>
                    <a:cubicBezTo>
                      <a:pt x="44232" y="144657"/>
                      <a:pt x="25707" y="126337"/>
                      <a:pt x="11504" y="104210"/>
                    </a:cubicBezTo>
                    <a:cubicBezTo>
                      <a:pt x="-2750" y="82031"/>
                      <a:pt x="-4088" y="56558"/>
                      <a:pt x="9343" y="33865"/>
                    </a:cubicBezTo>
                    <a:cubicBezTo>
                      <a:pt x="25449" y="6591"/>
                      <a:pt x="53186" y="-201"/>
                      <a:pt x="90649" y="5"/>
                    </a:cubicBezTo>
                    <a:close/>
                  </a:path>
                </a:pathLst>
              </a:custGeom>
              <a:solidFill>
                <a:srgbClr val="FCFBFB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2809E35-EE9F-4EC1-A3CB-28EF2922FDFA}"/>
                  </a:ext>
                </a:extLst>
              </p:cNvPr>
              <p:cNvSpPr/>
              <p:nvPr/>
            </p:nvSpPr>
            <p:spPr>
              <a:xfrm>
                <a:off x="8960137" y="4120838"/>
                <a:ext cx="298265" cy="297023"/>
              </a:xfrm>
              <a:custGeom>
                <a:avLst/>
                <a:gdLst>
                  <a:gd name="connsiteX0" fmla="*/ 54 w 298265"/>
                  <a:gd name="connsiteY0" fmla="*/ 297024 h 297023"/>
                  <a:gd name="connsiteX1" fmla="*/ 2 w 298265"/>
                  <a:gd name="connsiteY1" fmla="*/ 162560 h 297023"/>
                  <a:gd name="connsiteX2" fmla="*/ 12352 w 298265"/>
                  <a:gd name="connsiteY2" fmla="*/ 136830 h 297023"/>
                  <a:gd name="connsiteX3" fmla="*/ 298004 w 298265"/>
                  <a:gd name="connsiteY3" fmla="*/ 0 h 297023"/>
                  <a:gd name="connsiteX4" fmla="*/ 298261 w 298265"/>
                  <a:gd name="connsiteY4" fmla="*/ 132353 h 297023"/>
                  <a:gd name="connsiteX5" fmla="*/ 281177 w 298265"/>
                  <a:gd name="connsiteY5" fmla="*/ 154893 h 297023"/>
                  <a:gd name="connsiteX6" fmla="*/ 54 w 298265"/>
                  <a:gd name="connsiteY6" fmla="*/ 297024 h 297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265" h="297023">
                    <a:moveTo>
                      <a:pt x="54" y="297024"/>
                    </a:moveTo>
                    <a:cubicBezTo>
                      <a:pt x="54" y="247880"/>
                      <a:pt x="157" y="205220"/>
                      <a:pt x="2" y="162560"/>
                    </a:cubicBezTo>
                    <a:cubicBezTo>
                      <a:pt x="-49" y="151805"/>
                      <a:pt x="620" y="142440"/>
                      <a:pt x="12352" y="136830"/>
                    </a:cubicBezTo>
                    <a:cubicBezTo>
                      <a:pt x="106060" y="92164"/>
                      <a:pt x="199665" y="47188"/>
                      <a:pt x="298004" y="0"/>
                    </a:cubicBezTo>
                    <a:cubicBezTo>
                      <a:pt x="298004" y="47703"/>
                      <a:pt x="297592" y="90054"/>
                      <a:pt x="298261" y="132353"/>
                    </a:cubicBezTo>
                    <a:cubicBezTo>
                      <a:pt x="298467" y="145424"/>
                      <a:pt x="290800" y="150056"/>
                      <a:pt x="281177" y="154893"/>
                    </a:cubicBezTo>
                    <a:cubicBezTo>
                      <a:pt x="189579" y="201104"/>
                      <a:pt x="98084" y="247417"/>
                      <a:pt x="54" y="297024"/>
                    </a:cubicBezTo>
                    <a:close/>
                  </a:path>
                </a:pathLst>
              </a:custGeom>
              <a:solidFill>
                <a:srgbClr val="FEE14D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20A426C-14BD-40CA-9E54-04E2AE557386}"/>
                  </a:ext>
                </a:extLst>
              </p:cNvPr>
              <p:cNvSpPr/>
              <p:nvPr/>
            </p:nvSpPr>
            <p:spPr>
              <a:xfrm>
                <a:off x="10210077" y="3466480"/>
                <a:ext cx="302748" cy="296251"/>
              </a:xfrm>
              <a:custGeom>
                <a:avLst/>
                <a:gdLst>
                  <a:gd name="connsiteX0" fmla="*/ 7011 w 302748"/>
                  <a:gd name="connsiteY0" fmla="*/ 296252 h 296251"/>
                  <a:gd name="connsiteX1" fmla="*/ 4181 w 302748"/>
                  <a:gd name="connsiteY1" fmla="*/ 282461 h 296251"/>
                  <a:gd name="connsiteX2" fmla="*/ 10767 w 302748"/>
                  <a:gd name="connsiteY2" fmla="*/ 149027 h 296251"/>
                  <a:gd name="connsiteX3" fmla="*/ 123207 w 302748"/>
                  <a:gd name="connsiteY3" fmla="*/ 87121 h 296251"/>
                  <a:gd name="connsiteX4" fmla="*/ 302749 w 302748"/>
                  <a:gd name="connsiteY4" fmla="*/ 0 h 296251"/>
                  <a:gd name="connsiteX5" fmla="*/ 302749 w 302748"/>
                  <a:gd name="connsiteY5" fmla="*/ 134155 h 296251"/>
                  <a:gd name="connsiteX6" fmla="*/ 291582 w 302748"/>
                  <a:gd name="connsiteY6" fmla="*/ 151857 h 296251"/>
                  <a:gd name="connsiteX7" fmla="*/ 7011 w 302748"/>
                  <a:gd name="connsiteY7" fmla="*/ 296252 h 29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2748" h="296251">
                    <a:moveTo>
                      <a:pt x="7011" y="296252"/>
                    </a:moveTo>
                    <a:cubicBezTo>
                      <a:pt x="5158" y="287401"/>
                      <a:pt x="4181" y="284931"/>
                      <a:pt x="4181" y="282461"/>
                    </a:cubicBezTo>
                    <a:cubicBezTo>
                      <a:pt x="4850" y="237125"/>
                      <a:pt x="-9199" y="183093"/>
                      <a:pt x="10767" y="149027"/>
                    </a:cubicBezTo>
                    <a:cubicBezTo>
                      <a:pt x="29395" y="117276"/>
                      <a:pt x="84046" y="106418"/>
                      <a:pt x="123207" y="87121"/>
                    </a:cubicBezTo>
                    <a:cubicBezTo>
                      <a:pt x="180841" y="58715"/>
                      <a:pt x="238836" y="30979"/>
                      <a:pt x="302749" y="0"/>
                    </a:cubicBezTo>
                    <a:cubicBezTo>
                      <a:pt x="302749" y="47754"/>
                      <a:pt x="302749" y="90929"/>
                      <a:pt x="302749" y="134155"/>
                    </a:cubicBezTo>
                    <a:cubicBezTo>
                      <a:pt x="302749" y="142491"/>
                      <a:pt x="300073" y="147637"/>
                      <a:pt x="291582" y="151857"/>
                    </a:cubicBezTo>
                    <a:cubicBezTo>
                      <a:pt x="197462" y="199200"/>
                      <a:pt x="103600" y="247160"/>
                      <a:pt x="7011" y="296252"/>
                    </a:cubicBezTo>
                    <a:close/>
                  </a:path>
                </a:pathLst>
              </a:custGeom>
              <a:solidFill>
                <a:srgbClr val="FEDC00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65D73E8-DC08-4D4C-BB6A-CFD237B79EA3}"/>
                  </a:ext>
                </a:extLst>
              </p:cNvPr>
              <p:cNvSpPr/>
              <p:nvPr/>
            </p:nvSpPr>
            <p:spPr>
              <a:xfrm>
                <a:off x="4510402" y="1674887"/>
                <a:ext cx="566507" cy="617361"/>
              </a:xfrm>
              <a:custGeom>
                <a:avLst/>
                <a:gdLst>
                  <a:gd name="connsiteX0" fmla="*/ 557552 w 566507"/>
                  <a:gd name="connsiteY0" fmla="*/ 543651 h 617361"/>
                  <a:gd name="connsiteX1" fmla="*/ 474034 w 566507"/>
                  <a:gd name="connsiteY1" fmla="*/ 615540 h 617361"/>
                  <a:gd name="connsiteX2" fmla="*/ 60043 w 566507"/>
                  <a:gd name="connsiteY2" fmla="*/ 551473 h 617361"/>
                  <a:gd name="connsiteX3" fmla="*/ 11156 w 566507"/>
                  <a:gd name="connsiteY3" fmla="*/ 458023 h 617361"/>
                  <a:gd name="connsiteX4" fmla="*/ 176444 w 566507"/>
                  <a:gd name="connsiteY4" fmla="*/ 66107 h 617361"/>
                  <a:gd name="connsiteX5" fmla="*/ 275503 w 566507"/>
                  <a:gd name="connsiteY5" fmla="*/ 651 h 617361"/>
                  <a:gd name="connsiteX6" fmla="*/ 479231 w 566507"/>
                  <a:gd name="connsiteY6" fmla="*/ 30292 h 617361"/>
                  <a:gd name="connsiteX7" fmla="*/ 566506 w 566507"/>
                  <a:gd name="connsiteY7" fmla="*/ 126830 h 617361"/>
                  <a:gd name="connsiteX8" fmla="*/ 557552 w 566507"/>
                  <a:gd name="connsiteY8" fmla="*/ 543651 h 61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6507" h="617361">
                    <a:moveTo>
                      <a:pt x="557552" y="543651"/>
                    </a:moveTo>
                    <a:cubicBezTo>
                      <a:pt x="557141" y="602366"/>
                      <a:pt x="532801" y="624185"/>
                      <a:pt x="474034" y="615540"/>
                    </a:cubicBezTo>
                    <a:cubicBezTo>
                      <a:pt x="349965" y="597323"/>
                      <a:pt x="73988" y="554252"/>
                      <a:pt x="60043" y="551473"/>
                    </a:cubicBezTo>
                    <a:cubicBezTo>
                      <a:pt x="556" y="539586"/>
                      <a:pt x="-12567" y="514576"/>
                      <a:pt x="11156" y="458023"/>
                    </a:cubicBezTo>
                    <a:cubicBezTo>
                      <a:pt x="66063" y="327316"/>
                      <a:pt x="121176" y="196660"/>
                      <a:pt x="176444" y="66107"/>
                    </a:cubicBezTo>
                    <a:cubicBezTo>
                      <a:pt x="195227" y="21749"/>
                      <a:pt x="234953" y="-4546"/>
                      <a:pt x="275503" y="651"/>
                    </a:cubicBezTo>
                    <a:cubicBezTo>
                      <a:pt x="299895" y="3790"/>
                      <a:pt x="435491" y="25455"/>
                      <a:pt x="479231" y="30292"/>
                    </a:cubicBezTo>
                    <a:cubicBezTo>
                      <a:pt x="539747" y="36981"/>
                      <a:pt x="566455" y="65644"/>
                      <a:pt x="566506" y="126830"/>
                    </a:cubicBezTo>
                    <a:cubicBezTo>
                      <a:pt x="566609" y="142422"/>
                      <a:pt x="558324" y="420303"/>
                      <a:pt x="557552" y="543651"/>
                    </a:cubicBezTo>
                    <a:close/>
                  </a:path>
                </a:pathLst>
              </a:custGeom>
              <a:solidFill>
                <a:srgbClr val="ACDFE7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4D8D41DA-348F-4A50-902C-00BA1558720B}"/>
                  </a:ext>
                </a:extLst>
              </p:cNvPr>
              <p:cNvSpPr/>
              <p:nvPr/>
            </p:nvSpPr>
            <p:spPr>
              <a:xfrm>
                <a:off x="4734442" y="2456554"/>
                <a:ext cx="272596" cy="149267"/>
              </a:xfrm>
              <a:custGeom>
                <a:avLst/>
                <a:gdLst>
                  <a:gd name="connsiteX0" fmla="*/ 200953 w 272596"/>
                  <a:gd name="connsiteY0" fmla="*/ 149010 h 149267"/>
                  <a:gd name="connsiteX1" fmla="*/ 67004 w 272596"/>
                  <a:gd name="connsiteY1" fmla="*/ 129816 h 149267"/>
                  <a:gd name="connsiteX2" fmla="*/ 7722 w 272596"/>
                  <a:gd name="connsiteY2" fmla="*/ 84017 h 149267"/>
                  <a:gd name="connsiteX3" fmla="*/ 9575 w 272596"/>
                  <a:gd name="connsiteY3" fmla="*/ 24993 h 149267"/>
                  <a:gd name="connsiteX4" fmla="*/ 67261 w 272596"/>
                  <a:gd name="connsiteY4" fmla="*/ 550 h 149267"/>
                  <a:gd name="connsiteX5" fmla="*/ 204812 w 272596"/>
                  <a:gd name="connsiteY5" fmla="*/ 22214 h 149267"/>
                  <a:gd name="connsiteX6" fmla="*/ 248758 w 272596"/>
                  <a:gd name="connsiteY6" fmla="*/ 45062 h 149267"/>
                  <a:gd name="connsiteX7" fmla="*/ 266821 w 272596"/>
                  <a:gd name="connsiteY7" fmla="*/ 118649 h 149267"/>
                  <a:gd name="connsiteX8" fmla="*/ 200953 w 272596"/>
                  <a:gd name="connsiteY8" fmla="*/ 149010 h 14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596" h="149267">
                    <a:moveTo>
                      <a:pt x="200953" y="149010"/>
                    </a:moveTo>
                    <a:cubicBezTo>
                      <a:pt x="154073" y="142423"/>
                      <a:pt x="110281" y="137535"/>
                      <a:pt x="67004" y="129816"/>
                    </a:cubicBezTo>
                    <a:cubicBezTo>
                      <a:pt x="40348" y="125082"/>
                      <a:pt x="20278" y="108512"/>
                      <a:pt x="7722" y="84017"/>
                    </a:cubicBezTo>
                    <a:cubicBezTo>
                      <a:pt x="-2415" y="64102"/>
                      <a:pt x="-3341" y="43724"/>
                      <a:pt x="9575" y="24993"/>
                    </a:cubicBezTo>
                    <a:cubicBezTo>
                      <a:pt x="23263" y="5130"/>
                      <a:pt x="44876" y="-2178"/>
                      <a:pt x="67261" y="550"/>
                    </a:cubicBezTo>
                    <a:cubicBezTo>
                      <a:pt x="113317" y="6159"/>
                      <a:pt x="159065" y="14135"/>
                      <a:pt x="204812" y="22214"/>
                    </a:cubicBezTo>
                    <a:cubicBezTo>
                      <a:pt x="221382" y="25147"/>
                      <a:pt x="236820" y="32352"/>
                      <a:pt x="248758" y="45062"/>
                    </a:cubicBezTo>
                    <a:cubicBezTo>
                      <a:pt x="268622" y="66161"/>
                      <a:pt x="280252" y="89420"/>
                      <a:pt x="266821" y="118649"/>
                    </a:cubicBezTo>
                    <a:cubicBezTo>
                      <a:pt x="252772" y="149422"/>
                      <a:pt x="225756" y="150039"/>
                      <a:pt x="200953" y="149010"/>
                    </a:cubicBezTo>
                    <a:close/>
                  </a:path>
                </a:pathLst>
              </a:custGeom>
              <a:solidFill>
                <a:srgbClr val="242523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57EA18EC-BFEA-4B9E-8A0C-59E82AE7A9CF}"/>
                  </a:ext>
                </a:extLst>
              </p:cNvPr>
              <p:cNvSpPr/>
              <p:nvPr/>
            </p:nvSpPr>
            <p:spPr>
              <a:xfrm>
                <a:off x="4701552" y="3365270"/>
                <a:ext cx="478698" cy="655347"/>
              </a:xfrm>
              <a:custGeom>
                <a:avLst/>
                <a:gdLst>
                  <a:gd name="connsiteX0" fmla="*/ 293778 w 478698"/>
                  <a:gd name="connsiteY0" fmla="*/ 463725 h 655347"/>
                  <a:gd name="connsiteX1" fmla="*/ 239194 w 478698"/>
                  <a:gd name="connsiteY1" fmla="*/ 470586 h 655347"/>
                  <a:gd name="connsiteX2" fmla="*/ 215471 w 478698"/>
                  <a:gd name="connsiteY2" fmla="*/ 550605 h 655347"/>
                  <a:gd name="connsiteX3" fmla="*/ 258131 w 478698"/>
                  <a:gd name="connsiteY3" fmla="*/ 564962 h 655347"/>
                  <a:gd name="connsiteX4" fmla="*/ 345200 w 478698"/>
                  <a:gd name="connsiteY4" fmla="*/ 542269 h 655347"/>
                  <a:gd name="connsiteX5" fmla="*/ 357602 w 478698"/>
                  <a:gd name="connsiteY5" fmla="*/ 522251 h 655347"/>
                  <a:gd name="connsiteX6" fmla="*/ 308613 w 478698"/>
                  <a:gd name="connsiteY6" fmla="*/ 464256 h 655347"/>
                  <a:gd name="connsiteX7" fmla="*/ 293778 w 478698"/>
                  <a:gd name="connsiteY7" fmla="*/ 463725 h 655347"/>
                  <a:gd name="connsiteX8" fmla="*/ 164475 w 478698"/>
                  <a:gd name="connsiteY8" fmla="*/ 378474 h 655347"/>
                  <a:gd name="connsiteX9" fmla="*/ 77817 w 478698"/>
                  <a:gd name="connsiteY9" fmla="*/ 394117 h 655347"/>
                  <a:gd name="connsiteX10" fmla="*/ 74987 w 478698"/>
                  <a:gd name="connsiteY10" fmla="*/ 413209 h 655347"/>
                  <a:gd name="connsiteX11" fmla="*/ 157425 w 478698"/>
                  <a:gd name="connsiteY11" fmla="*/ 525133 h 655347"/>
                  <a:gd name="connsiteX12" fmla="*/ 186191 w 478698"/>
                  <a:gd name="connsiteY12" fmla="*/ 423140 h 655347"/>
                  <a:gd name="connsiteX13" fmla="*/ 164475 w 478698"/>
                  <a:gd name="connsiteY13" fmla="*/ 378474 h 655347"/>
                  <a:gd name="connsiteX14" fmla="*/ 399668 w 478698"/>
                  <a:gd name="connsiteY14" fmla="*/ 326165 h 655347"/>
                  <a:gd name="connsiteX15" fmla="*/ 369952 w 478698"/>
                  <a:gd name="connsiteY15" fmla="*/ 331903 h 655347"/>
                  <a:gd name="connsiteX16" fmla="*/ 340209 w 478698"/>
                  <a:gd name="connsiteY16" fmla="*/ 414495 h 655347"/>
                  <a:gd name="connsiteX17" fmla="*/ 395116 w 478698"/>
                  <a:gd name="connsiteY17" fmla="*/ 485561 h 655347"/>
                  <a:gd name="connsiteX18" fmla="*/ 421103 w 478698"/>
                  <a:gd name="connsiteY18" fmla="*/ 374100 h 655347"/>
                  <a:gd name="connsiteX19" fmla="*/ 399668 w 478698"/>
                  <a:gd name="connsiteY19" fmla="*/ 326165 h 655347"/>
                  <a:gd name="connsiteX20" fmla="*/ 70406 w 478698"/>
                  <a:gd name="connsiteY20" fmla="*/ 163219 h 655347"/>
                  <a:gd name="connsiteX21" fmla="*/ 46992 w 478698"/>
                  <a:gd name="connsiteY21" fmla="*/ 260374 h 655347"/>
                  <a:gd name="connsiteX22" fmla="*/ 113838 w 478698"/>
                  <a:gd name="connsiteY22" fmla="*/ 321559 h 655347"/>
                  <a:gd name="connsiteX23" fmla="*/ 132775 w 478698"/>
                  <a:gd name="connsiteY23" fmla="*/ 317237 h 655347"/>
                  <a:gd name="connsiteX24" fmla="*/ 150632 w 478698"/>
                  <a:gd name="connsiteY24" fmla="*/ 265366 h 655347"/>
                  <a:gd name="connsiteX25" fmla="*/ 70406 w 478698"/>
                  <a:gd name="connsiteY25" fmla="*/ 163219 h 655347"/>
                  <a:gd name="connsiteX26" fmla="*/ 331563 w 478698"/>
                  <a:gd name="connsiteY26" fmla="*/ 136460 h 655347"/>
                  <a:gd name="connsiteX27" fmla="*/ 302489 w 478698"/>
                  <a:gd name="connsiteY27" fmla="*/ 241900 h 655347"/>
                  <a:gd name="connsiteX28" fmla="*/ 339848 w 478698"/>
                  <a:gd name="connsiteY28" fmla="*/ 277922 h 655347"/>
                  <a:gd name="connsiteX29" fmla="*/ 405459 w 478698"/>
                  <a:gd name="connsiteY29" fmla="*/ 265314 h 655347"/>
                  <a:gd name="connsiteX30" fmla="*/ 331563 w 478698"/>
                  <a:gd name="connsiteY30" fmla="*/ 136460 h 655347"/>
                  <a:gd name="connsiteX31" fmla="*/ 202915 w 478698"/>
                  <a:gd name="connsiteY31" fmla="*/ 73474 h 655347"/>
                  <a:gd name="connsiteX32" fmla="*/ 121300 w 478698"/>
                  <a:gd name="connsiteY32" fmla="*/ 99924 h 655347"/>
                  <a:gd name="connsiteX33" fmla="*/ 113581 w 478698"/>
                  <a:gd name="connsiteY33" fmla="*/ 117523 h 655347"/>
                  <a:gd name="connsiteX34" fmla="*/ 181507 w 478698"/>
                  <a:gd name="connsiteY34" fmla="*/ 202431 h 655347"/>
                  <a:gd name="connsiteX35" fmla="*/ 220977 w 478698"/>
                  <a:gd name="connsiteY35" fmla="*/ 189000 h 655347"/>
                  <a:gd name="connsiteX36" fmla="*/ 236363 w 478698"/>
                  <a:gd name="connsiteY36" fmla="*/ 190595 h 655347"/>
                  <a:gd name="connsiteX37" fmla="*/ 249331 w 478698"/>
                  <a:gd name="connsiteY37" fmla="*/ 188434 h 655347"/>
                  <a:gd name="connsiteX38" fmla="*/ 270326 w 478698"/>
                  <a:gd name="connsiteY38" fmla="*/ 95962 h 655347"/>
                  <a:gd name="connsiteX39" fmla="*/ 202915 w 478698"/>
                  <a:gd name="connsiteY39" fmla="*/ 73474 h 655347"/>
                  <a:gd name="connsiteX40" fmla="*/ 226191 w 478698"/>
                  <a:gd name="connsiteY40" fmla="*/ 770 h 655347"/>
                  <a:gd name="connsiteX41" fmla="*/ 470727 w 478698"/>
                  <a:gd name="connsiteY41" fmla="*/ 284191 h 655347"/>
                  <a:gd name="connsiteX42" fmla="*/ 300377 w 478698"/>
                  <a:gd name="connsiteY42" fmla="*/ 652411 h 655347"/>
                  <a:gd name="connsiteX43" fmla="*/ 7971 w 478698"/>
                  <a:gd name="connsiteY43" fmla="*/ 371157 h 655347"/>
                  <a:gd name="connsiteX44" fmla="*/ 178320 w 478698"/>
                  <a:gd name="connsiteY44" fmla="*/ 2936 h 655347"/>
                  <a:gd name="connsiteX45" fmla="*/ 226191 w 478698"/>
                  <a:gd name="connsiteY45" fmla="*/ 770 h 655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78698" h="655347">
                    <a:moveTo>
                      <a:pt x="293778" y="463725"/>
                    </a:moveTo>
                    <a:cubicBezTo>
                      <a:pt x="277711" y="467431"/>
                      <a:pt x="258337" y="480312"/>
                      <a:pt x="239194" y="470586"/>
                    </a:cubicBezTo>
                    <a:cubicBezTo>
                      <a:pt x="230549" y="497242"/>
                      <a:pt x="215111" y="524052"/>
                      <a:pt x="215471" y="550605"/>
                    </a:cubicBezTo>
                    <a:cubicBezTo>
                      <a:pt x="215729" y="570520"/>
                      <a:pt x="245318" y="560897"/>
                      <a:pt x="258131" y="564962"/>
                    </a:cubicBezTo>
                    <a:cubicBezTo>
                      <a:pt x="292146" y="567535"/>
                      <a:pt x="320140" y="559508"/>
                      <a:pt x="345200" y="542269"/>
                    </a:cubicBezTo>
                    <a:cubicBezTo>
                      <a:pt x="351839" y="537740"/>
                      <a:pt x="364909" y="532852"/>
                      <a:pt x="357602" y="522251"/>
                    </a:cubicBezTo>
                    <a:cubicBezTo>
                      <a:pt x="342988" y="501153"/>
                      <a:pt x="329505" y="473519"/>
                      <a:pt x="308613" y="464256"/>
                    </a:cubicBezTo>
                    <a:cubicBezTo>
                      <a:pt x="304123" y="462275"/>
                      <a:pt x="299134" y="462490"/>
                      <a:pt x="293778" y="463725"/>
                    </a:cubicBezTo>
                    <a:close/>
                    <a:moveTo>
                      <a:pt x="164475" y="378474"/>
                    </a:moveTo>
                    <a:cubicBezTo>
                      <a:pt x="135657" y="377805"/>
                      <a:pt x="106428" y="387273"/>
                      <a:pt x="77817" y="394117"/>
                    </a:cubicBezTo>
                    <a:cubicBezTo>
                      <a:pt x="67113" y="396690"/>
                      <a:pt x="71848" y="406622"/>
                      <a:pt x="74987" y="413209"/>
                    </a:cubicBezTo>
                    <a:cubicBezTo>
                      <a:pt x="94696" y="454788"/>
                      <a:pt x="116566" y="494824"/>
                      <a:pt x="157425" y="525133"/>
                    </a:cubicBezTo>
                    <a:cubicBezTo>
                      <a:pt x="167717" y="489317"/>
                      <a:pt x="178883" y="456640"/>
                      <a:pt x="186191" y="423140"/>
                    </a:cubicBezTo>
                    <a:cubicBezTo>
                      <a:pt x="190204" y="404667"/>
                      <a:pt x="187837" y="378988"/>
                      <a:pt x="164475" y="378474"/>
                    </a:cubicBezTo>
                    <a:close/>
                    <a:moveTo>
                      <a:pt x="399668" y="326165"/>
                    </a:moveTo>
                    <a:cubicBezTo>
                      <a:pt x="392443" y="326927"/>
                      <a:pt x="382804" y="329060"/>
                      <a:pt x="369952" y="331903"/>
                    </a:cubicBezTo>
                    <a:cubicBezTo>
                      <a:pt x="325491" y="341783"/>
                      <a:pt x="312575" y="376930"/>
                      <a:pt x="340209" y="414495"/>
                    </a:cubicBezTo>
                    <a:cubicBezTo>
                      <a:pt x="357036" y="437343"/>
                      <a:pt x="374892" y="459471"/>
                      <a:pt x="395116" y="485561"/>
                    </a:cubicBezTo>
                    <a:cubicBezTo>
                      <a:pt x="413384" y="445577"/>
                      <a:pt x="420949" y="412489"/>
                      <a:pt x="421103" y="374100"/>
                    </a:cubicBezTo>
                    <a:cubicBezTo>
                      <a:pt x="421296" y="333923"/>
                      <a:pt x="421344" y="323878"/>
                      <a:pt x="399668" y="326165"/>
                    </a:cubicBezTo>
                    <a:close/>
                    <a:moveTo>
                      <a:pt x="70406" y="163219"/>
                    </a:moveTo>
                    <a:cubicBezTo>
                      <a:pt x="54248" y="197234"/>
                      <a:pt x="48073" y="228058"/>
                      <a:pt x="46992" y="260374"/>
                    </a:cubicBezTo>
                    <a:cubicBezTo>
                      <a:pt x="44522" y="333755"/>
                      <a:pt x="44317" y="333755"/>
                      <a:pt x="113838" y="321559"/>
                    </a:cubicBezTo>
                    <a:cubicBezTo>
                      <a:pt x="120219" y="320427"/>
                      <a:pt x="126497" y="318678"/>
                      <a:pt x="132775" y="317237"/>
                    </a:cubicBezTo>
                    <a:cubicBezTo>
                      <a:pt x="167716" y="309106"/>
                      <a:pt x="173017" y="294698"/>
                      <a:pt x="150632" y="265366"/>
                    </a:cubicBezTo>
                    <a:cubicBezTo>
                      <a:pt x="125571" y="232535"/>
                      <a:pt x="99635" y="200321"/>
                      <a:pt x="70406" y="163219"/>
                    </a:cubicBezTo>
                    <a:close/>
                    <a:moveTo>
                      <a:pt x="331563" y="136460"/>
                    </a:moveTo>
                    <a:cubicBezTo>
                      <a:pt x="321117" y="173820"/>
                      <a:pt x="310465" y="207577"/>
                      <a:pt x="302489" y="241900"/>
                    </a:cubicBezTo>
                    <a:cubicBezTo>
                      <a:pt x="296262" y="268762"/>
                      <a:pt x="312626" y="283325"/>
                      <a:pt x="339848" y="277922"/>
                    </a:cubicBezTo>
                    <a:cubicBezTo>
                      <a:pt x="361204" y="273702"/>
                      <a:pt x="382611" y="269689"/>
                      <a:pt x="405459" y="265314"/>
                    </a:cubicBezTo>
                    <a:cubicBezTo>
                      <a:pt x="391462" y="216428"/>
                      <a:pt x="368048" y="175003"/>
                      <a:pt x="331563" y="136460"/>
                    </a:cubicBezTo>
                    <a:close/>
                    <a:moveTo>
                      <a:pt x="202915" y="73474"/>
                    </a:moveTo>
                    <a:cubicBezTo>
                      <a:pt x="171421" y="73731"/>
                      <a:pt x="145126" y="82994"/>
                      <a:pt x="121300" y="99924"/>
                    </a:cubicBezTo>
                    <a:cubicBezTo>
                      <a:pt x="115176" y="104298"/>
                      <a:pt x="106222" y="107952"/>
                      <a:pt x="113581" y="117523"/>
                    </a:cubicBezTo>
                    <a:cubicBezTo>
                      <a:pt x="135709" y="146289"/>
                      <a:pt x="156138" y="176804"/>
                      <a:pt x="181507" y="202431"/>
                    </a:cubicBezTo>
                    <a:cubicBezTo>
                      <a:pt x="194372" y="215450"/>
                      <a:pt x="204201" y="184781"/>
                      <a:pt x="220977" y="189000"/>
                    </a:cubicBezTo>
                    <a:cubicBezTo>
                      <a:pt x="225917" y="190235"/>
                      <a:pt x="231269" y="189721"/>
                      <a:pt x="236363" y="190595"/>
                    </a:cubicBezTo>
                    <a:cubicBezTo>
                      <a:pt x="241149" y="191419"/>
                      <a:pt x="247273" y="195073"/>
                      <a:pt x="249331" y="188434"/>
                    </a:cubicBezTo>
                    <a:cubicBezTo>
                      <a:pt x="258799" y="157713"/>
                      <a:pt x="279280" y="124830"/>
                      <a:pt x="270326" y="95962"/>
                    </a:cubicBezTo>
                    <a:cubicBezTo>
                      <a:pt x="263842" y="75069"/>
                      <a:pt x="226895" y="74452"/>
                      <a:pt x="202915" y="73474"/>
                    </a:cubicBezTo>
                    <a:close/>
                    <a:moveTo>
                      <a:pt x="226191" y="770"/>
                    </a:moveTo>
                    <a:cubicBezTo>
                      <a:pt x="337316" y="11236"/>
                      <a:pt x="441234" y="127261"/>
                      <a:pt x="470727" y="284191"/>
                    </a:cubicBezTo>
                    <a:cubicBezTo>
                      <a:pt x="504432" y="463538"/>
                      <a:pt x="428164" y="628396"/>
                      <a:pt x="300377" y="652411"/>
                    </a:cubicBezTo>
                    <a:cubicBezTo>
                      <a:pt x="172591" y="676426"/>
                      <a:pt x="41677" y="550505"/>
                      <a:pt x="7971" y="371157"/>
                    </a:cubicBezTo>
                    <a:cubicBezTo>
                      <a:pt x="-25734" y="191809"/>
                      <a:pt x="50534" y="26951"/>
                      <a:pt x="178320" y="2936"/>
                    </a:cubicBezTo>
                    <a:cubicBezTo>
                      <a:pt x="194294" y="-66"/>
                      <a:pt x="210316" y="-725"/>
                      <a:pt x="226191" y="770"/>
                    </a:cubicBezTo>
                    <a:close/>
                  </a:path>
                </a:pathLst>
              </a:custGeom>
              <a:solidFill>
                <a:schemeClr val="bg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862898A2-E070-4949-A95E-F1185561755B}"/>
                  </a:ext>
                </a:extLst>
              </p:cNvPr>
              <p:cNvSpPr/>
              <p:nvPr/>
            </p:nvSpPr>
            <p:spPr>
              <a:xfrm rot="20961385">
                <a:off x="7520576" y="3900749"/>
                <a:ext cx="470856" cy="660845"/>
              </a:xfrm>
              <a:custGeom>
                <a:avLst/>
                <a:gdLst>
                  <a:gd name="connsiteX0" fmla="*/ 263789 w 470856"/>
                  <a:gd name="connsiteY0" fmla="*/ 474121 h 660845"/>
                  <a:gd name="connsiteX1" fmla="*/ 208877 w 470856"/>
                  <a:gd name="connsiteY1" fmla="*/ 470781 h 660845"/>
                  <a:gd name="connsiteX2" fmla="*/ 170783 w 470856"/>
                  <a:gd name="connsiteY2" fmla="*/ 545042 h 660845"/>
                  <a:gd name="connsiteX3" fmla="*/ 210057 w 470856"/>
                  <a:gd name="connsiteY3" fmla="*/ 567031 h 660845"/>
                  <a:gd name="connsiteX4" fmla="*/ 299821 w 470856"/>
                  <a:gd name="connsiteY4" fmla="*/ 560810 h 660845"/>
                  <a:gd name="connsiteX5" fmla="*/ 315705 w 470856"/>
                  <a:gd name="connsiteY5" fmla="*/ 543427 h 660845"/>
                  <a:gd name="connsiteX6" fmla="*/ 278271 w 470856"/>
                  <a:gd name="connsiteY6" fmla="*/ 477381 h 660845"/>
                  <a:gd name="connsiteX7" fmla="*/ 263789 w 470856"/>
                  <a:gd name="connsiteY7" fmla="*/ 474121 h 660845"/>
                  <a:gd name="connsiteX8" fmla="*/ 152457 w 470856"/>
                  <a:gd name="connsiteY8" fmla="*/ 366453 h 660845"/>
                  <a:gd name="connsiteX9" fmla="*/ 64400 w 470856"/>
                  <a:gd name="connsiteY9" fmla="*/ 365821 h 660845"/>
                  <a:gd name="connsiteX10" fmla="*/ 58093 w 470856"/>
                  <a:gd name="connsiteY10" fmla="*/ 384062 h 660845"/>
                  <a:gd name="connsiteX11" fmla="*/ 118440 w 470856"/>
                  <a:gd name="connsiteY11" fmla="*/ 509287 h 660845"/>
                  <a:gd name="connsiteX12" fmla="*/ 165549 w 470856"/>
                  <a:gd name="connsiteY12" fmla="*/ 414362 h 660845"/>
                  <a:gd name="connsiteX13" fmla="*/ 152457 w 470856"/>
                  <a:gd name="connsiteY13" fmla="*/ 366453 h 660845"/>
                  <a:gd name="connsiteX14" fmla="*/ 393315 w 470856"/>
                  <a:gd name="connsiteY14" fmla="*/ 358493 h 660845"/>
                  <a:gd name="connsiteX15" fmla="*/ 363050 w 470856"/>
                  <a:gd name="connsiteY15" fmla="*/ 358644 h 660845"/>
                  <a:gd name="connsiteX16" fmla="*/ 318564 w 470856"/>
                  <a:gd name="connsiteY16" fmla="*/ 434322 h 660845"/>
                  <a:gd name="connsiteX17" fmla="*/ 359401 w 470856"/>
                  <a:gd name="connsiteY17" fmla="*/ 514306 h 660845"/>
                  <a:gd name="connsiteX18" fmla="*/ 405527 w 470856"/>
                  <a:gd name="connsiteY18" fmla="*/ 409563 h 660845"/>
                  <a:gd name="connsiteX19" fmla="*/ 393315 w 470856"/>
                  <a:gd name="connsiteY19" fmla="*/ 358493 h 660845"/>
                  <a:gd name="connsiteX20" fmla="*/ 99763 w 470856"/>
                  <a:gd name="connsiteY20" fmla="*/ 137527 h 660845"/>
                  <a:gd name="connsiteX21" fmla="*/ 58809 w 470856"/>
                  <a:gd name="connsiteY21" fmla="*/ 228686 h 660845"/>
                  <a:gd name="connsiteX22" fmla="*/ 113203 w 470856"/>
                  <a:gd name="connsiteY22" fmla="*/ 301166 h 660845"/>
                  <a:gd name="connsiteX23" fmla="*/ 132612 w 470856"/>
                  <a:gd name="connsiteY23" fmla="*/ 300415 h 660845"/>
                  <a:gd name="connsiteX24" fmla="*/ 159743 w 470856"/>
                  <a:gd name="connsiteY24" fmla="*/ 252734 h 660845"/>
                  <a:gd name="connsiteX25" fmla="*/ 99763 w 470856"/>
                  <a:gd name="connsiteY25" fmla="*/ 137527 h 660845"/>
                  <a:gd name="connsiteX26" fmla="*/ 361421 w 470856"/>
                  <a:gd name="connsiteY26" fmla="*/ 159474 h 660845"/>
                  <a:gd name="connsiteX27" fmla="*/ 313372 w 470856"/>
                  <a:gd name="connsiteY27" fmla="*/ 257731 h 660845"/>
                  <a:gd name="connsiteX28" fmla="*/ 343435 w 470856"/>
                  <a:gd name="connsiteY28" fmla="*/ 300032 h 660845"/>
                  <a:gd name="connsiteX29" fmla="*/ 410246 w 470856"/>
                  <a:gd name="connsiteY29" fmla="*/ 299760 h 660845"/>
                  <a:gd name="connsiteX30" fmla="*/ 361421 w 470856"/>
                  <a:gd name="connsiteY30" fmla="*/ 159474 h 660845"/>
                  <a:gd name="connsiteX31" fmla="*/ 246568 w 470856"/>
                  <a:gd name="connsiteY31" fmla="*/ 73799 h 660845"/>
                  <a:gd name="connsiteX32" fmla="*/ 161473 w 470856"/>
                  <a:gd name="connsiteY32" fmla="*/ 84720 h 660845"/>
                  <a:gd name="connsiteX33" fmla="*/ 150636 w 470856"/>
                  <a:gd name="connsiteY33" fmla="*/ 100591 h 660845"/>
                  <a:gd name="connsiteX34" fmla="*/ 201711 w 470856"/>
                  <a:gd name="connsiteY34" fmla="*/ 196584 h 660845"/>
                  <a:gd name="connsiteX35" fmla="*/ 242982 w 470856"/>
                  <a:gd name="connsiteY35" fmla="*/ 190674 h 660845"/>
                  <a:gd name="connsiteX36" fmla="*/ 257809 w 470856"/>
                  <a:gd name="connsiteY36" fmla="*/ 195084 h 660845"/>
                  <a:gd name="connsiteX37" fmla="*/ 270953 w 470856"/>
                  <a:gd name="connsiteY37" fmla="*/ 195355 h 660845"/>
                  <a:gd name="connsiteX38" fmla="*/ 308666 w 470856"/>
                  <a:gd name="connsiteY38" fmla="*/ 108351 h 660845"/>
                  <a:gd name="connsiteX39" fmla="*/ 246568 w 470856"/>
                  <a:gd name="connsiteY39" fmla="*/ 73799 h 660845"/>
                  <a:gd name="connsiteX40" fmla="*/ 282875 w 470856"/>
                  <a:gd name="connsiteY40" fmla="*/ 6713 h 660845"/>
                  <a:gd name="connsiteX41" fmla="*/ 470856 w 470856"/>
                  <a:gd name="connsiteY41" fmla="*/ 330423 h 660845"/>
                  <a:gd name="connsiteX42" fmla="*/ 235428 w 470856"/>
                  <a:gd name="connsiteY42" fmla="*/ 660845 h 660845"/>
                  <a:gd name="connsiteX43" fmla="*/ 0 w 470856"/>
                  <a:gd name="connsiteY43" fmla="*/ 330423 h 660845"/>
                  <a:gd name="connsiteX44" fmla="*/ 235428 w 470856"/>
                  <a:gd name="connsiteY44" fmla="*/ 0 h 660845"/>
                  <a:gd name="connsiteX45" fmla="*/ 282875 w 470856"/>
                  <a:gd name="connsiteY45" fmla="*/ 6713 h 66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70856" h="660845">
                    <a:moveTo>
                      <a:pt x="263789" y="474121"/>
                    </a:moveTo>
                    <a:cubicBezTo>
                      <a:pt x="247314" y="474794"/>
                      <a:pt x="225894" y="483875"/>
                      <a:pt x="208877" y="470781"/>
                    </a:cubicBezTo>
                    <a:cubicBezTo>
                      <a:pt x="195458" y="495382"/>
                      <a:pt x="175333" y="518879"/>
                      <a:pt x="170783" y="545042"/>
                    </a:cubicBezTo>
                    <a:cubicBezTo>
                      <a:pt x="167357" y="564661"/>
                      <a:pt x="198215" y="560669"/>
                      <a:pt x="210057" y="567031"/>
                    </a:cubicBezTo>
                    <a:cubicBezTo>
                      <a:pt x="243012" y="575842"/>
                      <a:pt x="272007" y="573124"/>
                      <a:pt x="299821" y="560810"/>
                    </a:cubicBezTo>
                    <a:cubicBezTo>
                      <a:pt x="307181" y="557586"/>
                      <a:pt x="320929" y="555195"/>
                      <a:pt x="315705" y="543427"/>
                    </a:cubicBezTo>
                    <a:cubicBezTo>
                      <a:pt x="305240" y="519993"/>
                      <a:pt x="297093" y="490344"/>
                      <a:pt x="278271" y="477381"/>
                    </a:cubicBezTo>
                    <a:cubicBezTo>
                      <a:pt x="274224" y="474605"/>
                      <a:pt x="269281" y="473896"/>
                      <a:pt x="263789" y="474121"/>
                    </a:cubicBezTo>
                    <a:close/>
                    <a:moveTo>
                      <a:pt x="152457" y="366453"/>
                    </a:moveTo>
                    <a:cubicBezTo>
                      <a:pt x="124258" y="360473"/>
                      <a:pt x="93783" y="364380"/>
                      <a:pt x="64400" y="365821"/>
                    </a:cubicBezTo>
                    <a:cubicBezTo>
                      <a:pt x="53405" y="366373"/>
                      <a:pt x="56224" y="377009"/>
                      <a:pt x="58093" y="384062"/>
                    </a:cubicBezTo>
                    <a:cubicBezTo>
                      <a:pt x="69783" y="428566"/>
                      <a:pt x="83882" y="471952"/>
                      <a:pt x="118440" y="509287"/>
                    </a:cubicBezTo>
                    <a:cubicBezTo>
                      <a:pt x="135220" y="475997"/>
                      <a:pt x="152180" y="445935"/>
                      <a:pt x="165549" y="414362"/>
                    </a:cubicBezTo>
                    <a:cubicBezTo>
                      <a:pt x="172906" y="396948"/>
                      <a:pt x="175322" y="371273"/>
                      <a:pt x="152457" y="366453"/>
                    </a:cubicBezTo>
                    <a:close/>
                    <a:moveTo>
                      <a:pt x="393315" y="358493"/>
                    </a:moveTo>
                    <a:cubicBezTo>
                      <a:pt x="386073" y="357909"/>
                      <a:pt x="376206" y="358224"/>
                      <a:pt x="363050" y="358644"/>
                    </a:cubicBezTo>
                    <a:cubicBezTo>
                      <a:pt x="317530" y="360143"/>
                      <a:pt x="298344" y="392299"/>
                      <a:pt x="318564" y="434322"/>
                    </a:cubicBezTo>
                    <a:cubicBezTo>
                      <a:pt x="330882" y="459885"/>
                      <a:pt x="344344" y="484930"/>
                      <a:pt x="359401" y="514306"/>
                    </a:cubicBezTo>
                    <a:cubicBezTo>
                      <a:pt x="384739" y="478384"/>
                      <a:pt x="398235" y="447252"/>
                      <a:pt x="405527" y="409563"/>
                    </a:cubicBezTo>
                    <a:cubicBezTo>
                      <a:pt x="413138" y="370113"/>
                      <a:pt x="415040" y="360249"/>
                      <a:pt x="393315" y="358493"/>
                    </a:cubicBezTo>
                    <a:close/>
                    <a:moveTo>
                      <a:pt x="99763" y="137527"/>
                    </a:moveTo>
                    <a:cubicBezTo>
                      <a:pt x="77601" y="167973"/>
                      <a:pt x="65889" y="197135"/>
                      <a:pt x="58809" y="228686"/>
                    </a:cubicBezTo>
                    <a:cubicBezTo>
                      <a:pt x="42827" y="300349"/>
                      <a:pt x="42625" y="300311"/>
                      <a:pt x="113203" y="301166"/>
                    </a:cubicBezTo>
                    <a:cubicBezTo>
                      <a:pt x="119683" y="301231"/>
                      <a:pt x="126176" y="300671"/>
                      <a:pt x="132612" y="300415"/>
                    </a:cubicBezTo>
                    <a:cubicBezTo>
                      <a:pt x="168454" y="298878"/>
                      <a:pt x="176325" y="285696"/>
                      <a:pt x="159743" y="252734"/>
                    </a:cubicBezTo>
                    <a:cubicBezTo>
                      <a:pt x="141177" y="215840"/>
                      <a:pt x="121637" y="179389"/>
                      <a:pt x="99763" y="137527"/>
                    </a:cubicBezTo>
                    <a:close/>
                    <a:moveTo>
                      <a:pt x="361421" y="159474"/>
                    </a:moveTo>
                    <a:cubicBezTo>
                      <a:pt x="344254" y="194261"/>
                      <a:pt x="327500" y="225461"/>
                      <a:pt x="313372" y="257731"/>
                    </a:cubicBezTo>
                    <a:cubicBezTo>
                      <a:pt x="302291" y="282979"/>
                      <a:pt x="315684" y="300314"/>
                      <a:pt x="343435" y="300032"/>
                    </a:cubicBezTo>
                    <a:cubicBezTo>
                      <a:pt x="365203" y="299830"/>
                      <a:pt x="386983" y="299839"/>
                      <a:pt x="410246" y="299760"/>
                    </a:cubicBezTo>
                    <a:cubicBezTo>
                      <a:pt x="405519" y="249129"/>
                      <a:pt x="390159" y="204092"/>
                      <a:pt x="361421" y="159474"/>
                    </a:cubicBezTo>
                    <a:close/>
                    <a:moveTo>
                      <a:pt x="246568" y="73799"/>
                    </a:moveTo>
                    <a:cubicBezTo>
                      <a:pt x="215620" y="68246"/>
                      <a:pt x="188016" y="72482"/>
                      <a:pt x="161473" y="84720"/>
                    </a:cubicBezTo>
                    <a:cubicBezTo>
                      <a:pt x="154646" y="87888"/>
                      <a:pt x="145171" y="89825"/>
                      <a:pt x="150636" y="100591"/>
                    </a:cubicBezTo>
                    <a:cubicBezTo>
                      <a:pt x="167069" y="132949"/>
                      <a:pt x="181511" y="166713"/>
                      <a:pt x="201711" y="196584"/>
                    </a:cubicBezTo>
                    <a:cubicBezTo>
                      <a:pt x="211950" y="211756"/>
                      <a:pt x="227274" y="183429"/>
                      <a:pt x="242982" y="190674"/>
                    </a:cubicBezTo>
                    <a:cubicBezTo>
                      <a:pt x="247609" y="192800"/>
                      <a:pt x="252964" y="193283"/>
                      <a:pt x="257809" y="195084"/>
                    </a:cubicBezTo>
                    <a:cubicBezTo>
                      <a:pt x="262361" y="196777"/>
                      <a:pt x="267703" y="201499"/>
                      <a:pt x="270953" y="195355"/>
                    </a:cubicBezTo>
                    <a:cubicBezTo>
                      <a:pt x="285932" y="166911"/>
                      <a:pt x="312134" y="138377"/>
                      <a:pt x="308666" y="108351"/>
                    </a:cubicBezTo>
                    <a:cubicBezTo>
                      <a:pt x="306154" y="86620"/>
                      <a:pt x="269954" y="79190"/>
                      <a:pt x="246568" y="73799"/>
                    </a:cubicBezTo>
                    <a:close/>
                    <a:moveTo>
                      <a:pt x="282875" y="6713"/>
                    </a:moveTo>
                    <a:cubicBezTo>
                      <a:pt x="390156" y="37524"/>
                      <a:pt x="470856" y="170746"/>
                      <a:pt x="470856" y="330423"/>
                    </a:cubicBezTo>
                    <a:cubicBezTo>
                      <a:pt x="470856" y="512910"/>
                      <a:pt x="365452" y="660845"/>
                      <a:pt x="235428" y="660845"/>
                    </a:cubicBezTo>
                    <a:cubicBezTo>
                      <a:pt x="105405" y="660845"/>
                      <a:pt x="0" y="512910"/>
                      <a:pt x="0" y="330423"/>
                    </a:cubicBezTo>
                    <a:cubicBezTo>
                      <a:pt x="0" y="147935"/>
                      <a:pt x="105405" y="0"/>
                      <a:pt x="235428" y="0"/>
                    </a:cubicBezTo>
                    <a:cubicBezTo>
                      <a:pt x="251681" y="0"/>
                      <a:pt x="267549" y="2311"/>
                      <a:pt x="282875" y="67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3EBF359C-E9B0-4A45-B64F-0A575F0A09EE}"/>
                  </a:ext>
                </a:extLst>
              </p:cNvPr>
              <p:cNvSpPr/>
              <p:nvPr/>
            </p:nvSpPr>
            <p:spPr>
              <a:xfrm>
                <a:off x="8056924" y="1695967"/>
                <a:ext cx="848411" cy="2704964"/>
              </a:xfrm>
              <a:custGeom>
                <a:avLst/>
                <a:gdLst>
                  <a:gd name="connsiteX0" fmla="*/ 802716 w 848411"/>
                  <a:gd name="connsiteY0" fmla="*/ 2269155 h 2704964"/>
                  <a:gd name="connsiteX1" fmla="*/ 45696 w 848411"/>
                  <a:gd name="connsiteY1" fmla="*/ 2704965 h 2704964"/>
                  <a:gd name="connsiteX2" fmla="*/ 0 w 848411"/>
                  <a:gd name="connsiteY2" fmla="*/ 2659269 h 2704964"/>
                  <a:gd name="connsiteX3" fmla="*/ 0 w 848411"/>
                  <a:gd name="connsiteY3" fmla="*/ 481506 h 2704964"/>
                  <a:gd name="connsiteX4" fmla="*/ 45696 w 848411"/>
                  <a:gd name="connsiteY4" fmla="*/ 435810 h 2704964"/>
                  <a:gd name="connsiteX5" fmla="*/ 802716 w 848411"/>
                  <a:gd name="connsiteY5" fmla="*/ 0 h 2704964"/>
                  <a:gd name="connsiteX6" fmla="*/ 848412 w 848411"/>
                  <a:gd name="connsiteY6" fmla="*/ 45696 h 2704964"/>
                  <a:gd name="connsiteX7" fmla="*/ 848412 w 848411"/>
                  <a:gd name="connsiteY7" fmla="*/ 2223459 h 2704964"/>
                  <a:gd name="connsiteX8" fmla="*/ 802716 w 848411"/>
                  <a:gd name="connsiteY8" fmla="*/ 2269155 h 270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8411" h="2704964">
                    <a:moveTo>
                      <a:pt x="802716" y="2269155"/>
                    </a:moveTo>
                    <a:lnTo>
                      <a:pt x="45696" y="2704965"/>
                    </a:lnTo>
                    <a:cubicBezTo>
                      <a:pt x="20430" y="2704965"/>
                      <a:pt x="0" y="2684484"/>
                      <a:pt x="0" y="2659269"/>
                    </a:cubicBezTo>
                    <a:lnTo>
                      <a:pt x="0" y="481506"/>
                    </a:lnTo>
                    <a:cubicBezTo>
                      <a:pt x="0" y="456239"/>
                      <a:pt x="20481" y="435810"/>
                      <a:pt x="45696" y="435810"/>
                    </a:cubicBezTo>
                    <a:lnTo>
                      <a:pt x="802716" y="0"/>
                    </a:lnTo>
                    <a:cubicBezTo>
                      <a:pt x="827982" y="0"/>
                      <a:pt x="848412" y="20481"/>
                      <a:pt x="848412" y="45696"/>
                    </a:cubicBezTo>
                    <a:lnTo>
                      <a:pt x="848412" y="2223459"/>
                    </a:lnTo>
                    <a:cubicBezTo>
                      <a:pt x="848412" y="2248674"/>
                      <a:pt x="827982" y="2269155"/>
                      <a:pt x="802716" y="2269155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B5A54D42-A397-483C-9D9F-45409144F327}"/>
                  </a:ext>
                </a:extLst>
              </p:cNvPr>
              <p:cNvSpPr/>
              <p:nvPr/>
            </p:nvSpPr>
            <p:spPr>
              <a:xfrm>
                <a:off x="5421085" y="1439767"/>
                <a:ext cx="3259254" cy="607535"/>
              </a:xfrm>
              <a:custGeom>
                <a:avLst/>
                <a:gdLst>
                  <a:gd name="connsiteX0" fmla="*/ 3232666 w 3259254"/>
                  <a:gd name="connsiteY0" fmla="*/ 607206 h 607535"/>
                  <a:gd name="connsiteX1" fmla="*/ 18715 w 3259254"/>
                  <a:gd name="connsiteY1" fmla="*/ 44908 h 607535"/>
                  <a:gd name="connsiteX2" fmla="*/ 345 w 3259254"/>
                  <a:gd name="connsiteY2" fmla="*/ 18716 h 607535"/>
                  <a:gd name="connsiteX3" fmla="*/ 345 w 3259254"/>
                  <a:gd name="connsiteY3" fmla="*/ 18716 h 607535"/>
                  <a:gd name="connsiteX4" fmla="*/ 26537 w 3259254"/>
                  <a:gd name="connsiteY4" fmla="*/ 345 h 607535"/>
                  <a:gd name="connsiteX5" fmla="*/ 3240539 w 3259254"/>
                  <a:gd name="connsiteY5" fmla="*/ 562642 h 607535"/>
                  <a:gd name="connsiteX6" fmla="*/ 3258910 w 3259254"/>
                  <a:gd name="connsiteY6" fmla="*/ 588835 h 607535"/>
                  <a:gd name="connsiteX7" fmla="*/ 3258910 w 3259254"/>
                  <a:gd name="connsiteY7" fmla="*/ 588835 h 607535"/>
                  <a:gd name="connsiteX8" fmla="*/ 3232666 w 3259254"/>
                  <a:gd name="connsiteY8" fmla="*/ 607206 h 60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9254" h="607535">
                    <a:moveTo>
                      <a:pt x="3232666" y="607206"/>
                    </a:moveTo>
                    <a:lnTo>
                      <a:pt x="18715" y="44908"/>
                    </a:lnTo>
                    <a:cubicBezTo>
                      <a:pt x="6417" y="42747"/>
                      <a:pt x="-1817" y="31014"/>
                      <a:pt x="345" y="18716"/>
                    </a:cubicBezTo>
                    <a:lnTo>
                      <a:pt x="345" y="18716"/>
                    </a:lnTo>
                    <a:cubicBezTo>
                      <a:pt x="2506" y="6417"/>
                      <a:pt x="14239" y="-1817"/>
                      <a:pt x="26537" y="345"/>
                    </a:cubicBezTo>
                    <a:lnTo>
                      <a:pt x="3240539" y="562642"/>
                    </a:lnTo>
                    <a:cubicBezTo>
                      <a:pt x="3252838" y="564803"/>
                      <a:pt x="3261071" y="576536"/>
                      <a:pt x="3258910" y="588835"/>
                    </a:cubicBezTo>
                    <a:lnTo>
                      <a:pt x="3258910" y="588835"/>
                    </a:lnTo>
                    <a:cubicBezTo>
                      <a:pt x="3256697" y="601082"/>
                      <a:pt x="3245016" y="609315"/>
                      <a:pt x="3232666" y="607206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834FE22-76DE-487D-BCD1-A01848018B5C}"/>
                  </a:ext>
                </a:extLst>
              </p:cNvPr>
              <p:cNvSpPr/>
              <p:nvPr/>
            </p:nvSpPr>
            <p:spPr>
              <a:xfrm>
                <a:off x="5421085" y="1820772"/>
                <a:ext cx="3259254" cy="607498"/>
              </a:xfrm>
              <a:custGeom>
                <a:avLst/>
                <a:gdLst>
                  <a:gd name="connsiteX0" fmla="*/ 3232666 w 3259254"/>
                  <a:gd name="connsiteY0" fmla="*/ 607154 h 607498"/>
                  <a:gd name="connsiteX1" fmla="*/ 18715 w 3259254"/>
                  <a:gd name="connsiteY1" fmla="*/ 44908 h 607498"/>
                  <a:gd name="connsiteX2" fmla="*/ 345 w 3259254"/>
                  <a:gd name="connsiteY2" fmla="*/ 18715 h 607498"/>
                  <a:gd name="connsiteX3" fmla="*/ 345 w 3259254"/>
                  <a:gd name="connsiteY3" fmla="*/ 18715 h 607498"/>
                  <a:gd name="connsiteX4" fmla="*/ 26537 w 3259254"/>
                  <a:gd name="connsiteY4" fmla="*/ 345 h 607498"/>
                  <a:gd name="connsiteX5" fmla="*/ 3240539 w 3259254"/>
                  <a:gd name="connsiteY5" fmla="*/ 562642 h 607498"/>
                  <a:gd name="connsiteX6" fmla="*/ 3258910 w 3259254"/>
                  <a:gd name="connsiteY6" fmla="*/ 588835 h 607498"/>
                  <a:gd name="connsiteX7" fmla="*/ 3258910 w 3259254"/>
                  <a:gd name="connsiteY7" fmla="*/ 588835 h 607498"/>
                  <a:gd name="connsiteX8" fmla="*/ 3232666 w 3259254"/>
                  <a:gd name="connsiteY8" fmla="*/ 607154 h 607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9254" h="607498">
                    <a:moveTo>
                      <a:pt x="3232666" y="607154"/>
                    </a:moveTo>
                    <a:lnTo>
                      <a:pt x="18715" y="44908"/>
                    </a:lnTo>
                    <a:cubicBezTo>
                      <a:pt x="6417" y="42747"/>
                      <a:pt x="-1817" y="31014"/>
                      <a:pt x="345" y="18715"/>
                    </a:cubicBezTo>
                    <a:lnTo>
                      <a:pt x="345" y="18715"/>
                    </a:lnTo>
                    <a:cubicBezTo>
                      <a:pt x="2506" y="6417"/>
                      <a:pt x="14239" y="-1817"/>
                      <a:pt x="26537" y="345"/>
                    </a:cubicBezTo>
                    <a:lnTo>
                      <a:pt x="3240539" y="562642"/>
                    </a:lnTo>
                    <a:cubicBezTo>
                      <a:pt x="3252838" y="564803"/>
                      <a:pt x="3261071" y="576536"/>
                      <a:pt x="3258910" y="588835"/>
                    </a:cubicBezTo>
                    <a:lnTo>
                      <a:pt x="3258910" y="588835"/>
                    </a:lnTo>
                    <a:cubicBezTo>
                      <a:pt x="3256697" y="601082"/>
                      <a:pt x="3245016" y="609315"/>
                      <a:pt x="3232666" y="607154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7F563FEA-4262-480B-A1F6-A90406D2A361}"/>
                  </a:ext>
                </a:extLst>
              </p:cNvPr>
              <p:cNvSpPr/>
              <p:nvPr/>
            </p:nvSpPr>
            <p:spPr>
              <a:xfrm>
                <a:off x="5421085" y="2201778"/>
                <a:ext cx="3259203" cy="607498"/>
              </a:xfrm>
              <a:custGeom>
                <a:avLst/>
                <a:gdLst>
                  <a:gd name="connsiteX0" fmla="*/ 3232666 w 3259203"/>
                  <a:gd name="connsiteY0" fmla="*/ 607154 h 607498"/>
                  <a:gd name="connsiteX1" fmla="*/ 18715 w 3259203"/>
                  <a:gd name="connsiteY1" fmla="*/ 44908 h 607498"/>
                  <a:gd name="connsiteX2" fmla="*/ 345 w 3259203"/>
                  <a:gd name="connsiteY2" fmla="*/ 18716 h 607498"/>
                  <a:gd name="connsiteX3" fmla="*/ 345 w 3259203"/>
                  <a:gd name="connsiteY3" fmla="*/ 18716 h 607498"/>
                  <a:gd name="connsiteX4" fmla="*/ 26537 w 3259203"/>
                  <a:gd name="connsiteY4" fmla="*/ 344 h 607498"/>
                  <a:gd name="connsiteX5" fmla="*/ 3240488 w 3259203"/>
                  <a:gd name="connsiteY5" fmla="*/ 562590 h 607498"/>
                  <a:gd name="connsiteX6" fmla="*/ 3258859 w 3259203"/>
                  <a:gd name="connsiteY6" fmla="*/ 588783 h 607498"/>
                  <a:gd name="connsiteX7" fmla="*/ 3258859 w 3259203"/>
                  <a:gd name="connsiteY7" fmla="*/ 588783 h 607498"/>
                  <a:gd name="connsiteX8" fmla="*/ 3232666 w 3259203"/>
                  <a:gd name="connsiteY8" fmla="*/ 607154 h 607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9203" h="607498">
                    <a:moveTo>
                      <a:pt x="3232666" y="607154"/>
                    </a:moveTo>
                    <a:lnTo>
                      <a:pt x="18715" y="44908"/>
                    </a:lnTo>
                    <a:cubicBezTo>
                      <a:pt x="6417" y="42747"/>
                      <a:pt x="-1817" y="31014"/>
                      <a:pt x="345" y="18716"/>
                    </a:cubicBezTo>
                    <a:lnTo>
                      <a:pt x="345" y="18716"/>
                    </a:lnTo>
                    <a:cubicBezTo>
                      <a:pt x="2506" y="6417"/>
                      <a:pt x="14239" y="-1817"/>
                      <a:pt x="26537" y="344"/>
                    </a:cubicBezTo>
                    <a:lnTo>
                      <a:pt x="3240488" y="562590"/>
                    </a:lnTo>
                    <a:cubicBezTo>
                      <a:pt x="3252786" y="564751"/>
                      <a:pt x="3261020" y="576484"/>
                      <a:pt x="3258859" y="588783"/>
                    </a:cubicBezTo>
                    <a:lnTo>
                      <a:pt x="3258859" y="588783"/>
                    </a:lnTo>
                    <a:cubicBezTo>
                      <a:pt x="3256697" y="601082"/>
                      <a:pt x="3245016" y="609315"/>
                      <a:pt x="3232666" y="607154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92D7D1E-2F38-4528-9114-5985CDF91179}"/>
                  </a:ext>
                </a:extLst>
              </p:cNvPr>
              <p:cNvSpPr/>
              <p:nvPr/>
            </p:nvSpPr>
            <p:spPr>
              <a:xfrm>
                <a:off x="5421085" y="2582732"/>
                <a:ext cx="3259254" cy="607549"/>
              </a:xfrm>
              <a:custGeom>
                <a:avLst/>
                <a:gdLst>
                  <a:gd name="connsiteX0" fmla="*/ 3232666 w 3259254"/>
                  <a:gd name="connsiteY0" fmla="*/ 607205 h 607549"/>
                  <a:gd name="connsiteX1" fmla="*/ 18715 w 3259254"/>
                  <a:gd name="connsiteY1" fmla="*/ 44908 h 607549"/>
                  <a:gd name="connsiteX2" fmla="*/ 345 w 3259254"/>
                  <a:gd name="connsiteY2" fmla="*/ 18716 h 607549"/>
                  <a:gd name="connsiteX3" fmla="*/ 345 w 3259254"/>
                  <a:gd name="connsiteY3" fmla="*/ 18716 h 607549"/>
                  <a:gd name="connsiteX4" fmla="*/ 26537 w 3259254"/>
                  <a:gd name="connsiteY4" fmla="*/ 344 h 607549"/>
                  <a:gd name="connsiteX5" fmla="*/ 3240539 w 3259254"/>
                  <a:gd name="connsiteY5" fmla="*/ 562642 h 607549"/>
                  <a:gd name="connsiteX6" fmla="*/ 3258910 w 3259254"/>
                  <a:gd name="connsiteY6" fmla="*/ 588835 h 607549"/>
                  <a:gd name="connsiteX7" fmla="*/ 3258910 w 3259254"/>
                  <a:gd name="connsiteY7" fmla="*/ 588835 h 607549"/>
                  <a:gd name="connsiteX8" fmla="*/ 3232666 w 3259254"/>
                  <a:gd name="connsiteY8" fmla="*/ 607205 h 607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9254" h="607549">
                    <a:moveTo>
                      <a:pt x="3232666" y="607205"/>
                    </a:moveTo>
                    <a:lnTo>
                      <a:pt x="18715" y="44908"/>
                    </a:lnTo>
                    <a:cubicBezTo>
                      <a:pt x="6417" y="42747"/>
                      <a:pt x="-1817" y="31014"/>
                      <a:pt x="345" y="18716"/>
                    </a:cubicBezTo>
                    <a:lnTo>
                      <a:pt x="345" y="18716"/>
                    </a:lnTo>
                    <a:cubicBezTo>
                      <a:pt x="2506" y="6417"/>
                      <a:pt x="14239" y="-1817"/>
                      <a:pt x="26537" y="344"/>
                    </a:cubicBezTo>
                    <a:lnTo>
                      <a:pt x="3240539" y="562642"/>
                    </a:lnTo>
                    <a:cubicBezTo>
                      <a:pt x="3252838" y="564803"/>
                      <a:pt x="3261071" y="576536"/>
                      <a:pt x="3258910" y="588835"/>
                    </a:cubicBezTo>
                    <a:lnTo>
                      <a:pt x="3258910" y="588835"/>
                    </a:lnTo>
                    <a:cubicBezTo>
                      <a:pt x="3256697" y="601133"/>
                      <a:pt x="3245016" y="609367"/>
                      <a:pt x="3232666" y="607205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7CBAEB40-8EDC-48A7-A090-DAFBD5734E4E}"/>
                  </a:ext>
                </a:extLst>
              </p:cNvPr>
              <p:cNvSpPr/>
              <p:nvPr/>
            </p:nvSpPr>
            <p:spPr>
              <a:xfrm>
                <a:off x="5421085" y="2963737"/>
                <a:ext cx="3259254" cy="607550"/>
              </a:xfrm>
              <a:custGeom>
                <a:avLst/>
                <a:gdLst>
                  <a:gd name="connsiteX0" fmla="*/ 3232666 w 3259254"/>
                  <a:gd name="connsiteY0" fmla="*/ 607206 h 607550"/>
                  <a:gd name="connsiteX1" fmla="*/ 18715 w 3259254"/>
                  <a:gd name="connsiteY1" fmla="*/ 44908 h 607550"/>
                  <a:gd name="connsiteX2" fmla="*/ 345 w 3259254"/>
                  <a:gd name="connsiteY2" fmla="*/ 18716 h 607550"/>
                  <a:gd name="connsiteX3" fmla="*/ 345 w 3259254"/>
                  <a:gd name="connsiteY3" fmla="*/ 18716 h 607550"/>
                  <a:gd name="connsiteX4" fmla="*/ 26537 w 3259254"/>
                  <a:gd name="connsiteY4" fmla="*/ 345 h 607550"/>
                  <a:gd name="connsiteX5" fmla="*/ 3240539 w 3259254"/>
                  <a:gd name="connsiteY5" fmla="*/ 562642 h 607550"/>
                  <a:gd name="connsiteX6" fmla="*/ 3258910 w 3259254"/>
                  <a:gd name="connsiteY6" fmla="*/ 588835 h 607550"/>
                  <a:gd name="connsiteX7" fmla="*/ 3258910 w 3259254"/>
                  <a:gd name="connsiteY7" fmla="*/ 588835 h 607550"/>
                  <a:gd name="connsiteX8" fmla="*/ 3232666 w 3259254"/>
                  <a:gd name="connsiteY8" fmla="*/ 607206 h 607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9254" h="607550">
                    <a:moveTo>
                      <a:pt x="3232666" y="607206"/>
                    </a:moveTo>
                    <a:lnTo>
                      <a:pt x="18715" y="44908"/>
                    </a:lnTo>
                    <a:cubicBezTo>
                      <a:pt x="6417" y="42747"/>
                      <a:pt x="-1817" y="31014"/>
                      <a:pt x="345" y="18716"/>
                    </a:cubicBezTo>
                    <a:lnTo>
                      <a:pt x="345" y="18716"/>
                    </a:lnTo>
                    <a:cubicBezTo>
                      <a:pt x="2506" y="6417"/>
                      <a:pt x="14239" y="-1817"/>
                      <a:pt x="26537" y="345"/>
                    </a:cubicBezTo>
                    <a:lnTo>
                      <a:pt x="3240539" y="562642"/>
                    </a:lnTo>
                    <a:cubicBezTo>
                      <a:pt x="3252838" y="564803"/>
                      <a:pt x="3261071" y="576536"/>
                      <a:pt x="3258910" y="588835"/>
                    </a:cubicBezTo>
                    <a:lnTo>
                      <a:pt x="3258910" y="588835"/>
                    </a:lnTo>
                    <a:cubicBezTo>
                      <a:pt x="3256697" y="601133"/>
                      <a:pt x="3245016" y="609367"/>
                      <a:pt x="3232666" y="607206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4EC46FC4-09B6-4916-BCAA-A873EFBBBBC3}"/>
                  </a:ext>
                </a:extLst>
              </p:cNvPr>
              <p:cNvSpPr/>
              <p:nvPr/>
            </p:nvSpPr>
            <p:spPr>
              <a:xfrm>
                <a:off x="10497593" y="1187548"/>
                <a:ext cx="51151" cy="2037484"/>
              </a:xfrm>
              <a:custGeom>
                <a:avLst/>
                <a:gdLst>
                  <a:gd name="connsiteX0" fmla="*/ 25575 w 51151"/>
                  <a:gd name="connsiteY0" fmla="*/ 2037484 h 2037484"/>
                  <a:gd name="connsiteX1" fmla="*/ 25575 w 51151"/>
                  <a:gd name="connsiteY1" fmla="*/ 2037484 h 2037484"/>
                  <a:gd name="connsiteX2" fmla="*/ 0 w 51151"/>
                  <a:gd name="connsiteY2" fmla="*/ 2011909 h 2037484"/>
                  <a:gd name="connsiteX3" fmla="*/ 0 w 51151"/>
                  <a:gd name="connsiteY3" fmla="*/ 25575 h 2037484"/>
                  <a:gd name="connsiteX4" fmla="*/ 25575 w 51151"/>
                  <a:gd name="connsiteY4" fmla="*/ 0 h 2037484"/>
                  <a:gd name="connsiteX5" fmla="*/ 25575 w 51151"/>
                  <a:gd name="connsiteY5" fmla="*/ 0 h 2037484"/>
                  <a:gd name="connsiteX6" fmla="*/ 51151 w 51151"/>
                  <a:gd name="connsiteY6" fmla="*/ 25575 h 2037484"/>
                  <a:gd name="connsiteX7" fmla="*/ 51151 w 51151"/>
                  <a:gd name="connsiteY7" fmla="*/ 2011909 h 2037484"/>
                  <a:gd name="connsiteX8" fmla="*/ 25575 w 51151"/>
                  <a:gd name="connsiteY8" fmla="*/ 2037484 h 203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151" h="2037484">
                    <a:moveTo>
                      <a:pt x="25575" y="2037484"/>
                    </a:moveTo>
                    <a:lnTo>
                      <a:pt x="25575" y="2037484"/>
                    </a:lnTo>
                    <a:cubicBezTo>
                      <a:pt x="11424" y="2037484"/>
                      <a:pt x="0" y="2026009"/>
                      <a:pt x="0" y="2011909"/>
                    </a:cubicBezTo>
                    <a:lnTo>
                      <a:pt x="0" y="25575"/>
                    </a:lnTo>
                    <a:cubicBezTo>
                      <a:pt x="0" y="11424"/>
                      <a:pt x="11475" y="0"/>
                      <a:pt x="25575" y="0"/>
                    </a:cubicBezTo>
                    <a:lnTo>
                      <a:pt x="25575" y="0"/>
                    </a:lnTo>
                    <a:cubicBezTo>
                      <a:pt x="39727" y="0"/>
                      <a:pt x="51151" y="11475"/>
                      <a:pt x="51151" y="25575"/>
                    </a:cubicBezTo>
                    <a:lnTo>
                      <a:pt x="51151" y="2011909"/>
                    </a:lnTo>
                    <a:cubicBezTo>
                      <a:pt x="51151" y="2026009"/>
                      <a:pt x="39676" y="2037484"/>
                      <a:pt x="25575" y="2037484"/>
                    </a:cubicBezTo>
                    <a:close/>
                  </a:path>
                </a:pathLst>
              </a:custGeom>
              <a:solidFill>
                <a:srgbClr val="AEAFAD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07FE8B28-B14F-4CEA-8E8E-D2E8343E22F8}"/>
                  </a:ext>
                </a:extLst>
              </p:cNvPr>
              <p:cNvSpPr/>
              <p:nvPr/>
            </p:nvSpPr>
            <p:spPr>
              <a:xfrm>
                <a:off x="8959419" y="2247715"/>
                <a:ext cx="668" cy="1680458"/>
              </a:xfrm>
              <a:custGeom>
                <a:avLst/>
                <a:gdLst>
                  <a:gd name="connsiteX0" fmla="*/ 669 w 668"/>
                  <a:gd name="connsiteY0" fmla="*/ 0 h 1680458"/>
                  <a:gd name="connsiteX1" fmla="*/ 0 w 668"/>
                  <a:gd name="connsiteY1" fmla="*/ 1680459 h 16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8" h="1680458">
                    <a:moveTo>
                      <a:pt x="669" y="0"/>
                    </a:moveTo>
                    <a:lnTo>
                      <a:pt x="0" y="1680459"/>
                    </a:lnTo>
                  </a:path>
                </a:pathLst>
              </a:custGeom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FD8A1F1A-1B79-4B94-B9FC-DBBA3EB91339}"/>
                  </a:ext>
                </a:extLst>
              </p:cNvPr>
              <p:cNvSpPr/>
              <p:nvPr/>
            </p:nvSpPr>
            <p:spPr>
              <a:xfrm>
                <a:off x="8908269" y="1686293"/>
                <a:ext cx="51150" cy="2241881"/>
              </a:xfrm>
              <a:custGeom>
                <a:avLst/>
                <a:gdLst>
                  <a:gd name="connsiteX0" fmla="*/ 25575 w 51150"/>
                  <a:gd name="connsiteY0" fmla="*/ 2241881 h 2241881"/>
                  <a:gd name="connsiteX1" fmla="*/ 25575 w 51150"/>
                  <a:gd name="connsiteY1" fmla="*/ 2241881 h 2241881"/>
                  <a:gd name="connsiteX2" fmla="*/ 0 w 51150"/>
                  <a:gd name="connsiteY2" fmla="*/ 2216306 h 2241881"/>
                  <a:gd name="connsiteX3" fmla="*/ 0 w 51150"/>
                  <a:gd name="connsiteY3" fmla="*/ 25575 h 2241881"/>
                  <a:gd name="connsiteX4" fmla="*/ 25575 w 51150"/>
                  <a:gd name="connsiteY4" fmla="*/ 0 h 2241881"/>
                  <a:gd name="connsiteX5" fmla="*/ 25575 w 51150"/>
                  <a:gd name="connsiteY5" fmla="*/ 0 h 2241881"/>
                  <a:gd name="connsiteX6" fmla="*/ 51151 w 51150"/>
                  <a:gd name="connsiteY6" fmla="*/ 25575 h 2241881"/>
                  <a:gd name="connsiteX7" fmla="*/ 51151 w 51150"/>
                  <a:gd name="connsiteY7" fmla="*/ 2216306 h 2241881"/>
                  <a:gd name="connsiteX8" fmla="*/ 25575 w 51150"/>
                  <a:gd name="connsiteY8" fmla="*/ 2241881 h 2241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150" h="2241881">
                    <a:moveTo>
                      <a:pt x="25575" y="2241881"/>
                    </a:moveTo>
                    <a:lnTo>
                      <a:pt x="25575" y="2241881"/>
                    </a:lnTo>
                    <a:cubicBezTo>
                      <a:pt x="11424" y="2241881"/>
                      <a:pt x="0" y="2230406"/>
                      <a:pt x="0" y="2216306"/>
                    </a:cubicBezTo>
                    <a:lnTo>
                      <a:pt x="0" y="25575"/>
                    </a:lnTo>
                    <a:cubicBezTo>
                      <a:pt x="0" y="11424"/>
                      <a:pt x="11475" y="0"/>
                      <a:pt x="25575" y="0"/>
                    </a:cubicBezTo>
                    <a:lnTo>
                      <a:pt x="25575" y="0"/>
                    </a:lnTo>
                    <a:cubicBezTo>
                      <a:pt x="39727" y="0"/>
                      <a:pt x="51151" y="11475"/>
                      <a:pt x="51151" y="25575"/>
                    </a:cubicBezTo>
                    <a:lnTo>
                      <a:pt x="51151" y="2216306"/>
                    </a:lnTo>
                    <a:cubicBezTo>
                      <a:pt x="51151" y="2230406"/>
                      <a:pt x="39675" y="2241881"/>
                      <a:pt x="25575" y="2241881"/>
                    </a:cubicBezTo>
                    <a:close/>
                  </a:path>
                </a:pathLst>
              </a:custGeom>
              <a:solidFill>
                <a:srgbClr val="AEAFAD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EC67AAAE-FA42-4744-BD97-615F6EFB3020}"/>
                </a:ext>
              </a:extLst>
            </p:cNvPr>
            <p:cNvGrpSpPr/>
            <p:nvPr/>
          </p:nvGrpSpPr>
          <p:grpSpPr>
            <a:xfrm>
              <a:off x="8971747" y="2286864"/>
              <a:ext cx="1272129" cy="1505053"/>
              <a:chOff x="10580418" y="4730331"/>
              <a:chExt cx="1272129" cy="1505053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96FD60EE-FAFC-4871-AA06-6F452D114EE9}"/>
                  </a:ext>
                </a:extLst>
              </p:cNvPr>
              <p:cNvGrpSpPr/>
              <p:nvPr/>
            </p:nvGrpSpPr>
            <p:grpSpPr>
              <a:xfrm>
                <a:off x="10878884" y="4796100"/>
                <a:ext cx="973663" cy="1155208"/>
                <a:chOff x="9257884" y="2378375"/>
                <a:chExt cx="973663" cy="1155208"/>
              </a:xfrm>
            </p:grpSpPr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DF35C25E-CA4B-4ABE-8663-0738F04C2772}"/>
                    </a:ext>
                  </a:extLst>
                </p:cNvPr>
                <p:cNvSpPr/>
                <p:nvPr/>
              </p:nvSpPr>
              <p:spPr>
                <a:xfrm>
                  <a:off x="9614549" y="2513195"/>
                  <a:ext cx="616998" cy="1020388"/>
                </a:xfrm>
                <a:custGeom>
                  <a:avLst/>
                  <a:gdLst>
                    <a:gd name="connsiteX0" fmla="*/ 607736 w 616998"/>
                    <a:gd name="connsiteY0" fmla="*/ 0 h 1020388"/>
                    <a:gd name="connsiteX1" fmla="*/ 616999 w 616998"/>
                    <a:gd name="connsiteY1" fmla="*/ 749712 h 1020388"/>
                    <a:gd name="connsiteX2" fmla="*/ 0 w 616998"/>
                    <a:gd name="connsiteY2" fmla="*/ 1020389 h 1020388"/>
                    <a:gd name="connsiteX3" fmla="*/ 2007 w 616998"/>
                    <a:gd name="connsiteY3" fmla="*/ 191275 h 1020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6998" h="1020388">
                      <a:moveTo>
                        <a:pt x="607736" y="0"/>
                      </a:moveTo>
                      <a:lnTo>
                        <a:pt x="616999" y="749712"/>
                      </a:lnTo>
                      <a:lnTo>
                        <a:pt x="0" y="1020389"/>
                      </a:lnTo>
                      <a:lnTo>
                        <a:pt x="2007" y="191275"/>
                      </a:lnTo>
                      <a:close/>
                    </a:path>
                  </a:pathLst>
                </a:custGeom>
                <a:solidFill>
                  <a:srgbClr val="CEAE76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FB58E465-5FE1-47B2-9623-B67B4C8B745A}"/>
                    </a:ext>
                  </a:extLst>
                </p:cNvPr>
                <p:cNvSpPr/>
                <p:nvPr/>
              </p:nvSpPr>
              <p:spPr>
                <a:xfrm>
                  <a:off x="9257884" y="2378375"/>
                  <a:ext cx="964401" cy="326660"/>
                </a:xfrm>
                <a:custGeom>
                  <a:avLst/>
                  <a:gdLst>
                    <a:gd name="connsiteX0" fmla="*/ 964401 w 964401"/>
                    <a:gd name="connsiteY0" fmla="*/ 135386 h 326660"/>
                    <a:gd name="connsiteX1" fmla="*/ 33294 w 964401"/>
                    <a:gd name="connsiteY1" fmla="*/ 48 h 326660"/>
                    <a:gd name="connsiteX2" fmla="*/ 0 w 964401"/>
                    <a:gd name="connsiteY2" fmla="*/ 10288 h 326660"/>
                    <a:gd name="connsiteX3" fmla="*/ 978 w 964401"/>
                    <a:gd name="connsiteY3" fmla="*/ 263211 h 326660"/>
                    <a:gd name="connsiteX4" fmla="*/ 358672 w 964401"/>
                    <a:gd name="connsiteY4" fmla="*/ 326661 h 326660"/>
                    <a:gd name="connsiteX5" fmla="*/ 964401 w 964401"/>
                    <a:gd name="connsiteY5" fmla="*/ 135386 h 326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64401" h="326660">
                      <a:moveTo>
                        <a:pt x="964401" y="135386"/>
                      </a:moveTo>
                      <a:cubicBezTo>
                        <a:pt x="964401" y="135386"/>
                        <a:pt x="46519" y="-2937"/>
                        <a:pt x="33294" y="48"/>
                      </a:cubicBezTo>
                      <a:cubicBezTo>
                        <a:pt x="1286" y="7200"/>
                        <a:pt x="0" y="10288"/>
                        <a:pt x="0" y="10288"/>
                      </a:cubicBezTo>
                      <a:lnTo>
                        <a:pt x="978" y="263211"/>
                      </a:lnTo>
                      <a:lnTo>
                        <a:pt x="358672" y="326661"/>
                      </a:lnTo>
                      <a:lnTo>
                        <a:pt x="964401" y="135386"/>
                      </a:lnTo>
                      <a:close/>
                    </a:path>
                  </a:pathLst>
                </a:custGeom>
                <a:solidFill>
                  <a:srgbClr val="B7802C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9AE3891E-3E42-482B-AD73-3AC36731A2F4}"/>
                    </a:ext>
                  </a:extLst>
                </p:cNvPr>
                <p:cNvSpPr/>
                <p:nvPr/>
              </p:nvSpPr>
              <p:spPr>
                <a:xfrm>
                  <a:off x="9258862" y="2455560"/>
                  <a:ext cx="743794" cy="356839"/>
                </a:xfrm>
                <a:custGeom>
                  <a:avLst/>
                  <a:gdLst>
                    <a:gd name="connsiteX0" fmla="*/ 52 w 743794"/>
                    <a:gd name="connsiteY0" fmla="*/ 0 h 356839"/>
                    <a:gd name="connsiteX1" fmla="*/ 743795 w 743794"/>
                    <a:gd name="connsiteY1" fmla="*/ 131273 h 356839"/>
                    <a:gd name="connsiteX2" fmla="*/ 737825 w 743794"/>
                    <a:gd name="connsiteY2" fmla="*/ 318637 h 356839"/>
                    <a:gd name="connsiteX3" fmla="*/ 711067 w 743794"/>
                    <a:gd name="connsiteY3" fmla="*/ 327488 h 356839"/>
                    <a:gd name="connsiteX4" fmla="*/ 679573 w 743794"/>
                    <a:gd name="connsiteY4" fmla="*/ 353732 h 356839"/>
                    <a:gd name="connsiteX5" fmla="*/ 658475 w 743794"/>
                    <a:gd name="connsiteY5" fmla="*/ 351159 h 356839"/>
                    <a:gd name="connsiteX6" fmla="*/ 647874 w 743794"/>
                    <a:gd name="connsiteY6" fmla="*/ 356665 h 356839"/>
                    <a:gd name="connsiteX7" fmla="*/ 638200 w 743794"/>
                    <a:gd name="connsiteY7" fmla="*/ 165802 h 356839"/>
                    <a:gd name="connsiteX8" fmla="*/ 0 w 743794"/>
                    <a:gd name="connsiteY8" fmla="*/ 61134 h 356839"/>
                    <a:gd name="connsiteX9" fmla="*/ 52 w 743794"/>
                    <a:gd name="connsiteY9" fmla="*/ 0 h 356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43794" h="356839">
                      <a:moveTo>
                        <a:pt x="52" y="0"/>
                      </a:moveTo>
                      <a:lnTo>
                        <a:pt x="743795" y="131273"/>
                      </a:lnTo>
                      <a:lnTo>
                        <a:pt x="737825" y="318637"/>
                      </a:lnTo>
                      <a:cubicBezTo>
                        <a:pt x="737825" y="318637"/>
                        <a:pt x="725886" y="318482"/>
                        <a:pt x="711067" y="327488"/>
                      </a:cubicBezTo>
                      <a:cubicBezTo>
                        <a:pt x="696195" y="336545"/>
                        <a:pt x="693416" y="361039"/>
                        <a:pt x="679573" y="353732"/>
                      </a:cubicBezTo>
                      <a:cubicBezTo>
                        <a:pt x="665782" y="346425"/>
                        <a:pt x="663775" y="343955"/>
                        <a:pt x="658475" y="351159"/>
                      </a:cubicBezTo>
                      <a:cubicBezTo>
                        <a:pt x="653175" y="358364"/>
                        <a:pt x="647874" y="356665"/>
                        <a:pt x="647874" y="356665"/>
                      </a:cubicBezTo>
                      <a:lnTo>
                        <a:pt x="638200" y="165802"/>
                      </a:lnTo>
                      <a:lnTo>
                        <a:pt x="0" y="61134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8B4720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AD9882C2-8C47-4CEF-9A3E-00399DCB1264}"/>
                    </a:ext>
                  </a:extLst>
                </p:cNvPr>
                <p:cNvSpPr/>
                <p:nvPr/>
              </p:nvSpPr>
              <p:spPr>
                <a:xfrm>
                  <a:off x="9257884" y="2641586"/>
                  <a:ext cx="361811" cy="889527"/>
                </a:xfrm>
                <a:custGeom>
                  <a:avLst/>
                  <a:gdLst>
                    <a:gd name="connsiteX0" fmla="*/ 361811 w 361811"/>
                    <a:gd name="connsiteY0" fmla="*/ 60979 h 889527"/>
                    <a:gd name="connsiteX1" fmla="*/ 359856 w 361811"/>
                    <a:gd name="connsiteY1" fmla="*/ 889528 h 889527"/>
                    <a:gd name="connsiteX2" fmla="*/ 0 w 361811"/>
                    <a:gd name="connsiteY2" fmla="*/ 842288 h 889527"/>
                    <a:gd name="connsiteX3" fmla="*/ 978 w 361811"/>
                    <a:gd name="connsiteY3" fmla="*/ 0 h 88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1811" h="889527">
                      <a:moveTo>
                        <a:pt x="361811" y="60979"/>
                      </a:moveTo>
                      <a:lnTo>
                        <a:pt x="359856" y="889528"/>
                      </a:lnTo>
                      <a:lnTo>
                        <a:pt x="0" y="842288"/>
                      </a:lnTo>
                      <a:lnTo>
                        <a:pt x="978" y="0"/>
                      </a:lnTo>
                      <a:close/>
                    </a:path>
                  </a:pathLst>
                </a:custGeom>
                <a:solidFill>
                  <a:srgbClr val="C7A166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148136C6-83C0-4FE2-BAAE-C84FA5844023}"/>
                  </a:ext>
                </a:extLst>
              </p:cNvPr>
              <p:cNvGrpSpPr/>
              <p:nvPr/>
            </p:nvGrpSpPr>
            <p:grpSpPr>
              <a:xfrm>
                <a:off x="10581679" y="5257655"/>
                <a:ext cx="465502" cy="977729"/>
                <a:chOff x="8960679" y="2839930"/>
                <a:chExt cx="465502" cy="977729"/>
              </a:xfrm>
            </p:grpSpPr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B56AF78C-D276-426D-9206-2D0824B8C0B8}"/>
                    </a:ext>
                  </a:extLst>
                </p:cNvPr>
                <p:cNvSpPr/>
                <p:nvPr/>
              </p:nvSpPr>
              <p:spPr>
                <a:xfrm>
                  <a:off x="8960679" y="2863756"/>
                  <a:ext cx="465502" cy="953903"/>
                </a:xfrm>
                <a:custGeom>
                  <a:avLst/>
                  <a:gdLst>
                    <a:gd name="connsiteX0" fmla="*/ 229046 w 465502"/>
                    <a:gd name="connsiteY0" fmla="*/ 72300 h 953903"/>
                    <a:gd name="connsiteX1" fmla="*/ 236610 w 465502"/>
                    <a:gd name="connsiteY1" fmla="*/ 73638 h 953903"/>
                    <a:gd name="connsiteX2" fmla="*/ 230641 w 465502"/>
                    <a:gd name="connsiteY2" fmla="*/ 261002 h 953903"/>
                    <a:gd name="connsiteX3" fmla="*/ 203882 w 465502"/>
                    <a:gd name="connsiteY3" fmla="*/ 269853 h 953903"/>
                    <a:gd name="connsiteX4" fmla="*/ 172389 w 465502"/>
                    <a:gd name="connsiteY4" fmla="*/ 296098 h 953903"/>
                    <a:gd name="connsiteX5" fmla="*/ 151291 w 465502"/>
                    <a:gd name="connsiteY5" fmla="*/ 293525 h 953903"/>
                    <a:gd name="connsiteX6" fmla="*/ 140690 w 465502"/>
                    <a:gd name="connsiteY6" fmla="*/ 299031 h 953903"/>
                    <a:gd name="connsiteX7" fmla="*/ 131016 w 465502"/>
                    <a:gd name="connsiteY7" fmla="*/ 108168 h 953903"/>
                    <a:gd name="connsiteX8" fmla="*/ 120775 w 465502"/>
                    <a:gd name="connsiteY8" fmla="*/ 106470 h 953903"/>
                    <a:gd name="connsiteX9" fmla="*/ 0 w 465502"/>
                    <a:gd name="connsiteY9" fmla="*/ 144601 h 953903"/>
                    <a:gd name="connsiteX10" fmla="*/ 0 w 465502"/>
                    <a:gd name="connsiteY10" fmla="*/ 953903 h 953903"/>
                    <a:gd name="connsiteX11" fmla="*/ 465502 w 465502"/>
                    <a:gd name="connsiteY11" fmla="*/ 749712 h 953903"/>
                    <a:gd name="connsiteX12" fmla="*/ 456239 w 465502"/>
                    <a:gd name="connsiteY12" fmla="*/ 0 h 953903"/>
                    <a:gd name="connsiteX13" fmla="*/ 455056 w 465502"/>
                    <a:gd name="connsiteY13" fmla="*/ 360 h 953903"/>
                    <a:gd name="connsiteX14" fmla="*/ 456239 w 465502"/>
                    <a:gd name="connsiteY14" fmla="*/ 566 h 953903"/>
                    <a:gd name="connsiteX15" fmla="*/ 229046 w 465502"/>
                    <a:gd name="connsiteY15" fmla="*/ 72300 h 95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5502" h="953903">
                      <a:moveTo>
                        <a:pt x="229046" y="72300"/>
                      </a:moveTo>
                      <a:lnTo>
                        <a:pt x="236610" y="73638"/>
                      </a:lnTo>
                      <a:lnTo>
                        <a:pt x="230641" y="261002"/>
                      </a:lnTo>
                      <a:cubicBezTo>
                        <a:pt x="230641" y="261002"/>
                        <a:pt x="218703" y="260848"/>
                        <a:pt x="203882" y="269853"/>
                      </a:cubicBezTo>
                      <a:cubicBezTo>
                        <a:pt x="189010" y="278910"/>
                        <a:pt x="186232" y="303405"/>
                        <a:pt x="172389" y="296098"/>
                      </a:cubicBezTo>
                      <a:cubicBezTo>
                        <a:pt x="158598" y="288790"/>
                        <a:pt x="156591" y="286320"/>
                        <a:pt x="151291" y="293525"/>
                      </a:cubicBezTo>
                      <a:cubicBezTo>
                        <a:pt x="145990" y="300729"/>
                        <a:pt x="140690" y="299031"/>
                        <a:pt x="140690" y="299031"/>
                      </a:cubicBezTo>
                      <a:lnTo>
                        <a:pt x="131016" y="108168"/>
                      </a:lnTo>
                      <a:lnTo>
                        <a:pt x="120775" y="106470"/>
                      </a:lnTo>
                      <a:lnTo>
                        <a:pt x="0" y="144601"/>
                      </a:lnTo>
                      <a:lnTo>
                        <a:pt x="0" y="953903"/>
                      </a:lnTo>
                      <a:lnTo>
                        <a:pt x="465502" y="749712"/>
                      </a:lnTo>
                      <a:lnTo>
                        <a:pt x="456239" y="0"/>
                      </a:lnTo>
                      <a:lnTo>
                        <a:pt x="455056" y="360"/>
                      </a:lnTo>
                      <a:cubicBezTo>
                        <a:pt x="455828" y="463"/>
                        <a:pt x="456239" y="566"/>
                        <a:pt x="456239" y="566"/>
                      </a:cubicBezTo>
                      <a:lnTo>
                        <a:pt x="229046" y="72300"/>
                      </a:lnTo>
                      <a:close/>
                    </a:path>
                  </a:pathLst>
                </a:custGeom>
                <a:solidFill>
                  <a:srgbClr val="CEAE76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B9694C94-BCFA-4D5B-B1C7-ECC0C62A4F90}"/>
                    </a:ext>
                  </a:extLst>
                </p:cNvPr>
                <p:cNvSpPr/>
                <p:nvPr/>
              </p:nvSpPr>
              <p:spPr>
                <a:xfrm>
                  <a:off x="9079704" y="2839930"/>
                  <a:ext cx="336030" cy="95920"/>
                </a:xfrm>
                <a:custGeom>
                  <a:avLst/>
                  <a:gdLst>
                    <a:gd name="connsiteX0" fmla="*/ 108888 w 336030"/>
                    <a:gd name="connsiteY0" fmla="*/ 95920 h 95920"/>
                    <a:gd name="connsiteX1" fmla="*/ 336030 w 336030"/>
                    <a:gd name="connsiteY1" fmla="*/ 24186 h 95920"/>
                    <a:gd name="connsiteX2" fmla="*/ 174859 w 336030"/>
                    <a:gd name="connsiteY2" fmla="*/ 0 h 95920"/>
                    <a:gd name="connsiteX3" fmla="*/ 0 w 336030"/>
                    <a:gd name="connsiteY3" fmla="*/ 76726 h 95920"/>
                    <a:gd name="connsiteX4" fmla="*/ 108888 w 336030"/>
                    <a:gd name="connsiteY4" fmla="*/ 95920 h 95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6030" h="95920">
                      <a:moveTo>
                        <a:pt x="108888" y="95920"/>
                      </a:moveTo>
                      <a:lnTo>
                        <a:pt x="336030" y="24186"/>
                      </a:lnTo>
                      <a:cubicBezTo>
                        <a:pt x="326819" y="22796"/>
                        <a:pt x="263987" y="13328"/>
                        <a:pt x="174859" y="0"/>
                      </a:cubicBezTo>
                      <a:lnTo>
                        <a:pt x="0" y="76726"/>
                      </a:lnTo>
                      <a:lnTo>
                        <a:pt x="108888" y="95920"/>
                      </a:lnTo>
                      <a:close/>
                    </a:path>
                  </a:pathLst>
                </a:custGeom>
                <a:solidFill>
                  <a:srgbClr val="B7802C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397C32BD-2146-4AE1-8E78-6023842FE05E}"/>
                    </a:ext>
                  </a:extLst>
                </p:cNvPr>
                <p:cNvSpPr/>
                <p:nvPr/>
              </p:nvSpPr>
              <p:spPr>
                <a:xfrm>
                  <a:off x="8960730" y="2955457"/>
                  <a:ext cx="119591" cy="52334"/>
                </a:xfrm>
                <a:custGeom>
                  <a:avLst/>
                  <a:gdLst>
                    <a:gd name="connsiteX0" fmla="*/ 0 w 119591"/>
                    <a:gd name="connsiteY0" fmla="*/ 13379 h 52334"/>
                    <a:gd name="connsiteX1" fmla="*/ 0 w 119591"/>
                    <a:gd name="connsiteY1" fmla="*/ 52334 h 52334"/>
                    <a:gd name="connsiteX2" fmla="*/ 119592 w 119591"/>
                    <a:gd name="connsiteY2" fmla="*/ 14614 h 52334"/>
                    <a:gd name="connsiteX3" fmla="*/ 30515 w 119591"/>
                    <a:gd name="connsiteY3" fmla="*/ 0 h 52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9591" h="52334">
                      <a:moveTo>
                        <a:pt x="0" y="13379"/>
                      </a:moveTo>
                      <a:lnTo>
                        <a:pt x="0" y="52334"/>
                      </a:lnTo>
                      <a:lnTo>
                        <a:pt x="119592" y="14614"/>
                      </a:lnTo>
                      <a:lnTo>
                        <a:pt x="30515" y="0"/>
                      </a:lnTo>
                      <a:close/>
                    </a:path>
                  </a:pathLst>
                </a:custGeom>
                <a:solidFill>
                  <a:srgbClr val="B7802C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696B7A54-CE21-409E-8838-A9000FE51AD1}"/>
                    </a:ext>
                  </a:extLst>
                </p:cNvPr>
                <p:cNvSpPr/>
                <p:nvPr/>
              </p:nvSpPr>
              <p:spPr>
                <a:xfrm>
                  <a:off x="9081505" y="2936057"/>
                  <a:ext cx="115835" cy="226893"/>
                </a:xfrm>
                <a:custGeom>
                  <a:avLst/>
                  <a:gdLst>
                    <a:gd name="connsiteX0" fmla="*/ 10241 w 115835"/>
                    <a:gd name="connsiteY0" fmla="*/ 35867 h 226893"/>
                    <a:gd name="connsiteX1" fmla="*/ 19915 w 115835"/>
                    <a:gd name="connsiteY1" fmla="*/ 226730 h 226893"/>
                    <a:gd name="connsiteX2" fmla="*/ 30516 w 115835"/>
                    <a:gd name="connsiteY2" fmla="*/ 221224 h 226893"/>
                    <a:gd name="connsiteX3" fmla="*/ 51614 w 115835"/>
                    <a:gd name="connsiteY3" fmla="*/ 223797 h 226893"/>
                    <a:gd name="connsiteX4" fmla="*/ 83107 w 115835"/>
                    <a:gd name="connsiteY4" fmla="*/ 197553 h 226893"/>
                    <a:gd name="connsiteX5" fmla="*/ 109866 w 115835"/>
                    <a:gd name="connsiteY5" fmla="*/ 188702 h 226893"/>
                    <a:gd name="connsiteX6" fmla="*/ 115835 w 115835"/>
                    <a:gd name="connsiteY6" fmla="*/ 1338 h 226893"/>
                    <a:gd name="connsiteX7" fmla="*/ 108271 w 115835"/>
                    <a:gd name="connsiteY7" fmla="*/ 0 h 226893"/>
                    <a:gd name="connsiteX8" fmla="*/ 0 w 115835"/>
                    <a:gd name="connsiteY8" fmla="*/ 34169 h 226893"/>
                    <a:gd name="connsiteX9" fmla="*/ 10241 w 115835"/>
                    <a:gd name="connsiteY9" fmla="*/ 35867 h 226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5835" h="226893">
                      <a:moveTo>
                        <a:pt x="10241" y="35867"/>
                      </a:moveTo>
                      <a:lnTo>
                        <a:pt x="19915" y="226730"/>
                      </a:lnTo>
                      <a:cubicBezTo>
                        <a:pt x="19915" y="226730"/>
                        <a:pt x="25215" y="228377"/>
                        <a:pt x="30516" y="221224"/>
                      </a:cubicBezTo>
                      <a:cubicBezTo>
                        <a:pt x="35816" y="214020"/>
                        <a:pt x="37823" y="216490"/>
                        <a:pt x="51614" y="223797"/>
                      </a:cubicBezTo>
                      <a:cubicBezTo>
                        <a:pt x="65457" y="231104"/>
                        <a:pt x="68235" y="206610"/>
                        <a:pt x="83107" y="197553"/>
                      </a:cubicBezTo>
                      <a:cubicBezTo>
                        <a:pt x="97979" y="188496"/>
                        <a:pt x="109866" y="188702"/>
                        <a:pt x="109866" y="188702"/>
                      </a:cubicBezTo>
                      <a:lnTo>
                        <a:pt x="115835" y="1338"/>
                      </a:lnTo>
                      <a:lnTo>
                        <a:pt x="108271" y="0"/>
                      </a:lnTo>
                      <a:lnTo>
                        <a:pt x="0" y="34169"/>
                      </a:lnTo>
                      <a:lnTo>
                        <a:pt x="10241" y="35867"/>
                      </a:lnTo>
                      <a:close/>
                    </a:path>
                  </a:pathLst>
                </a:custGeom>
                <a:solidFill>
                  <a:srgbClr val="8B4720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978F4BE0-6003-4A6E-954E-7027DFC8B279}"/>
                    </a:ext>
                  </a:extLst>
                </p:cNvPr>
                <p:cNvSpPr/>
                <p:nvPr/>
              </p:nvSpPr>
              <p:spPr>
                <a:xfrm>
                  <a:off x="8991246" y="2916656"/>
                  <a:ext cx="197346" cy="53414"/>
                </a:xfrm>
                <a:custGeom>
                  <a:avLst/>
                  <a:gdLst>
                    <a:gd name="connsiteX0" fmla="*/ 89076 w 197346"/>
                    <a:gd name="connsiteY0" fmla="*/ 53415 h 53414"/>
                    <a:gd name="connsiteX1" fmla="*/ 197347 w 197346"/>
                    <a:gd name="connsiteY1" fmla="*/ 19194 h 53414"/>
                    <a:gd name="connsiteX2" fmla="*/ 88459 w 197346"/>
                    <a:gd name="connsiteY2" fmla="*/ 0 h 53414"/>
                    <a:gd name="connsiteX3" fmla="*/ 0 w 197346"/>
                    <a:gd name="connsiteY3" fmla="*/ 38800 h 53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7346" h="53414">
                      <a:moveTo>
                        <a:pt x="89076" y="53415"/>
                      </a:moveTo>
                      <a:lnTo>
                        <a:pt x="197347" y="19194"/>
                      </a:lnTo>
                      <a:lnTo>
                        <a:pt x="88459" y="0"/>
                      </a:lnTo>
                      <a:lnTo>
                        <a:pt x="0" y="38800"/>
                      </a:lnTo>
                      <a:close/>
                    </a:path>
                  </a:pathLst>
                </a:custGeom>
                <a:solidFill>
                  <a:srgbClr val="8B4720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B0997E59-7123-4162-8962-B7940563A5B7}"/>
                  </a:ext>
                </a:extLst>
              </p:cNvPr>
              <p:cNvGrpSpPr/>
              <p:nvPr/>
            </p:nvGrpSpPr>
            <p:grpSpPr>
              <a:xfrm>
                <a:off x="10580418" y="4730331"/>
                <a:ext cx="311948" cy="649109"/>
                <a:chOff x="8959418" y="2312606"/>
                <a:chExt cx="311948" cy="649109"/>
              </a:xfrm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3957A2EC-FA5D-4751-BED5-C4A9E21BA41F}"/>
                    </a:ext>
                  </a:extLst>
                </p:cNvPr>
                <p:cNvSpPr/>
                <p:nvPr/>
              </p:nvSpPr>
              <p:spPr>
                <a:xfrm>
                  <a:off x="8959419" y="2357890"/>
                  <a:ext cx="311947" cy="603825"/>
                </a:xfrm>
                <a:custGeom>
                  <a:avLst/>
                  <a:gdLst>
                    <a:gd name="connsiteX0" fmla="*/ 0 w 311947"/>
                    <a:gd name="connsiteY0" fmla="*/ 543978 h 603825"/>
                    <a:gd name="connsiteX1" fmla="*/ 118974 w 311947"/>
                    <a:gd name="connsiteY1" fmla="*/ 565025 h 603825"/>
                    <a:gd name="connsiteX2" fmla="*/ 30515 w 311947"/>
                    <a:gd name="connsiteY2" fmla="*/ 603825 h 603825"/>
                    <a:gd name="connsiteX3" fmla="*/ 0 w 311947"/>
                    <a:gd name="connsiteY3" fmla="*/ 598782 h 603825"/>
                    <a:gd name="connsiteX4" fmla="*/ 161428 w 311947"/>
                    <a:gd name="connsiteY4" fmla="*/ 167243 h 603825"/>
                    <a:gd name="connsiteX5" fmla="*/ 144292 w 311947"/>
                    <a:gd name="connsiteY5" fmla="*/ 172903 h 603825"/>
                    <a:gd name="connsiteX6" fmla="*/ 143789 w 311947"/>
                    <a:gd name="connsiteY6" fmla="*/ 173504 h 603825"/>
                    <a:gd name="connsiteX7" fmla="*/ 144292 w 311947"/>
                    <a:gd name="connsiteY7" fmla="*/ 172904 h 603825"/>
                    <a:gd name="connsiteX8" fmla="*/ 161428 w 311947"/>
                    <a:gd name="connsiteY8" fmla="*/ 167243 h 603825"/>
                    <a:gd name="connsiteX9" fmla="*/ 306029 w 311947"/>
                    <a:gd name="connsiteY9" fmla="*/ 0 h 603825"/>
                    <a:gd name="connsiteX10" fmla="*/ 311947 w 311947"/>
                    <a:gd name="connsiteY10" fmla="*/ 480374 h 603825"/>
                    <a:gd name="connsiteX11" fmla="*/ 293833 w 311947"/>
                    <a:gd name="connsiteY11" fmla="*/ 488299 h 603825"/>
                    <a:gd name="connsiteX12" fmla="*/ 293783 w 311947"/>
                    <a:gd name="connsiteY12" fmla="*/ 488292 h 603825"/>
                    <a:gd name="connsiteX13" fmla="*/ 119026 w 311947"/>
                    <a:gd name="connsiteY13" fmla="*/ 564973 h 603825"/>
                    <a:gd name="connsiteX14" fmla="*/ 0 w 311947"/>
                    <a:gd name="connsiteY14" fmla="*/ 543977 h 603825"/>
                    <a:gd name="connsiteX15" fmla="*/ 52 w 311947"/>
                    <a:gd name="connsiteY15" fmla="*/ 543977 h 603825"/>
                    <a:gd name="connsiteX16" fmla="*/ 52 w 311947"/>
                    <a:gd name="connsiteY16" fmla="*/ 444566 h 603825"/>
                    <a:gd name="connsiteX17" fmla="*/ 0 w 311947"/>
                    <a:gd name="connsiteY17" fmla="*/ 444558 h 603825"/>
                    <a:gd name="connsiteX18" fmla="*/ 0 w 311947"/>
                    <a:gd name="connsiteY18" fmla="*/ 97001 h 603825"/>
                    <a:gd name="connsiteX19" fmla="*/ 91032 w 311947"/>
                    <a:gd name="connsiteY19" fmla="*/ 68235 h 603825"/>
                    <a:gd name="connsiteX20" fmla="*/ 97618 w 311947"/>
                    <a:gd name="connsiteY20" fmla="*/ 69316 h 603825"/>
                    <a:gd name="connsiteX21" fmla="*/ 103794 w 311947"/>
                    <a:gd name="connsiteY21" fmla="*/ 191635 h 603825"/>
                    <a:gd name="connsiteX22" fmla="*/ 97619 w 311947"/>
                    <a:gd name="connsiteY22" fmla="*/ 69315 h 603825"/>
                    <a:gd name="connsiteX23" fmla="*/ 91032 w 311947"/>
                    <a:gd name="connsiteY23" fmla="*/ 68235 h 603825"/>
                    <a:gd name="connsiteX24" fmla="*/ 160399 w 311947"/>
                    <a:gd name="connsiteY24" fmla="*/ 46313 h 603825"/>
                    <a:gd name="connsiteX25" fmla="*/ 306029 w 311947"/>
                    <a:gd name="connsiteY25" fmla="*/ 360 h 603825"/>
                    <a:gd name="connsiteX26" fmla="*/ 305257 w 311947"/>
                    <a:gd name="connsiteY26" fmla="*/ 257 h 60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11947" h="603825">
                      <a:moveTo>
                        <a:pt x="0" y="543978"/>
                      </a:moveTo>
                      <a:lnTo>
                        <a:pt x="118974" y="565025"/>
                      </a:lnTo>
                      <a:lnTo>
                        <a:pt x="30515" y="603825"/>
                      </a:lnTo>
                      <a:lnTo>
                        <a:pt x="0" y="598782"/>
                      </a:lnTo>
                      <a:close/>
                      <a:moveTo>
                        <a:pt x="161428" y="167243"/>
                      </a:moveTo>
                      <a:cubicBezTo>
                        <a:pt x="161428" y="167243"/>
                        <a:pt x="153813" y="167088"/>
                        <a:pt x="144292" y="172903"/>
                      </a:cubicBezTo>
                      <a:lnTo>
                        <a:pt x="143789" y="173504"/>
                      </a:lnTo>
                      <a:lnTo>
                        <a:pt x="144292" y="172904"/>
                      </a:lnTo>
                      <a:cubicBezTo>
                        <a:pt x="153812" y="167140"/>
                        <a:pt x="161428" y="167243"/>
                        <a:pt x="161428" y="167243"/>
                      </a:cubicBezTo>
                      <a:close/>
                      <a:moveTo>
                        <a:pt x="306029" y="0"/>
                      </a:moveTo>
                      <a:lnTo>
                        <a:pt x="311947" y="480374"/>
                      </a:lnTo>
                      <a:lnTo>
                        <a:pt x="293833" y="488299"/>
                      </a:lnTo>
                      <a:lnTo>
                        <a:pt x="293783" y="488292"/>
                      </a:lnTo>
                      <a:lnTo>
                        <a:pt x="119026" y="564973"/>
                      </a:lnTo>
                      <a:lnTo>
                        <a:pt x="0" y="543977"/>
                      </a:lnTo>
                      <a:lnTo>
                        <a:pt x="52" y="543977"/>
                      </a:lnTo>
                      <a:lnTo>
                        <a:pt x="52" y="444566"/>
                      </a:lnTo>
                      <a:lnTo>
                        <a:pt x="0" y="444558"/>
                      </a:lnTo>
                      <a:lnTo>
                        <a:pt x="0" y="97001"/>
                      </a:lnTo>
                      <a:lnTo>
                        <a:pt x="91032" y="68235"/>
                      </a:lnTo>
                      <a:lnTo>
                        <a:pt x="97618" y="69316"/>
                      </a:lnTo>
                      <a:lnTo>
                        <a:pt x="103794" y="191635"/>
                      </a:lnTo>
                      <a:lnTo>
                        <a:pt x="97619" y="69315"/>
                      </a:lnTo>
                      <a:lnTo>
                        <a:pt x="91032" y="68235"/>
                      </a:lnTo>
                      <a:lnTo>
                        <a:pt x="160399" y="46313"/>
                      </a:lnTo>
                      <a:lnTo>
                        <a:pt x="306029" y="360"/>
                      </a:lnTo>
                      <a:cubicBezTo>
                        <a:pt x="306029" y="360"/>
                        <a:pt x="305720" y="309"/>
                        <a:pt x="305257" y="257"/>
                      </a:cubicBezTo>
                      <a:close/>
                    </a:path>
                  </a:pathLst>
                </a:custGeom>
                <a:solidFill>
                  <a:srgbClr val="CEAE76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28C44A33-D6E1-49E0-836B-85AF2FEA1DA3}"/>
                    </a:ext>
                  </a:extLst>
                </p:cNvPr>
                <p:cNvSpPr/>
                <p:nvPr/>
              </p:nvSpPr>
              <p:spPr>
                <a:xfrm>
                  <a:off x="8959418" y="2312606"/>
                  <a:ext cx="305206" cy="141873"/>
                </a:xfrm>
                <a:custGeom>
                  <a:avLst/>
                  <a:gdLst>
                    <a:gd name="connsiteX0" fmla="*/ 0 w 305206"/>
                    <a:gd name="connsiteY0" fmla="*/ 0 h 141873"/>
                    <a:gd name="connsiteX1" fmla="*/ 305206 w 305206"/>
                    <a:gd name="connsiteY1" fmla="*/ 45542 h 141873"/>
                    <a:gd name="connsiteX2" fmla="*/ 159678 w 305206"/>
                    <a:gd name="connsiteY2" fmla="*/ 91495 h 141873"/>
                    <a:gd name="connsiteX3" fmla="*/ 90260 w 305206"/>
                    <a:gd name="connsiteY3" fmla="*/ 113365 h 141873"/>
                    <a:gd name="connsiteX4" fmla="*/ 0 w 305206"/>
                    <a:gd name="connsiteY4" fmla="*/ 141873 h 141873"/>
                    <a:gd name="connsiteX5" fmla="*/ 0 w 305206"/>
                    <a:gd name="connsiteY5" fmla="*/ 98596 h 141873"/>
                    <a:gd name="connsiteX6" fmla="*/ 0 w 305206"/>
                    <a:gd name="connsiteY6" fmla="*/ 63347 h 141873"/>
                    <a:gd name="connsiteX7" fmla="*/ 0 w 305206"/>
                    <a:gd name="connsiteY7" fmla="*/ 63295 h 141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5206" h="141873">
                      <a:moveTo>
                        <a:pt x="0" y="0"/>
                      </a:moveTo>
                      <a:cubicBezTo>
                        <a:pt x="145785" y="21510"/>
                        <a:pt x="293936" y="43843"/>
                        <a:pt x="305206" y="45542"/>
                      </a:cubicBezTo>
                      <a:lnTo>
                        <a:pt x="159678" y="91495"/>
                      </a:lnTo>
                      <a:lnTo>
                        <a:pt x="90260" y="113365"/>
                      </a:lnTo>
                      <a:lnTo>
                        <a:pt x="0" y="141873"/>
                      </a:lnTo>
                      <a:lnTo>
                        <a:pt x="0" y="98596"/>
                      </a:lnTo>
                      <a:lnTo>
                        <a:pt x="0" y="63347"/>
                      </a:lnTo>
                      <a:lnTo>
                        <a:pt x="0" y="63295"/>
                      </a:lnTo>
                      <a:close/>
                    </a:path>
                  </a:pathLst>
                </a:custGeom>
                <a:solidFill>
                  <a:srgbClr val="B7802C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C8352D12-5CAD-4789-A739-BF8E0A3AF40F}"/>
                    </a:ext>
                  </a:extLst>
                </p:cNvPr>
                <p:cNvSpPr/>
                <p:nvPr/>
              </p:nvSpPr>
              <p:spPr>
                <a:xfrm>
                  <a:off x="8959419" y="2375901"/>
                  <a:ext cx="165236" cy="173733"/>
                </a:xfrm>
                <a:custGeom>
                  <a:avLst/>
                  <a:gdLst>
                    <a:gd name="connsiteX0" fmla="*/ 160399 w 165236"/>
                    <a:gd name="connsiteY0" fmla="*/ 28302 h 173733"/>
                    <a:gd name="connsiteX1" fmla="*/ 165236 w 165236"/>
                    <a:gd name="connsiteY1" fmla="*/ 29177 h 173733"/>
                    <a:gd name="connsiteX2" fmla="*/ 161428 w 165236"/>
                    <a:gd name="connsiteY2" fmla="*/ 149232 h 173733"/>
                    <a:gd name="connsiteX3" fmla="*/ 144292 w 165236"/>
                    <a:gd name="connsiteY3" fmla="*/ 154892 h 173733"/>
                    <a:gd name="connsiteX4" fmla="*/ 124120 w 165236"/>
                    <a:gd name="connsiteY4" fmla="*/ 171720 h 173733"/>
                    <a:gd name="connsiteX5" fmla="*/ 110587 w 165236"/>
                    <a:gd name="connsiteY5" fmla="*/ 170073 h 173733"/>
                    <a:gd name="connsiteX6" fmla="*/ 103794 w 165236"/>
                    <a:gd name="connsiteY6" fmla="*/ 173624 h 173733"/>
                    <a:gd name="connsiteX7" fmla="*/ 97619 w 165236"/>
                    <a:gd name="connsiteY7" fmla="*/ 51304 h 173733"/>
                    <a:gd name="connsiteX8" fmla="*/ 91032 w 165236"/>
                    <a:gd name="connsiteY8" fmla="*/ 50224 h 173733"/>
                    <a:gd name="connsiteX9" fmla="*/ 0 w 165236"/>
                    <a:gd name="connsiteY9" fmla="*/ 0 h 173733"/>
                    <a:gd name="connsiteX10" fmla="*/ 159678 w 165236"/>
                    <a:gd name="connsiteY10" fmla="*/ 28200 h 173733"/>
                    <a:gd name="connsiteX11" fmla="*/ 90260 w 165236"/>
                    <a:gd name="connsiteY11" fmla="*/ 50070 h 173733"/>
                    <a:gd name="connsiteX12" fmla="*/ 0 w 165236"/>
                    <a:gd name="connsiteY12" fmla="*/ 35301 h 173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5236" h="173733">
                      <a:moveTo>
                        <a:pt x="160399" y="28302"/>
                      </a:moveTo>
                      <a:lnTo>
                        <a:pt x="165236" y="29177"/>
                      </a:lnTo>
                      <a:lnTo>
                        <a:pt x="161428" y="149232"/>
                      </a:lnTo>
                      <a:cubicBezTo>
                        <a:pt x="161428" y="149232"/>
                        <a:pt x="153813" y="149077"/>
                        <a:pt x="144292" y="154892"/>
                      </a:cubicBezTo>
                      <a:cubicBezTo>
                        <a:pt x="134773" y="160707"/>
                        <a:pt x="132972" y="176402"/>
                        <a:pt x="124120" y="171720"/>
                      </a:cubicBezTo>
                      <a:cubicBezTo>
                        <a:pt x="115270" y="167037"/>
                        <a:pt x="113983" y="165493"/>
                        <a:pt x="110587" y="170073"/>
                      </a:cubicBezTo>
                      <a:cubicBezTo>
                        <a:pt x="107190" y="174704"/>
                        <a:pt x="103794" y="173624"/>
                        <a:pt x="103794" y="173624"/>
                      </a:cubicBezTo>
                      <a:lnTo>
                        <a:pt x="97619" y="51304"/>
                      </a:lnTo>
                      <a:lnTo>
                        <a:pt x="91032" y="50224"/>
                      </a:lnTo>
                      <a:close/>
                      <a:moveTo>
                        <a:pt x="0" y="0"/>
                      </a:moveTo>
                      <a:lnTo>
                        <a:pt x="159678" y="28200"/>
                      </a:lnTo>
                      <a:lnTo>
                        <a:pt x="90260" y="50070"/>
                      </a:lnTo>
                      <a:lnTo>
                        <a:pt x="0" y="35301"/>
                      </a:lnTo>
                      <a:close/>
                    </a:path>
                  </a:pathLst>
                </a:custGeom>
                <a:solidFill>
                  <a:srgbClr val="8B4720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5A3305E3-C5C3-4E1A-BA9A-BC98AE81155D}"/>
              </a:ext>
            </a:extLst>
          </p:cNvPr>
          <p:cNvSpPr/>
          <p:nvPr/>
        </p:nvSpPr>
        <p:spPr>
          <a:xfrm>
            <a:off x="6038829" y="2867157"/>
            <a:ext cx="957571" cy="994702"/>
          </a:xfrm>
          <a:custGeom>
            <a:avLst/>
            <a:gdLst>
              <a:gd name="connsiteX0" fmla="*/ 362762 w 1133271"/>
              <a:gd name="connsiteY0" fmla="*/ 805056 h 1177215"/>
              <a:gd name="connsiteX1" fmla="*/ 350146 w 1133271"/>
              <a:gd name="connsiteY1" fmla="*/ 818244 h 1177215"/>
              <a:gd name="connsiteX2" fmla="*/ 350336 w 1133271"/>
              <a:gd name="connsiteY2" fmla="*/ 897512 h 1177215"/>
              <a:gd name="connsiteX3" fmla="*/ 350193 w 1133271"/>
              <a:gd name="connsiteY3" fmla="*/ 976828 h 1177215"/>
              <a:gd name="connsiteX4" fmla="*/ 362143 w 1133271"/>
              <a:gd name="connsiteY4" fmla="*/ 988826 h 1177215"/>
              <a:gd name="connsiteX5" fmla="*/ 522347 w 1133271"/>
              <a:gd name="connsiteY5" fmla="*/ 988826 h 1177215"/>
              <a:gd name="connsiteX6" fmla="*/ 534249 w 1133271"/>
              <a:gd name="connsiteY6" fmla="*/ 976590 h 1177215"/>
              <a:gd name="connsiteX7" fmla="*/ 534296 w 1133271"/>
              <a:gd name="connsiteY7" fmla="*/ 818054 h 1177215"/>
              <a:gd name="connsiteX8" fmla="*/ 521204 w 1133271"/>
              <a:gd name="connsiteY8" fmla="*/ 805056 h 1177215"/>
              <a:gd name="connsiteX9" fmla="*/ 362762 w 1133271"/>
              <a:gd name="connsiteY9" fmla="*/ 805056 h 1177215"/>
              <a:gd name="connsiteX10" fmla="*/ 610184 w 1133271"/>
              <a:gd name="connsiteY10" fmla="*/ 805009 h 1177215"/>
              <a:gd name="connsiteX11" fmla="*/ 598043 w 1133271"/>
              <a:gd name="connsiteY11" fmla="*/ 817244 h 1177215"/>
              <a:gd name="connsiteX12" fmla="*/ 597996 w 1133271"/>
              <a:gd name="connsiteY12" fmla="*/ 975686 h 1177215"/>
              <a:gd name="connsiteX13" fmla="*/ 611041 w 1133271"/>
              <a:gd name="connsiteY13" fmla="*/ 988778 h 1177215"/>
              <a:gd name="connsiteX14" fmla="*/ 690214 w 1133271"/>
              <a:gd name="connsiteY14" fmla="*/ 988588 h 1177215"/>
              <a:gd name="connsiteX15" fmla="*/ 769435 w 1133271"/>
              <a:gd name="connsiteY15" fmla="*/ 988826 h 1177215"/>
              <a:gd name="connsiteX16" fmla="*/ 782480 w 1133271"/>
              <a:gd name="connsiteY16" fmla="*/ 975734 h 1177215"/>
              <a:gd name="connsiteX17" fmla="*/ 782433 w 1133271"/>
              <a:gd name="connsiteY17" fmla="*/ 817292 h 1177215"/>
              <a:gd name="connsiteX18" fmla="*/ 770292 w 1133271"/>
              <a:gd name="connsiteY18" fmla="*/ 805009 h 1177215"/>
              <a:gd name="connsiteX19" fmla="*/ 610184 w 1133271"/>
              <a:gd name="connsiteY19" fmla="*/ 805009 h 1177215"/>
              <a:gd name="connsiteX20" fmla="*/ 363952 w 1133271"/>
              <a:gd name="connsiteY20" fmla="*/ 565443 h 1177215"/>
              <a:gd name="connsiteX21" fmla="*/ 350002 w 1133271"/>
              <a:gd name="connsiteY21" fmla="*/ 579201 h 1177215"/>
              <a:gd name="connsiteX22" fmla="*/ 350002 w 1133271"/>
              <a:gd name="connsiteY22" fmla="*/ 737690 h 1177215"/>
              <a:gd name="connsiteX23" fmla="*/ 364428 w 1133271"/>
              <a:gd name="connsiteY23" fmla="*/ 750926 h 1177215"/>
              <a:gd name="connsiteX24" fmla="*/ 441887 w 1133271"/>
              <a:gd name="connsiteY24" fmla="*/ 750735 h 1177215"/>
              <a:gd name="connsiteX25" fmla="*/ 519299 w 1133271"/>
              <a:gd name="connsiteY25" fmla="*/ 750973 h 1177215"/>
              <a:gd name="connsiteX26" fmla="*/ 534343 w 1133271"/>
              <a:gd name="connsiteY26" fmla="*/ 736357 h 1177215"/>
              <a:gd name="connsiteX27" fmla="*/ 534295 w 1133271"/>
              <a:gd name="connsiteY27" fmla="*/ 579630 h 1177215"/>
              <a:gd name="connsiteX28" fmla="*/ 520632 w 1133271"/>
              <a:gd name="connsiteY28" fmla="*/ 565443 h 1177215"/>
              <a:gd name="connsiteX29" fmla="*/ 363952 w 1133271"/>
              <a:gd name="connsiteY29" fmla="*/ 565443 h 1177215"/>
              <a:gd name="connsiteX30" fmla="*/ 611089 w 1133271"/>
              <a:gd name="connsiteY30" fmla="*/ 565442 h 1177215"/>
              <a:gd name="connsiteX31" fmla="*/ 597949 w 1133271"/>
              <a:gd name="connsiteY31" fmla="*/ 578534 h 1177215"/>
              <a:gd name="connsiteX32" fmla="*/ 597996 w 1133271"/>
              <a:gd name="connsiteY32" fmla="*/ 736928 h 1177215"/>
              <a:gd name="connsiteX33" fmla="*/ 611946 w 1133271"/>
              <a:gd name="connsiteY33" fmla="*/ 751020 h 1177215"/>
              <a:gd name="connsiteX34" fmla="*/ 768483 w 1133271"/>
              <a:gd name="connsiteY34" fmla="*/ 751020 h 1177215"/>
              <a:gd name="connsiteX35" fmla="*/ 782480 w 1133271"/>
              <a:gd name="connsiteY35" fmla="*/ 736975 h 1177215"/>
              <a:gd name="connsiteX36" fmla="*/ 782480 w 1133271"/>
              <a:gd name="connsiteY36" fmla="*/ 578582 h 1177215"/>
              <a:gd name="connsiteX37" fmla="*/ 769388 w 1133271"/>
              <a:gd name="connsiteY37" fmla="*/ 565442 h 1177215"/>
              <a:gd name="connsiteX38" fmla="*/ 691976 w 1133271"/>
              <a:gd name="connsiteY38" fmla="*/ 565633 h 1177215"/>
              <a:gd name="connsiteX39" fmla="*/ 611089 w 1133271"/>
              <a:gd name="connsiteY39" fmla="*/ 565442 h 1177215"/>
              <a:gd name="connsiteX40" fmla="*/ 565080 w 1133271"/>
              <a:gd name="connsiteY40" fmla="*/ 203570 h 1177215"/>
              <a:gd name="connsiteX41" fmla="*/ 582380 w 1133271"/>
              <a:gd name="connsiteY41" fmla="*/ 208378 h 1177215"/>
              <a:gd name="connsiteX42" fmla="*/ 852084 w 1133271"/>
              <a:gd name="connsiteY42" fmla="*/ 360726 h 1177215"/>
              <a:gd name="connsiteX43" fmla="*/ 977723 w 1133271"/>
              <a:gd name="connsiteY43" fmla="*/ 431711 h 1177215"/>
              <a:gd name="connsiteX44" fmla="*/ 1002718 w 1133271"/>
              <a:gd name="connsiteY44" fmla="*/ 451802 h 1177215"/>
              <a:gd name="connsiteX45" fmla="*/ 1003050 w 1133271"/>
              <a:gd name="connsiteY45" fmla="*/ 1154553 h 1177215"/>
              <a:gd name="connsiteX46" fmla="*/ 981150 w 1133271"/>
              <a:gd name="connsiteY46" fmla="*/ 1177215 h 1177215"/>
              <a:gd name="connsiteX47" fmla="*/ 148475 w 1133271"/>
              <a:gd name="connsiteY47" fmla="*/ 1177072 h 1177215"/>
              <a:gd name="connsiteX48" fmla="*/ 127289 w 1133271"/>
              <a:gd name="connsiteY48" fmla="*/ 1155744 h 1177215"/>
              <a:gd name="connsiteX49" fmla="*/ 127670 w 1133271"/>
              <a:gd name="connsiteY49" fmla="*/ 475892 h 1177215"/>
              <a:gd name="connsiteX50" fmla="*/ 125670 w 1133271"/>
              <a:gd name="connsiteY50" fmla="*/ 453373 h 1177215"/>
              <a:gd name="connsiteX51" fmla="*/ 137954 w 1133271"/>
              <a:gd name="connsiteY51" fmla="*/ 441899 h 1177215"/>
              <a:gd name="connsiteX52" fmla="*/ 430413 w 1133271"/>
              <a:gd name="connsiteY52" fmla="*/ 276269 h 1177215"/>
              <a:gd name="connsiteX53" fmla="*/ 548245 w 1133271"/>
              <a:gd name="connsiteY53" fmla="*/ 209331 h 1177215"/>
              <a:gd name="connsiteX54" fmla="*/ 565080 w 1133271"/>
              <a:gd name="connsiteY54" fmla="*/ 203570 h 1177215"/>
              <a:gd name="connsiteX55" fmla="*/ 572572 w 1133271"/>
              <a:gd name="connsiteY55" fmla="*/ 1739 h 1177215"/>
              <a:gd name="connsiteX56" fmla="*/ 885837 w 1133271"/>
              <a:gd name="connsiteY56" fmla="*/ 179938 h 1177215"/>
              <a:gd name="connsiteX57" fmla="*/ 1124833 w 1133271"/>
              <a:gd name="connsiteY57" fmla="*/ 314718 h 1177215"/>
              <a:gd name="connsiteX58" fmla="*/ 1130356 w 1133271"/>
              <a:gd name="connsiteY58" fmla="*/ 333333 h 1177215"/>
              <a:gd name="connsiteX59" fmla="*/ 1093982 w 1133271"/>
              <a:gd name="connsiteY59" fmla="*/ 407507 h 1177215"/>
              <a:gd name="connsiteX60" fmla="*/ 1078319 w 1133271"/>
              <a:gd name="connsiteY60" fmla="*/ 412411 h 1177215"/>
              <a:gd name="connsiteX61" fmla="*/ 1004669 w 1133271"/>
              <a:gd name="connsiteY61" fmla="*/ 371230 h 1177215"/>
              <a:gd name="connsiteX62" fmla="*/ 579619 w 1133271"/>
              <a:gd name="connsiteY62" fmla="*/ 130997 h 1177215"/>
              <a:gd name="connsiteX63" fmla="*/ 554243 w 1133271"/>
              <a:gd name="connsiteY63" fmla="*/ 130568 h 1177215"/>
              <a:gd name="connsiteX64" fmla="*/ 127955 w 1133271"/>
              <a:gd name="connsiteY64" fmla="*/ 371944 h 1177215"/>
              <a:gd name="connsiteX65" fmla="*/ 55733 w 1133271"/>
              <a:gd name="connsiteY65" fmla="*/ 412125 h 1177215"/>
              <a:gd name="connsiteX66" fmla="*/ 38832 w 1133271"/>
              <a:gd name="connsiteY66" fmla="*/ 406651 h 1177215"/>
              <a:gd name="connsiteX67" fmla="*/ 2983 w 1133271"/>
              <a:gd name="connsiteY67" fmla="*/ 334143 h 1177215"/>
              <a:gd name="connsiteX68" fmla="*/ 9315 w 1133271"/>
              <a:gd name="connsiteY68" fmla="*/ 314194 h 1177215"/>
              <a:gd name="connsiteX69" fmla="*/ 357096 w 1133271"/>
              <a:gd name="connsiteY69" fmla="*/ 118142 h 1177215"/>
              <a:gd name="connsiteX70" fmla="*/ 560385 w 1133271"/>
              <a:gd name="connsiteY70" fmla="*/ 2501 h 1177215"/>
              <a:gd name="connsiteX71" fmla="*/ 572572 w 1133271"/>
              <a:gd name="connsiteY71" fmla="*/ 1739 h 11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33271" h="1177215">
                <a:moveTo>
                  <a:pt x="362762" y="805056"/>
                </a:moveTo>
                <a:cubicBezTo>
                  <a:pt x="352479" y="804961"/>
                  <a:pt x="349908" y="808532"/>
                  <a:pt x="350146" y="818244"/>
                </a:cubicBezTo>
                <a:cubicBezTo>
                  <a:pt x="350717" y="844667"/>
                  <a:pt x="350336" y="871089"/>
                  <a:pt x="350336" y="897512"/>
                </a:cubicBezTo>
                <a:cubicBezTo>
                  <a:pt x="350336" y="923935"/>
                  <a:pt x="350717" y="950358"/>
                  <a:pt x="350193" y="976828"/>
                </a:cubicBezTo>
                <a:cubicBezTo>
                  <a:pt x="350003" y="986065"/>
                  <a:pt x="352955" y="988874"/>
                  <a:pt x="362143" y="988826"/>
                </a:cubicBezTo>
                <a:cubicBezTo>
                  <a:pt x="415513" y="988445"/>
                  <a:pt x="468929" y="988445"/>
                  <a:pt x="522347" y="988826"/>
                </a:cubicBezTo>
                <a:cubicBezTo>
                  <a:pt x="531725" y="988874"/>
                  <a:pt x="534296" y="985636"/>
                  <a:pt x="534249" y="976590"/>
                </a:cubicBezTo>
                <a:cubicBezTo>
                  <a:pt x="533916" y="923745"/>
                  <a:pt x="533868" y="870899"/>
                  <a:pt x="534296" y="818054"/>
                </a:cubicBezTo>
                <a:cubicBezTo>
                  <a:pt x="534391" y="807913"/>
                  <a:pt x="531154" y="804961"/>
                  <a:pt x="521204" y="805056"/>
                </a:cubicBezTo>
                <a:cubicBezTo>
                  <a:pt x="468406" y="805485"/>
                  <a:pt x="415560" y="805485"/>
                  <a:pt x="362762" y="805056"/>
                </a:cubicBezTo>
                <a:close/>
                <a:moveTo>
                  <a:pt x="610184" y="805009"/>
                </a:moveTo>
                <a:cubicBezTo>
                  <a:pt x="600948" y="804914"/>
                  <a:pt x="597996" y="808151"/>
                  <a:pt x="598043" y="817244"/>
                </a:cubicBezTo>
                <a:cubicBezTo>
                  <a:pt x="598329" y="870090"/>
                  <a:pt x="598377" y="922888"/>
                  <a:pt x="597996" y="975686"/>
                </a:cubicBezTo>
                <a:cubicBezTo>
                  <a:pt x="597901" y="985684"/>
                  <a:pt x="601043" y="989016"/>
                  <a:pt x="611041" y="988778"/>
                </a:cubicBezTo>
                <a:cubicBezTo>
                  <a:pt x="637416" y="988207"/>
                  <a:pt x="663839" y="988588"/>
                  <a:pt x="690214" y="988588"/>
                </a:cubicBezTo>
                <a:cubicBezTo>
                  <a:pt x="716637" y="988635"/>
                  <a:pt x="743012" y="988254"/>
                  <a:pt x="769435" y="988826"/>
                </a:cubicBezTo>
                <a:cubicBezTo>
                  <a:pt x="779433" y="989064"/>
                  <a:pt x="782575" y="985684"/>
                  <a:pt x="782480" y="975734"/>
                </a:cubicBezTo>
                <a:cubicBezTo>
                  <a:pt x="782052" y="922888"/>
                  <a:pt x="782147" y="870090"/>
                  <a:pt x="782433" y="817292"/>
                </a:cubicBezTo>
                <a:cubicBezTo>
                  <a:pt x="782480" y="808199"/>
                  <a:pt x="779576" y="804962"/>
                  <a:pt x="770292" y="805009"/>
                </a:cubicBezTo>
                <a:cubicBezTo>
                  <a:pt x="716923" y="805343"/>
                  <a:pt x="663553" y="805343"/>
                  <a:pt x="610184" y="805009"/>
                </a:cubicBezTo>
                <a:close/>
                <a:moveTo>
                  <a:pt x="363952" y="565443"/>
                </a:moveTo>
                <a:cubicBezTo>
                  <a:pt x="353287" y="565347"/>
                  <a:pt x="349860" y="568156"/>
                  <a:pt x="350002" y="579201"/>
                </a:cubicBezTo>
                <a:cubicBezTo>
                  <a:pt x="350574" y="632047"/>
                  <a:pt x="350621" y="684845"/>
                  <a:pt x="350002" y="737690"/>
                </a:cubicBezTo>
                <a:cubicBezTo>
                  <a:pt x="349860" y="749402"/>
                  <a:pt x="354382" y="751164"/>
                  <a:pt x="364428" y="750926"/>
                </a:cubicBezTo>
                <a:cubicBezTo>
                  <a:pt x="390232" y="750354"/>
                  <a:pt x="416083" y="750735"/>
                  <a:pt x="441887" y="750735"/>
                </a:cubicBezTo>
                <a:cubicBezTo>
                  <a:pt x="467691" y="750735"/>
                  <a:pt x="493542" y="750259"/>
                  <a:pt x="519299" y="750973"/>
                </a:cubicBezTo>
                <a:cubicBezTo>
                  <a:pt x="530534" y="751307"/>
                  <a:pt x="534485" y="748307"/>
                  <a:pt x="534343" y="736357"/>
                </a:cubicBezTo>
                <a:cubicBezTo>
                  <a:pt x="533724" y="684131"/>
                  <a:pt x="533819" y="631856"/>
                  <a:pt x="534295" y="579630"/>
                </a:cubicBezTo>
                <a:cubicBezTo>
                  <a:pt x="534390" y="569156"/>
                  <a:pt x="531724" y="565347"/>
                  <a:pt x="520632" y="565443"/>
                </a:cubicBezTo>
                <a:cubicBezTo>
                  <a:pt x="468405" y="565966"/>
                  <a:pt x="416178" y="565918"/>
                  <a:pt x="363952" y="565443"/>
                </a:cubicBezTo>
                <a:close/>
                <a:moveTo>
                  <a:pt x="611089" y="565442"/>
                </a:moveTo>
                <a:cubicBezTo>
                  <a:pt x="601234" y="565251"/>
                  <a:pt x="597854" y="568489"/>
                  <a:pt x="597949" y="578534"/>
                </a:cubicBezTo>
                <a:cubicBezTo>
                  <a:pt x="598377" y="631332"/>
                  <a:pt x="598377" y="684130"/>
                  <a:pt x="597996" y="736928"/>
                </a:cubicBezTo>
                <a:cubicBezTo>
                  <a:pt x="597902" y="747545"/>
                  <a:pt x="600996" y="751116"/>
                  <a:pt x="611946" y="751020"/>
                </a:cubicBezTo>
                <a:cubicBezTo>
                  <a:pt x="664125" y="750496"/>
                  <a:pt x="716304" y="750496"/>
                  <a:pt x="768483" y="751020"/>
                </a:cubicBezTo>
                <a:cubicBezTo>
                  <a:pt x="779386" y="751163"/>
                  <a:pt x="782575" y="747592"/>
                  <a:pt x="782480" y="736975"/>
                </a:cubicBezTo>
                <a:cubicBezTo>
                  <a:pt x="782052" y="684178"/>
                  <a:pt x="782099" y="631380"/>
                  <a:pt x="782480" y="578582"/>
                </a:cubicBezTo>
                <a:cubicBezTo>
                  <a:pt x="782575" y="568584"/>
                  <a:pt x="779290" y="565251"/>
                  <a:pt x="769388" y="565442"/>
                </a:cubicBezTo>
                <a:cubicBezTo>
                  <a:pt x="743584" y="565965"/>
                  <a:pt x="717780" y="565633"/>
                  <a:pt x="691976" y="565633"/>
                </a:cubicBezTo>
                <a:cubicBezTo>
                  <a:pt x="665029" y="565633"/>
                  <a:pt x="638035" y="565965"/>
                  <a:pt x="611089" y="565442"/>
                </a:cubicBezTo>
                <a:close/>
                <a:moveTo>
                  <a:pt x="565080" y="203570"/>
                </a:moveTo>
                <a:cubicBezTo>
                  <a:pt x="570561" y="203332"/>
                  <a:pt x="576119" y="204855"/>
                  <a:pt x="582380" y="208378"/>
                </a:cubicBezTo>
                <a:cubicBezTo>
                  <a:pt x="672408" y="258939"/>
                  <a:pt x="761913" y="310356"/>
                  <a:pt x="852084" y="360726"/>
                </a:cubicBezTo>
                <a:cubicBezTo>
                  <a:pt x="894074" y="384198"/>
                  <a:pt x="935827" y="408097"/>
                  <a:pt x="977723" y="431711"/>
                </a:cubicBezTo>
                <a:cubicBezTo>
                  <a:pt x="986912" y="436900"/>
                  <a:pt x="998766" y="439662"/>
                  <a:pt x="1002718" y="451802"/>
                </a:cubicBezTo>
                <a:cubicBezTo>
                  <a:pt x="1002718" y="686037"/>
                  <a:pt x="1002479" y="920271"/>
                  <a:pt x="1003050" y="1154553"/>
                </a:cubicBezTo>
                <a:cubicBezTo>
                  <a:pt x="1003098" y="1171836"/>
                  <a:pt x="999671" y="1177263"/>
                  <a:pt x="981150" y="1177215"/>
                </a:cubicBezTo>
                <a:cubicBezTo>
                  <a:pt x="703592" y="1176501"/>
                  <a:pt x="426033" y="1176548"/>
                  <a:pt x="148475" y="1177072"/>
                </a:cubicBezTo>
                <a:cubicBezTo>
                  <a:pt x="131383" y="1177120"/>
                  <a:pt x="127241" y="1172645"/>
                  <a:pt x="127289" y="1155744"/>
                </a:cubicBezTo>
                <a:cubicBezTo>
                  <a:pt x="127908" y="929126"/>
                  <a:pt x="127765" y="702509"/>
                  <a:pt x="127670" y="475892"/>
                </a:cubicBezTo>
                <a:cubicBezTo>
                  <a:pt x="127670" y="468370"/>
                  <a:pt x="129431" y="460609"/>
                  <a:pt x="125670" y="453373"/>
                </a:cubicBezTo>
                <a:cubicBezTo>
                  <a:pt x="126813" y="446422"/>
                  <a:pt x="133050" y="444708"/>
                  <a:pt x="137954" y="441899"/>
                </a:cubicBezTo>
                <a:cubicBezTo>
                  <a:pt x="235075" y="386054"/>
                  <a:pt x="332958" y="331447"/>
                  <a:pt x="430413" y="276269"/>
                </a:cubicBezTo>
                <a:cubicBezTo>
                  <a:pt x="469738" y="253988"/>
                  <a:pt x="509396" y="232373"/>
                  <a:pt x="548245" y="209331"/>
                </a:cubicBezTo>
                <a:cubicBezTo>
                  <a:pt x="554196" y="205808"/>
                  <a:pt x="559600" y="203808"/>
                  <a:pt x="565080" y="203570"/>
                </a:cubicBezTo>
                <a:close/>
                <a:moveTo>
                  <a:pt x="572572" y="1739"/>
                </a:moveTo>
                <a:cubicBezTo>
                  <a:pt x="676931" y="61298"/>
                  <a:pt x="781336" y="120666"/>
                  <a:pt x="885837" y="179938"/>
                </a:cubicBezTo>
                <a:cubicBezTo>
                  <a:pt x="965392" y="225071"/>
                  <a:pt x="1044993" y="270157"/>
                  <a:pt x="1124833" y="314718"/>
                </a:cubicBezTo>
                <a:cubicBezTo>
                  <a:pt x="1134260" y="319955"/>
                  <a:pt x="1135307" y="323907"/>
                  <a:pt x="1130356" y="333333"/>
                </a:cubicBezTo>
                <a:cubicBezTo>
                  <a:pt x="1117501" y="357661"/>
                  <a:pt x="1105647" y="382560"/>
                  <a:pt x="1093982" y="407507"/>
                </a:cubicBezTo>
                <a:cubicBezTo>
                  <a:pt x="1090126" y="415791"/>
                  <a:pt x="1086698" y="417362"/>
                  <a:pt x="1078319" y="412411"/>
                </a:cubicBezTo>
                <a:cubicBezTo>
                  <a:pt x="1054087" y="398176"/>
                  <a:pt x="1029283" y="384893"/>
                  <a:pt x="1004669" y="371230"/>
                </a:cubicBezTo>
                <a:cubicBezTo>
                  <a:pt x="862938" y="291247"/>
                  <a:pt x="721159" y="211312"/>
                  <a:pt x="579619" y="130997"/>
                </a:cubicBezTo>
                <a:cubicBezTo>
                  <a:pt x="570335" y="125760"/>
                  <a:pt x="563575" y="125283"/>
                  <a:pt x="554243" y="130568"/>
                </a:cubicBezTo>
                <a:cubicBezTo>
                  <a:pt x="412274" y="211217"/>
                  <a:pt x="270115" y="291533"/>
                  <a:pt x="127955" y="371944"/>
                </a:cubicBezTo>
                <a:cubicBezTo>
                  <a:pt x="103818" y="385274"/>
                  <a:pt x="79442" y="398129"/>
                  <a:pt x="55733" y="412125"/>
                </a:cubicBezTo>
                <a:cubicBezTo>
                  <a:pt x="46688" y="417457"/>
                  <a:pt x="43069" y="415648"/>
                  <a:pt x="38832" y="406651"/>
                </a:cubicBezTo>
                <a:cubicBezTo>
                  <a:pt x="27454" y="382227"/>
                  <a:pt x="15694" y="357947"/>
                  <a:pt x="2983" y="334143"/>
                </a:cubicBezTo>
                <a:cubicBezTo>
                  <a:pt x="-2445" y="323954"/>
                  <a:pt x="-541" y="319670"/>
                  <a:pt x="9315" y="314194"/>
                </a:cubicBezTo>
                <a:cubicBezTo>
                  <a:pt x="125385" y="249113"/>
                  <a:pt x="241264" y="183652"/>
                  <a:pt x="357096" y="118142"/>
                </a:cubicBezTo>
                <a:cubicBezTo>
                  <a:pt x="424938" y="79770"/>
                  <a:pt x="492780" y="41302"/>
                  <a:pt x="560385" y="2501"/>
                </a:cubicBezTo>
                <a:cubicBezTo>
                  <a:pt x="565051" y="-166"/>
                  <a:pt x="567574" y="-1118"/>
                  <a:pt x="572572" y="173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6793A304-9841-48DB-AA52-2AD7029B4B27}"/>
              </a:ext>
            </a:extLst>
          </p:cNvPr>
          <p:cNvSpPr/>
          <p:nvPr/>
        </p:nvSpPr>
        <p:spPr>
          <a:xfrm>
            <a:off x="8545160" y="2922049"/>
            <a:ext cx="1530143" cy="1075884"/>
          </a:xfrm>
          <a:custGeom>
            <a:avLst/>
            <a:gdLst>
              <a:gd name="connsiteX0" fmla="*/ 475316 w 1344906"/>
              <a:gd name="connsiteY0" fmla="*/ 785706 h 945639"/>
              <a:gd name="connsiteX1" fmla="*/ 450218 w 1344906"/>
              <a:gd name="connsiteY1" fmla="*/ 805001 h 945639"/>
              <a:gd name="connsiteX2" fmla="*/ 464377 w 1344906"/>
              <a:gd name="connsiteY2" fmla="*/ 867761 h 945639"/>
              <a:gd name="connsiteX3" fmla="*/ 541528 w 1344906"/>
              <a:gd name="connsiteY3" fmla="*/ 867877 h 945639"/>
              <a:gd name="connsiteX4" fmla="*/ 547273 w 1344906"/>
              <a:gd name="connsiteY4" fmla="*/ 862132 h 945639"/>
              <a:gd name="connsiteX5" fmla="*/ 498093 w 1344906"/>
              <a:gd name="connsiteY5" fmla="*/ 785735 h 945639"/>
              <a:gd name="connsiteX6" fmla="*/ 475316 w 1344906"/>
              <a:gd name="connsiteY6" fmla="*/ 785706 h 945639"/>
              <a:gd name="connsiteX7" fmla="*/ 1182731 w 1344906"/>
              <a:gd name="connsiteY7" fmla="*/ 764380 h 945639"/>
              <a:gd name="connsiteX8" fmla="*/ 1123657 w 1344906"/>
              <a:gd name="connsiteY8" fmla="*/ 820466 h 945639"/>
              <a:gd name="connsiteX9" fmla="*/ 1174346 w 1344906"/>
              <a:gd name="connsiteY9" fmla="*/ 884125 h 945639"/>
              <a:gd name="connsiteX10" fmla="*/ 1231883 w 1344906"/>
              <a:gd name="connsiteY10" fmla="*/ 830099 h 945639"/>
              <a:gd name="connsiteX11" fmla="*/ 1182731 w 1344906"/>
              <a:gd name="connsiteY11" fmla="*/ 764380 h 945639"/>
              <a:gd name="connsiteX12" fmla="*/ 263079 w 1344906"/>
              <a:gd name="connsiteY12" fmla="*/ 636322 h 945639"/>
              <a:gd name="connsiteX13" fmla="*/ 277123 w 1344906"/>
              <a:gd name="connsiteY13" fmla="*/ 654340 h 945639"/>
              <a:gd name="connsiteX14" fmla="*/ 255448 w 1344906"/>
              <a:gd name="connsiteY14" fmla="*/ 669892 h 945639"/>
              <a:gd name="connsiteX15" fmla="*/ 183201 w 1344906"/>
              <a:gd name="connsiteY15" fmla="*/ 643808 h 945639"/>
              <a:gd name="connsiteX16" fmla="*/ 183636 w 1344906"/>
              <a:gd name="connsiteY16" fmla="*/ 636380 h 945639"/>
              <a:gd name="connsiteX17" fmla="*/ 263079 w 1344906"/>
              <a:gd name="connsiteY17" fmla="*/ 636322 h 945639"/>
              <a:gd name="connsiteX18" fmla="*/ 537611 w 1344906"/>
              <a:gd name="connsiteY18" fmla="*/ 603289 h 945639"/>
              <a:gd name="connsiteX19" fmla="*/ 324380 w 1344906"/>
              <a:gd name="connsiteY19" fmla="*/ 813328 h 945639"/>
              <a:gd name="connsiteX20" fmla="*/ 348230 w 1344906"/>
              <a:gd name="connsiteY20" fmla="*/ 837701 h 945639"/>
              <a:gd name="connsiteX21" fmla="*/ 378202 w 1344906"/>
              <a:gd name="connsiteY21" fmla="*/ 804305 h 945639"/>
              <a:gd name="connsiteX22" fmla="*/ 407537 w 1344906"/>
              <a:gd name="connsiteY22" fmla="*/ 772359 h 945639"/>
              <a:gd name="connsiteX23" fmla="*/ 592682 w 1344906"/>
              <a:gd name="connsiteY23" fmla="*/ 774129 h 945639"/>
              <a:gd name="connsiteX24" fmla="*/ 623931 w 1344906"/>
              <a:gd name="connsiteY24" fmla="*/ 796615 h 945639"/>
              <a:gd name="connsiteX25" fmla="*/ 671516 w 1344906"/>
              <a:gd name="connsiteY25" fmla="*/ 837266 h 945639"/>
              <a:gd name="connsiteX26" fmla="*/ 724439 w 1344906"/>
              <a:gd name="connsiteY26" fmla="*/ 781963 h 945639"/>
              <a:gd name="connsiteX27" fmla="*/ 537611 w 1344906"/>
              <a:gd name="connsiteY27" fmla="*/ 603289 h 945639"/>
              <a:gd name="connsiteX28" fmla="*/ 1169231 w 1344906"/>
              <a:gd name="connsiteY28" fmla="*/ 570025 h 945639"/>
              <a:gd name="connsiteX29" fmla="*/ 1110484 w 1344906"/>
              <a:gd name="connsiteY29" fmla="*/ 596528 h 945639"/>
              <a:gd name="connsiteX30" fmla="*/ 992422 w 1344906"/>
              <a:gd name="connsiteY30" fmla="*/ 819625 h 945639"/>
              <a:gd name="connsiteX31" fmla="*/ 1007306 w 1344906"/>
              <a:gd name="connsiteY31" fmla="*/ 837295 h 945639"/>
              <a:gd name="connsiteX32" fmla="*/ 1063131 w 1344906"/>
              <a:gd name="connsiteY32" fmla="*/ 782457 h 945639"/>
              <a:gd name="connsiteX33" fmla="*/ 1182528 w 1344906"/>
              <a:gd name="connsiteY33" fmla="*/ 702955 h 945639"/>
              <a:gd name="connsiteX34" fmla="*/ 1279757 w 1344906"/>
              <a:gd name="connsiteY34" fmla="*/ 776044 h 945639"/>
              <a:gd name="connsiteX35" fmla="*/ 1292176 w 1344906"/>
              <a:gd name="connsiteY35" fmla="*/ 812835 h 945639"/>
              <a:gd name="connsiteX36" fmla="*/ 1330273 w 1344906"/>
              <a:gd name="connsiteY36" fmla="*/ 829896 h 945639"/>
              <a:gd name="connsiteX37" fmla="*/ 1219145 w 1344906"/>
              <a:gd name="connsiteY37" fmla="*/ 576391 h 945639"/>
              <a:gd name="connsiteX38" fmla="*/ 1190081 w 1344906"/>
              <a:gd name="connsiteY38" fmla="*/ 570108 h 945639"/>
              <a:gd name="connsiteX39" fmla="*/ 1169231 w 1344906"/>
              <a:gd name="connsiteY39" fmla="*/ 570025 h 945639"/>
              <a:gd name="connsiteX40" fmla="*/ 118846 w 1344906"/>
              <a:gd name="connsiteY40" fmla="*/ 532013 h 945639"/>
              <a:gd name="connsiteX41" fmla="*/ 300074 w 1344906"/>
              <a:gd name="connsiteY41" fmla="*/ 532100 h 945639"/>
              <a:gd name="connsiteX42" fmla="*/ 314175 w 1344906"/>
              <a:gd name="connsiteY42" fmla="*/ 545418 h 945639"/>
              <a:gd name="connsiteX43" fmla="*/ 281562 w 1344906"/>
              <a:gd name="connsiteY43" fmla="*/ 582093 h 945639"/>
              <a:gd name="connsiteX44" fmla="*/ 118469 w 1344906"/>
              <a:gd name="connsiteY44" fmla="*/ 540572 h 945639"/>
              <a:gd name="connsiteX45" fmla="*/ 118846 w 1344906"/>
              <a:gd name="connsiteY45" fmla="*/ 532013 h 945639"/>
              <a:gd name="connsiteX46" fmla="*/ 376793 w 1344906"/>
              <a:gd name="connsiteY46" fmla="*/ 426304 h 945639"/>
              <a:gd name="connsiteX47" fmla="*/ 391471 w 1344906"/>
              <a:gd name="connsiteY47" fmla="*/ 435567 h 945639"/>
              <a:gd name="connsiteX48" fmla="*/ 353780 w 1344906"/>
              <a:gd name="connsiteY48" fmla="*/ 468267 h 945639"/>
              <a:gd name="connsiteX49" fmla="*/ 300915 w 1344906"/>
              <a:gd name="connsiteY49" fmla="*/ 487475 h 945639"/>
              <a:gd name="connsiteX50" fmla="*/ 22312 w 1344906"/>
              <a:gd name="connsiteY50" fmla="*/ 440122 h 945639"/>
              <a:gd name="connsiteX51" fmla="*/ 0 w 1344906"/>
              <a:gd name="connsiteY51" fmla="*/ 427530 h 945639"/>
              <a:gd name="connsiteX52" fmla="*/ 158248 w 1344906"/>
              <a:gd name="connsiteY52" fmla="*/ 427530 h 945639"/>
              <a:gd name="connsiteX53" fmla="*/ 359873 w 1344906"/>
              <a:gd name="connsiteY53" fmla="*/ 427965 h 945639"/>
              <a:gd name="connsiteX54" fmla="*/ 376793 w 1344906"/>
              <a:gd name="connsiteY54" fmla="*/ 426304 h 945639"/>
              <a:gd name="connsiteX55" fmla="*/ 776985 w 1344906"/>
              <a:gd name="connsiteY55" fmla="*/ 342153 h 945639"/>
              <a:gd name="connsiteX56" fmla="*/ 487763 w 1344906"/>
              <a:gd name="connsiteY56" fmla="*/ 342327 h 945639"/>
              <a:gd name="connsiteX57" fmla="*/ 449492 w 1344906"/>
              <a:gd name="connsiteY57" fmla="*/ 379844 h 945639"/>
              <a:gd name="connsiteX58" fmla="*/ 487009 w 1344906"/>
              <a:gd name="connsiteY58" fmla="*/ 431113 h 945639"/>
              <a:gd name="connsiteX59" fmla="*/ 633244 w 1344906"/>
              <a:gd name="connsiteY59" fmla="*/ 431345 h 945639"/>
              <a:gd name="connsiteX60" fmla="*/ 776231 w 1344906"/>
              <a:gd name="connsiteY60" fmla="*/ 431693 h 945639"/>
              <a:gd name="connsiteX61" fmla="*/ 815749 w 1344906"/>
              <a:gd name="connsiteY61" fmla="*/ 386923 h 945639"/>
              <a:gd name="connsiteX62" fmla="*/ 776985 w 1344906"/>
              <a:gd name="connsiteY62" fmla="*/ 342153 h 945639"/>
              <a:gd name="connsiteX63" fmla="*/ 1086758 w 1344906"/>
              <a:gd name="connsiteY63" fmla="*/ 95431 h 945639"/>
              <a:gd name="connsiteX64" fmla="*/ 1080150 w 1344906"/>
              <a:gd name="connsiteY64" fmla="*/ 97564 h 945639"/>
              <a:gd name="connsiteX65" fmla="*/ 1049249 w 1344906"/>
              <a:gd name="connsiteY65" fmla="*/ 114538 h 945639"/>
              <a:gd name="connsiteX66" fmla="*/ 1036193 w 1344906"/>
              <a:gd name="connsiteY66" fmla="*/ 133369 h 945639"/>
              <a:gd name="connsiteX67" fmla="*/ 1030825 w 1344906"/>
              <a:gd name="connsiteY67" fmla="*/ 168129 h 945639"/>
              <a:gd name="connsiteX68" fmla="*/ 1063583 w 1344906"/>
              <a:gd name="connsiteY68" fmla="*/ 256857 h 945639"/>
              <a:gd name="connsiteX69" fmla="*/ 1095122 w 1344906"/>
              <a:gd name="connsiteY69" fmla="*/ 243684 h 945639"/>
              <a:gd name="connsiteX70" fmla="*/ 1095122 w 1344906"/>
              <a:gd name="connsiteY70" fmla="*/ 106994 h 945639"/>
              <a:gd name="connsiteX71" fmla="*/ 1086758 w 1344906"/>
              <a:gd name="connsiteY71" fmla="*/ 95431 h 945639"/>
              <a:gd name="connsiteX72" fmla="*/ 809189 w 1344906"/>
              <a:gd name="connsiteY72" fmla="*/ 4 h 945639"/>
              <a:gd name="connsiteX73" fmla="*/ 825071 w 1344906"/>
              <a:gd name="connsiteY73" fmla="*/ 9568 h 945639"/>
              <a:gd name="connsiteX74" fmla="*/ 821067 w 1344906"/>
              <a:gd name="connsiteY74" fmla="*/ 70993 h 945639"/>
              <a:gd name="connsiteX75" fmla="*/ 811550 w 1344906"/>
              <a:gd name="connsiteY75" fmla="*/ 100153 h 945639"/>
              <a:gd name="connsiteX76" fmla="*/ 811637 w 1344906"/>
              <a:gd name="connsiteY76" fmla="*/ 311412 h 945639"/>
              <a:gd name="connsiteX77" fmla="*/ 827044 w 1344906"/>
              <a:gd name="connsiteY77" fmla="*/ 389491 h 945639"/>
              <a:gd name="connsiteX78" fmla="*/ 809751 w 1344906"/>
              <a:gd name="connsiteY78" fmla="*/ 436554 h 945639"/>
              <a:gd name="connsiteX79" fmla="*/ 735067 w 1344906"/>
              <a:gd name="connsiteY79" fmla="*/ 572141 h 945639"/>
              <a:gd name="connsiteX80" fmla="*/ 849038 w 1344906"/>
              <a:gd name="connsiteY80" fmla="*/ 728329 h 945639"/>
              <a:gd name="connsiteX81" fmla="*/ 943395 w 1344906"/>
              <a:gd name="connsiteY81" fmla="*/ 727777 h 945639"/>
              <a:gd name="connsiteX82" fmla="*/ 1062124 w 1344906"/>
              <a:gd name="connsiteY82" fmla="*/ 551714 h 945639"/>
              <a:gd name="connsiteX83" fmla="*/ 1062008 w 1344906"/>
              <a:gd name="connsiteY83" fmla="*/ 520465 h 945639"/>
              <a:gd name="connsiteX84" fmla="*/ 1001889 w 1344906"/>
              <a:gd name="connsiteY84" fmla="*/ 283209 h 945639"/>
              <a:gd name="connsiteX85" fmla="*/ 970669 w 1344906"/>
              <a:gd name="connsiteY85" fmla="*/ 195555 h 945639"/>
              <a:gd name="connsiteX86" fmla="*/ 904283 w 1344906"/>
              <a:gd name="connsiteY86" fmla="*/ 171472 h 945639"/>
              <a:gd name="connsiteX87" fmla="*/ 880374 w 1344906"/>
              <a:gd name="connsiteY87" fmla="*/ 120812 h 945639"/>
              <a:gd name="connsiteX88" fmla="*/ 915772 w 1344906"/>
              <a:gd name="connsiteY88" fmla="*/ 98238 h 945639"/>
              <a:gd name="connsiteX89" fmla="*/ 993910 w 1344906"/>
              <a:gd name="connsiteY89" fmla="*/ 126063 h 945639"/>
              <a:gd name="connsiteX90" fmla="*/ 1023389 w 1344906"/>
              <a:gd name="connsiteY90" fmla="*/ 123510 h 945639"/>
              <a:gd name="connsiteX91" fmla="*/ 1036417 w 1344906"/>
              <a:gd name="connsiteY91" fmla="*/ 104679 h 945639"/>
              <a:gd name="connsiteX92" fmla="*/ 1119574 w 1344906"/>
              <a:gd name="connsiteY92" fmla="*/ 68092 h 945639"/>
              <a:gd name="connsiteX93" fmla="*/ 1126363 w 1344906"/>
              <a:gd name="connsiteY93" fmla="*/ 94959 h 945639"/>
              <a:gd name="connsiteX94" fmla="*/ 1126509 w 1344906"/>
              <a:gd name="connsiteY94" fmla="*/ 237800 h 945639"/>
              <a:gd name="connsiteX95" fmla="*/ 1079098 w 1344906"/>
              <a:gd name="connsiteY95" fmla="*/ 281149 h 945639"/>
              <a:gd name="connsiteX96" fmla="*/ 1093141 w 1344906"/>
              <a:gd name="connsiteY96" fmla="*/ 332709 h 945639"/>
              <a:gd name="connsiteX97" fmla="*/ 1151491 w 1344906"/>
              <a:gd name="connsiteY97" fmla="*/ 518260 h 945639"/>
              <a:gd name="connsiteX98" fmla="*/ 1192518 w 1344906"/>
              <a:gd name="connsiteY98" fmla="*/ 553136 h 945639"/>
              <a:gd name="connsiteX99" fmla="*/ 1232094 w 1344906"/>
              <a:gd name="connsiteY99" fmla="*/ 565874 h 945639"/>
              <a:gd name="connsiteX100" fmla="*/ 1341974 w 1344906"/>
              <a:gd name="connsiteY100" fmla="*/ 748349 h 945639"/>
              <a:gd name="connsiteX101" fmla="*/ 1344702 w 1344906"/>
              <a:gd name="connsiteY101" fmla="*/ 803362 h 945639"/>
              <a:gd name="connsiteX102" fmla="*/ 1306953 w 1344906"/>
              <a:gd name="connsiteY102" fmla="*/ 846101 h 945639"/>
              <a:gd name="connsiteX103" fmla="*/ 1272483 w 1344906"/>
              <a:gd name="connsiteY103" fmla="*/ 887389 h 945639"/>
              <a:gd name="connsiteX104" fmla="*/ 1116557 w 1344906"/>
              <a:gd name="connsiteY104" fmla="*/ 926676 h 945639"/>
              <a:gd name="connsiteX105" fmla="*/ 1060267 w 1344906"/>
              <a:gd name="connsiteY105" fmla="*/ 829069 h 945639"/>
              <a:gd name="connsiteX106" fmla="*/ 1012248 w 1344906"/>
              <a:gd name="connsiteY106" fmla="*/ 845840 h 945639"/>
              <a:gd name="connsiteX107" fmla="*/ 658293 w 1344906"/>
              <a:gd name="connsiteY107" fmla="*/ 848538 h 945639"/>
              <a:gd name="connsiteX108" fmla="*/ 615467 w 1344906"/>
              <a:gd name="connsiteY108" fmla="*/ 838035 h 945639"/>
              <a:gd name="connsiteX109" fmla="*/ 508778 w 1344906"/>
              <a:gd name="connsiteY109" fmla="*/ 942721 h 945639"/>
              <a:gd name="connsiteX110" fmla="*/ 488990 w 1344906"/>
              <a:gd name="connsiteY110" fmla="*/ 942199 h 945639"/>
              <a:gd name="connsiteX111" fmla="*/ 389788 w 1344906"/>
              <a:gd name="connsiteY111" fmla="*/ 853616 h 945639"/>
              <a:gd name="connsiteX112" fmla="*/ 368926 w 1344906"/>
              <a:gd name="connsiteY112" fmla="*/ 844882 h 945639"/>
              <a:gd name="connsiteX113" fmla="*/ 356450 w 1344906"/>
              <a:gd name="connsiteY113" fmla="*/ 848161 h 945639"/>
              <a:gd name="connsiteX114" fmla="*/ 269985 w 1344906"/>
              <a:gd name="connsiteY114" fmla="*/ 769066 h 945639"/>
              <a:gd name="connsiteX115" fmla="*/ 280285 w 1344906"/>
              <a:gd name="connsiteY115" fmla="*/ 715359 h 945639"/>
              <a:gd name="connsiteX116" fmla="*/ 372292 w 1344906"/>
              <a:gd name="connsiteY116" fmla="*/ 475143 h 945639"/>
              <a:gd name="connsiteX117" fmla="*/ 410853 w 1344906"/>
              <a:gd name="connsiteY117" fmla="*/ 435509 h 945639"/>
              <a:gd name="connsiteX118" fmla="*/ 435864 w 1344906"/>
              <a:gd name="connsiteY118" fmla="*/ 390942 h 945639"/>
              <a:gd name="connsiteX119" fmla="*/ 453534 w 1344906"/>
              <a:gd name="connsiteY119" fmla="*/ 329140 h 945639"/>
              <a:gd name="connsiteX120" fmla="*/ 457393 w 1344906"/>
              <a:gd name="connsiteY120" fmla="*/ 304680 h 945639"/>
              <a:gd name="connsiteX121" fmla="*/ 458031 w 1344906"/>
              <a:gd name="connsiteY121" fmla="*/ 103171 h 945639"/>
              <a:gd name="connsiteX122" fmla="*/ 440361 w 1344906"/>
              <a:gd name="connsiteY122" fmla="*/ 30575 h 945639"/>
              <a:gd name="connsiteX123" fmla="*/ 471233 w 1344906"/>
              <a:gd name="connsiteY123" fmla="*/ 1038 h 945639"/>
              <a:gd name="connsiteX124" fmla="*/ 786887 w 1344906"/>
              <a:gd name="connsiteY124" fmla="*/ 1647 h 945639"/>
              <a:gd name="connsiteX125" fmla="*/ 809189 w 1344906"/>
              <a:gd name="connsiteY125" fmla="*/ 4 h 94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1344906" h="945639">
                <a:moveTo>
                  <a:pt x="475316" y="785706"/>
                </a:moveTo>
                <a:cubicBezTo>
                  <a:pt x="460779" y="784488"/>
                  <a:pt x="453613" y="791335"/>
                  <a:pt x="450218" y="805001"/>
                </a:cubicBezTo>
                <a:cubicBezTo>
                  <a:pt x="444386" y="828503"/>
                  <a:pt x="445024" y="850120"/>
                  <a:pt x="464377" y="867761"/>
                </a:cubicBezTo>
                <a:cubicBezTo>
                  <a:pt x="490056" y="891176"/>
                  <a:pt x="515792" y="884125"/>
                  <a:pt x="541528" y="867877"/>
                </a:cubicBezTo>
                <a:cubicBezTo>
                  <a:pt x="543443" y="865962"/>
                  <a:pt x="545358" y="864047"/>
                  <a:pt x="547273" y="862132"/>
                </a:cubicBezTo>
                <a:cubicBezTo>
                  <a:pt x="569760" y="806568"/>
                  <a:pt x="556297" y="785677"/>
                  <a:pt x="498093" y="785735"/>
                </a:cubicBezTo>
                <a:cubicBezTo>
                  <a:pt x="490491" y="785735"/>
                  <a:pt x="482860" y="786344"/>
                  <a:pt x="475316" y="785706"/>
                </a:cubicBezTo>
                <a:close/>
                <a:moveTo>
                  <a:pt x="1182731" y="764380"/>
                </a:moveTo>
                <a:cubicBezTo>
                  <a:pt x="1151598" y="762987"/>
                  <a:pt x="1124324" y="788869"/>
                  <a:pt x="1123657" y="820466"/>
                </a:cubicBezTo>
                <a:cubicBezTo>
                  <a:pt x="1122902" y="855835"/>
                  <a:pt x="1145447" y="884154"/>
                  <a:pt x="1174346" y="884125"/>
                </a:cubicBezTo>
                <a:cubicBezTo>
                  <a:pt x="1205856" y="884096"/>
                  <a:pt x="1231418" y="860072"/>
                  <a:pt x="1231883" y="830099"/>
                </a:cubicBezTo>
                <a:cubicBezTo>
                  <a:pt x="1232434" y="794179"/>
                  <a:pt x="1211050" y="765598"/>
                  <a:pt x="1182731" y="764380"/>
                </a:cubicBezTo>
                <a:close/>
                <a:moveTo>
                  <a:pt x="263079" y="636322"/>
                </a:moveTo>
                <a:cubicBezTo>
                  <a:pt x="276020" y="636206"/>
                  <a:pt x="280750" y="641690"/>
                  <a:pt x="277123" y="654340"/>
                </a:cubicBezTo>
                <a:cubicBezTo>
                  <a:pt x="273960" y="665366"/>
                  <a:pt x="270797" y="675550"/>
                  <a:pt x="255448" y="669892"/>
                </a:cubicBezTo>
                <a:cubicBezTo>
                  <a:pt x="231424" y="660985"/>
                  <a:pt x="207283" y="652483"/>
                  <a:pt x="183201" y="643808"/>
                </a:cubicBezTo>
                <a:cubicBezTo>
                  <a:pt x="183346" y="641313"/>
                  <a:pt x="183491" y="638846"/>
                  <a:pt x="183636" y="636380"/>
                </a:cubicBezTo>
                <a:cubicBezTo>
                  <a:pt x="210127" y="636380"/>
                  <a:pt x="236589" y="636525"/>
                  <a:pt x="263079" y="636322"/>
                </a:cubicBezTo>
                <a:close/>
                <a:moveTo>
                  <a:pt x="537611" y="603289"/>
                </a:moveTo>
                <a:cubicBezTo>
                  <a:pt x="421058" y="599864"/>
                  <a:pt x="324902" y="695121"/>
                  <a:pt x="324380" y="813328"/>
                </a:cubicBezTo>
                <a:cubicBezTo>
                  <a:pt x="324293" y="831811"/>
                  <a:pt x="329863" y="837295"/>
                  <a:pt x="348230" y="837701"/>
                </a:cubicBezTo>
                <a:cubicBezTo>
                  <a:pt x="373328" y="838252"/>
                  <a:pt x="377332" y="822120"/>
                  <a:pt x="378202" y="804305"/>
                </a:cubicBezTo>
                <a:cubicBezTo>
                  <a:pt x="379160" y="784313"/>
                  <a:pt x="389054" y="772533"/>
                  <a:pt x="407537" y="772359"/>
                </a:cubicBezTo>
                <a:cubicBezTo>
                  <a:pt x="469252" y="771779"/>
                  <a:pt x="530996" y="772301"/>
                  <a:pt x="592682" y="774129"/>
                </a:cubicBezTo>
                <a:cubicBezTo>
                  <a:pt x="605884" y="774506"/>
                  <a:pt x="624917" y="779032"/>
                  <a:pt x="623931" y="796615"/>
                </a:cubicBezTo>
                <a:cubicBezTo>
                  <a:pt x="621523" y="839993"/>
                  <a:pt x="647433" y="840893"/>
                  <a:pt x="671516" y="837266"/>
                </a:cubicBezTo>
                <a:cubicBezTo>
                  <a:pt x="734217" y="835989"/>
                  <a:pt x="733550" y="848437"/>
                  <a:pt x="724439" y="781963"/>
                </a:cubicBezTo>
                <a:cubicBezTo>
                  <a:pt x="711121" y="684850"/>
                  <a:pt x="627500" y="605929"/>
                  <a:pt x="537611" y="603289"/>
                </a:cubicBezTo>
                <a:close/>
                <a:moveTo>
                  <a:pt x="1169231" y="570025"/>
                </a:moveTo>
                <a:cubicBezTo>
                  <a:pt x="1148749" y="572032"/>
                  <a:pt x="1129318" y="580452"/>
                  <a:pt x="1110484" y="596528"/>
                </a:cubicBezTo>
                <a:cubicBezTo>
                  <a:pt x="1041196" y="655631"/>
                  <a:pt x="1016214" y="737106"/>
                  <a:pt x="992422" y="819625"/>
                </a:cubicBezTo>
                <a:cubicBezTo>
                  <a:pt x="988766" y="832333"/>
                  <a:pt x="994772" y="835786"/>
                  <a:pt x="1007306" y="837295"/>
                </a:cubicBezTo>
                <a:cubicBezTo>
                  <a:pt x="1049726" y="842430"/>
                  <a:pt x="1052657" y="807961"/>
                  <a:pt x="1063131" y="782457"/>
                </a:cubicBezTo>
                <a:cubicBezTo>
                  <a:pt x="1082920" y="734291"/>
                  <a:pt x="1127951" y="703013"/>
                  <a:pt x="1182528" y="702955"/>
                </a:cubicBezTo>
                <a:cubicBezTo>
                  <a:pt x="1233043" y="702926"/>
                  <a:pt x="1261478" y="733131"/>
                  <a:pt x="1279757" y="776044"/>
                </a:cubicBezTo>
                <a:cubicBezTo>
                  <a:pt x="1284835" y="787940"/>
                  <a:pt x="1289855" y="800214"/>
                  <a:pt x="1292176" y="812835"/>
                </a:cubicBezTo>
                <a:cubicBezTo>
                  <a:pt x="1296876" y="838136"/>
                  <a:pt x="1309121" y="843040"/>
                  <a:pt x="1330273" y="829896"/>
                </a:cubicBezTo>
                <a:cubicBezTo>
                  <a:pt x="1337497" y="726022"/>
                  <a:pt x="1322061" y="632100"/>
                  <a:pt x="1219145" y="576391"/>
                </a:cubicBezTo>
                <a:cubicBezTo>
                  <a:pt x="1209193" y="573185"/>
                  <a:pt x="1199518" y="571054"/>
                  <a:pt x="1190081" y="570108"/>
                </a:cubicBezTo>
                <a:cubicBezTo>
                  <a:pt x="1183003" y="569399"/>
                  <a:pt x="1176059" y="569356"/>
                  <a:pt x="1169231" y="570025"/>
                </a:cubicBezTo>
                <a:close/>
                <a:moveTo>
                  <a:pt x="118846" y="532013"/>
                </a:moveTo>
                <a:cubicBezTo>
                  <a:pt x="179255" y="532013"/>
                  <a:pt x="239664" y="531926"/>
                  <a:pt x="300074" y="532100"/>
                </a:cubicBezTo>
                <a:cubicBezTo>
                  <a:pt x="308517" y="532129"/>
                  <a:pt x="320906" y="531984"/>
                  <a:pt x="314175" y="545418"/>
                </a:cubicBezTo>
                <a:cubicBezTo>
                  <a:pt x="306718" y="560245"/>
                  <a:pt x="307124" y="587577"/>
                  <a:pt x="281562" y="582093"/>
                </a:cubicBezTo>
                <a:cubicBezTo>
                  <a:pt x="226753" y="570313"/>
                  <a:pt x="172785" y="554645"/>
                  <a:pt x="118469" y="540572"/>
                </a:cubicBezTo>
                <a:cubicBezTo>
                  <a:pt x="118614" y="537729"/>
                  <a:pt x="118730" y="534856"/>
                  <a:pt x="118846" y="532013"/>
                </a:cubicBezTo>
                <a:close/>
                <a:moveTo>
                  <a:pt x="376793" y="426304"/>
                </a:moveTo>
                <a:cubicBezTo>
                  <a:pt x="382454" y="426347"/>
                  <a:pt x="387743" y="428211"/>
                  <a:pt x="391471" y="435567"/>
                </a:cubicBezTo>
                <a:cubicBezTo>
                  <a:pt x="382012" y="450045"/>
                  <a:pt x="369332" y="460781"/>
                  <a:pt x="353780" y="468267"/>
                </a:cubicBezTo>
                <a:cubicBezTo>
                  <a:pt x="340666" y="487098"/>
                  <a:pt x="324011" y="491653"/>
                  <a:pt x="300915" y="487475"/>
                </a:cubicBezTo>
                <a:cubicBezTo>
                  <a:pt x="208241" y="470675"/>
                  <a:pt x="115190" y="455906"/>
                  <a:pt x="22312" y="440122"/>
                </a:cubicBezTo>
                <a:cubicBezTo>
                  <a:pt x="14391" y="438759"/>
                  <a:pt x="6789" y="435480"/>
                  <a:pt x="0" y="427530"/>
                </a:cubicBezTo>
                <a:cubicBezTo>
                  <a:pt x="52749" y="427530"/>
                  <a:pt x="105499" y="427530"/>
                  <a:pt x="158248" y="427530"/>
                </a:cubicBezTo>
                <a:cubicBezTo>
                  <a:pt x="225476" y="427530"/>
                  <a:pt x="292675" y="427153"/>
                  <a:pt x="359873" y="427965"/>
                </a:cubicBezTo>
                <a:cubicBezTo>
                  <a:pt x="365096" y="428037"/>
                  <a:pt x="371131" y="426260"/>
                  <a:pt x="376793" y="426304"/>
                </a:cubicBezTo>
                <a:close/>
                <a:moveTo>
                  <a:pt x="776985" y="342153"/>
                </a:moveTo>
                <a:cubicBezTo>
                  <a:pt x="680597" y="343574"/>
                  <a:pt x="584180" y="343197"/>
                  <a:pt x="487763" y="342327"/>
                </a:cubicBezTo>
                <a:cubicBezTo>
                  <a:pt x="460518" y="342095"/>
                  <a:pt x="448593" y="350683"/>
                  <a:pt x="449492" y="379844"/>
                </a:cubicBezTo>
                <a:cubicBezTo>
                  <a:pt x="450943" y="426500"/>
                  <a:pt x="451639" y="430504"/>
                  <a:pt x="487009" y="431113"/>
                </a:cubicBezTo>
                <a:cubicBezTo>
                  <a:pt x="535725" y="431954"/>
                  <a:pt x="584499" y="431316"/>
                  <a:pt x="633244" y="431345"/>
                </a:cubicBezTo>
                <a:cubicBezTo>
                  <a:pt x="680916" y="431374"/>
                  <a:pt x="728617" y="430388"/>
                  <a:pt x="776231" y="431693"/>
                </a:cubicBezTo>
                <a:cubicBezTo>
                  <a:pt x="809279" y="432622"/>
                  <a:pt x="815865" y="415445"/>
                  <a:pt x="815749" y="386923"/>
                </a:cubicBezTo>
                <a:cubicBezTo>
                  <a:pt x="815633" y="359098"/>
                  <a:pt x="811136" y="341660"/>
                  <a:pt x="776985" y="342153"/>
                </a:cubicBezTo>
                <a:close/>
                <a:moveTo>
                  <a:pt x="1086758" y="95431"/>
                </a:moveTo>
                <a:cubicBezTo>
                  <a:pt x="1085023" y="95408"/>
                  <a:pt x="1082870" y="96041"/>
                  <a:pt x="1080150" y="97564"/>
                </a:cubicBezTo>
                <a:cubicBezTo>
                  <a:pt x="1069879" y="103280"/>
                  <a:pt x="1059549" y="108880"/>
                  <a:pt x="1049249" y="114538"/>
                </a:cubicBezTo>
                <a:cubicBezTo>
                  <a:pt x="1044897" y="120806"/>
                  <a:pt x="1040574" y="127073"/>
                  <a:pt x="1036193" y="133369"/>
                </a:cubicBezTo>
                <a:cubicBezTo>
                  <a:pt x="1034394" y="144946"/>
                  <a:pt x="1032334" y="156494"/>
                  <a:pt x="1030825" y="168129"/>
                </a:cubicBezTo>
                <a:cubicBezTo>
                  <a:pt x="1026241" y="203353"/>
                  <a:pt x="1033900" y="233587"/>
                  <a:pt x="1063583" y="256857"/>
                </a:cubicBezTo>
                <a:cubicBezTo>
                  <a:pt x="1084067" y="272902"/>
                  <a:pt x="1092830" y="267709"/>
                  <a:pt x="1095122" y="243684"/>
                </a:cubicBezTo>
                <a:cubicBezTo>
                  <a:pt x="1109891" y="198130"/>
                  <a:pt x="1109949" y="152548"/>
                  <a:pt x="1095122" y="106994"/>
                </a:cubicBezTo>
                <a:cubicBezTo>
                  <a:pt x="1093403" y="101467"/>
                  <a:pt x="1091961" y="95499"/>
                  <a:pt x="1086758" y="95431"/>
                </a:cubicBezTo>
                <a:close/>
                <a:moveTo>
                  <a:pt x="809189" y="4"/>
                </a:moveTo>
                <a:cubicBezTo>
                  <a:pt x="816483" y="102"/>
                  <a:pt x="822707" y="2067"/>
                  <a:pt x="825071" y="9568"/>
                </a:cubicBezTo>
                <a:cubicBezTo>
                  <a:pt x="831165" y="28921"/>
                  <a:pt x="835749" y="53120"/>
                  <a:pt x="821067" y="70993"/>
                </a:cubicBezTo>
                <a:cubicBezTo>
                  <a:pt x="813001" y="80800"/>
                  <a:pt x="811580" y="89534"/>
                  <a:pt x="811550" y="100153"/>
                </a:cubicBezTo>
                <a:cubicBezTo>
                  <a:pt x="811434" y="170572"/>
                  <a:pt x="811202" y="240992"/>
                  <a:pt x="811637" y="311412"/>
                </a:cubicBezTo>
                <a:cubicBezTo>
                  <a:pt x="811811" y="338134"/>
                  <a:pt x="831194" y="360708"/>
                  <a:pt x="827044" y="389491"/>
                </a:cubicBezTo>
                <a:cubicBezTo>
                  <a:pt x="824491" y="407248"/>
                  <a:pt x="821474" y="422191"/>
                  <a:pt x="809751" y="436554"/>
                </a:cubicBezTo>
                <a:cubicBezTo>
                  <a:pt x="776703" y="477088"/>
                  <a:pt x="749487" y="521161"/>
                  <a:pt x="735067" y="572141"/>
                </a:cubicBezTo>
                <a:cubicBezTo>
                  <a:pt x="708141" y="667339"/>
                  <a:pt x="749545" y="724644"/>
                  <a:pt x="849038" y="728329"/>
                </a:cubicBezTo>
                <a:cubicBezTo>
                  <a:pt x="880461" y="729489"/>
                  <a:pt x="911943" y="728039"/>
                  <a:pt x="943395" y="727777"/>
                </a:cubicBezTo>
                <a:cubicBezTo>
                  <a:pt x="999452" y="680193"/>
                  <a:pt x="1022287" y="610238"/>
                  <a:pt x="1062124" y="551714"/>
                </a:cubicBezTo>
                <a:cubicBezTo>
                  <a:pt x="1062095" y="541298"/>
                  <a:pt x="1062037" y="530882"/>
                  <a:pt x="1062008" y="520465"/>
                </a:cubicBezTo>
                <a:cubicBezTo>
                  <a:pt x="1042104" y="441341"/>
                  <a:pt x="1023012" y="362014"/>
                  <a:pt x="1001889" y="283209"/>
                </a:cubicBezTo>
                <a:cubicBezTo>
                  <a:pt x="993881" y="253352"/>
                  <a:pt x="981230" y="224744"/>
                  <a:pt x="970669" y="195555"/>
                </a:cubicBezTo>
                <a:cubicBezTo>
                  <a:pt x="949053" y="186154"/>
                  <a:pt x="927843" y="175331"/>
                  <a:pt x="904283" y="171472"/>
                </a:cubicBezTo>
                <a:cubicBezTo>
                  <a:pt x="871379" y="166104"/>
                  <a:pt x="879707" y="140919"/>
                  <a:pt x="880374" y="120812"/>
                </a:cubicBezTo>
                <a:cubicBezTo>
                  <a:pt x="881099" y="98209"/>
                  <a:pt x="898596" y="97455"/>
                  <a:pt x="915772" y="98238"/>
                </a:cubicBezTo>
                <a:cubicBezTo>
                  <a:pt x="944671" y="99544"/>
                  <a:pt x="971539" y="108393"/>
                  <a:pt x="993910" y="126063"/>
                </a:cubicBezTo>
                <a:cubicBezTo>
                  <a:pt x="1006851" y="136306"/>
                  <a:pt x="1014220" y="131460"/>
                  <a:pt x="1023389" y="123510"/>
                </a:cubicBezTo>
                <a:cubicBezTo>
                  <a:pt x="1027742" y="117243"/>
                  <a:pt x="1032065" y="110947"/>
                  <a:pt x="1036417" y="104679"/>
                </a:cubicBezTo>
                <a:cubicBezTo>
                  <a:pt x="1044077" y="73343"/>
                  <a:pt x="1094940" y="50914"/>
                  <a:pt x="1119574" y="68092"/>
                </a:cubicBezTo>
                <a:cubicBezTo>
                  <a:pt x="1129410" y="74939"/>
                  <a:pt x="1126306" y="85646"/>
                  <a:pt x="1126363" y="94959"/>
                </a:cubicBezTo>
                <a:cubicBezTo>
                  <a:pt x="1126654" y="142573"/>
                  <a:pt x="1126537" y="190187"/>
                  <a:pt x="1126509" y="237800"/>
                </a:cubicBezTo>
                <a:cubicBezTo>
                  <a:pt x="1126509" y="282919"/>
                  <a:pt x="1126480" y="282919"/>
                  <a:pt x="1079098" y="281149"/>
                </a:cubicBezTo>
                <a:cubicBezTo>
                  <a:pt x="1079330" y="299748"/>
                  <a:pt x="1087832" y="315909"/>
                  <a:pt x="1093141" y="332709"/>
                </a:cubicBezTo>
                <a:cubicBezTo>
                  <a:pt x="1112668" y="394540"/>
                  <a:pt x="1133907" y="455878"/>
                  <a:pt x="1151491" y="518260"/>
                </a:cubicBezTo>
                <a:cubicBezTo>
                  <a:pt x="1158077" y="541675"/>
                  <a:pt x="1167652" y="553368"/>
                  <a:pt x="1192518" y="553136"/>
                </a:cubicBezTo>
                <a:cubicBezTo>
                  <a:pt x="1206445" y="553020"/>
                  <a:pt x="1220256" y="557459"/>
                  <a:pt x="1232094" y="565874"/>
                </a:cubicBezTo>
                <a:cubicBezTo>
                  <a:pt x="1308462" y="602810"/>
                  <a:pt x="1334401" y="670067"/>
                  <a:pt x="1341974" y="748349"/>
                </a:cubicBezTo>
                <a:cubicBezTo>
                  <a:pt x="1342874" y="766687"/>
                  <a:pt x="1343599" y="785024"/>
                  <a:pt x="1344702" y="803362"/>
                </a:cubicBezTo>
                <a:cubicBezTo>
                  <a:pt x="1346327" y="830230"/>
                  <a:pt x="1338667" y="846971"/>
                  <a:pt x="1306953" y="846101"/>
                </a:cubicBezTo>
                <a:cubicBezTo>
                  <a:pt x="1280985" y="845462"/>
                  <a:pt x="1281130" y="871953"/>
                  <a:pt x="1272483" y="887389"/>
                </a:cubicBezTo>
                <a:cubicBezTo>
                  <a:pt x="1240712" y="944085"/>
                  <a:pt x="1167217" y="963844"/>
                  <a:pt x="1116557" y="926676"/>
                </a:cubicBezTo>
                <a:cubicBezTo>
                  <a:pt x="1084466" y="903115"/>
                  <a:pt x="1068653" y="869139"/>
                  <a:pt x="1060267" y="829069"/>
                </a:cubicBezTo>
                <a:cubicBezTo>
                  <a:pt x="1046079" y="842416"/>
                  <a:pt x="1030237" y="845811"/>
                  <a:pt x="1012248" y="845840"/>
                </a:cubicBezTo>
                <a:cubicBezTo>
                  <a:pt x="894272" y="846101"/>
                  <a:pt x="776268" y="846681"/>
                  <a:pt x="658293" y="848538"/>
                </a:cubicBezTo>
                <a:cubicBezTo>
                  <a:pt x="642277" y="848770"/>
                  <a:pt x="629336" y="843112"/>
                  <a:pt x="615467" y="838035"/>
                </a:cubicBezTo>
                <a:cubicBezTo>
                  <a:pt x="599799" y="905872"/>
                  <a:pt x="572205" y="932798"/>
                  <a:pt x="508778" y="942721"/>
                </a:cubicBezTo>
                <a:cubicBezTo>
                  <a:pt x="502076" y="945912"/>
                  <a:pt x="495519" y="945071"/>
                  <a:pt x="488990" y="942199"/>
                </a:cubicBezTo>
                <a:cubicBezTo>
                  <a:pt x="438243" y="932421"/>
                  <a:pt x="400843" y="907294"/>
                  <a:pt x="389788" y="853616"/>
                </a:cubicBezTo>
                <a:cubicBezTo>
                  <a:pt x="386654" y="838383"/>
                  <a:pt x="380996" y="836555"/>
                  <a:pt x="368926" y="844882"/>
                </a:cubicBezTo>
                <a:cubicBezTo>
                  <a:pt x="365589" y="847174"/>
                  <a:pt x="360686" y="847319"/>
                  <a:pt x="356450" y="848161"/>
                </a:cubicBezTo>
                <a:cubicBezTo>
                  <a:pt x="285682" y="862059"/>
                  <a:pt x="260584" y="839515"/>
                  <a:pt x="269985" y="769066"/>
                </a:cubicBezTo>
                <a:cubicBezTo>
                  <a:pt x="272393" y="751077"/>
                  <a:pt x="271435" y="732188"/>
                  <a:pt x="280285" y="715359"/>
                </a:cubicBezTo>
                <a:cubicBezTo>
                  <a:pt x="297230" y="630055"/>
                  <a:pt x="320500" y="547159"/>
                  <a:pt x="372292" y="475143"/>
                </a:cubicBezTo>
                <a:cubicBezTo>
                  <a:pt x="377021" y="454020"/>
                  <a:pt x="391645" y="442560"/>
                  <a:pt x="410853" y="435509"/>
                </a:cubicBezTo>
                <a:cubicBezTo>
                  <a:pt x="431773" y="427675"/>
                  <a:pt x="438533" y="414154"/>
                  <a:pt x="435864" y="390942"/>
                </a:cubicBezTo>
                <a:cubicBezTo>
                  <a:pt x="433426" y="369616"/>
                  <a:pt x="429045" y="345185"/>
                  <a:pt x="453534" y="329140"/>
                </a:cubicBezTo>
                <a:cubicBezTo>
                  <a:pt x="458205" y="326064"/>
                  <a:pt x="457364" y="313094"/>
                  <a:pt x="457393" y="304680"/>
                </a:cubicBezTo>
                <a:cubicBezTo>
                  <a:pt x="457654" y="237510"/>
                  <a:pt x="456552" y="170311"/>
                  <a:pt x="458031" y="103171"/>
                </a:cubicBezTo>
                <a:cubicBezTo>
                  <a:pt x="458612" y="76999"/>
                  <a:pt x="436386" y="58604"/>
                  <a:pt x="440361" y="30575"/>
                </a:cubicBezTo>
                <a:cubicBezTo>
                  <a:pt x="443466" y="8581"/>
                  <a:pt x="448804" y="864"/>
                  <a:pt x="471233" y="1038"/>
                </a:cubicBezTo>
                <a:cubicBezTo>
                  <a:pt x="576442" y="1908"/>
                  <a:pt x="681679" y="1183"/>
                  <a:pt x="786887" y="1647"/>
                </a:cubicBezTo>
                <a:cubicBezTo>
                  <a:pt x="793532" y="1676"/>
                  <a:pt x="801896" y="-94"/>
                  <a:pt x="809189" y="4"/>
                </a:cubicBezTo>
                <a:close/>
              </a:path>
            </a:pathLst>
          </a:custGeom>
          <a:solidFill>
            <a:schemeClr val="accent1"/>
          </a:solidFill>
          <a:ln w="831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668B959-CF1E-4CCB-8A28-750FFD723AF2}"/>
              </a:ext>
            </a:extLst>
          </p:cNvPr>
          <p:cNvGrpSpPr/>
          <p:nvPr/>
        </p:nvGrpSpPr>
        <p:grpSpPr>
          <a:xfrm>
            <a:off x="7269396" y="2837648"/>
            <a:ext cx="1042046" cy="1010381"/>
            <a:chOff x="7838393" y="1733625"/>
            <a:chExt cx="1133271" cy="1098834"/>
          </a:xfrm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404C270D-57DD-4F55-8066-F0E557893AB4}"/>
                </a:ext>
              </a:extLst>
            </p:cNvPr>
            <p:cNvSpPr/>
            <p:nvPr/>
          </p:nvSpPr>
          <p:spPr>
            <a:xfrm>
              <a:off x="7964063" y="1858790"/>
              <a:ext cx="877381" cy="973669"/>
            </a:xfrm>
            <a:custGeom>
              <a:avLst/>
              <a:gdLst>
                <a:gd name="connsiteX0" fmla="*/ 1754696 w 1755363"/>
                <a:gd name="connsiteY0" fmla="*/ 496682 h 1948006"/>
                <a:gd name="connsiteX1" fmla="*/ 1755362 w 1755363"/>
                <a:gd name="connsiteY1" fmla="*/ 1902667 h 1948006"/>
                <a:gd name="connsiteX2" fmla="*/ 1711547 w 1755363"/>
                <a:gd name="connsiteY2" fmla="*/ 1948006 h 1948006"/>
                <a:gd name="connsiteX3" fmla="*/ 45625 w 1755363"/>
                <a:gd name="connsiteY3" fmla="*/ 1947720 h 1948006"/>
                <a:gd name="connsiteX4" fmla="*/ 3239 w 1755363"/>
                <a:gd name="connsiteY4" fmla="*/ 1905048 h 1948006"/>
                <a:gd name="connsiteX5" fmla="*/ 4001 w 1755363"/>
                <a:gd name="connsiteY5" fmla="*/ 544878 h 1948006"/>
                <a:gd name="connsiteX6" fmla="*/ 0 w 1755363"/>
                <a:gd name="connsiteY6" fmla="*/ 499825 h 1948006"/>
                <a:gd name="connsiteX7" fmla="*/ 24575 w 1755363"/>
                <a:gd name="connsiteY7" fmla="*/ 476870 h 1948006"/>
                <a:gd name="connsiteX8" fmla="*/ 609695 w 1755363"/>
                <a:gd name="connsiteY8" fmla="*/ 145495 h 1948006"/>
                <a:gd name="connsiteX9" fmla="*/ 845439 w 1755363"/>
                <a:gd name="connsiteY9" fmla="*/ 11573 h 1948006"/>
                <a:gd name="connsiteX10" fmla="*/ 913733 w 1755363"/>
                <a:gd name="connsiteY10" fmla="*/ 9668 h 1948006"/>
                <a:gd name="connsiteX11" fmla="*/ 1453325 w 1755363"/>
                <a:gd name="connsiteY11" fmla="*/ 314468 h 1948006"/>
                <a:gd name="connsiteX12" fmla="*/ 1704689 w 1755363"/>
                <a:gd name="connsiteY12" fmla="*/ 456486 h 1948006"/>
                <a:gd name="connsiteX13" fmla="*/ 1754696 w 1755363"/>
                <a:gd name="connsiteY13" fmla="*/ 496682 h 19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5363" h="1948006">
                  <a:moveTo>
                    <a:pt x="1754696" y="496682"/>
                  </a:moveTo>
                  <a:cubicBezTo>
                    <a:pt x="1754696" y="965312"/>
                    <a:pt x="1754219" y="1433942"/>
                    <a:pt x="1755362" y="1902667"/>
                  </a:cubicBezTo>
                  <a:cubicBezTo>
                    <a:pt x="1755458" y="1937243"/>
                    <a:pt x="1748600" y="1948101"/>
                    <a:pt x="1711547" y="1948006"/>
                  </a:cubicBezTo>
                  <a:cubicBezTo>
                    <a:pt x="1156240" y="1946577"/>
                    <a:pt x="600932" y="1946672"/>
                    <a:pt x="45625" y="1947720"/>
                  </a:cubicBezTo>
                  <a:cubicBezTo>
                    <a:pt x="11430" y="1947815"/>
                    <a:pt x="3143" y="1938862"/>
                    <a:pt x="3239" y="1905048"/>
                  </a:cubicBezTo>
                  <a:cubicBezTo>
                    <a:pt x="4477" y="1451658"/>
                    <a:pt x="4191" y="998268"/>
                    <a:pt x="4001" y="544878"/>
                  </a:cubicBezTo>
                  <a:cubicBezTo>
                    <a:pt x="4001" y="529829"/>
                    <a:pt x="7525" y="514303"/>
                    <a:pt x="0" y="499825"/>
                  </a:cubicBezTo>
                  <a:cubicBezTo>
                    <a:pt x="2286" y="485918"/>
                    <a:pt x="14764" y="482489"/>
                    <a:pt x="24575" y="476870"/>
                  </a:cubicBezTo>
                  <a:cubicBezTo>
                    <a:pt x="218885" y="365141"/>
                    <a:pt x="414719" y="255890"/>
                    <a:pt x="609695" y="145495"/>
                  </a:cubicBezTo>
                  <a:cubicBezTo>
                    <a:pt x="688372" y="100918"/>
                    <a:pt x="767715" y="57674"/>
                    <a:pt x="845439" y="11573"/>
                  </a:cubicBezTo>
                  <a:cubicBezTo>
                    <a:pt x="869252" y="-2524"/>
                    <a:pt x="888683" y="-4429"/>
                    <a:pt x="913733" y="9668"/>
                  </a:cubicBezTo>
                  <a:cubicBezTo>
                    <a:pt x="1093851" y="110824"/>
                    <a:pt x="1272921" y="213694"/>
                    <a:pt x="1453325" y="314468"/>
                  </a:cubicBezTo>
                  <a:cubicBezTo>
                    <a:pt x="1537335" y="361427"/>
                    <a:pt x="1620869" y="409242"/>
                    <a:pt x="1704689" y="456486"/>
                  </a:cubicBezTo>
                  <a:cubicBezTo>
                    <a:pt x="1723073" y="466868"/>
                    <a:pt x="1746790" y="472393"/>
                    <a:pt x="1754696" y="496682"/>
                  </a:cubicBezTo>
                  <a:close/>
                </a:path>
              </a:pathLst>
            </a:custGeom>
            <a:solidFill>
              <a:srgbClr val="EBC1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7A49AA4-BF26-4108-97E6-D0A31B9C7345}"/>
                </a:ext>
              </a:extLst>
            </p:cNvPr>
            <p:cNvSpPr/>
            <p:nvPr/>
          </p:nvSpPr>
          <p:spPr>
            <a:xfrm>
              <a:off x="7838393" y="1733625"/>
              <a:ext cx="1133271" cy="415219"/>
            </a:xfrm>
            <a:custGeom>
              <a:avLst/>
              <a:gdLst>
                <a:gd name="connsiteX0" fmla="*/ 2010027 w 2267320"/>
                <a:gd name="connsiteY0" fmla="*/ 742715 h 830724"/>
                <a:gd name="connsiteX1" fmla="*/ 1159635 w 2267320"/>
                <a:gd name="connsiteY1" fmla="*/ 262083 h 830724"/>
                <a:gd name="connsiteX2" fmla="*/ 1108867 w 2267320"/>
                <a:gd name="connsiteY2" fmla="*/ 261226 h 830724"/>
                <a:gd name="connsiteX3" fmla="*/ 255998 w 2267320"/>
                <a:gd name="connsiteY3" fmla="*/ 744143 h 830724"/>
                <a:gd name="connsiteX4" fmla="*/ 111504 w 2267320"/>
                <a:gd name="connsiteY4" fmla="*/ 824534 h 830724"/>
                <a:gd name="connsiteX5" fmla="*/ 77690 w 2267320"/>
                <a:gd name="connsiteY5" fmla="*/ 813581 h 830724"/>
                <a:gd name="connsiteX6" fmla="*/ 5967 w 2267320"/>
                <a:gd name="connsiteY6" fmla="*/ 668515 h 830724"/>
                <a:gd name="connsiteX7" fmla="*/ 18635 w 2267320"/>
                <a:gd name="connsiteY7" fmla="*/ 628605 h 830724"/>
                <a:gd name="connsiteX8" fmla="*/ 714437 w 2267320"/>
                <a:gd name="connsiteY8" fmla="*/ 236366 h 830724"/>
                <a:gd name="connsiteX9" fmla="*/ 1121154 w 2267320"/>
                <a:gd name="connsiteY9" fmla="*/ 5003 h 830724"/>
                <a:gd name="connsiteX10" fmla="*/ 1145538 w 2267320"/>
                <a:gd name="connsiteY10" fmla="*/ 3479 h 830724"/>
                <a:gd name="connsiteX11" fmla="*/ 1772283 w 2267320"/>
                <a:gd name="connsiteY11" fmla="*/ 360000 h 830724"/>
                <a:gd name="connsiteX12" fmla="*/ 2250438 w 2267320"/>
                <a:gd name="connsiteY12" fmla="*/ 629653 h 830724"/>
                <a:gd name="connsiteX13" fmla="*/ 2261487 w 2267320"/>
                <a:gd name="connsiteY13" fmla="*/ 666896 h 830724"/>
                <a:gd name="connsiteX14" fmla="*/ 2188716 w 2267320"/>
                <a:gd name="connsiteY14" fmla="*/ 815295 h 830724"/>
                <a:gd name="connsiteX15" fmla="*/ 2157379 w 2267320"/>
                <a:gd name="connsiteY15" fmla="*/ 825106 h 830724"/>
                <a:gd name="connsiteX16" fmla="*/ 2010027 w 2267320"/>
                <a:gd name="connsiteY16" fmla="*/ 742715 h 8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67320" h="830724">
                  <a:moveTo>
                    <a:pt x="2010027" y="742715"/>
                  </a:moveTo>
                  <a:cubicBezTo>
                    <a:pt x="1726468" y="582695"/>
                    <a:pt x="1442813" y="422770"/>
                    <a:pt x="1159635" y="262083"/>
                  </a:cubicBezTo>
                  <a:cubicBezTo>
                    <a:pt x="1141062" y="251606"/>
                    <a:pt x="1127536" y="250653"/>
                    <a:pt x="1108867" y="261226"/>
                  </a:cubicBezTo>
                  <a:cubicBezTo>
                    <a:pt x="824831" y="422579"/>
                    <a:pt x="540415" y="583266"/>
                    <a:pt x="255998" y="744143"/>
                  </a:cubicBezTo>
                  <a:cubicBezTo>
                    <a:pt x="207707" y="770813"/>
                    <a:pt x="158939" y="796531"/>
                    <a:pt x="111504" y="824534"/>
                  </a:cubicBezTo>
                  <a:cubicBezTo>
                    <a:pt x="93407" y="835202"/>
                    <a:pt x="86168" y="831583"/>
                    <a:pt x="77690" y="813581"/>
                  </a:cubicBezTo>
                  <a:cubicBezTo>
                    <a:pt x="54926" y="764717"/>
                    <a:pt x="31399" y="716140"/>
                    <a:pt x="5967" y="668515"/>
                  </a:cubicBezTo>
                  <a:cubicBezTo>
                    <a:pt x="-4891" y="648131"/>
                    <a:pt x="-1081" y="639559"/>
                    <a:pt x="18635" y="628605"/>
                  </a:cubicBezTo>
                  <a:cubicBezTo>
                    <a:pt x="250855" y="498398"/>
                    <a:pt x="482693" y="367430"/>
                    <a:pt x="714437" y="236366"/>
                  </a:cubicBezTo>
                  <a:cubicBezTo>
                    <a:pt x="850168" y="159594"/>
                    <a:pt x="985899" y="82632"/>
                    <a:pt x="1121154" y="5003"/>
                  </a:cubicBezTo>
                  <a:cubicBezTo>
                    <a:pt x="1130489" y="-331"/>
                    <a:pt x="1135537" y="-2236"/>
                    <a:pt x="1145538" y="3479"/>
                  </a:cubicBezTo>
                  <a:cubicBezTo>
                    <a:pt x="1354326" y="122637"/>
                    <a:pt x="1563209" y="241414"/>
                    <a:pt x="1772283" y="360000"/>
                  </a:cubicBezTo>
                  <a:cubicBezTo>
                    <a:pt x="1931446" y="450297"/>
                    <a:pt x="2090704" y="540499"/>
                    <a:pt x="2250438" y="629653"/>
                  </a:cubicBezTo>
                  <a:cubicBezTo>
                    <a:pt x="2269298" y="640130"/>
                    <a:pt x="2271393" y="648036"/>
                    <a:pt x="2261487" y="666896"/>
                  </a:cubicBezTo>
                  <a:cubicBezTo>
                    <a:pt x="2235770" y="715568"/>
                    <a:pt x="2212053" y="765384"/>
                    <a:pt x="2188716" y="815295"/>
                  </a:cubicBezTo>
                  <a:cubicBezTo>
                    <a:pt x="2181001" y="831869"/>
                    <a:pt x="2174143" y="835012"/>
                    <a:pt x="2157379" y="825106"/>
                  </a:cubicBezTo>
                  <a:cubicBezTo>
                    <a:pt x="2108897" y="796626"/>
                    <a:pt x="2059272" y="770051"/>
                    <a:pt x="2010027" y="7427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D196D3D-9C1F-42DD-8368-230CAC0D04C3}"/>
                </a:ext>
              </a:extLst>
            </p:cNvPr>
            <p:cNvSpPr/>
            <p:nvPr/>
          </p:nvSpPr>
          <p:spPr>
            <a:xfrm>
              <a:off x="8436340" y="2220679"/>
              <a:ext cx="184535" cy="185590"/>
            </a:xfrm>
            <a:custGeom>
              <a:avLst/>
              <a:gdLst>
                <a:gd name="connsiteX0" fmla="*/ 188123 w 369197"/>
                <a:gd name="connsiteY0" fmla="*/ 397 h 371308"/>
                <a:gd name="connsiteX1" fmla="*/ 342999 w 369197"/>
                <a:gd name="connsiteY1" fmla="*/ 16 h 371308"/>
                <a:gd name="connsiteX2" fmla="*/ 369193 w 369197"/>
                <a:gd name="connsiteY2" fmla="*/ 26305 h 371308"/>
                <a:gd name="connsiteX3" fmla="*/ 369193 w 369197"/>
                <a:gd name="connsiteY3" fmla="*/ 343201 h 371308"/>
                <a:gd name="connsiteX4" fmla="*/ 341189 w 369197"/>
                <a:gd name="connsiteY4" fmla="*/ 371300 h 371308"/>
                <a:gd name="connsiteX5" fmla="*/ 28007 w 369197"/>
                <a:gd name="connsiteY5" fmla="*/ 371300 h 371308"/>
                <a:gd name="connsiteX6" fmla="*/ 99 w 369197"/>
                <a:gd name="connsiteY6" fmla="*/ 343106 h 371308"/>
                <a:gd name="connsiteX7" fmla="*/ 4 w 369197"/>
                <a:gd name="connsiteY7" fmla="*/ 26209 h 371308"/>
                <a:gd name="connsiteX8" fmla="*/ 26293 w 369197"/>
                <a:gd name="connsiteY8" fmla="*/ 16 h 371308"/>
                <a:gd name="connsiteX9" fmla="*/ 188123 w 369197"/>
                <a:gd name="connsiteY9" fmla="*/ 397 h 371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197" h="371308">
                  <a:moveTo>
                    <a:pt x="188123" y="397"/>
                  </a:moveTo>
                  <a:cubicBezTo>
                    <a:pt x="239748" y="397"/>
                    <a:pt x="291374" y="1063"/>
                    <a:pt x="342999" y="16"/>
                  </a:cubicBezTo>
                  <a:cubicBezTo>
                    <a:pt x="362811" y="-365"/>
                    <a:pt x="369383" y="6302"/>
                    <a:pt x="369193" y="26305"/>
                  </a:cubicBezTo>
                  <a:cubicBezTo>
                    <a:pt x="368431" y="131937"/>
                    <a:pt x="368336" y="237569"/>
                    <a:pt x="369193" y="343201"/>
                  </a:cubicBezTo>
                  <a:cubicBezTo>
                    <a:pt x="369383" y="364442"/>
                    <a:pt x="363002" y="371586"/>
                    <a:pt x="341189" y="371300"/>
                  </a:cubicBezTo>
                  <a:cubicBezTo>
                    <a:pt x="236795" y="370252"/>
                    <a:pt x="132401" y="370252"/>
                    <a:pt x="28007" y="371300"/>
                  </a:cubicBezTo>
                  <a:cubicBezTo>
                    <a:pt x="6100" y="371491"/>
                    <a:pt x="-91" y="364347"/>
                    <a:pt x="99" y="343106"/>
                  </a:cubicBezTo>
                  <a:cubicBezTo>
                    <a:pt x="861" y="237474"/>
                    <a:pt x="861" y="131842"/>
                    <a:pt x="4" y="26209"/>
                  </a:cubicBezTo>
                  <a:cubicBezTo>
                    <a:pt x="-187" y="6112"/>
                    <a:pt x="6576" y="-365"/>
                    <a:pt x="26293" y="16"/>
                  </a:cubicBezTo>
                  <a:cubicBezTo>
                    <a:pt x="80204" y="1063"/>
                    <a:pt x="134211" y="397"/>
                    <a:pt x="188123" y="397"/>
                  </a:cubicBezTo>
                  <a:close/>
                </a:path>
              </a:pathLst>
            </a:custGeom>
            <a:solidFill>
              <a:srgbClr val="4FC1C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5D133B39-4AA2-4A12-B04C-F831419D466A}"/>
                </a:ext>
              </a:extLst>
            </p:cNvPr>
            <p:cNvSpPr/>
            <p:nvPr/>
          </p:nvSpPr>
          <p:spPr>
            <a:xfrm>
              <a:off x="8188391" y="2220685"/>
              <a:ext cx="184348" cy="185557"/>
            </a:xfrm>
            <a:custGeom>
              <a:avLst/>
              <a:gdLst>
                <a:gd name="connsiteX0" fmla="*/ 183841 w 368823"/>
                <a:gd name="connsiteY0" fmla="*/ 370718 h 371242"/>
                <a:gd name="connsiteX1" fmla="*/ 28869 w 368823"/>
                <a:gd name="connsiteY1" fmla="*/ 371099 h 371242"/>
                <a:gd name="connsiteX2" fmla="*/ 9 w 368823"/>
                <a:gd name="connsiteY2" fmla="*/ 344619 h 371242"/>
                <a:gd name="connsiteX3" fmla="*/ 9 w 368823"/>
                <a:gd name="connsiteY3" fmla="*/ 27532 h 371242"/>
                <a:gd name="connsiteX4" fmla="*/ 27917 w 368823"/>
                <a:gd name="connsiteY4" fmla="*/ 5 h 371242"/>
                <a:gd name="connsiteX5" fmla="*/ 341385 w 368823"/>
                <a:gd name="connsiteY5" fmla="*/ 5 h 371242"/>
                <a:gd name="connsiteX6" fmla="*/ 368721 w 368823"/>
                <a:gd name="connsiteY6" fmla="*/ 28389 h 371242"/>
                <a:gd name="connsiteX7" fmla="*/ 368817 w 368823"/>
                <a:gd name="connsiteY7" fmla="*/ 341952 h 371242"/>
                <a:gd name="connsiteX8" fmla="*/ 338718 w 368823"/>
                <a:gd name="connsiteY8" fmla="*/ 371194 h 371242"/>
                <a:gd name="connsiteX9" fmla="*/ 183841 w 368823"/>
                <a:gd name="connsiteY9" fmla="*/ 370718 h 37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823" h="371242">
                  <a:moveTo>
                    <a:pt x="183841" y="370718"/>
                  </a:moveTo>
                  <a:cubicBezTo>
                    <a:pt x="132216" y="370718"/>
                    <a:pt x="80495" y="369956"/>
                    <a:pt x="28869" y="371099"/>
                  </a:cubicBezTo>
                  <a:cubicBezTo>
                    <a:pt x="8772" y="371575"/>
                    <a:pt x="-277" y="368051"/>
                    <a:pt x="9" y="344619"/>
                  </a:cubicBezTo>
                  <a:cubicBezTo>
                    <a:pt x="1247" y="238892"/>
                    <a:pt x="1152" y="133259"/>
                    <a:pt x="9" y="27532"/>
                  </a:cubicBezTo>
                  <a:cubicBezTo>
                    <a:pt x="-277" y="5434"/>
                    <a:pt x="6581" y="-186"/>
                    <a:pt x="27917" y="5"/>
                  </a:cubicBezTo>
                  <a:cubicBezTo>
                    <a:pt x="132406" y="957"/>
                    <a:pt x="236895" y="1052"/>
                    <a:pt x="341385" y="5"/>
                  </a:cubicBezTo>
                  <a:cubicBezTo>
                    <a:pt x="363578" y="-186"/>
                    <a:pt x="368912" y="7434"/>
                    <a:pt x="368721" y="28389"/>
                  </a:cubicBezTo>
                  <a:cubicBezTo>
                    <a:pt x="367769" y="132878"/>
                    <a:pt x="367578" y="237463"/>
                    <a:pt x="368817" y="341952"/>
                  </a:cubicBezTo>
                  <a:cubicBezTo>
                    <a:pt x="369102" y="365860"/>
                    <a:pt x="361197" y="371861"/>
                    <a:pt x="338718" y="371194"/>
                  </a:cubicBezTo>
                  <a:cubicBezTo>
                    <a:pt x="287187" y="369765"/>
                    <a:pt x="235467" y="370718"/>
                    <a:pt x="183841" y="370718"/>
                  </a:cubicBezTo>
                  <a:close/>
                </a:path>
              </a:pathLst>
            </a:custGeom>
            <a:solidFill>
              <a:srgbClr val="4AC1C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0E053E20-50C2-4B1B-A816-CAD0BFB08D49}"/>
                </a:ext>
              </a:extLst>
            </p:cNvPr>
            <p:cNvSpPr/>
            <p:nvPr/>
          </p:nvSpPr>
          <p:spPr>
            <a:xfrm>
              <a:off x="8436387" y="2460252"/>
              <a:ext cx="184488" cy="183830"/>
            </a:xfrm>
            <a:custGeom>
              <a:avLst/>
              <a:gdLst>
                <a:gd name="connsiteX0" fmla="*/ 184503 w 369102"/>
                <a:gd name="connsiteY0" fmla="*/ 367288 h 367787"/>
                <a:gd name="connsiteX1" fmla="*/ 26103 w 369102"/>
                <a:gd name="connsiteY1" fmla="*/ 367669 h 367787"/>
                <a:gd name="connsiteX2" fmla="*/ 4 w 369102"/>
                <a:gd name="connsiteY2" fmla="*/ 341475 h 367787"/>
                <a:gd name="connsiteX3" fmla="*/ 99 w 369102"/>
                <a:gd name="connsiteY3" fmla="*/ 24483 h 367787"/>
                <a:gd name="connsiteX4" fmla="*/ 24388 w 369102"/>
                <a:gd name="connsiteY4" fmla="*/ 4 h 367787"/>
                <a:gd name="connsiteX5" fmla="*/ 344714 w 369102"/>
                <a:gd name="connsiteY5" fmla="*/ 4 h 367787"/>
                <a:gd name="connsiteX6" fmla="*/ 369003 w 369102"/>
                <a:gd name="connsiteY6" fmla="*/ 24579 h 367787"/>
                <a:gd name="connsiteX7" fmla="*/ 369098 w 369102"/>
                <a:gd name="connsiteY7" fmla="*/ 341571 h 367787"/>
                <a:gd name="connsiteX8" fmla="*/ 342999 w 369102"/>
                <a:gd name="connsiteY8" fmla="*/ 367764 h 367787"/>
                <a:gd name="connsiteX9" fmla="*/ 184503 w 369102"/>
                <a:gd name="connsiteY9" fmla="*/ 367288 h 36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102" h="367787">
                  <a:moveTo>
                    <a:pt x="184503" y="367288"/>
                  </a:moveTo>
                  <a:cubicBezTo>
                    <a:pt x="131735" y="367288"/>
                    <a:pt x="78871" y="366526"/>
                    <a:pt x="26103" y="367669"/>
                  </a:cubicBezTo>
                  <a:cubicBezTo>
                    <a:pt x="6100" y="368145"/>
                    <a:pt x="-186" y="361478"/>
                    <a:pt x="4" y="341475"/>
                  </a:cubicBezTo>
                  <a:cubicBezTo>
                    <a:pt x="766" y="235843"/>
                    <a:pt x="671" y="130211"/>
                    <a:pt x="99" y="24483"/>
                  </a:cubicBezTo>
                  <a:cubicBezTo>
                    <a:pt x="4" y="6290"/>
                    <a:pt x="5910" y="-186"/>
                    <a:pt x="24388" y="4"/>
                  </a:cubicBezTo>
                  <a:cubicBezTo>
                    <a:pt x="131163" y="671"/>
                    <a:pt x="237939" y="671"/>
                    <a:pt x="344714" y="4"/>
                  </a:cubicBezTo>
                  <a:cubicBezTo>
                    <a:pt x="363288" y="-91"/>
                    <a:pt x="369098" y="6386"/>
                    <a:pt x="369003" y="24579"/>
                  </a:cubicBezTo>
                  <a:cubicBezTo>
                    <a:pt x="368431" y="130211"/>
                    <a:pt x="368241" y="235843"/>
                    <a:pt x="369098" y="341571"/>
                  </a:cubicBezTo>
                  <a:cubicBezTo>
                    <a:pt x="369288" y="361478"/>
                    <a:pt x="363002" y="368240"/>
                    <a:pt x="342999" y="367764"/>
                  </a:cubicBezTo>
                  <a:cubicBezTo>
                    <a:pt x="290136" y="366621"/>
                    <a:pt x="237367" y="367383"/>
                    <a:pt x="184503" y="367288"/>
                  </a:cubicBezTo>
                  <a:close/>
                </a:path>
              </a:pathLst>
            </a:custGeom>
            <a:solidFill>
              <a:srgbClr val="4BC1C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308896B-F88F-4F00-A51C-4280ECEA578A}"/>
                </a:ext>
              </a:extLst>
            </p:cNvPr>
            <p:cNvSpPr/>
            <p:nvPr/>
          </p:nvSpPr>
          <p:spPr>
            <a:xfrm>
              <a:off x="8188524" y="2460299"/>
              <a:ext cx="184167" cy="183772"/>
            </a:xfrm>
            <a:custGeom>
              <a:avLst/>
              <a:gdLst>
                <a:gd name="connsiteX0" fmla="*/ 411 w 368460"/>
                <a:gd name="connsiteY0" fmla="*/ 184980 h 367670"/>
                <a:gd name="connsiteX1" fmla="*/ 30 w 368460"/>
                <a:gd name="connsiteY1" fmla="*/ 26389 h 367670"/>
                <a:gd name="connsiteX2" fmla="*/ 25271 w 368460"/>
                <a:gd name="connsiteY2" fmla="*/ 4 h 367670"/>
                <a:gd name="connsiteX3" fmla="*/ 342263 w 368460"/>
                <a:gd name="connsiteY3" fmla="*/ 4 h 367670"/>
                <a:gd name="connsiteX4" fmla="*/ 368457 w 368460"/>
                <a:gd name="connsiteY4" fmla="*/ 26008 h 367670"/>
                <a:gd name="connsiteX5" fmla="*/ 368361 w 368460"/>
                <a:gd name="connsiteY5" fmla="*/ 343190 h 367670"/>
                <a:gd name="connsiteX6" fmla="*/ 344549 w 368460"/>
                <a:gd name="connsiteY6" fmla="*/ 367670 h 367670"/>
                <a:gd name="connsiteX7" fmla="*/ 24033 w 368460"/>
                <a:gd name="connsiteY7" fmla="*/ 367670 h 367670"/>
                <a:gd name="connsiteX8" fmla="*/ 125 w 368460"/>
                <a:gd name="connsiteY8" fmla="*/ 343666 h 367670"/>
                <a:gd name="connsiteX9" fmla="*/ 411 w 368460"/>
                <a:gd name="connsiteY9" fmla="*/ 184980 h 36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460" h="367670">
                  <a:moveTo>
                    <a:pt x="411" y="184980"/>
                  </a:moveTo>
                  <a:cubicBezTo>
                    <a:pt x="411" y="132116"/>
                    <a:pt x="1173" y="79253"/>
                    <a:pt x="30" y="26389"/>
                  </a:cubicBezTo>
                  <a:cubicBezTo>
                    <a:pt x="-447" y="6958"/>
                    <a:pt x="4697" y="-186"/>
                    <a:pt x="25271" y="4"/>
                  </a:cubicBezTo>
                  <a:cubicBezTo>
                    <a:pt x="130903" y="862"/>
                    <a:pt x="236631" y="862"/>
                    <a:pt x="342263" y="4"/>
                  </a:cubicBezTo>
                  <a:cubicBezTo>
                    <a:pt x="362170" y="-186"/>
                    <a:pt x="368647" y="5719"/>
                    <a:pt x="368457" y="26008"/>
                  </a:cubicBezTo>
                  <a:cubicBezTo>
                    <a:pt x="367599" y="131735"/>
                    <a:pt x="367695" y="237463"/>
                    <a:pt x="368361" y="343190"/>
                  </a:cubicBezTo>
                  <a:cubicBezTo>
                    <a:pt x="368457" y="361288"/>
                    <a:pt x="363313" y="367765"/>
                    <a:pt x="344549" y="367670"/>
                  </a:cubicBezTo>
                  <a:cubicBezTo>
                    <a:pt x="237678" y="366907"/>
                    <a:pt x="130808" y="366907"/>
                    <a:pt x="24033" y="367670"/>
                  </a:cubicBezTo>
                  <a:cubicBezTo>
                    <a:pt x="5649" y="367765"/>
                    <a:pt x="-256" y="362145"/>
                    <a:pt x="125" y="343666"/>
                  </a:cubicBezTo>
                  <a:cubicBezTo>
                    <a:pt x="1173" y="290707"/>
                    <a:pt x="411" y="237844"/>
                    <a:pt x="411" y="184980"/>
                  </a:cubicBezTo>
                  <a:close/>
                </a:path>
              </a:pathLst>
            </a:custGeom>
            <a:solidFill>
              <a:srgbClr val="45C0C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0" name="Freeform: Shape 189">
            <a:extLst>
              <a:ext uri="{FF2B5EF4-FFF2-40B4-BE49-F238E27FC236}">
                <a16:creationId xmlns:a16="http://schemas.microsoft.com/office/drawing/2014/main" id="{4A5FC1D6-FFB2-46F8-B912-DDB89399F41E}"/>
              </a:ext>
            </a:extLst>
          </p:cNvPr>
          <p:cNvSpPr/>
          <p:nvPr/>
        </p:nvSpPr>
        <p:spPr>
          <a:xfrm>
            <a:off x="10379810" y="4224577"/>
            <a:ext cx="1275727" cy="952256"/>
          </a:xfrm>
          <a:custGeom>
            <a:avLst/>
            <a:gdLst>
              <a:gd name="connsiteX0" fmla="*/ 132916 w 3132690"/>
              <a:gd name="connsiteY0" fmla="*/ 1799492 h 2338372"/>
              <a:gd name="connsiteX1" fmla="*/ 189566 w 3132690"/>
              <a:gd name="connsiteY1" fmla="*/ 1803973 h 2338372"/>
              <a:gd name="connsiteX2" fmla="*/ 299261 w 3132690"/>
              <a:gd name="connsiteY2" fmla="*/ 1883123 h 2338372"/>
              <a:gd name="connsiteX3" fmla="*/ 339460 w 3132690"/>
              <a:gd name="connsiteY3" fmla="*/ 1996147 h 2338372"/>
              <a:gd name="connsiteX4" fmla="*/ 728635 w 3132690"/>
              <a:gd name="connsiteY4" fmla="*/ 1980167 h 2338372"/>
              <a:gd name="connsiteX5" fmla="*/ 773661 w 3132690"/>
              <a:gd name="connsiteY5" fmla="*/ 1868225 h 2338372"/>
              <a:gd name="connsiteX6" fmla="*/ 824181 w 3132690"/>
              <a:gd name="connsiteY6" fmla="*/ 1801975 h 2338372"/>
              <a:gd name="connsiteX7" fmla="*/ 891928 w 3132690"/>
              <a:gd name="connsiteY7" fmla="*/ 1855907 h 2338372"/>
              <a:gd name="connsiteX8" fmla="*/ 953101 w 3132690"/>
              <a:gd name="connsiteY8" fmla="*/ 2026025 h 2338372"/>
              <a:gd name="connsiteX9" fmla="*/ 669626 w 3132690"/>
              <a:gd name="connsiteY9" fmla="*/ 2316076 h 2338372"/>
              <a:gd name="connsiteX10" fmla="*/ 86030 w 3132690"/>
              <a:gd name="connsiteY10" fmla="*/ 1909673 h 2338372"/>
              <a:gd name="connsiteX11" fmla="*/ 132916 w 3132690"/>
              <a:gd name="connsiteY11" fmla="*/ 1799492 h 2338372"/>
              <a:gd name="connsiteX12" fmla="*/ 621446 w 3132690"/>
              <a:gd name="connsiteY12" fmla="*/ 1798022 h 2338372"/>
              <a:gd name="connsiteX13" fmla="*/ 678198 w 3132690"/>
              <a:gd name="connsiteY13" fmla="*/ 1832021 h 2338372"/>
              <a:gd name="connsiteX14" fmla="*/ 625597 w 3132690"/>
              <a:gd name="connsiteY14" fmla="*/ 1990737 h 2338372"/>
              <a:gd name="connsiteX15" fmla="*/ 461555 w 3132690"/>
              <a:gd name="connsiteY15" fmla="*/ 2007882 h 2338372"/>
              <a:gd name="connsiteX16" fmla="*/ 373749 w 3132690"/>
              <a:gd name="connsiteY16" fmla="*/ 1852744 h 2338372"/>
              <a:gd name="connsiteX17" fmla="*/ 426183 w 3132690"/>
              <a:gd name="connsiteY17" fmla="*/ 1802641 h 2338372"/>
              <a:gd name="connsiteX18" fmla="*/ 537292 w 3132690"/>
              <a:gd name="connsiteY18" fmla="*/ 1802058 h 2338372"/>
              <a:gd name="connsiteX19" fmla="*/ 537292 w 3132690"/>
              <a:gd name="connsiteY19" fmla="*/ 1801393 h 2338372"/>
              <a:gd name="connsiteX20" fmla="*/ 546531 w 3132690"/>
              <a:gd name="connsiteY20" fmla="*/ 1801476 h 2338372"/>
              <a:gd name="connsiteX21" fmla="*/ 621446 w 3132690"/>
              <a:gd name="connsiteY21" fmla="*/ 1798022 h 2338372"/>
              <a:gd name="connsiteX22" fmla="*/ 2666185 w 3132690"/>
              <a:gd name="connsiteY22" fmla="*/ 1671973 h 2338372"/>
              <a:gd name="connsiteX23" fmla="*/ 2812417 w 3132690"/>
              <a:gd name="connsiteY23" fmla="*/ 1854242 h 2338372"/>
              <a:gd name="connsiteX24" fmla="*/ 2651288 w 3132690"/>
              <a:gd name="connsiteY24" fmla="*/ 2023612 h 2338372"/>
              <a:gd name="connsiteX25" fmla="*/ 2500478 w 3132690"/>
              <a:gd name="connsiteY25" fmla="*/ 1834850 h 2338372"/>
              <a:gd name="connsiteX26" fmla="*/ 2666185 w 3132690"/>
              <a:gd name="connsiteY26" fmla="*/ 1671973 h 2338372"/>
              <a:gd name="connsiteX27" fmla="*/ 2660943 w 3132690"/>
              <a:gd name="connsiteY27" fmla="*/ 1589993 h 2338372"/>
              <a:gd name="connsiteX28" fmla="*/ 2421412 w 3132690"/>
              <a:gd name="connsiteY28" fmla="*/ 1847001 h 2338372"/>
              <a:gd name="connsiteX29" fmla="*/ 2657114 w 3132690"/>
              <a:gd name="connsiteY29" fmla="*/ 2110502 h 2338372"/>
              <a:gd name="connsiteX30" fmla="*/ 2892151 w 3132690"/>
              <a:gd name="connsiteY30" fmla="*/ 1855491 h 2338372"/>
              <a:gd name="connsiteX31" fmla="*/ 2660943 w 3132690"/>
              <a:gd name="connsiteY31" fmla="*/ 1589993 h 2338372"/>
              <a:gd name="connsiteX32" fmla="*/ 2896811 w 3132690"/>
              <a:gd name="connsiteY32" fmla="*/ 1450086 h 2338372"/>
              <a:gd name="connsiteX33" fmla="*/ 2953490 w 3132690"/>
              <a:gd name="connsiteY33" fmla="*/ 1476470 h 2338372"/>
              <a:gd name="connsiteX34" fmla="*/ 3111457 w 3132690"/>
              <a:gd name="connsiteY34" fmla="*/ 1828192 h 2338372"/>
              <a:gd name="connsiteX35" fmla="*/ 2552912 w 3132690"/>
              <a:gd name="connsiteY35" fmla="*/ 2325813 h 2338372"/>
              <a:gd name="connsiteX36" fmla="*/ 2201357 w 3132690"/>
              <a:gd name="connsiteY36" fmla="*/ 1813544 h 2338372"/>
              <a:gd name="connsiteX37" fmla="*/ 2232983 w 3132690"/>
              <a:gd name="connsiteY37" fmla="*/ 1747793 h 2338372"/>
              <a:gd name="connsiteX38" fmla="*/ 2896811 w 3132690"/>
              <a:gd name="connsiteY38" fmla="*/ 1450086 h 2338372"/>
              <a:gd name="connsiteX39" fmla="*/ 1308319 w 3132690"/>
              <a:gd name="connsiteY39" fmla="*/ 424050 h 2338372"/>
              <a:gd name="connsiteX40" fmla="*/ 1354510 w 3132690"/>
              <a:gd name="connsiteY40" fmla="*/ 429376 h 2338372"/>
              <a:gd name="connsiteX41" fmla="*/ 1489257 w 3132690"/>
              <a:gd name="connsiteY41" fmla="*/ 576940 h 2338372"/>
              <a:gd name="connsiteX42" fmla="*/ 1340029 w 3132690"/>
              <a:gd name="connsiteY42" fmla="*/ 700783 h 2338372"/>
              <a:gd name="connsiteX43" fmla="*/ 1042238 w 3132690"/>
              <a:gd name="connsiteY43" fmla="*/ 701200 h 2338372"/>
              <a:gd name="connsiteX44" fmla="*/ 753603 w 3132690"/>
              <a:gd name="connsiteY44" fmla="*/ 700783 h 2338372"/>
              <a:gd name="connsiteX45" fmla="*/ 595469 w 3132690"/>
              <a:gd name="connsiteY45" fmla="*/ 554052 h 2338372"/>
              <a:gd name="connsiteX46" fmla="*/ 750940 w 3132690"/>
              <a:gd name="connsiteY46" fmla="*/ 426880 h 2338372"/>
              <a:gd name="connsiteX47" fmla="*/ 1308319 w 3132690"/>
              <a:gd name="connsiteY47" fmla="*/ 424050 h 2338372"/>
              <a:gd name="connsiteX48" fmla="*/ 1994012 w 3132690"/>
              <a:gd name="connsiteY48" fmla="*/ 48722 h 2338372"/>
              <a:gd name="connsiteX49" fmla="*/ 2068941 w 3132690"/>
              <a:gd name="connsiteY49" fmla="*/ 117355 h 2338372"/>
              <a:gd name="connsiteX50" fmla="*/ 2235314 w 3132690"/>
              <a:gd name="connsiteY50" fmla="*/ 470991 h 2338372"/>
              <a:gd name="connsiteX51" fmla="*/ 2422994 w 3132690"/>
              <a:gd name="connsiteY51" fmla="*/ 927664 h 2338372"/>
              <a:gd name="connsiteX52" fmla="*/ 2490575 w 3132690"/>
              <a:gd name="connsiteY52" fmla="*/ 972357 h 2338372"/>
              <a:gd name="connsiteX53" fmla="*/ 2752161 w 3132690"/>
              <a:gd name="connsiteY53" fmla="*/ 972274 h 2338372"/>
              <a:gd name="connsiteX54" fmla="*/ 3130183 w 3132690"/>
              <a:gd name="connsiteY54" fmla="*/ 1305020 h 2338372"/>
              <a:gd name="connsiteX55" fmla="*/ 3064267 w 3132690"/>
              <a:gd name="connsiteY55" fmla="*/ 1371020 h 2338372"/>
              <a:gd name="connsiteX56" fmla="*/ 2518873 w 3132690"/>
              <a:gd name="connsiteY56" fmla="*/ 1426866 h 2338372"/>
              <a:gd name="connsiteX57" fmla="*/ 2246300 w 3132690"/>
              <a:gd name="connsiteY57" fmla="*/ 1607471 h 2338372"/>
              <a:gd name="connsiteX58" fmla="*/ 1648139 w 3132690"/>
              <a:gd name="connsiteY58" fmla="*/ 1868808 h 2338372"/>
              <a:gd name="connsiteX59" fmla="*/ 1059467 w 3132690"/>
              <a:gd name="connsiteY59" fmla="*/ 1872553 h 2338372"/>
              <a:gd name="connsiteX60" fmla="*/ 965752 w 3132690"/>
              <a:gd name="connsiteY60" fmla="*/ 1800478 h 2338372"/>
              <a:gd name="connsiteX61" fmla="*/ 827843 w 3132690"/>
              <a:gd name="connsiteY61" fmla="*/ 1713421 h 2338372"/>
              <a:gd name="connsiteX62" fmla="*/ 89609 w 3132690"/>
              <a:gd name="connsiteY62" fmla="*/ 1716251 h 2338372"/>
              <a:gd name="connsiteX63" fmla="*/ 55 w 3132690"/>
              <a:gd name="connsiteY63" fmla="*/ 1623784 h 2338372"/>
              <a:gd name="connsiteX64" fmla="*/ 556685 w 3132690"/>
              <a:gd name="connsiteY64" fmla="*/ 826542 h 2338372"/>
              <a:gd name="connsiteX65" fmla="*/ 994382 w 3132690"/>
              <a:gd name="connsiteY65" fmla="*/ 791003 h 2338372"/>
              <a:gd name="connsiteX66" fmla="*/ 1318223 w 3132690"/>
              <a:gd name="connsiteY66" fmla="*/ 791586 h 2338372"/>
              <a:gd name="connsiteX67" fmla="*/ 1491421 w 3132690"/>
              <a:gd name="connsiteY67" fmla="*/ 966531 h 2338372"/>
              <a:gd name="connsiteX68" fmla="*/ 1490921 w 3132690"/>
              <a:gd name="connsiteY68" fmla="*/ 1554538 h 2338372"/>
              <a:gd name="connsiteX69" fmla="*/ 1570238 w 3132690"/>
              <a:gd name="connsiteY69" fmla="*/ 1634188 h 2338372"/>
              <a:gd name="connsiteX70" fmla="*/ 2215007 w 3132690"/>
              <a:gd name="connsiteY70" fmla="*/ 1231447 h 2338372"/>
              <a:gd name="connsiteX71" fmla="*/ 2218336 w 3132690"/>
              <a:gd name="connsiteY71" fmla="*/ 1115593 h 2338372"/>
              <a:gd name="connsiteX72" fmla="*/ 1934861 w 3132690"/>
              <a:gd name="connsiteY72" fmla="*/ 415811 h 2338372"/>
              <a:gd name="connsiteX73" fmla="*/ 1776394 w 3132690"/>
              <a:gd name="connsiteY73" fmla="*/ 312192 h 2338372"/>
              <a:gd name="connsiteX74" fmla="*/ 1720465 w 3132690"/>
              <a:gd name="connsiteY74" fmla="*/ 311859 h 2338372"/>
              <a:gd name="connsiteX75" fmla="*/ 1633158 w 3132690"/>
              <a:gd name="connsiteY75" fmla="*/ 234789 h 2338372"/>
              <a:gd name="connsiteX76" fmla="*/ 1707148 w 3132690"/>
              <a:gd name="connsiteY76" fmla="*/ 133334 h 2338372"/>
              <a:gd name="connsiteX77" fmla="*/ 1958830 w 3132690"/>
              <a:gd name="connsiteY77" fmla="*/ 59511 h 2338372"/>
              <a:gd name="connsiteX78" fmla="*/ 1994012 w 3132690"/>
              <a:gd name="connsiteY78" fmla="*/ 48722 h 2338372"/>
              <a:gd name="connsiteX79" fmla="*/ 2339599 w 3132690"/>
              <a:gd name="connsiteY79" fmla="*/ 3 h 2338372"/>
              <a:gd name="connsiteX80" fmla="*/ 2466855 w 3132690"/>
              <a:gd name="connsiteY80" fmla="*/ 147067 h 2338372"/>
              <a:gd name="connsiteX81" fmla="*/ 2323286 w 3132690"/>
              <a:gd name="connsiteY81" fmla="*/ 286974 h 2338372"/>
              <a:gd name="connsiteX82" fmla="*/ 2157662 w 3132690"/>
              <a:gd name="connsiteY82" fmla="*/ 153309 h 2338372"/>
              <a:gd name="connsiteX83" fmla="*/ 2339599 w 3132690"/>
              <a:gd name="connsiteY83" fmla="*/ 3 h 233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132690" h="2338372">
                <a:moveTo>
                  <a:pt x="132916" y="1799492"/>
                </a:moveTo>
                <a:cubicBezTo>
                  <a:pt x="147910" y="1796987"/>
                  <a:pt x="166637" y="1798293"/>
                  <a:pt x="189566" y="1803973"/>
                </a:cubicBezTo>
                <a:cubicBezTo>
                  <a:pt x="259727" y="1785579"/>
                  <a:pt x="285694" y="1823115"/>
                  <a:pt x="299261" y="1883123"/>
                </a:cubicBezTo>
                <a:cubicBezTo>
                  <a:pt x="308000" y="1921990"/>
                  <a:pt x="318653" y="1963022"/>
                  <a:pt x="339460" y="1996147"/>
                </a:cubicBezTo>
                <a:cubicBezTo>
                  <a:pt x="442413" y="2159690"/>
                  <a:pt x="638332" y="2151117"/>
                  <a:pt x="728635" y="1980167"/>
                </a:cubicBezTo>
                <a:cubicBezTo>
                  <a:pt x="747278" y="1944795"/>
                  <a:pt x="759596" y="1905927"/>
                  <a:pt x="773661" y="1868225"/>
                </a:cubicBezTo>
                <a:cubicBezTo>
                  <a:pt x="783898" y="1840843"/>
                  <a:pt x="779071" y="1803390"/>
                  <a:pt x="824181" y="1801975"/>
                </a:cubicBezTo>
                <a:cubicBezTo>
                  <a:pt x="862715" y="1800727"/>
                  <a:pt x="882940" y="1827027"/>
                  <a:pt x="891928" y="1855907"/>
                </a:cubicBezTo>
                <a:cubicBezTo>
                  <a:pt x="909739" y="1913251"/>
                  <a:pt x="992884" y="1942797"/>
                  <a:pt x="953101" y="2026025"/>
                </a:cubicBezTo>
                <a:cubicBezTo>
                  <a:pt x="890847" y="2156444"/>
                  <a:pt x="815109" y="2273629"/>
                  <a:pt x="669626" y="2316076"/>
                </a:cubicBezTo>
                <a:cubicBezTo>
                  <a:pt x="345785" y="2410456"/>
                  <a:pt x="129808" y="2191982"/>
                  <a:pt x="86030" y="1909673"/>
                </a:cubicBezTo>
                <a:cubicBezTo>
                  <a:pt x="76542" y="1848812"/>
                  <a:pt x="87934" y="1807006"/>
                  <a:pt x="132916" y="1799492"/>
                </a:cubicBezTo>
                <a:close/>
                <a:moveTo>
                  <a:pt x="621446" y="1798022"/>
                </a:moveTo>
                <a:cubicBezTo>
                  <a:pt x="646176" y="1796815"/>
                  <a:pt x="667877" y="1801851"/>
                  <a:pt x="678198" y="1832021"/>
                </a:cubicBezTo>
                <a:cubicBezTo>
                  <a:pt x="697423" y="1888116"/>
                  <a:pt x="673037" y="1949622"/>
                  <a:pt x="625597" y="1990737"/>
                </a:cubicBezTo>
                <a:cubicBezTo>
                  <a:pt x="576992" y="2032933"/>
                  <a:pt x="518649" y="2038094"/>
                  <a:pt x="461555" y="2007882"/>
                </a:cubicBezTo>
                <a:cubicBezTo>
                  <a:pt x="400632" y="1975589"/>
                  <a:pt x="384485" y="1913751"/>
                  <a:pt x="373749" y="1852744"/>
                </a:cubicBezTo>
                <a:cubicBezTo>
                  <a:pt x="367507" y="1817456"/>
                  <a:pt x="396720" y="1804639"/>
                  <a:pt x="426183" y="1802641"/>
                </a:cubicBezTo>
                <a:cubicBezTo>
                  <a:pt x="463053" y="1800144"/>
                  <a:pt x="500256" y="1802058"/>
                  <a:pt x="537292" y="1802058"/>
                </a:cubicBezTo>
                <a:cubicBezTo>
                  <a:pt x="537292" y="1801725"/>
                  <a:pt x="537292" y="1801559"/>
                  <a:pt x="537292" y="1801393"/>
                </a:cubicBezTo>
                <a:cubicBezTo>
                  <a:pt x="540372" y="1801393"/>
                  <a:pt x="543618" y="1800810"/>
                  <a:pt x="546531" y="1801476"/>
                </a:cubicBezTo>
                <a:cubicBezTo>
                  <a:pt x="568961" y="1806678"/>
                  <a:pt x="596717" y="1799229"/>
                  <a:pt x="621446" y="1798022"/>
                </a:cubicBezTo>
                <a:close/>
                <a:moveTo>
                  <a:pt x="2666185" y="1671973"/>
                </a:moveTo>
                <a:cubicBezTo>
                  <a:pt x="2748998" y="1670808"/>
                  <a:pt x="2807840" y="1744048"/>
                  <a:pt x="2812417" y="1854242"/>
                </a:cubicBezTo>
                <a:cubicBezTo>
                  <a:pt x="2816246" y="1944628"/>
                  <a:pt x="2743421" y="2021198"/>
                  <a:pt x="2651288" y="2023612"/>
                </a:cubicBezTo>
                <a:cubicBezTo>
                  <a:pt x="2566395" y="2025859"/>
                  <a:pt x="2501477" y="1944628"/>
                  <a:pt x="2500478" y="1834850"/>
                </a:cubicBezTo>
                <a:cubicBezTo>
                  <a:pt x="2499646" y="1741385"/>
                  <a:pt x="2568809" y="1673388"/>
                  <a:pt x="2666185" y="1671973"/>
                </a:cubicBezTo>
                <a:close/>
                <a:moveTo>
                  <a:pt x="2660943" y="1589993"/>
                </a:moveTo>
                <a:cubicBezTo>
                  <a:pt x="2528943" y="1589660"/>
                  <a:pt x="2421745" y="1704681"/>
                  <a:pt x="2421412" y="1847001"/>
                </a:cubicBezTo>
                <a:cubicBezTo>
                  <a:pt x="2421079" y="1987491"/>
                  <a:pt x="2531023" y="2110419"/>
                  <a:pt x="2657114" y="2110502"/>
                </a:cubicBezTo>
                <a:cubicBezTo>
                  <a:pt x="2779543" y="2110585"/>
                  <a:pt x="2892483" y="1987990"/>
                  <a:pt x="2892151" y="1855491"/>
                </a:cubicBezTo>
                <a:cubicBezTo>
                  <a:pt x="2891734" y="1705347"/>
                  <a:pt x="2791611" y="1590326"/>
                  <a:pt x="2660943" y="1589993"/>
                </a:cubicBezTo>
                <a:close/>
                <a:moveTo>
                  <a:pt x="2896811" y="1450086"/>
                </a:moveTo>
                <a:cubicBezTo>
                  <a:pt x="2920365" y="1449254"/>
                  <a:pt x="2938259" y="1458992"/>
                  <a:pt x="2953490" y="1476470"/>
                </a:cubicBezTo>
                <a:cubicBezTo>
                  <a:pt x="3045873" y="1582086"/>
                  <a:pt x="3110707" y="1699271"/>
                  <a:pt x="3111457" y="1828192"/>
                </a:cubicBezTo>
                <a:cubicBezTo>
                  <a:pt x="3106879" y="2161770"/>
                  <a:pt x="2842047" y="2390232"/>
                  <a:pt x="2552912" y="2325813"/>
                </a:cubicBezTo>
                <a:cubicBezTo>
                  <a:pt x="2355079" y="2281702"/>
                  <a:pt x="2172976" y="2015372"/>
                  <a:pt x="2201357" y="1813544"/>
                </a:cubicBezTo>
                <a:cubicBezTo>
                  <a:pt x="2205102" y="1787077"/>
                  <a:pt x="2218085" y="1767269"/>
                  <a:pt x="2232983" y="1747793"/>
                </a:cubicBezTo>
                <a:cubicBezTo>
                  <a:pt x="2400272" y="1528654"/>
                  <a:pt x="2635225" y="1459741"/>
                  <a:pt x="2896811" y="1450086"/>
                </a:cubicBezTo>
                <a:close/>
                <a:moveTo>
                  <a:pt x="1308319" y="424050"/>
                </a:moveTo>
                <a:cubicBezTo>
                  <a:pt x="1323716" y="424050"/>
                  <a:pt x="1339279" y="426547"/>
                  <a:pt x="1354510" y="429376"/>
                </a:cubicBezTo>
                <a:cubicBezTo>
                  <a:pt x="1446810" y="446355"/>
                  <a:pt x="1500243" y="501618"/>
                  <a:pt x="1489257" y="576940"/>
                </a:cubicBezTo>
                <a:cubicBezTo>
                  <a:pt x="1477105" y="659835"/>
                  <a:pt x="1422008" y="699618"/>
                  <a:pt x="1340029" y="700783"/>
                </a:cubicBezTo>
                <a:cubicBezTo>
                  <a:pt x="1240821" y="702115"/>
                  <a:pt x="1141529" y="701033"/>
                  <a:pt x="1042238" y="701200"/>
                </a:cubicBezTo>
                <a:cubicBezTo>
                  <a:pt x="946026" y="701366"/>
                  <a:pt x="849731" y="703447"/>
                  <a:pt x="753603" y="700783"/>
                </a:cubicBezTo>
                <a:cubicBezTo>
                  <a:pt x="656143" y="698037"/>
                  <a:pt x="595136" y="639028"/>
                  <a:pt x="595469" y="554052"/>
                </a:cubicBezTo>
                <a:cubicBezTo>
                  <a:pt x="595719" y="481727"/>
                  <a:pt x="654228" y="428960"/>
                  <a:pt x="750940" y="426880"/>
                </a:cubicBezTo>
                <a:cubicBezTo>
                  <a:pt x="936705" y="422885"/>
                  <a:pt x="1122553" y="424383"/>
                  <a:pt x="1308319" y="424050"/>
                </a:cubicBezTo>
                <a:close/>
                <a:moveTo>
                  <a:pt x="1994012" y="48722"/>
                </a:moveTo>
                <a:cubicBezTo>
                  <a:pt x="2026198" y="51328"/>
                  <a:pt x="2049840" y="89140"/>
                  <a:pt x="2068941" y="117355"/>
                </a:cubicBezTo>
                <a:cubicBezTo>
                  <a:pt x="2142765" y="226383"/>
                  <a:pt x="2185877" y="350227"/>
                  <a:pt x="2235314" y="470991"/>
                </a:cubicBezTo>
                <a:cubicBezTo>
                  <a:pt x="2297652" y="623298"/>
                  <a:pt x="2361904" y="774857"/>
                  <a:pt x="2422994" y="927664"/>
                </a:cubicBezTo>
                <a:cubicBezTo>
                  <a:pt x="2436477" y="961371"/>
                  <a:pt x="2452040" y="974105"/>
                  <a:pt x="2490575" y="972357"/>
                </a:cubicBezTo>
                <a:cubicBezTo>
                  <a:pt x="2577632" y="968362"/>
                  <a:pt x="2665105" y="968279"/>
                  <a:pt x="2752161" y="972274"/>
                </a:cubicBezTo>
                <a:cubicBezTo>
                  <a:pt x="2934597" y="980763"/>
                  <a:pt x="3096892" y="1126829"/>
                  <a:pt x="3130183" y="1305020"/>
                </a:cubicBezTo>
                <a:cubicBezTo>
                  <a:pt x="3141086" y="1363530"/>
                  <a:pt x="3115951" y="1374932"/>
                  <a:pt x="3064267" y="1371020"/>
                </a:cubicBezTo>
                <a:cubicBezTo>
                  <a:pt x="2879250" y="1356788"/>
                  <a:pt x="2697231" y="1377679"/>
                  <a:pt x="2518873" y="1426866"/>
                </a:cubicBezTo>
                <a:cubicBezTo>
                  <a:pt x="2409011" y="1457078"/>
                  <a:pt x="2322537" y="1513757"/>
                  <a:pt x="2246300" y="1607471"/>
                </a:cubicBezTo>
                <a:cubicBezTo>
                  <a:pt x="2095907" y="1792321"/>
                  <a:pt x="1879181" y="1858904"/>
                  <a:pt x="1648139" y="1868808"/>
                </a:cubicBezTo>
                <a:cubicBezTo>
                  <a:pt x="1452220" y="1877214"/>
                  <a:pt x="1255719" y="1869557"/>
                  <a:pt x="1059467" y="1872553"/>
                </a:cubicBezTo>
                <a:cubicBezTo>
                  <a:pt x="1004370" y="1873385"/>
                  <a:pt x="976738" y="1845171"/>
                  <a:pt x="965752" y="1800478"/>
                </a:cubicBezTo>
                <a:cubicBezTo>
                  <a:pt x="946942" y="1723908"/>
                  <a:pt x="898420" y="1712339"/>
                  <a:pt x="827843" y="1713421"/>
                </a:cubicBezTo>
                <a:cubicBezTo>
                  <a:pt x="581820" y="1717249"/>
                  <a:pt x="335631" y="1712672"/>
                  <a:pt x="89609" y="1716251"/>
                </a:cubicBezTo>
                <a:cubicBezTo>
                  <a:pt x="18366" y="1717249"/>
                  <a:pt x="-1193" y="1691782"/>
                  <a:pt x="55" y="1623784"/>
                </a:cubicBezTo>
                <a:cubicBezTo>
                  <a:pt x="6131" y="1291038"/>
                  <a:pt x="246910" y="945974"/>
                  <a:pt x="556685" y="826542"/>
                </a:cubicBezTo>
                <a:cubicBezTo>
                  <a:pt x="708077" y="768115"/>
                  <a:pt x="864962" y="801656"/>
                  <a:pt x="994382" y="791003"/>
                </a:cubicBezTo>
                <a:cubicBezTo>
                  <a:pt x="1118892" y="791003"/>
                  <a:pt x="1218599" y="788923"/>
                  <a:pt x="1318223" y="791586"/>
                </a:cubicBezTo>
                <a:cubicBezTo>
                  <a:pt x="1430831" y="794582"/>
                  <a:pt x="1490422" y="854506"/>
                  <a:pt x="1491421" y="966531"/>
                </a:cubicBezTo>
                <a:cubicBezTo>
                  <a:pt x="1493169" y="1162534"/>
                  <a:pt x="1494001" y="1358619"/>
                  <a:pt x="1490921" y="1554538"/>
                </a:cubicBezTo>
                <a:cubicBezTo>
                  <a:pt x="1490006" y="1615045"/>
                  <a:pt x="1508483" y="1633189"/>
                  <a:pt x="1570238" y="1634188"/>
                </a:cubicBezTo>
                <a:cubicBezTo>
                  <a:pt x="1932031" y="1640430"/>
                  <a:pt x="2096240" y="1539391"/>
                  <a:pt x="2215007" y="1231447"/>
                </a:cubicBezTo>
                <a:cubicBezTo>
                  <a:pt x="2230071" y="1192329"/>
                  <a:pt x="2235481" y="1157041"/>
                  <a:pt x="2218336" y="1115593"/>
                </a:cubicBezTo>
                <a:cubicBezTo>
                  <a:pt x="2122041" y="883054"/>
                  <a:pt x="2026744" y="650098"/>
                  <a:pt x="1934861" y="415811"/>
                </a:cubicBezTo>
                <a:cubicBezTo>
                  <a:pt x="1905065" y="339990"/>
                  <a:pt x="1863950" y="294880"/>
                  <a:pt x="1776394" y="312192"/>
                </a:cubicBezTo>
                <a:cubicBezTo>
                  <a:pt x="1758417" y="315770"/>
                  <a:pt x="1739025" y="313440"/>
                  <a:pt x="1720465" y="311859"/>
                </a:cubicBezTo>
                <a:cubicBezTo>
                  <a:pt x="1672525" y="307947"/>
                  <a:pt x="1636321" y="290636"/>
                  <a:pt x="1633158" y="234789"/>
                </a:cubicBezTo>
                <a:cubicBezTo>
                  <a:pt x="1630079" y="180025"/>
                  <a:pt x="1654049" y="137329"/>
                  <a:pt x="1707148" y="133334"/>
                </a:cubicBezTo>
                <a:cubicBezTo>
                  <a:pt x="1797534" y="126676"/>
                  <a:pt x="1880346" y="112444"/>
                  <a:pt x="1958830" y="59511"/>
                </a:cubicBezTo>
                <a:cubicBezTo>
                  <a:pt x="1971605" y="50897"/>
                  <a:pt x="1983283" y="47854"/>
                  <a:pt x="1994012" y="48722"/>
                </a:cubicBezTo>
                <a:close/>
                <a:moveTo>
                  <a:pt x="2339599" y="3"/>
                </a:moveTo>
                <a:cubicBezTo>
                  <a:pt x="2461362" y="419"/>
                  <a:pt x="2466855" y="6828"/>
                  <a:pt x="2466855" y="147067"/>
                </a:cubicBezTo>
                <a:cubicBezTo>
                  <a:pt x="2466772" y="282812"/>
                  <a:pt x="2462194" y="287307"/>
                  <a:pt x="2323286" y="286974"/>
                </a:cubicBezTo>
                <a:cubicBezTo>
                  <a:pt x="2197279" y="286724"/>
                  <a:pt x="2158494" y="255430"/>
                  <a:pt x="2157662" y="153309"/>
                </a:cubicBezTo>
                <a:cubicBezTo>
                  <a:pt x="2156747" y="42033"/>
                  <a:pt x="2207100" y="-413"/>
                  <a:pt x="2339599" y="3"/>
                </a:cubicBezTo>
                <a:close/>
              </a:path>
            </a:pathLst>
          </a:custGeom>
          <a:solidFill>
            <a:schemeClr val="accent1"/>
          </a:solidFill>
          <a:ln w="83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B9841853-B3F7-4E00-95A3-312B4FF53B76}"/>
              </a:ext>
            </a:extLst>
          </p:cNvPr>
          <p:cNvGrpSpPr/>
          <p:nvPr/>
        </p:nvGrpSpPr>
        <p:grpSpPr>
          <a:xfrm>
            <a:off x="2252583" y="4152017"/>
            <a:ext cx="3154644" cy="2590900"/>
            <a:chOff x="6317071" y="541239"/>
            <a:chExt cx="4600185" cy="3778119"/>
          </a:xfrm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AC5048F2-37A7-4B99-99DF-1EA3773FE973}"/>
                </a:ext>
              </a:extLst>
            </p:cNvPr>
            <p:cNvSpPr/>
            <p:nvPr/>
          </p:nvSpPr>
          <p:spPr>
            <a:xfrm>
              <a:off x="7792347" y="541239"/>
              <a:ext cx="1769425" cy="2142119"/>
            </a:xfrm>
            <a:custGeom>
              <a:avLst/>
              <a:gdLst>
                <a:gd name="connsiteX0" fmla="*/ 2660333 w 2715559"/>
                <a:gd name="connsiteY0" fmla="*/ 1901649 h 3287536"/>
                <a:gd name="connsiteX1" fmla="*/ 2655570 w 2715559"/>
                <a:gd name="connsiteY1" fmla="*/ 1765441 h 3287536"/>
                <a:gd name="connsiteX2" fmla="*/ 2713672 w 2715559"/>
                <a:gd name="connsiteY2" fmla="*/ 1554939 h 3287536"/>
                <a:gd name="connsiteX3" fmla="*/ 2673668 w 2715559"/>
                <a:gd name="connsiteY3" fmla="*/ 1450164 h 3287536"/>
                <a:gd name="connsiteX4" fmla="*/ 2648903 w 2715559"/>
                <a:gd name="connsiteY4" fmla="*/ 1334911 h 3287536"/>
                <a:gd name="connsiteX5" fmla="*/ 2655570 w 2715559"/>
                <a:gd name="connsiteY5" fmla="*/ 1231089 h 3287536"/>
                <a:gd name="connsiteX6" fmla="*/ 2480310 w 2715559"/>
                <a:gd name="connsiteY6" fmla="*/ 1001536 h 3287536"/>
                <a:gd name="connsiteX7" fmla="*/ 1182052 w 2715559"/>
                <a:gd name="connsiteY7" fmla="*/ 964389 h 3287536"/>
                <a:gd name="connsiteX8" fmla="*/ 886777 w 2715559"/>
                <a:gd name="connsiteY8" fmla="*/ 993916 h 3287536"/>
                <a:gd name="connsiteX9" fmla="*/ 865823 w 2715559"/>
                <a:gd name="connsiteY9" fmla="*/ 979629 h 3287536"/>
                <a:gd name="connsiteX10" fmla="*/ 901065 w 2715559"/>
                <a:gd name="connsiteY10" fmla="*/ 824371 h 3287536"/>
                <a:gd name="connsiteX11" fmla="*/ 973455 w 2715559"/>
                <a:gd name="connsiteY11" fmla="*/ 680544 h 3287536"/>
                <a:gd name="connsiteX12" fmla="*/ 973455 w 2715559"/>
                <a:gd name="connsiteY12" fmla="*/ 680544 h 3287536"/>
                <a:gd name="connsiteX13" fmla="*/ 985838 w 2715559"/>
                <a:gd name="connsiteY13" fmla="*/ 133809 h 3287536"/>
                <a:gd name="connsiteX14" fmla="*/ 1012508 w 2715559"/>
                <a:gd name="connsiteY14" fmla="*/ 103329 h 3287536"/>
                <a:gd name="connsiteX15" fmla="*/ 983933 w 2715559"/>
                <a:gd name="connsiteY15" fmla="*/ 57609 h 3287536"/>
                <a:gd name="connsiteX16" fmla="*/ 784860 w 2715559"/>
                <a:gd name="connsiteY16" fmla="*/ 42369 h 3287536"/>
                <a:gd name="connsiteX17" fmla="*/ 716280 w 2715559"/>
                <a:gd name="connsiteY17" fmla="*/ 156669 h 3287536"/>
                <a:gd name="connsiteX18" fmla="*/ 649605 w 2715559"/>
                <a:gd name="connsiteY18" fmla="*/ 318594 h 3287536"/>
                <a:gd name="connsiteX19" fmla="*/ 258127 w 2715559"/>
                <a:gd name="connsiteY19" fmla="*/ 921526 h 3287536"/>
                <a:gd name="connsiteX20" fmla="*/ 160020 w 2715559"/>
                <a:gd name="connsiteY20" fmla="*/ 1078689 h 3287536"/>
                <a:gd name="connsiteX21" fmla="*/ 40005 w 2715559"/>
                <a:gd name="connsiteY21" fmla="*/ 1474929 h 3287536"/>
                <a:gd name="connsiteX22" fmla="*/ 0 w 2715559"/>
                <a:gd name="connsiteY22" fmla="*/ 1522554 h 3287536"/>
                <a:gd name="connsiteX23" fmla="*/ 3810 w 2715559"/>
                <a:gd name="connsiteY23" fmla="*/ 1534936 h 3287536"/>
                <a:gd name="connsiteX24" fmla="*/ 303848 w 2715559"/>
                <a:gd name="connsiteY24" fmla="*/ 2331226 h 3287536"/>
                <a:gd name="connsiteX25" fmla="*/ 664845 w 2715559"/>
                <a:gd name="connsiteY25" fmla="*/ 3287536 h 3287536"/>
                <a:gd name="connsiteX26" fmla="*/ 701040 w 2715559"/>
                <a:gd name="connsiteY26" fmla="*/ 3279916 h 3287536"/>
                <a:gd name="connsiteX27" fmla="*/ 992505 w 2715559"/>
                <a:gd name="connsiteY27" fmla="*/ 3169426 h 3287536"/>
                <a:gd name="connsiteX28" fmla="*/ 1344930 w 2715559"/>
                <a:gd name="connsiteY28" fmla="*/ 3009406 h 3287536"/>
                <a:gd name="connsiteX29" fmla="*/ 2436495 w 2715559"/>
                <a:gd name="connsiteY29" fmla="*/ 2568399 h 3287536"/>
                <a:gd name="connsiteX30" fmla="*/ 2579370 w 2715559"/>
                <a:gd name="connsiteY30" fmla="*/ 2518869 h 3287536"/>
                <a:gd name="connsiteX31" fmla="*/ 2651760 w 2715559"/>
                <a:gd name="connsiteY31" fmla="*/ 2436001 h 3287536"/>
                <a:gd name="connsiteX32" fmla="*/ 2594610 w 2715559"/>
                <a:gd name="connsiteY32" fmla="*/ 2215974 h 3287536"/>
                <a:gd name="connsiteX33" fmla="*/ 2700338 w 2715559"/>
                <a:gd name="connsiteY33" fmla="*/ 2056906 h 3287536"/>
                <a:gd name="connsiteX34" fmla="*/ 2660333 w 2715559"/>
                <a:gd name="connsiteY34" fmla="*/ 1901649 h 328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15559" h="3287536">
                  <a:moveTo>
                    <a:pt x="2660333" y="1901649"/>
                  </a:moveTo>
                  <a:cubicBezTo>
                    <a:pt x="2630805" y="1854024"/>
                    <a:pt x="2619375" y="1812114"/>
                    <a:pt x="2655570" y="1765441"/>
                  </a:cubicBezTo>
                  <a:cubicBezTo>
                    <a:pt x="2695575" y="1700671"/>
                    <a:pt x="2723197" y="1633044"/>
                    <a:pt x="2713672" y="1554939"/>
                  </a:cubicBezTo>
                  <a:cubicBezTo>
                    <a:pt x="2707005" y="1506361"/>
                    <a:pt x="2686050" y="1459689"/>
                    <a:pt x="2673668" y="1450164"/>
                  </a:cubicBezTo>
                  <a:cubicBezTo>
                    <a:pt x="2630805" y="1418731"/>
                    <a:pt x="2627947" y="1379679"/>
                    <a:pt x="2648903" y="1334911"/>
                  </a:cubicBezTo>
                  <a:cubicBezTo>
                    <a:pt x="2663190" y="1310146"/>
                    <a:pt x="2662238" y="1257759"/>
                    <a:pt x="2655570" y="1231089"/>
                  </a:cubicBezTo>
                  <a:cubicBezTo>
                    <a:pt x="2627947" y="1131076"/>
                    <a:pt x="2575560" y="1050114"/>
                    <a:pt x="2480310" y="1001536"/>
                  </a:cubicBezTo>
                  <a:cubicBezTo>
                    <a:pt x="2211705" y="870091"/>
                    <a:pt x="1816418" y="870091"/>
                    <a:pt x="1182052" y="964389"/>
                  </a:cubicBezTo>
                  <a:cubicBezTo>
                    <a:pt x="1154430" y="977724"/>
                    <a:pt x="998220" y="981534"/>
                    <a:pt x="886777" y="993916"/>
                  </a:cubicBezTo>
                  <a:cubicBezTo>
                    <a:pt x="867727" y="995821"/>
                    <a:pt x="863918" y="996774"/>
                    <a:pt x="865823" y="979629"/>
                  </a:cubicBezTo>
                  <a:cubicBezTo>
                    <a:pt x="871538" y="927241"/>
                    <a:pt x="869633" y="873901"/>
                    <a:pt x="901065" y="824371"/>
                  </a:cubicBezTo>
                  <a:cubicBezTo>
                    <a:pt x="929640" y="779604"/>
                    <a:pt x="949643" y="729121"/>
                    <a:pt x="973455" y="680544"/>
                  </a:cubicBezTo>
                  <a:cubicBezTo>
                    <a:pt x="973455" y="680544"/>
                    <a:pt x="973455" y="680544"/>
                    <a:pt x="973455" y="680544"/>
                  </a:cubicBezTo>
                  <a:cubicBezTo>
                    <a:pt x="978218" y="498616"/>
                    <a:pt x="982027" y="315736"/>
                    <a:pt x="985838" y="133809"/>
                  </a:cubicBezTo>
                  <a:cubicBezTo>
                    <a:pt x="985838" y="112854"/>
                    <a:pt x="990600" y="101424"/>
                    <a:pt x="1012508" y="103329"/>
                  </a:cubicBezTo>
                  <a:cubicBezTo>
                    <a:pt x="1002983" y="88089"/>
                    <a:pt x="995363" y="71896"/>
                    <a:pt x="983933" y="57609"/>
                  </a:cubicBezTo>
                  <a:cubicBezTo>
                    <a:pt x="929640" y="-12876"/>
                    <a:pt x="848677" y="-19544"/>
                    <a:pt x="784860" y="42369"/>
                  </a:cubicBezTo>
                  <a:cubicBezTo>
                    <a:pt x="751523" y="74754"/>
                    <a:pt x="729615" y="112854"/>
                    <a:pt x="716280" y="156669"/>
                  </a:cubicBezTo>
                  <a:cubicBezTo>
                    <a:pt x="698183" y="211914"/>
                    <a:pt x="681990" y="269064"/>
                    <a:pt x="649605" y="318594"/>
                  </a:cubicBezTo>
                  <a:cubicBezTo>
                    <a:pt x="519113" y="519571"/>
                    <a:pt x="387667" y="719596"/>
                    <a:pt x="258127" y="921526"/>
                  </a:cubicBezTo>
                  <a:cubicBezTo>
                    <a:pt x="224790" y="972961"/>
                    <a:pt x="182880" y="1020586"/>
                    <a:pt x="160020" y="1078689"/>
                  </a:cubicBezTo>
                  <a:cubicBezTo>
                    <a:pt x="109538" y="1207276"/>
                    <a:pt x="78105" y="1342531"/>
                    <a:pt x="40005" y="1474929"/>
                  </a:cubicBezTo>
                  <a:cubicBezTo>
                    <a:pt x="33338" y="1497789"/>
                    <a:pt x="26670" y="1517791"/>
                    <a:pt x="0" y="1522554"/>
                  </a:cubicBezTo>
                  <a:cubicBezTo>
                    <a:pt x="953" y="1526364"/>
                    <a:pt x="1905" y="1531126"/>
                    <a:pt x="3810" y="1534936"/>
                  </a:cubicBezTo>
                  <a:cubicBezTo>
                    <a:pt x="103823" y="1800684"/>
                    <a:pt x="203835" y="2065479"/>
                    <a:pt x="303848" y="2331226"/>
                  </a:cubicBezTo>
                  <a:cubicBezTo>
                    <a:pt x="423863" y="2650314"/>
                    <a:pt x="544830" y="2968449"/>
                    <a:pt x="664845" y="3287536"/>
                  </a:cubicBezTo>
                  <a:cubicBezTo>
                    <a:pt x="677227" y="3284679"/>
                    <a:pt x="688658" y="3282774"/>
                    <a:pt x="701040" y="3279916"/>
                  </a:cubicBezTo>
                  <a:cubicBezTo>
                    <a:pt x="801052" y="3250389"/>
                    <a:pt x="896302" y="3208479"/>
                    <a:pt x="992505" y="3169426"/>
                  </a:cubicBezTo>
                  <a:cubicBezTo>
                    <a:pt x="1109663" y="3121801"/>
                    <a:pt x="1229677" y="3062746"/>
                    <a:pt x="1344930" y="3009406"/>
                  </a:cubicBezTo>
                  <a:cubicBezTo>
                    <a:pt x="1480185" y="2930349"/>
                    <a:pt x="2380298" y="2584591"/>
                    <a:pt x="2436495" y="2568399"/>
                  </a:cubicBezTo>
                  <a:cubicBezTo>
                    <a:pt x="2484120" y="2551254"/>
                    <a:pt x="2536508" y="2534109"/>
                    <a:pt x="2579370" y="2518869"/>
                  </a:cubicBezTo>
                  <a:cubicBezTo>
                    <a:pt x="2617470" y="2505534"/>
                    <a:pt x="2642235" y="2476959"/>
                    <a:pt x="2651760" y="2436001"/>
                  </a:cubicBezTo>
                  <a:cubicBezTo>
                    <a:pt x="2670810" y="2353134"/>
                    <a:pt x="2670810" y="2275029"/>
                    <a:pt x="2594610" y="2215974"/>
                  </a:cubicBezTo>
                  <a:cubicBezTo>
                    <a:pt x="2682240" y="2173111"/>
                    <a:pt x="2707958" y="2135964"/>
                    <a:pt x="2700338" y="2056906"/>
                  </a:cubicBezTo>
                  <a:cubicBezTo>
                    <a:pt x="2696528" y="2003566"/>
                    <a:pt x="2688908" y="1947369"/>
                    <a:pt x="2660333" y="1901649"/>
                  </a:cubicBezTo>
                  <a:close/>
                </a:path>
              </a:pathLst>
            </a:custGeom>
            <a:solidFill>
              <a:srgbClr val="FD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5A17B86-3E9D-4DB4-9476-5E3D23B9B24E}"/>
                </a:ext>
              </a:extLst>
            </p:cNvPr>
            <p:cNvSpPr/>
            <p:nvPr/>
          </p:nvSpPr>
          <p:spPr>
            <a:xfrm>
              <a:off x="8393113" y="600488"/>
              <a:ext cx="1045795" cy="1919653"/>
            </a:xfrm>
            <a:custGeom>
              <a:avLst/>
              <a:gdLst>
                <a:gd name="connsiteX0" fmla="*/ 1460199 w 1604995"/>
                <a:gd name="connsiteY0" fmla="*/ 2946099 h 2946115"/>
                <a:gd name="connsiteX1" fmla="*/ 92409 w 1604995"/>
                <a:gd name="connsiteY1" fmla="*/ 2921334 h 2946115"/>
                <a:gd name="connsiteX2" fmla="*/ 16 w 1604995"/>
                <a:gd name="connsiteY2" fmla="*/ 2825131 h 2946115"/>
                <a:gd name="connsiteX3" fmla="*/ 48594 w 1604995"/>
                <a:gd name="connsiteY3" fmla="*/ 92409 h 2946115"/>
                <a:gd name="connsiteX4" fmla="*/ 144796 w 1604995"/>
                <a:gd name="connsiteY4" fmla="*/ 16 h 2946115"/>
                <a:gd name="connsiteX5" fmla="*/ 1512586 w 1604995"/>
                <a:gd name="connsiteY5" fmla="*/ 24781 h 2946115"/>
                <a:gd name="connsiteX6" fmla="*/ 1604979 w 1604995"/>
                <a:gd name="connsiteY6" fmla="*/ 120984 h 2946115"/>
                <a:gd name="connsiteX7" fmla="*/ 1555449 w 1604995"/>
                <a:gd name="connsiteY7" fmla="*/ 2853706 h 2946115"/>
                <a:gd name="connsiteX8" fmla="*/ 1460199 w 1604995"/>
                <a:gd name="connsiteY8" fmla="*/ 2946099 h 294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995" h="2946115">
                  <a:moveTo>
                    <a:pt x="1460199" y="2946099"/>
                  </a:moveTo>
                  <a:lnTo>
                    <a:pt x="92409" y="2921334"/>
                  </a:lnTo>
                  <a:cubicBezTo>
                    <a:pt x="40021" y="2920381"/>
                    <a:pt x="-936" y="2877519"/>
                    <a:pt x="16" y="2825131"/>
                  </a:cubicBezTo>
                  <a:lnTo>
                    <a:pt x="48594" y="92409"/>
                  </a:lnTo>
                  <a:cubicBezTo>
                    <a:pt x="49546" y="40021"/>
                    <a:pt x="92409" y="-936"/>
                    <a:pt x="144796" y="16"/>
                  </a:cubicBezTo>
                  <a:lnTo>
                    <a:pt x="1512586" y="24781"/>
                  </a:lnTo>
                  <a:cubicBezTo>
                    <a:pt x="1564974" y="25734"/>
                    <a:pt x="1605931" y="68596"/>
                    <a:pt x="1604979" y="120984"/>
                  </a:cubicBezTo>
                  <a:lnTo>
                    <a:pt x="1555449" y="2853706"/>
                  </a:lnTo>
                  <a:cubicBezTo>
                    <a:pt x="1554496" y="2906094"/>
                    <a:pt x="1511634" y="2947051"/>
                    <a:pt x="1460199" y="294609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7E4F2CAC-B241-493A-9018-12831F63637D}"/>
                </a:ext>
              </a:extLst>
            </p:cNvPr>
            <p:cNvSpPr/>
            <p:nvPr/>
          </p:nvSpPr>
          <p:spPr>
            <a:xfrm>
              <a:off x="8458911" y="789793"/>
              <a:ext cx="909854" cy="1477737"/>
            </a:xfrm>
            <a:custGeom>
              <a:avLst/>
              <a:gdLst>
                <a:gd name="connsiteX0" fmla="*/ 1320165 w 1396365"/>
                <a:gd name="connsiteY0" fmla="*/ 2267903 h 2267902"/>
                <a:gd name="connsiteX1" fmla="*/ 36195 w 1396365"/>
                <a:gd name="connsiteY1" fmla="*/ 2245043 h 2267902"/>
                <a:gd name="connsiteX2" fmla="*/ 0 w 1396365"/>
                <a:gd name="connsiteY2" fmla="*/ 2207895 h 2267902"/>
                <a:gd name="connsiteX3" fmla="*/ 39053 w 1396365"/>
                <a:gd name="connsiteY3" fmla="*/ 36195 h 2267902"/>
                <a:gd name="connsiteX4" fmla="*/ 76200 w 1396365"/>
                <a:gd name="connsiteY4" fmla="*/ 0 h 2267902"/>
                <a:gd name="connsiteX5" fmla="*/ 1360170 w 1396365"/>
                <a:gd name="connsiteY5" fmla="*/ 22860 h 2267902"/>
                <a:gd name="connsiteX6" fmla="*/ 1396365 w 1396365"/>
                <a:gd name="connsiteY6" fmla="*/ 60007 h 2267902"/>
                <a:gd name="connsiteX7" fmla="*/ 1357313 w 1396365"/>
                <a:gd name="connsiteY7" fmla="*/ 2231708 h 2267902"/>
                <a:gd name="connsiteX8" fmla="*/ 1320165 w 1396365"/>
                <a:gd name="connsiteY8" fmla="*/ 2267903 h 226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365" h="2267902">
                  <a:moveTo>
                    <a:pt x="1320165" y="2267903"/>
                  </a:moveTo>
                  <a:lnTo>
                    <a:pt x="36195" y="2245043"/>
                  </a:lnTo>
                  <a:cubicBezTo>
                    <a:pt x="16192" y="2245043"/>
                    <a:pt x="0" y="2227897"/>
                    <a:pt x="0" y="2207895"/>
                  </a:cubicBezTo>
                  <a:lnTo>
                    <a:pt x="39053" y="36195"/>
                  </a:lnTo>
                  <a:cubicBezTo>
                    <a:pt x="39053" y="16192"/>
                    <a:pt x="56197" y="0"/>
                    <a:pt x="76200" y="0"/>
                  </a:cubicBezTo>
                  <a:lnTo>
                    <a:pt x="1360170" y="22860"/>
                  </a:lnTo>
                  <a:cubicBezTo>
                    <a:pt x="1380173" y="22860"/>
                    <a:pt x="1396365" y="40005"/>
                    <a:pt x="1396365" y="60007"/>
                  </a:cubicBezTo>
                  <a:lnTo>
                    <a:pt x="1357313" y="2231708"/>
                  </a:lnTo>
                  <a:cubicBezTo>
                    <a:pt x="1356360" y="2251710"/>
                    <a:pt x="1340167" y="2267903"/>
                    <a:pt x="1320165" y="2267903"/>
                  </a:cubicBezTo>
                  <a:close/>
                </a:path>
              </a:pathLst>
            </a:custGeom>
            <a:solidFill>
              <a:srgbClr val="CD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02FAA8E-0BFF-4682-BD52-F5D8D5B40B43}"/>
                </a:ext>
              </a:extLst>
            </p:cNvPr>
            <p:cNvSpPr/>
            <p:nvPr/>
          </p:nvSpPr>
          <p:spPr>
            <a:xfrm>
              <a:off x="6317071" y="1517968"/>
              <a:ext cx="1940714" cy="1844831"/>
            </a:xfrm>
            <a:custGeom>
              <a:avLst/>
              <a:gdLst>
                <a:gd name="connsiteX0" fmla="*/ 2219357 w 2978438"/>
                <a:gd name="connsiteY0" fmla="*/ 5459 h 2831285"/>
                <a:gd name="connsiteX1" fmla="*/ 2265077 w 2978438"/>
                <a:gd name="connsiteY1" fmla="*/ 24509 h 2831285"/>
                <a:gd name="connsiteX2" fmla="*/ 2973737 w 2978438"/>
                <a:gd name="connsiteY2" fmla="*/ 1905696 h 2831285"/>
                <a:gd name="connsiteX3" fmla="*/ 2957544 w 2978438"/>
                <a:gd name="connsiteY3" fmla="*/ 1943796 h 2831285"/>
                <a:gd name="connsiteX4" fmla="*/ 627729 w 2978438"/>
                <a:gd name="connsiteY4" fmla="*/ 2822954 h 2831285"/>
                <a:gd name="connsiteX5" fmla="*/ 588677 w 2978438"/>
                <a:gd name="connsiteY5" fmla="*/ 2828669 h 2831285"/>
                <a:gd name="connsiteX6" fmla="*/ 361029 w 2978438"/>
                <a:gd name="connsiteY6" fmla="*/ 2400996 h 2831285"/>
                <a:gd name="connsiteX7" fmla="*/ 126714 w 2978438"/>
                <a:gd name="connsiteY7" fmla="*/ 1732341 h 2831285"/>
                <a:gd name="connsiteX8" fmla="*/ 36226 w 2978438"/>
                <a:gd name="connsiteY8" fmla="*/ 1268474 h 2831285"/>
                <a:gd name="connsiteX9" fmla="*/ 31 w 2978438"/>
                <a:gd name="connsiteY9" fmla="*/ 826514 h 2831285"/>
                <a:gd name="connsiteX10" fmla="*/ 7651 w 2978438"/>
                <a:gd name="connsiteY10" fmla="*/ 794129 h 2831285"/>
                <a:gd name="connsiteX11" fmla="*/ 40989 w 2978438"/>
                <a:gd name="connsiteY11" fmla="*/ 773173 h 2831285"/>
                <a:gd name="connsiteX12" fmla="*/ 2219357 w 2978438"/>
                <a:gd name="connsiteY12" fmla="*/ 5459 h 283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8438" h="2831285">
                  <a:moveTo>
                    <a:pt x="2219357" y="5459"/>
                  </a:moveTo>
                  <a:cubicBezTo>
                    <a:pt x="2244122" y="-4066"/>
                    <a:pt x="2258409" y="-3114"/>
                    <a:pt x="2265077" y="24509"/>
                  </a:cubicBezTo>
                  <a:cubicBezTo>
                    <a:pt x="2275554" y="32129"/>
                    <a:pt x="2957544" y="1867596"/>
                    <a:pt x="2973737" y="1905696"/>
                  </a:cubicBezTo>
                  <a:cubicBezTo>
                    <a:pt x="2982309" y="1926651"/>
                    <a:pt x="2980404" y="1935224"/>
                    <a:pt x="2957544" y="1943796"/>
                  </a:cubicBezTo>
                  <a:cubicBezTo>
                    <a:pt x="2807049" y="1998089"/>
                    <a:pt x="850614" y="2742944"/>
                    <a:pt x="627729" y="2822954"/>
                  </a:cubicBezTo>
                  <a:cubicBezTo>
                    <a:pt x="615347" y="2827716"/>
                    <a:pt x="602964" y="2835336"/>
                    <a:pt x="588677" y="2828669"/>
                  </a:cubicBezTo>
                  <a:cubicBezTo>
                    <a:pt x="504857" y="2690556"/>
                    <a:pt x="427704" y="2548634"/>
                    <a:pt x="361029" y="2400996"/>
                  </a:cubicBezTo>
                  <a:cubicBezTo>
                    <a:pt x="263874" y="2184779"/>
                    <a:pt x="184816" y="1962846"/>
                    <a:pt x="126714" y="1732341"/>
                  </a:cubicBezTo>
                  <a:cubicBezTo>
                    <a:pt x="87661" y="1578989"/>
                    <a:pt x="57181" y="1423731"/>
                    <a:pt x="36226" y="1268474"/>
                  </a:cubicBezTo>
                  <a:cubicBezTo>
                    <a:pt x="20986" y="1158936"/>
                    <a:pt x="31" y="863661"/>
                    <a:pt x="31" y="826514"/>
                  </a:cubicBezTo>
                  <a:cubicBezTo>
                    <a:pt x="31" y="815084"/>
                    <a:pt x="-921" y="803654"/>
                    <a:pt x="7651" y="794129"/>
                  </a:cubicBezTo>
                  <a:cubicBezTo>
                    <a:pt x="14319" y="779841"/>
                    <a:pt x="28606" y="777936"/>
                    <a:pt x="40989" y="773173"/>
                  </a:cubicBezTo>
                  <a:cubicBezTo>
                    <a:pt x="314357" y="675066"/>
                    <a:pt x="2105057" y="48321"/>
                    <a:pt x="2219357" y="545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EF35E923-79D5-4557-BC9B-3B5B30B143FD}"/>
                </a:ext>
              </a:extLst>
            </p:cNvPr>
            <p:cNvSpPr/>
            <p:nvPr/>
          </p:nvSpPr>
          <p:spPr>
            <a:xfrm>
              <a:off x="9780807" y="3331581"/>
              <a:ext cx="1136449" cy="987777"/>
            </a:xfrm>
            <a:custGeom>
              <a:avLst/>
              <a:gdLst>
                <a:gd name="connsiteX0" fmla="*/ 603980 w 1744122"/>
                <a:gd name="connsiteY0" fmla="*/ 1515955 h 1515954"/>
                <a:gd name="connsiteX1" fmla="*/ 18193 w 1744122"/>
                <a:gd name="connsiteY1" fmla="*/ 836822 h 1515954"/>
                <a:gd name="connsiteX2" fmla="*/ 24860 w 1744122"/>
                <a:gd name="connsiteY2" fmla="*/ 774910 h 1515954"/>
                <a:gd name="connsiteX3" fmla="*/ 1165003 w 1744122"/>
                <a:gd name="connsiteY3" fmla="*/ 8147 h 1515954"/>
                <a:gd name="connsiteX4" fmla="*/ 1203103 w 1744122"/>
                <a:gd name="connsiteY4" fmla="*/ 11958 h 1515954"/>
                <a:gd name="connsiteX5" fmla="*/ 1744123 w 1744122"/>
                <a:gd name="connsiteY5" fmla="*/ 619652 h 1515954"/>
                <a:gd name="connsiteX6" fmla="*/ 1651730 w 1744122"/>
                <a:gd name="connsiteY6" fmla="*/ 733000 h 1515954"/>
                <a:gd name="connsiteX7" fmla="*/ 684943 w 1744122"/>
                <a:gd name="connsiteY7" fmla="*/ 1478808 h 1515954"/>
                <a:gd name="connsiteX8" fmla="*/ 603980 w 1744122"/>
                <a:gd name="connsiteY8" fmla="*/ 1515955 h 151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4122" h="1515954">
                  <a:moveTo>
                    <a:pt x="603980" y="1515955"/>
                  </a:moveTo>
                  <a:cubicBezTo>
                    <a:pt x="458248" y="1343552"/>
                    <a:pt x="53435" y="876827"/>
                    <a:pt x="18193" y="836822"/>
                  </a:cubicBezTo>
                  <a:cubicBezTo>
                    <a:pt x="-7525" y="807295"/>
                    <a:pt x="-6572" y="797770"/>
                    <a:pt x="24860" y="774910"/>
                  </a:cubicBezTo>
                  <a:cubicBezTo>
                    <a:pt x="86773" y="728238"/>
                    <a:pt x="1084993" y="63392"/>
                    <a:pt x="1165003" y="8147"/>
                  </a:cubicBezTo>
                  <a:cubicBezTo>
                    <a:pt x="1181195" y="-3283"/>
                    <a:pt x="1188816" y="-3283"/>
                    <a:pt x="1203103" y="11958"/>
                  </a:cubicBezTo>
                  <a:cubicBezTo>
                    <a:pt x="1383125" y="214840"/>
                    <a:pt x="1564100" y="416770"/>
                    <a:pt x="1744123" y="619652"/>
                  </a:cubicBezTo>
                  <a:cubicBezTo>
                    <a:pt x="1724120" y="666325"/>
                    <a:pt x="1685068" y="698710"/>
                    <a:pt x="1651730" y="733000"/>
                  </a:cubicBezTo>
                  <a:cubicBezTo>
                    <a:pt x="1365028" y="1027322"/>
                    <a:pt x="1044988" y="1278783"/>
                    <a:pt x="684943" y="1478808"/>
                  </a:cubicBezTo>
                  <a:cubicBezTo>
                    <a:pt x="659225" y="1492142"/>
                    <a:pt x="634460" y="1510240"/>
                    <a:pt x="603980" y="151595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8264345B-0415-4065-986A-B7ADEA96D2F5}"/>
                </a:ext>
              </a:extLst>
            </p:cNvPr>
            <p:cNvSpPr/>
            <p:nvPr/>
          </p:nvSpPr>
          <p:spPr>
            <a:xfrm>
              <a:off x="9074897" y="1948024"/>
              <a:ext cx="1306749" cy="1894064"/>
            </a:xfrm>
            <a:custGeom>
              <a:avLst/>
              <a:gdLst>
                <a:gd name="connsiteX0" fmla="*/ 2005485 w 2005484"/>
                <a:gd name="connsiteY0" fmla="*/ 2294387 h 2906844"/>
                <a:gd name="connsiteX1" fmla="*/ 1502564 w 2005484"/>
                <a:gd name="connsiteY1" fmla="*/ 2638239 h 2906844"/>
                <a:gd name="connsiteX2" fmla="*/ 1095847 w 2005484"/>
                <a:gd name="connsiteY2" fmla="*/ 2906845 h 2906844"/>
                <a:gd name="connsiteX3" fmla="*/ 725324 w 2005484"/>
                <a:gd name="connsiteY3" fmla="*/ 2624904 h 2906844"/>
                <a:gd name="connsiteX4" fmla="*/ 351944 w 2005484"/>
                <a:gd name="connsiteY4" fmla="*/ 2177229 h 2906844"/>
                <a:gd name="connsiteX5" fmla="*/ 249074 w 2005484"/>
                <a:gd name="connsiteY5" fmla="*/ 2015304 h 2906844"/>
                <a:gd name="connsiteX6" fmla="*/ 227167 w 2005484"/>
                <a:gd name="connsiteY6" fmla="*/ 1910529 h 2906844"/>
                <a:gd name="connsiteX7" fmla="*/ 220499 w 2005484"/>
                <a:gd name="connsiteY7" fmla="*/ 1660974 h 2906844"/>
                <a:gd name="connsiteX8" fmla="*/ 201449 w 2005484"/>
                <a:gd name="connsiteY8" fmla="*/ 1409514 h 2906844"/>
                <a:gd name="connsiteX9" fmla="*/ 320512 w 2005484"/>
                <a:gd name="connsiteY9" fmla="*/ 1135194 h 2906844"/>
                <a:gd name="connsiteX10" fmla="*/ 329084 w 2005484"/>
                <a:gd name="connsiteY10" fmla="*/ 1108524 h 2906844"/>
                <a:gd name="connsiteX11" fmla="*/ 238597 w 2005484"/>
                <a:gd name="connsiteY11" fmla="*/ 865637 h 2906844"/>
                <a:gd name="connsiteX12" fmla="*/ 210974 w 2005484"/>
                <a:gd name="connsiteY12" fmla="*/ 813249 h 2906844"/>
                <a:gd name="connsiteX13" fmla="*/ 88102 w 2005484"/>
                <a:gd name="connsiteY13" fmla="*/ 479874 h 2906844"/>
                <a:gd name="connsiteX14" fmla="*/ 12855 w 2005484"/>
                <a:gd name="connsiteY14" fmla="*/ 237939 h 2906844"/>
                <a:gd name="connsiteX15" fmla="*/ 472 w 2005484"/>
                <a:gd name="connsiteY15" fmla="*/ 117924 h 2906844"/>
                <a:gd name="connsiteX16" fmla="*/ 108105 w 2005484"/>
                <a:gd name="connsiteY16" fmla="*/ 3624 h 2906844"/>
                <a:gd name="connsiteX17" fmla="*/ 188114 w 2005484"/>
                <a:gd name="connsiteY17" fmla="*/ 767 h 2906844"/>
                <a:gd name="connsiteX18" fmla="*/ 284317 w 2005484"/>
                <a:gd name="connsiteY18" fmla="*/ 69347 h 2906844"/>
                <a:gd name="connsiteX19" fmla="*/ 410999 w 2005484"/>
                <a:gd name="connsiteY19" fmla="*/ 318902 h 2906844"/>
                <a:gd name="connsiteX20" fmla="*/ 474817 w 2005484"/>
                <a:gd name="connsiteY20" fmla="*/ 467492 h 2906844"/>
                <a:gd name="connsiteX21" fmla="*/ 664364 w 2005484"/>
                <a:gd name="connsiteY21" fmla="*/ 835157 h 2906844"/>
                <a:gd name="connsiteX22" fmla="*/ 689130 w 2005484"/>
                <a:gd name="connsiteY22" fmla="*/ 841824 h 2906844"/>
                <a:gd name="connsiteX23" fmla="*/ 758662 w 2005484"/>
                <a:gd name="connsiteY23" fmla="*/ 815154 h 2906844"/>
                <a:gd name="connsiteX24" fmla="*/ 940589 w 2005484"/>
                <a:gd name="connsiteY24" fmla="*/ 830394 h 2906844"/>
                <a:gd name="connsiteX25" fmla="*/ 987262 w 2005484"/>
                <a:gd name="connsiteY25" fmla="*/ 857064 h 2906844"/>
                <a:gd name="connsiteX26" fmla="*/ 1163474 w 2005484"/>
                <a:gd name="connsiteY26" fmla="*/ 918024 h 2906844"/>
                <a:gd name="connsiteX27" fmla="*/ 1332067 w 2005484"/>
                <a:gd name="connsiteY27" fmla="*/ 979937 h 2906844"/>
                <a:gd name="connsiteX28" fmla="*/ 1627342 w 2005484"/>
                <a:gd name="connsiteY28" fmla="*/ 1078997 h 2906844"/>
                <a:gd name="connsiteX29" fmla="*/ 1854037 w 2005484"/>
                <a:gd name="connsiteY29" fmla="*/ 1292357 h 2906844"/>
                <a:gd name="connsiteX30" fmla="*/ 1879755 w 2005484"/>
                <a:gd name="connsiteY30" fmla="*/ 1525719 h 2906844"/>
                <a:gd name="connsiteX31" fmla="*/ 1927380 w 2005484"/>
                <a:gd name="connsiteY31" fmla="*/ 2072454 h 2906844"/>
                <a:gd name="connsiteX32" fmla="*/ 2005485 w 2005484"/>
                <a:gd name="connsiteY32" fmla="*/ 2294387 h 290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5484" h="2906844">
                  <a:moveTo>
                    <a:pt x="2005485" y="2294387"/>
                  </a:moveTo>
                  <a:cubicBezTo>
                    <a:pt x="1837844" y="2408687"/>
                    <a:pt x="1670205" y="2523939"/>
                    <a:pt x="1502564" y="2638239"/>
                  </a:cubicBezTo>
                  <a:cubicBezTo>
                    <a:pt x="1371119" y="2727775"/>
                    <a:pt x="1229197" y="2818262"/>
                    <a:pt x="1095847" y="2906845"/>
                  </a:cubicBezTo>
                  <a:cubicBezTo>
                    <a:pt x="1025362" y="2854457"/>
                    <a:pt x="855817" y="2739204"/>
                    <a:pt x="725324" y="2624904"/>
                  </a:cubicBezTo>
                  <a:cubicBezTo>
                    <a:pt x="577687" y="2495364"/>
                    <a:pt x="465292" y="2336297"/>
                    <a:pt x="351944" y="2177229"/>
                  </a:cubicBezTo>
                  <a:cubicBezTo>
                    <a:pt x="314797" y="2124842"/>
                    <a:pt x="271934" y="2076264"/>
                    <a:pt x="249074" y="2015304"/>
                  </a:cubicBezTo>
                  <a:cubicBezTo>
                    <a:pt x="235739" y="1981014"/>
                    <a:pt x="229072" y="1945772"/>
                    <a:pt x="227167" y="1910529"/>
                  </a:cubicBezTo>
                  <a:cubicBezTo>
                    <a:pt x="223357" y="1827662"/>
                    <a:pt x="224309" y="1743842"/>
                    <a:pt x="220499" y="1660974"/>
                  </a:cubicBezTo>
                  <a:cubicBezTo>
                    <a:pt x="216689" y="1577154"/>
                    <a:pt x="209069" y="1493334"/>
                    <a:pt x="201449" y="1409514"/>
                  </a:cubicBezTo>
                  <a:cubicBezTo>
                    <a:pt x="191924" y="1296167"/>
                    <a:pt x="209069" y="1195202"/>
                    <a:pt x="320512" y="1135194"/>
                  </a:cubicBezTo>
                  <a:cubicBezTo>
                    <a:pt x="332894" y="1128527"/>
                    <a:pt x="334799" y="1121859"/>
                    <a:pt x="329084" y="1108524"/>
                  </a:cubicBezTo>
                  <a:cubicBezTo>
                    <a:pt x="298605" y="1027562"/>
                    <a:pt x="268124" y="946599"/>
                    <a:pt x="238597" y="865637"/>
                  </a:cubicBezTo>
                  <a:cubicBezTo>
                    <a:pt x="221452" y="852302"/>
                    <a:pt x="217642" y="831347"/>
                    <a:pt x="210974" y="813249"/>
                  </a:cubicBezTo>
                  <a:cubicBezTo>
                    <a:pt x="170017" y="701807"/>
                    <a:pt x="129059" y="591317"/>
                    <a:pt x="88102" y="479874"/>
                  </a:cubicBezTo>
                  <a:cubicBezTo>
                    <a:pt x="62384" y="399864"/>
                    <a:pt x="34762" y="319854"/>
                    <a:pt x="12855" y="237939"/>
                  </a:cubicBezTo>
                  <a:cubicBezTo>
                    <a:pt x="2377" y="198887"/>
                    <a:pt x="-1433" y="157929"/>
                    <a:pt x="472" y="117924"/>
                  </a:cubicBezTo>
                  <a:cubicBezTo>
                    <a:pt x="4282" y="55059"/>
                    <a:pt x="45239" y="10292"/>
                    <a:pt x="108105" y="3624"/>
                  </a:cubicBezTo>
                  <a:cubicBezTo>
                    <a:pt x="134774" y="767"/>
                    <a:pt x="161444" y="-1138"/>
                    <a:pt x="188114" y="767"/>
                  </a:cubicBezTo>
                  <a:cubicBezTo>
                    <a:pt x="236692" y="3624"/>
                    <a:pt x="263362" y="30294"/>
                    <a:pt x="284317" y="69347"/>
                  </a:cubicBezTo>
                  <a:cubicBezTo>
                    <a:pt x="329084" y="151262"/>
                    <a:pt x="370994" y="235082"/>
                    <a:pt x="410999" y="318902"/>
                  </a:cubicBezTo>
                  <a:cubicBezTo>
                    <a:pt x="428144" y="370337"/>
                    <a:pt x="463387" y="413199"/>
                    <a:pt x="474817" y="467492"/>
                  </a:cubicBezTo>
                  <a:cubicBezTo>
                    <a:pt x="527205" y="596079"/>
                    <a:pt x="601499" y="713237"/>
                    <a:pt x="664364" y="835157"/>
                  </a:cubicBezTo>
                  <a:cubicBezTo>
                    <a:pt x="671032" y="847539"/>
                    <a:pt x="677699" y="846587"/>
                    <a:pt x="689130" y="841824"/>
                  </a:cubicBezTo>
                  <a:cubicBezTo>
                    <a:pt x="711989" y="832299"/>
                    <a:pt x="734849" y="823727"/>
                    <a:pt x="758662" y="815154"/>
                  </a:cubicBezTo>
                  <a:cubicBezTo>
                    <a:pt x="821527" y="793247"/>
                    <a:pt x="882487" y="799914"/>
                    <a:pt x="940589" y="830394"/>
                  </a:cubicBezTo>
                  <a:cubicBezTo>
                    <a:pt x="956782" y="838967"/>
                    <a:pt x="973927" y="845634"/>
                    <a:pt x="987262" y="857064"/>
                  </a:cubicBezTo>
                  <a:cubicBezTo>
                    <a:pt x="1038697" y="898974"/>
                    <a:pt x="1096799" y="915167"/>
                    <a:pt x="1163474" y="918024"/>
                  </a:cubicBezTo>
                  <a:cubicBezTo>
                    <a:pt x="1225387" y="919929"/>
                    <a:pt x="1281585" y="947552"/>
                    <a:pt x="1332067" y="979937"/>
                  </a:cubicBezTo>
                  <a:cubicBezTo>
                    <a:pt x="1422555" y="1037087"/>
                    <a:pt x="1520662" y="1066614"/>
                    <a:pt x="1627342" y="1078997"/>
                  </a:cubicBezTo>
                  <a:cubicBezTo>
                    <a:pt x="1758787" y="1093284"/>
                    <a:pt x="1824510" y="1162817"/>
                    <a:pt x="1854037" y="1292357"/>
                  </a:cubicBezTo>
                  <a:cubicBezTo>
                    <a:pt x="1871182" y="1369509"/>
                    <a:pt x="1872135" y="1448567"/>
                    <a:pt x="1879755" y="1525719"/>
                  </a:cubicBezTo>
                  <a:cubicBezTo>
                    <a:pt x="1896899" y="1707647"/>
                    <a:pt x="1902614" y="1890527"/>
                    <a:pt x="1927380" y="2072454"/>
                  </a:cubicBezTo>
                  <a:cubicBezTo>
                    <a:pt x="1940714" y="2151512"/>
                    <a:pt x="1967385" y="2224854"/>
                    <a:pt x="2005485" y="2294387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75C6DDD8-B67F-468D-B6B7-35A39B201414}"/>
                </a:ext>
              </a:extLst>
            </p:cNvPr>
            <p:cNvSpPr/>
            <p:nvPr/>
          </p:nvSpPr>
          <p:spPr>
            <a:xfrm>
              <a:off x="10152751" y="1107758"/>
              <a:ext cx="209372" cy="83446"/>
            </a:xfrm>
            <a:custGeom>
              <a:avLst/>
              <a:gdLst>
                <a:gd name="connsiteX0" fmla="*/ 145548 w 321326"/>
                <a:gd name="connsiteY0" fmla="*/ 1600 h 128066"/>
                <a:gd name="connsiteX1" fmla="*/ 302711 w 321326"/>
                <a:gd name="connsiteY1" fmla="*/ 11125 h 128066"/>
                <a:gd name="connsiteX2" fmla="*/ 316046 w 321326"/>
                <a:gd name="connsiteY2" fmla="*/ 36842 h 128066"/>
                <a:gd name="connsiteX3" fmla="*/ 8388 w 321326"/>
                <a:gd name="connsiteY3" fmla="*/ 53035 h 128066"/>
                <a:gd name="connsiteX4" fmla="*/ 18866 w 321326"/>
                <a:gd name="connsiteY4" fmla="*/ 22555 h 128066"/>
                <a:gd name="connsiteX5" fmla="*/ 145548 w 321326"/>
                <a:gd name="connsiteY5" fmla="*/ 1600 h 1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326" h="128066">
                  <a:moveTo>
                    <a:pt x="145548" y="1600"/>
                  </a:moveTo>
                  <a:cubicBezTo>
                    <a:pt x="212223" y="-3163"/>
                    <a:pt x="257943" y="3505"/>
                    <a:pt x="302711" y="11125"/>
                  </a:cubicBezTo>
                  <a:cubicBezTo>
                    <a:pt x="316998" y="13982"/>
                    <a:pt x="328428" y="16840"/>
                    <a:pt x="316046" y="36842"/>
                  </a:cubicBezTo>
                  <a:cubicBezTo>
                    <a:pt x="244608" y="151142"/>
                    <a:pt x="87446" y="159715"/>
                    <a:pt x="8388" y="53035"/>
                  </a:cubicBezTo>
                  <a:cubicBezTo>
                    <a:pt x="-4947" y="34937"/>
                    <a:pt x="-3042" y="28270"/>
                    <a:pt x="18866" y="22555"/>
                  </a:cubicBezTo>
                  <a:cubicBezTo>
                    <a:pt x="67443" y="10172"/>
                    <a:pt x="116021" y="2552"/>
                    <a:pt x="145548" y="1600"/>
                  </a:cubicBezTo>
                  <a:close/>
                </a:path>
              </a:pathLst>
            </a:custGeom>
            <a:solidFill>
              <a:srgbClr val="FEFE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CBE0556C-58DF-432E-9F15-BAFC30656234}"/>
                </a:ext>
              </a:extLst>
            </p:cNvPr>
            <p:cNvSpPr/>
            <p:nvPr/>
          </p:nvSpPr>
          <p:spPr>
            <a:xfrm>
              <a:off x="8597934" y="1139470"/>
              <a:ext cx="635532" cy="635895"/>
            </a:xfrm>
            <a:custGeom>
              <a:avLst/>
              <a:gdLst>
                <a:gd name="connsiteX0" fmla="*/ 169545 w 975359"/>
                <a:gd name="connsiteY0" fmla="*/ 667307 h 975916"/>
                <a:gd name="connsiteX1" fmla="*/ 170497 w 975359"/>
                <a:gd name="connsiteY1" fmla="*/ 420609 h 975916"/>
                <a:gd name="connsiteX2" fmla="*/ 133350 w 975359"/>
                <a:gd name="connsiteY2" fmla="*/ 384415 h 975916"/>
                <a:gd name="connsiteX3" fmla="*/ 32385 w 975359"/>
                <a:gd name="connsiteY3" fmla="*/ 381557 h 975916"/>
                <a:gd name="connsiteX4" fmla="*/ 0 w 975359"/>
                <a:gd name="connsiteY4" fmla="*/ 350124 h 975916"/>
                <a:gd name="connsiteX5" fmla="*/ 5715 w 975359"/>
                <a:gd name="connsiteY5" fmla="*/ 100570 h 975916"/>
                <a:gd name="connsiteX6" fmla="*/ 27622 w 975359"/>
                <a:gd name="connsiteY6" fmla="*/ 72947 h 975916"/>
                <a:gd name="connsiteX7" fmla="*/ 432435 w 975359"/>
                <a:gd name="connsiteY7" fmla="*/ 2462 h 975916"/>
                <a:gd name="connsiteX8" fmla="*/ 787718 w 975359"/>
                <a:gd name="connsiteY8" fmla="*/ 51039 h 975916"/>
                <a:gd name="connsiteX9" fmla="*/ 942975 w 975359"/>
                <a:gd name="connsiteY9" fmla="*/ 82472 h 975916"/>
                <a:gd name="connsiteX10" fmla="*/ 975360 w 975359"/>
                <a:gd name="connsiteY10" fmla="*/ 118667 h 975916"/>
                <a:gd name="connsiteX11" fmla="*/ 973455 w 975359"/>
                <a:gd name="connsiteY11" fmla="*/ 361554 h 975916"/>
                <a:gd name="connsiteX12" fmla="*/ 941070 w 975359"/>
                <a:gd name="connsiteY12" fmla="*/ 393940 h 975916"/>
                <a:gd name="connsiteX13" fmla="*/ 829628 w 975359"/>
                <a:gd name="connsiteY13" fmla="*/ 392987 h 975916"/>
                <a:gd name="connsiteX14" fmla="*/ 802005 w 975359"/>
                <a:gd name="connsiteY14" fmla="*/ 421562 h 975916"/>
                <a:gd name="connsiteX15" fmla="*/ 797243 w 975359"/>
                <a:gd name="connsiteY15" fmla="*/ 799704 h 975916"/>
                <a:gd name="connsiteX16" fmla="*/ 792480 w 975359"/>
                <a:gd name="connsiteY16" fmla="*/ 941627 h 975916"/>
                <a:gd name="connsiteX17" fmla="*/ 755332 w 975359"/>
                <a:gd name="connsiteY17" fmla="*/ 975917 h 975916"/>
                <a:gd name="connsiteX18" fmla="*/ 256222 w 975359"/>
                <a:gd name="connsiteY18" fmla="*/ 969250 h 975916"/>
                <a:gd name="connsiteX19" fmla="*/ 249555 w 975359"/>
                <a:gd name="connsiteY19" fmla="*/ 969250 h 975916"/>
                <a:gd name="connsiteX20" fmla="*/ 164782 w 975359"/>
                <a:gd name="connsiteY20" fmla="*/ 880667 h 975916"/>
                <a:gd name="connsiteX21" fmla="*/ 164782 w 975359"/>
                <a:gd name="connsiteY21" fmla="*/ 668259 h 975916"/>
                <a:gd name="connsiteX22" fmla="*/ 169545 w 975359"/>
                <a:gd name="connsiteY22" fmla="*/ 667307 h 97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75359" h="975916">
                  <a:moveTo>
                    <a:pt x="169545" y="667307"/>
                  </a:moveTo>
                  <a:cubicBezTo>
                    <a:pt x="169545" y="585392"/>
                    <a:pt x="167640" y="502524"/>
                    <a:pt x="170497" y="420609"/>
                  </a:cubicBezTo>
                  <a:cubicBezTo>
                    <a:pt x="171450" y="389177"/>
                    <a:pt x="161925" y="382509"/>
                    <a:pt x="133350" y="384415"/>
                  </a:cubicBezTo>
                  <a:cubicBezTo>
                    <a:pt x="100013" y="386320"/>
                    <a:pt x="65722" y="381557"/>
                    <a:pt x="32385" y="381557"/>
                  </a:cubicBezTo>
                  <a:cubicBezTo>
                    <a:pt x="9525" y="381557"/>
                    <a:pt x="0" y="372984"/>
                    <a:pt x="0" y="350124"/>
                  </a:cubicBezTo>
                  <a:cubicBezTo>
                    <a:pt x="953" y="267257"/>
                    <a:pt x="-953" y="183437"/>
                    <a:pt x="5715" y="100570"/>
                  </a:cubicBezTo>
                  <a:cubicBezTo>
                    <a:pt x="6668" y="84377"/>
                    <a:pt x="11430" y="75804"/>
                    <a:pt x="27622" y="72947"/>
                  </a:cubicBezTo>
                  <a:cubicBezTo>
                    <a:pt x="162878" y="52945"/>
                    <a:pt x="295275" y="15797"/>
                    <a:pt x="432435" y="2462"/>
                  </a:cubicBezTo>
                  <a:cubicBezTo>
                    <a:pt x="554355" y="-9921"/>
                    <a:pt x="670560" y="27227"/>
                    <a:pt x="787718" y="51039"/>
                  </a:cubicBezTo>
                  <a:cubicBezTo>
                    <a:pt x="839153" y="61517"/>
                    <a:pt x="890588" y="72947"/>
                    <a:pt x="942975" y="82472"/>
                  </a:cubicBezTo>
                  <a:cubicBezTo>
                    <a:pt x="965835" y="86282"/>
                    <a:pt x="975360" y="93902"/>
                    <a:pt x="975360" y="118667"/>
                  </a:cubicBezTo>
                  <a:cubicBezTo>
                    <a:pt x="973455" y="199629"/>
                    <a:pt x="973455" y="280592"/>
                    <a:pt x="973455" y="361554"/>
                  </a:cubicBezTo>
                  <a:cubicBezTo>
                    <a:pt x="973455" y="383462"/>
                    <a:pt x="964882" y="394892"/>
                    <a:pt x="941070" y="393940"/>
                  </a:cubicBezTo>
                  <a:cubicBezTo>
                    <a:pt x="903922" y="392987"/>
                    <a:pt x="866775" y="394892"/>
                    <a:pt x="829628" y="392987"/>
                  </a:cubicBezTo>
                  <a:cubicBezTo>
                    <a:pt x="806768" y="392034"/>
                    <a:pt x="802005" y="399654"/>
                    <a:pt x="802005" y="421562"/>
                  </a:cubicBezTo>
                  <a:cubicBezTo>
                    <a:pt x="801053" y="547292"/>
                    <a:pt x="799147" y="673975"/>
                    <a:pt x="797243" y="799704"/>
                  </a:cubicBezTo>
                  <a:cubicBezTo>
                    <a:pt x="796290" y="847329"/>
                    <a:pt x="792480" y="894002"/>
                    <a:pt x="792480" y="941627"/>
                  </a:cubicBezTo>
                  <a:cubicBezTo>
                    <a:pt x="792480" y="969250"/>
                    <a:pt x="781050" y="975917"/>
                    <a:pt x="755332" y="975917"/>
                  </a:cubicBezTo>
                  <a:cubicBezTo>
                    <a:pt x="588645" y="975917"/>
                    <a:pt x="421957" y="974965"/>
                    <a:pt x="256222" y="969250"/>
                  </a:cubicBezTo>
                  <a:cubicBezTo>
                    <a:pt x="254318" y="969250"/>
                    <a:pt x="251460" y="969250"/>
                    <a:pt x="249555" y="969250"/>
                  </a:cubicBezTo>
                  <a:cubicBezTo>
                    <a:pt x="164782" y="967345"/>
                    <a:pt x="164782" y="967345"/>
                    <a:pt x="164782" y="880667"/>
                  </a:cubicBezTo>
                  <a:cubicBezTo>
                    <a:pt x="164782" y="810182"/>
                    <a:pt x="164782" y="738745"/>
                    <a:pt x="164782" y="668259"/>
                  </a:cubicBezTo>
                  <a:cubicBezTo>
                    <a:pt x="165735" y="667307"/>
                    <a:pt x="167640" y="667307"/>
                    <a:pt x="169545" y="667307"/>
                  </a:cubicBezTo>
                  <a:close/>
                </a:path>
              </a:pathLst>
            </a:custGeom>
            <a:solidFill>
              <a:srgbClr val="FE5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9AD4156-4090-4F12-9175-031E10CDF925}"/>
                </a:ext>
              </a:extLst>
            </p:cNvPr>
            <p:cNvSpPr/>
            <p:nvPr/>
          </p:nvSpPr>
          <p:spPr>
            <a:xfrm>
              <a:off x="8820736" y="1893900"/>
              <a:ext cx="185604" cy="184964"/>
            </a:xfrm>
            <a:custGeom>
              <a:avLst/>
              <a:gdLst>
                <a:gd name="connsiteX0" fmla="*/ 11 w 284849"/>
                <a:gd name="connsiteY0" fmla="*/ 139076 h 283866"/>
                <a:gd name="connsiteX1" fmla="*/ 142886 w 284849"/>
                <a:gd name="connsiteY1" fmla="*/ 11 h 283866"/>
                <a:gd name="connsiteX2" fmla="*/ 284808 w 284849"/>
                <a:gd name="connsiteY2" fmla="*/ 143838 h 283866"/>
                <a:gd name="connsiteX3" fmla="*/ 140981 w 284849"/>
                <a:gd name="connsiteY3" fmla="*/ 283856 h 283866"/>
                <a:gd name="connsiteX4" fmla="*/ 11 w 284849"/>
                <a:gd name="connsiteY4" fmla="*/ 139076 h 28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849" h="283866">
                  <a:moveTo>
                    <a:pt x="11" y="139076"/>
                  </a:moveTo>
                  <a:cubicBezTo>
                    <a:pt x="963" y="60019"/>
                    <a:pt x="62876" y="-942"/>
                    <a:pt x="142886" y="11"/>
                  </a:cubicBezTo>
                  <a:cubicBezTo>
                    <a:pt x="222896" y="11"/>
                    <a:pt x="286713" y="65733"/>
                    <a:pt x="284808" y="143838"/>
                  </a:cubicBezTo>
                  <a:cubicBezTo>
                    <a:pt x="282903" y="220991"/>
                    <a:pt x="218133" y="284808"/>
                    <a:pt x="140981" y="283856"/>
                  </a:cubicBezTo>
                  <a:cubicBezTo>
                    <a:pt x="61923" y="282903"/>
                    <a:pt x="-942" y="219086"/>
                    <a:pt x="11" y="13907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384BE7F1-4442-45F7-B29C-2A7D7BB7EF17}"/>
                </a:ext>
              </a:extLst>
            </p:cNvPr>
            <p:cNvSpPr/>
            <p:nvPr/>
          </p:nvSpPr>
          <p:spPr>
            <a:xfrm>
              <a:off x="8815683" y="1192495"/>
              <a:ext cx="200841" cy="78879"/>
            </a:xfrm>
            <a:custGeom>
              <a:avLst/>
              <a:gdLst>
                <a:gd name="connsiteX0" fmla="*/ 156355 w 308233"/>
                <a:gd name="connsiteY0" fmla="*/ 140 h 121056"/>
                <a:gd name="connsiteX1" fmla="*/ 290658 w 308233"/>
                <a:gd name="connsiteY1" fmla="*/ 17285 h 121056"/>
                <a:gd name="connsiteX2" fmla="*/ 300183 w 308233"/>
                <a:gd name="connsiteY2" fmla="*/ 45860 h 121056"/>
                <a:gd name="connsiteX3" fmla="*/ 5860 w 308233"/>
                <a:gd name="connsiteY3" fmla="*/ 38240 h 121056"/>
                <a:gd name="connsiteX4" fmla="*/ 15385 w 308233"/>
                <a:gd name="connsiteY4" fmla="*/ 14428 h 121056"/>
                <a:gd name="connsiteX5" fmla="*/ 156355 w 308233"/>
                <a:gd name="connsiteY5" fmla="*/ 140 h 12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233" h="121056">
                  <a:moveTo>
                    <a:pt x="156355" y="140"/>
                  </a:moveTo>
                  <a:cubicBezTo>
                    <a:pt x="195408" y="-812"/>
                    <a:pt x="243033" y="5855"/>
                    <a:pt x="290658" y="17285"/>
                  </a:cubicBezTo>
                  <a:cubicBezTo>
                    <a:pt x="311612" y="22048"/>
                    <a:pt x="312565" y="29668"/>
                    <a:pt x="300183" y="45860"/>
                  </a:cubicBezTo>
                  <a:cubicBezTo>
                    <a:pt x="226840" y="149683"/>
                    <a:pt x="76345" y="144920"/>
                    <a:pt x="5860" y="38240"/>
                  </a:cubicBezTo>
                  <a:cubicBezTo>
                    <a:pt x="-4617" y="22048"/>
                    <a:pt x="-807" y="18238"/>
                    <a:pt x="15385" y="14428"/>
                  </a:cubicBezTo>
                  <a:cubicBezTo>
                    <a:pt x="59200" y="2998"/>
                    <a:pt x="103015" y="-812"/>
                    <a:pt x="156355" y="140"/>
                  </a:cubicBezTo>
                  <a:close/>
                </a:path>
              </a:pathLst>
            </a:custGeom>
            <a:solidFill>
              <a:srgbClr val="FEFE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10FF7211-53AE-490E-8DC7-6618B3C3D960}"/>
                </a:ext>
              </a:extLst>
            </p:cNvPr>
            <p:cNvSpPr/>
            <p:nvPr/>
          </p:nvSpPr>
          <p:spPr>
            <a:xfrm>
              <a:off x="8879065" y="1951626"/>
              <a:ext cx="67046" cy="67668"/>
            </a:xfrm>
            <a:custGeom>
              <a:avLst/>
              <a:gdLst>
                <a:gd name="connsiteX0" fmla="*/ 102898 w 102897"/>
                <a:gd name="connsiteY0" fmla="*/ 51435 h 103851"/>
                <a:gd name="connsiteX1" fmla="*/ 53368 w 102897"/>
                <a:gd name="connsiteY1" fmla="*/ 103822 h 103851"/>
                <a:gd name="connsiteX2" fmla="*/ 28 w 102897"/>
                <a:gd name="connsiteY2" fmla="*/ 54292 h 103851"/>
                <a:gd name="connsiteX3" fmla="*/ 51463 w 102897"/>
                <a:gd name="connsiteY3" fmla="*/ 0 h 103851"/>
                <a:gd name="connsiteX4" fmla="*/ 102898 w 102897"/>
                <a:gd name="connsiteY4" fmla="*/ 51435 h 10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97" h="103851">
                  <a:moveTo>
                    <a:pt x="102898" y="51435"/>
                  </a:moveTo>
                  <a:cubicBezTo>
                    <a:pt x="102898" y="80010"/>
                    <a:pt x="81943" y="102870"/>
                    <a:pt x="53368" y="103822"/>
                  </a:cubicBezTo>
                  <a:cubicBezTo>
                    <a:pt x="25745" y="104775"/>
                    <a:pt x="1933" y="81915"/>
                    <a:pt x="28" y="54292"/>
                  </a:cubicBezTo>
                  <a:cubicBezTo>
                    <a:pt x="-925" y="24765"/>
                    <a:pt x="22888" y="0"/>
                    <a:pt x="51463" y="0"/>
                  </a:cubicBezTo>
                  <a:cubicBezTo>
                    <a:pt x="79085" y="0"/>
                    <a:pt x="102898" y="23813"/>
                    <a:pt x="102898" y="51435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3" name="Graphic 123">
            <a:extLst>
              <a:ext uri="{FF2B5EF4-FFF2-40B4-BE49-F238E27FC236}">
                <a16:creationId xmlns:a16="http://schemas.microsoft.com/office/drawing/2014/main" id="{BB05EFB1-70FC-4062-B456-C782F42451D2}"/>
              </a:ext>
            </a:extLst>
          </p:cNvPr>
          <p:cNvGrpSpPr/>
          <p:nvPr/>
        </p:nvGrpSpPr>
        <p:grpSpPr>
          <a:xfrm>
            <a:off x="9462068" y="5528170"/>
            <a:ext cx="2273773" cy="942601"/>
            <a:chOff x="7021368" y="1567879"/>
            <a:chExt cx="1889175" cy="783164"/>
          </a:xfrm>
          <a:solidFill>
            <a:schemeClr val="accent2"/>
          </a:solidFill>
        </p:grpSpPr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D8CD5D68-FA65-4AB3-8A6A-FFDEF2F1C15A}"/>
                </a:ext>
              </a:extLst>
            </p:cNvPr>
            <p:cNvSpPr/>
            <p:nvPr/>
          </p:nvSpPr>
          <p:spPr>
            <a:xfrm>
              <a:off x="7570457" y="2115900"/>
              <a:ext cx="860341" cy="112535"/>
            </a:xfrm>
            <a:custGeom>
              <a:avLst/>
              <a:gdLst>
                <a:gd name="connsiteX0" fmla="*/ 860208 w 860341"/>
                <a:gd name="connsiteY0" fmla="*/ 9442 h 112535"/>
                <a:gd name="connsiteX1" fmla="*/ 850702 w 860341"/>
                <a:gd name="connsiteY1" fmla="*/ 9 h 112535"/>
                <a:gd name="connsiteX2" fmla="*/ 452292 w 860341"/>
                <a:gd name="connsiteY2" fmla="*/ 9 h 112535"/>
                <a:gd name="connsiteX3" fmla="*/ 59034 w 860341"/>
                <a:gd name="connsiteY3" fmla="*/ 9 h 112535"/>
                <a:gd name="connsiteX4" fmla="*/ 50916 w 860341"/>
                <a:gd name="connsiteY4" fmla="*/ 128 h 112535"/>
                <a:gd name="connsiteX5" fmla="*/ 579 w 860341"/>
                <a:gd name="connsiteY5" fmla="*/ 41755 h 112535"/>
                <a:gd name="connsiteX6" fmla="*/ 1687 w 860341"/>
                <a:gd name="connsiteY6" fmla="*/ 65934 h 112535"/>
                <a:gd name="connsiteX7" fmla="*/ 28744 w 860341"/>
                <a:gd name="connsiteY7" fmla="*/ 105214 h 112535"/>
                <a:gd name="connsiteX8" fmla="*/ 38885 w 860341"/>
                <a:gd name="connsiteY8" fmla="*/ 102586 h 112535"/>
                <a:gd name="connsiteX9" fmla="*/ 55477 w 860341"/>
                <a:gd name="connsiteY9" fmla="*/ 78333 h 112535"/>
                <a:gd name="connsiteX10" fmla="*/ 175221 w 860341"/>
                <a:gd name="connsiteY10" fmla="*/ 30064 h 112535"/>
                <a:gd name="connsiteX11" fmla="*/ 272927 w 860341"/>
                <a:gd name="connsiteY11" fmla="*/ 106070 h 112535"/>
                <a:gd name="connsiteX12" fmla="*/ 282625 w 860341"/>
                <a:gd name="connsiteY12" fmla="*/ 112535 h 112535"/>
                <a:gd name="connsiteX13" fmla="*/ 852946 w 860341"/>
                <a:gd name="connsiteY13" fmla="*/ 112535 h 112535"/>
                <a:gd name="connsiteX14" fmla="*/ 860341 w 860341"/>
                <a:gd name="connsiteY14" fmla="*/ 105184 h 112535"/>
                <a:gd name="connsiteX15" fmla="*/ 860208 w 860341"/>
                <a:gd name="connsiteY15" fmla="*/ 9442 h 11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0341" h="112535">
                  <a:moveTo>
                    <a:pt x="860208" y="9442"/>
                  </a:moveTo>
                  <a:cubicBezTo>
                    <a:pt x="860208" y="24"/>
                    <a:pt x="860208" y="9"/>
                    <a:pt x="850702" y="9"/>
                  </a:cubicBezTo>
                  <a:cubicBezTo>
                    <a:pt x="717894" y="9"/>
                    <a:pt x="585086" y="9"/>
                    <a:pt x="452292" y="9"/>
                  </a:cubicBezTo>
                  <a:cubicBezTo>
                    <a:pt x="321211" y="9"/>
                    <a:pt x="190130" y="9"/>
                    <a:pt x="59034" y="9"/>
                  </a:cubicBezTo>
                  <a:cubicBezTo>
                    <a:pt x="56333" y="9"/>
                    <a:pt x="53617" y="-50"/>
                    <a:pt x="50916" y="128"/>
                  </a:cubicBezTo>
                  <a:cubicBezTo>
                    <a:pt x="24685" y="1781"/>
                    <a:pt x="3856" y="18963"/>
                    <a:pt x="579" y="41755"/>
                  </a:cubicBezTo>
                  <a:cubicBezTo>
                    <a:pt x="-587" y="49859"/>
                    <a:pt x="122" y="57977"/>
                    <a:pt x="1687" y="65934"/>
                  </a:cubicBezTo>
                  <a:cubicBezTo>
                    <a:pt x="4993" y="82865"/>
                    <a:pt x="13304" y="96490"/>
                    <a:pt x="28744" y="105214"/>
                  </a:cubicBezTo>
                  <a:cubicBezTo>
                    <a:pt x="33202" y="107723"/>
                    <a:pt x="36125" y="108550"/>
                    <a:pt x="38885" y="102586"/>
                  </a:cubicBezTo>
                  <a:cubicBezTo>
                    <a:pt x="43018" y="93685"/>
                    <a:pt x="49085" y="85832"/>
                    <a:pt x="55477" y="78333"/>
                  </a:cubicBezTo>
                  <a:cubicBezTo>
                    <a:pt x="86978" y="41459"/>
                    <a:pt x="126952" y="24218"/>
                    <a:pt x="175221" y="30064"/>
                  </a:cubicBezTo>
                  <a:cubicBezTo>
                    <a:pt x="222443" y="35791"/>
                    <a:pt x="253191" y="64413"/>
                    <a:pt x="272927" y="106070"/>
                  </a:cubicBezTo>
                  <a:cubicBezTo>
                    <a:pt x="275126" y="110734"/>
                    <a:pt x="277355" y="112550"/>
                    <a:pt x="282625" y="112535"/>
                  </a:cubicBezTo>
                  <a:cubicBezTo>
                    <a:pt x="472737" y="112388"/>
                    <a:pt x="662849" y="112388"/>
                    <a:pt x="852946" y="112535"/>
                  </a:cubicBezTo>
                  <a:cubicBezTo>
                    <a:pt x="858732" y="112535"/>
                    <a:pt x="860385" y="111015"/>
                    <a:pt x="860341" y="105184"/>
                  </a:cubicBezTo>
                  <a:cubicBezTo>
                    <a:pt x="860060" y="73285"/>
                    <a:pt x="860208" y="41356"/>
                    <a:pt x="860208" y="9442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A8BA4C58-3D6A-4A9B-85D3-F3BA71E16E95}"/>
                </a:ext>
              </a:extLst>
            </p:cNvPr>
            <p:cNvSpPr/>
            <p:nvPr/>
          </p:nvSpPr>
          <p:spPr>
            <a:xfrm>
              <a:off x="7124411" y="1933130"/>
              <a:ext cx="390646" cy="55211"/>
            </a:xfrm>
            <a:custGeom>
              <a:avLst/>
              <a:gdLst>
                <a:gd name="connsiteX0" fmla="*/ 386886 w 390646"/>
                <a:gd name="connsiteY0" fmla="*/ 54931 h 55211"/>
                <a:gd name="connsiteX1" fmla="*/ 390458 w 390646"/>
                <a:gd name="connsiteY1" fmla="*/ 45808 h 55211"/>
                <a:gd name="connsiteX2" fmla="*/ 390458 w 390646"/>
                <a:gd name="connsiteY2" fmla="*/ 9407 h 55211"/>
                <a:gd name="connsiteX3" fmla="*/ 386886 w 390646"/>
                <a:gd name="connsiteY3" fmla="*/ 284 h 55211"/>
                <a:gd name="connsiteX4" fmla="*/ 387063 w 390646"/>
                <a:gd name="connsiteY4" fmla="*/ 476 h 55211"/>
                <a:gd name="connsiteX5" fmla="*/ 378266 w 390646"/>
                <a:gd name="connsiteY5" fmla="*/ 18 h 55211"/>
                <a:gd name="connsiteX6" fmla="*/ 30857 w 390646"/>
                <a:gd name="connsiteY6" fmla="*/ 4 h 55211"/>
                <a:gd name="connsiteX7" fmla="*/ 24952 w 390646"/>
                <a:gd name="connsiteY7" fmla="*/ 33 h 55211"/>
                <a:gd name="connsiteX8" fmla="*/ 2913 w 390646"/>
                <a:gd name="connsiteY8" fmla="*/ 14603 h 55211"/>
                <a:gd name="connsiteX9" fmla="*/ 27845 w 390646"/>
                <a:gd name="connsiteY9" fmla="*/ 55211 h 55211"/>
                <a:gd name="connsiteX10" fmla="*/ 364921 w 390646"/>
                <a:gd name="connsiteY10" fmla="*/ 54946 h 55211"/>
                <a:gd name="connsiteX11" fmla="*/ 387034 w 390646"/>
                <a:gd name="connsiteY11" fmla="*/ 54768 h 55211"/>
                <a:gd name="connsiteX12" fmla="*/ 386886 w 390646"/>
                <a:gd name="connsiteY12" fmla="*/ 54931 h 5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0646" h="55211">
                  <a:moveTo>
                    <a:pt x="386886" y="54931"/>
                  </a:moveTo>
                  <a:cubicBezTo>
                    <a:pt x="389927" y="52613"/>
                    <a:pt x="390399" y="49262"/>
                    <a:pt x="390458" y="45808"/>
                  </a:cubicBezTo>
                  <a:cubicBezTo>
                    <a:pt x="390709" y="33674"/>
                    <a:pt x="390709" y="21541"/>
                    <a:pt x="390458" y="9407"/>
                  </a:cubicBezTo>
                  <a:cubicBezTo>
                    <a:pt x="390385" y="5938"/>
                    <a:pt x="389942" y="2602"/>
                    <a:pt x="386886" y="284"/>
                  </a:cubicBezTo>
                  <a:cubicBezTo>
                    <a:pt x="386886" y="284"/>
                    <a:pt x="387063" y="476"/>
                    <a:pt x="387063" y="476"/>
                  </a:cubicBezTo>
                  <a:cubicBezTo>
                    <a:pt x="384126" y="314"/>
                    <a:pt x="381203" y="18"/>
                    <a:pt x="378266" y="18"/>
                  </a:cubicBezTo>
                  <a:cubicBezTo>
                    <a:pt x="262463" y="-11"/>
                    <a:pt x="146660" y="4"/>
                    <a:pt x="30857" y="4"/>
                  </a:cubicBezTo>
                  <a:cubicBezTo>
                    <a:pt x="28893" y="4"/>
                    <a:pt x="26915" y="-11"/>
                    <a:pt x="24952" y="33"/>
                  </a:cubicBezTo>
                  <a:cubicBezTo>
                    <a:pt x="14516" y="225"/>
                    <a:pt x="7238" y="5421"/>
                    <a:pt x="2913" y="14603"/>
                  </a:cubicBezTo>
                  <a:cubicBezTo>
                    <a:pt x="-6135" y="33807"/>
                    <a:pt x="6928" y="55300"/>
                    <a:pt x="27845" y="55211"/>
                  </a:cubicBezTo>
                  <a:cubicBezTo>
                    <a:pt x="140209" y="54680"/>
                    <a:pt x="252558" y="54960"/>
                    <a:pt x="364921" y="54946"/>
                  </a:cubicBezTo>
                  <a:cubicBezTo>
                    <a:pt x="372287" y="54946"/>
                    <a:pt x="379668" y="54827"/>
                    <a:pt x="387034" y="54768"/>
                  </a:cubicBezTo>
                  <a:lnTo>
                    <a:pt x="386886" y="54931"/>
                  </a:ln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C697C1F-70A8-442A-98F2-ECA599C62CB5}"/>
                </a:ext>
              </a:extLst>
            </p:cNvPr>
            <p:cNvSpPr/>
            <p:nvPr/>
          </p:nvSpPr>
          <p:spPr>
            <a:xfrm>
              <a:off x="8471673" y="1592354"/>
              <a:ext cx="438870" cy="627068"/>
            </a:xfrm>
            <a:custGeom>
              <a:avLst/>
              <a:gdLst>
                <a:gd name="connsiteX0" fmla="*/ 420124 w 438870"/>
                <a:gd name="connsiteY0" fmla="*/ 392829 h 627068"/>
                <a:gd name="connsiteX1" fmla="*/ 352088 w 438870"/>
                <a:gd name="connsiteY1" fmla="*/ 284303 h 627068"/>
                <a:gd name="connsiteX2" fmla="*/ 296349 w 438870"/>
                <a:gd name="connsiteY2" fmla="*/ 192458 h 627068"/>
                <a:gd name="connsiteX3" fmla="*/ 281972 w 438870"/>
                <a:gd name="connsiteY3" fmla="*/ 177947 h 627068"/>
                <a:gd name="connsiteX4" fmla="*/ 7912 w 438870"/>
                <a:gd name="connsiteY4" fmla="*/ 3379 h 627068"/>
                <a:gd name="connsiteX5" fmla="*/ 177 w 438870"/>
                <a:gd name="connsiteY5" fmla="*/ 14 h 627068"/>
                <a:gd name="connsiteX6" fmla="*/ 177 w 438870"/>
                <a:gd name="connsiteY6" fmla="*/ 8000 h 627068"/>
                <a:gd name="connsiteX7" fmla="*/ 0 w 438870"/>
                <a:gd name="connsiteY7" fmla="*/ 617792 h 627068"/>
                <a:gd name="connsiteX8" fmla="*/ 9374 w 438870"/>
                <a:gd name="connsiteY8" fmla="*/ 627003 h 627068"/>
                <a:gd name="connsiteX9" fmla="*/ 77822 w 438870"/>
                <a:gd name="connsiteY9" fmla="*/ 625719 h 627068"/>
                <a:gd name="connsiteX10" fmla="*/ 84967 w 438870"/>
                <a:gd name="connsiteY10" fmla="*/ 620966 h 627068"/>
                <a:gd name="connsiteX11" fmla="*/ 105204 w 438870"/>
                <a:gd name="connsiteY11" fmla="*/ 592151 h 627068"/>
                <a:gd name="connsiteX12" fmla="*/ 208623 w 438870"/>
                <a:gd name="connsiteY12" fmla="*/ 553344 h 627068"/>
                <a:gd name="connsiteX13" fmla="*/ 309561 w 438870"/>
                <a:gd name="connsiteY13" fmla="*/ 621571 h 627068"/>
                <a:gd name="connsiteX14" fmla="*/ 317665 w 438870"/>
                <a:gd name="connsiteY14" fmla="*/ 626959 h 627068"/>
                <a:gd name="connsiteX15" fmla="*/ 393642 w 438870"/>
                <a:gd name="connsiteY15" fmla="*/ 627047 h 627068"/>
                <a:gd name="connsiteX16" fmla="*/ 434236 w 438870"/>
                <a:gd name="connsiteY16" fmla="*/ 603577 h 627068"/>
                <a:gd name="connsiteX17" fmla="*/ 438871 w 438870"/>
                <a:gd name="connsiteY17" fmla="*/ 594558 h 627068"/>
                <a:gd name="connsiteX18" fmla="*/ 438871 w 438870"/>
                <a:gd name="connsiteY18" fmla="*/ 433954 h 627068"/>
                <a:gd name="connsiteX19" fmla="*/ 420124 w 438870"/>
                <a:gd name="connsiteY19" fmla="*/ 392829 h 627068"/>
                <a:gd name="connsiteX20" fmla="*/ 327171 w 438870"/>
                <a:gd name="connsiteY20" fmla="*/ 369078 h 627068"/>
                <a:gd name="connsiteX21" fmla="*/ 316189 w 438870"/>
                <a:gd name="connsiteY21" fmla="*/ 370008 h 627068"/>
                <a:gd name="connsiteX22" fmla="*/ 202556 w 438870"/>
                <a:gd name="connsiteY22" fmla="*/ 370052 h 627068"/>
                <a:gd name="connsiteX23" fmla="*/ 90399 w 438870"/>
                <a:gd name="connsiteY23" fmla="*/ 370052 h 627068"/>
                <a:gd name="connsiteX24" fmla="*/ 57023 w 438870"/>
                <a:gd name="connsiteY24" fmla="*/ 338300 h 627068"/>
                <a:gd name="connsiteX25" fmla="*/ 57097 w 438870"/>
                <a:gd name="connsiteY25" fmla="*/ 222659 h 627068"/>
                <a:gd name="connsiteX26" fmla="*/ 60197 w 438870"/>
                <a:gd name="connsiteY26" fmla="*/ 207632 h 627068"/>
                <a:gd name="connsiteX27" fmla="*/ 73527 w 438870"/>
                <a:gd name="connsiteY27" fmla="*/ 199012 h 627068"/>
                <a:gd name="connsiteX28" fmla="*/ 215915 w 438870"/>
                <a:gd name="connsiteY28" fmla="*/ 199410 h 627068"/>
                <a:gd name="connsiteX29" fmla="*/ 236477 w 438870"/>
                <a:gd name="connsiteY29" fmla="*/ 200990 h 627068"/>
                <a:gd name="connsiteX30" fmla="*/ 265734 w 438870"/>
                <a:gd name="connsiteY30" fmla="*/ 219914 h 627068"/>
                <a:gd name="connsiteX31" fmla="*/ 318683 w 438870"/>
                <a:gd name="connsiteY31" fmla="*/ 311715 h 627068"/>
                <a:gd name="connsiteX32" fmla="*/ 334581 w 438870"/>
                <a:gd name="connsiteY32" fmla="*/ 343245 h 627068"/>
                <a:gd name="connsiteX33" fmla="*/ 337681 w 438870"/>
                <a:gd name="connsiteY33" fmla="*/ 355290 h 627068"/>
                <a:gd name="connsiteX34" fmla="*/ 327171 w 438870"/>
                <a:gd name="connsiteY34" fmla="*/ 369078 h 627068"/>
                <a:gd name="connsiteX35" fmla="*/ 407975 w 438870"/>
                <a:gd name="connsiteY35" fmla="*/ 590912 h 627068"/>
                <a:gd name="connsiteX36" fmla="*/ 392859 w 438870"/>
                <a:gd name="connsiteY36" fmla="*/ 602750 h 627068"/>
                <a:gd name="connsiteX37" fmla="*/ 376755 w 438870"/>
                <a:gd name="connsiteY37" fmla="*/ 591059 h 627068"/>
                <a:gd name="connsiteX38" fmla="*/ 377079 w 438870"/>
                <a:gd name="connsiteY38" fmla="*/ 552104 h 627068"/>
                <a:gd name="connsiteX39" fmla="*/ 386719 w 438870"/>
                <a:gd name="connsiteY39" fmla="*/ 535837 h 627068"/>
                <a:gd name="connsiteX40" fmla="*/ 408152 w 438870"/>
                <a:gd name="connsiteY40" fmla="*/ 549019 h 627068"/>
                <a:gd name="connsiteX41" fmla="*/ 408359 w 438870"/>
                <a:gd name="connsiteY41" fmla="*/ 551218 h 627068"/>
                <a:gd name="connsiteX42" fmla="*/ 408374 w 438870"/>
                <a:gd name="connsiteY42" fmla="*/ 570334 h 627068"/>
                <a:gd name="connsiteX43" fmla="*/ 408063 w 438870"/>
                <a:gd name="connsiteY43" fmla="*/ 570334 h 627068"/>
                <a:gd name="connsiteX44" fmla="*/ 407975 w 438870"/>
                <a:gd name="connsiteY44" fmla="*/ 590912 h 62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38870" h="627068">
                  <a:moveTo>
                    <a:pt x="420124" y="392829"/>
                  </a:moveTo>
                  <a:cubicBezTo>
                    <a:pt x="397229" y="356796"/>
                    <a:pt x="374437" y="320675"/>
                    <a:pt x="352088" y="284303"/>
                  </a:cubicBezTo>
                  <a:cubicBezTo>
                    <a:pt x="333341" y="253791"/>
                    <a:pt x="313916" y="223693"/>
                    <a:pt x="296349" y="192458"/>
                  </a:cubicBezTo>
                  <a:cubicBezTo>
                    <a:pt x="292925" y="186361"/>
                    <a:pt x="287876" y="181711"/>
                    <a:pt x="281972" y="177947"/>
                  </a:cubicBezTo>
                  <a:cubicBezTo>
                    <a:pt x="190614" y="119758"/>
                    <a:pt x="99285" y="61539"/>
                    <a:pt x="7912" y="3379"/>
                  </a:cubicBezTo>
                  <a:cubicBezTo>
                    <a:pt x="5728" y="1992"/>
                    <a:pt x="3838" y="-193"/>
                    <a:pt x="177" y="14"/>
                  </a:cubicBezTo>
                  <a:cubicBezTo>
                    <a:pt x="177" y="2730"/>
                    <a:pt x="177" y="5357"/>
                    <a:pt x="177" y="8000"/>
                  </a:cubicBezTo>
                  <a:cubicBezTo>
                    <a:pt x="177" y="211264"/>
                    <a:pt x="222" y="414528"/>
                    <a:pt x="0" y="617792"/>
                  </a:cubicBezTo>
                  <a:cubicBezTo>
                    <a:pt x="-15" y="625365"/>
                    <a:pt x="1993" y="627165"/>
                    <a:pt x="9374" y="627003"/>
                  </a:cubicBezTo>
                  <a:cubicBezTo>
                    <a:pt x="32195" y="626486"/>
                    <a:pt x="54986" y="624774"/>
                    <a:pt x="77822" y="625719"/>
                  </a:cubicBezTo>
                  <a:cubicBezTo>
                    <a:pt x="81675" y="625881"/>
                    <a:pt x="83372" y="624243"/>
                    <a:pt x="84967" y="620966"/>
                  </a:cubicBezTo>
                  <a:cubicBezTo>
                    <a:pt x="90162" y="610308"/>
                    <a:pt x="97027" y="600743"/>
                    <a:pt x="105204" y="592151"/>
                  </a:cubicBezTo>
                  <a:cubicBezTo>
                    <a:pt x="133384" y="562540"/>
                    <a:pt x="168634" y="551041"/>
                    <a:pt x="208623" y="553344"/>
                  </a:cubicBezTo>
                  <a:cubicBezTo>
                    <a:pt x="255593" y="556030"/>
                    <a:pt x="290046" y="578113"/>
                    <a:pt x="309561" y="621571"/>
                  </a:cubicBezTo>
                  <a:cubicBezTo>
                    <a:pt x="311362" y="625601"/>
                    <a:pt x="313325" y="626988"/>
                    <a:pt x="317665" y="626959"/>
                  </a:cubicBezTo>
                  <a:cubicBezTo>
                    <a:pt x="342995" y="626767"/>
                    <a:pt x="368341" y="626309"/>
                    <a:pt x="393642" y="627047"/>
                  </a:cubicBezTo>
                  <a:cubicBezTo>
                    <a:pt x="412507" y="627594"/>
                    <a:pt x="424272" y="617452"/>
                    <a:pt x="434236" y="603577"/>
                  </a:cubicBezTo>
                  <a:cubicBezTo>
                    <a:pt x="436184" y="600861"/>
                    <a:pt x="437350" y="597569"/>
                    <a:pt x="438871" y="594558"/>
                  </a:cubicBezTo>
                  <a:cubicBezTo>
                    <a:pt x="438871" y="541018"/>
                    <a:pt x="438871" y="487493"/>
                    <a:pt x="438871" y="433954"/>
                  </a:cubicBezTo>
                  <a:cubicBezTo>
                    <a:pt x="433084" y="420034"/>
                    <a:pt x="428316" y="405730"/>
                    <a:pt x="420124" y="392829"/>
                  </a:cubicBezTo>
                  <a:close/>
                  <a:moveTo>
                    <a:pt x="327171" y="369078"/>
                  </a:moveTo>
                  <a:cubicBezTo>
                    <a:pt x="323599" y="369830"/>
                    <a:pt x="319850" y="369993"/>
                    <a:pt x="316189" y="370008"/>
                  </a:cubicBezTo>
                  <a:cubicBezTo>
                    <a:pt x="278311" y="370067"/>
                    <a:pt x="240433" y="370052"/>
                    <a:pt x="202556" y="370052"/>
                  </a:cubicBezTo>
                  <a:cubicBezTo>
                    <a:pt x="165165" y="370052"/>
                    <a:pt x="127789" y="370067"/>
                    <a:pt x="90399" y="370052"/>
                  </a:cubicBezTo>
                  <a:cubicBezTo>
                    <a:pt x="67932" y="370037"/>
                    <a:pt x="57378" y="360826"/>
                    <a:pt x="57023" y="338300"/>
                  </a:cubicBezTo>
                  <a:cubicBezTo>
                    <a:pt x="56418" y="299758"/>
                    <a:pt x="56905" y="261216"/>
                    <a:pt x="57097" y="222659"/>
                  </a:cubicBezTo>
                  <a:cubicBezTo>
                    <a:pt x="57127" y="217523"/>
                    <a:pt x="57938" y="212386"/>
                    <a:pt x="60197" y="207632"/>
                  </a:cubicBezTo>
                  <a:cubicBezTo>
                    <a:pt x="62869" y="202023"/>
                    <a:pt x="67076" y="198997"/>
                    <a:pt x="73527" y="199012"/>
                  </a:cubicBezTo>
                  <a:cubicBezTo>
                    <a:pt x="120984" y="199189"/>
                    <a:pt x="168457" y="199292"/>
                    <a:pt x="215915" y="199410"/>
                  </a:cubicBezTo>
                  <a:cubicBezTo>
                    <a:pt x="222808" y="199425"/>
                    <a:pt x="229657" y="199868"/>
                    <a:pt x="236477" y="200990"/>
                  </a:cubicBezTo>
                  <a:cubicBezTo>
                    <a:pt x="249024" y="203042"/>
                    <a:pt x="258767" y="207367"/>
                    <a:pt x="265734" y="219914"/>
                  </a:cubicBezTo>
                  <a:cubicBezTo>
                    <a:pt x="282872" y="250780"/>
                    <a:pt x="301649" y="280760"/>
                    <a:pt x="318683" y="311715"/>
                  </a:cubicBezTo>
                  <a:cubicBezTo>
                    <a:pt x="324367" y="322033"/>
                    <a:pt x="329961" y="332381"/>
                    <a:pt x="334581" y="343245"/>
                  </a:cubicBezTo>
                  <a:cubicBezTo>
                    <a:pt x="336235" y="347127"/>
                    <a:pt x="337475" y="351083"/>
                    <a:pt x="337681" y="355290"/>
                  </a:cubicBezTo>
                  <a:cubicBezTo>
                    <a:pt x="338050" y="362627"/>
                    <a:pt x="334434" y="367542"/>
                    <a:pt x="327171" y="369078"/>
                  </a:cubicBezTo>
                  <a:close/>
                  <a:moveTo>
                    <a:pt x="407975" y="590912"/>
                  </a:moveTo>
                  <a:cubicBezTo>
                    <a:pt x="407429" y="599783"/>
                    <a:pt x="403443" y="602676"/>
                    <a:pt x="392859" y="602750"/>
                  </a:cubicBezTo>
                  <a:cubicBezTo>
                    <a:pt x="383855" y="602809"/>
                    <a:pt x="376961" y="598292"/>
                    <a:pt x="376755" y="591059"/>
                  </a:cubicBezTo>
                  <a:cubicBezTo>
                    <a:pt x="376386" y="578084"/>
                    <a:pt x="376415" y="565064"/>
                    <a:pt x="377079" y="552104"/>
                  </a:cubicBezTo>
                  <a:cubicBezTo>
                    <a:pt x="377419" y="545446"/>
                    <a:pt x="379810" y="538892"/>
                    <a:pt x="386719" y="535837"/>
                  </a:cubicBezTo>
                  <a:cubicBezTo>
                    <a:pt x="396668" y="531423"/>
                    <a:pt x="406632" y="537667"/>
                    <a:pt x="408152" y="549019"/>
                  </a:cubicBezTo>
                  <a:cubicBezTo>
                    <a:pt x="408255" y="549742"/>
                    <a:pt x="408359" y="550480"/>
                    <a:pt x="408359" y="551218"/>
                  </a:cubicBezTo>
                  <a:cubicBezTo>
                    <a:pt x="408374" y="557595"/>
                    <a:pt x="408374" y="563972"/>
                    <a:pt x="408374" y="570334"/>
                  </a:cubicBezTo>
                  <a:cubicBezTo>
                    <a:pt x="408270" y="570334"/>
                    <a:pt x="408167" y="570334"/>
                    <a:pt x="408063" y="570334"/>
                  </a:cubicBezTo>
                  <a:cubicBezTo>
                    <a:pt x="408049" y="577198"/>
                    <a:pt x="408388" y="584077"/>
                    <a:pt x="407975" y="590912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1110A147-5096-4B3C-9EFD-CEE8687C8E90}"/>
                </a:ext>
              </a:extLst>
            </p:cNvPr>
            <p:cNvSpPr/>
            <p:nvPr/>
          </p:nvSpPr>
          <p:spPr>
            <a:xfrm>
              <a:off x="7021368" y="1567879"/>
              <a:ext cx="1409519" cy="512651"/>
            </a:xfrm>
            <a:custGeom>
              <a:avLst/>
              <a:gdLst>
                <a:gd name="connsiteX0" fmla="*/ 1409431 w 1409519"/>
                <a:gd name="connsiteY0" fmla="*/ 7440 h 512651"/>
                <a:gd name="connsiteX1" fmla="*/ 1402124 w 1409519"/>
                <a:gd name="connsiteY1" fmla="*/ 59 h 512651"/>
                <a:gd name="connsiteX2" fmla="*/ 496794 w 1409519"/>
                <a:gd name="connsiteY2" fmla="*/ 0 h 512651"/>
                <a:gd name="connsiteX3" fmla="*/ 489782 w 1409519"/>
                <a:gd name="connsiteY3" fmla="*/ 7602 h 512651"/>
                <a:gd name="connsiteX4" fmla="*/ 490004 w 1409519"/>
                <a:gd name="connsiteY4" fmla="*/ 102621 h 512651"/>
                <a:gd name="connsiteX5" fmla="*/ 483022 w 1409519"/>
                <a:gd name="connsiteY5" fmla="*/ 109574 h 512651"/>
                <a:gd name="connsiteX6" fmla="*/ 398173 w 1409519"/>
                <a:gd name="connsiteY6" fmla="*/ 109441 h 512651"/>
                <a:gd name="connsiteX7" fmla="*/ 205596 w 1409519"/>
                <a:gd name="connsiteY7" fmla="*/ 109456 h 512651"/>
                <a:gd name="connsiteX8" fmla="*/ 180192 w 1409519"/>
                <a:gd name="connsiteY8" fmla="*/ 125915 h 512651"/>
                <a:gd name="connsiteX9" fmla="*/ 206172 w 1409519"/>
                <a:gd name="connsiteY9" fmla="*/ 164870 h 512651"/>
                <a:gd name="connsiteX10" fmla="*/ 482121 w 1409519"/>
                <a:gd name="connsiteY10" fmla="*/ 164766 h 512651"/>
                <a:gd name="connsiteX11" fmla="*/ 490033 w 1409519"/>
                <a:gd name="connsiteY11" fmla="*/ 172310 h 512651"/>
                <a:gd name="connsiteX12" fmla="*/ 489856 w 1409519"/>
                <a:gd name="connsiteY12" fmla="*/ 223871 h 512651"/>
                <a:gd name="connsiteX13" fmla="*/ 480409 w 1409519"/>
                <a:gd name="connsiteY13" fmla="*/ 233230 h 512651"/>
                <a:gd name="connsiteX14" fmla="*/ 33272 w 1409519"/>
                <a:gd name="connsiteY14" fmla="*/ 233008 h 512651"/>
                <a:gd name="connsiteX15" fmla="*/ 0 w 1409519"/>
                <a:gd name="connsiteY15" fmla="*/ 253615 h 512651"/>
                <a:gd name="connsiteX16" fmla="*/ 0 w 1409519"/>
                <a:gd name="connsiteY16" fmla="*/ 268347 h 512651"/>
                <a:gd name="connsiteX17" fmla="*/ 33287 w 1409519"/>
                <a:gd name="connsiteY17" fmla="*/ 288939 h 512651"/>
                <a:gd name="connsiteX18" fmla="*/ 481797 w 1409519"/>
                <a:gd name="connsiteY18" fmla="*/ 288585 h 512651"/>
                <a:gd name="connsiteX19" fmla="*/ 490063 w 1409519"/>
                <a:gd name="connsiteY19" fmla="*/ 296527 h 512651"/>
                <a:gd name="connsiteX20" fmla="*/ 490092 w 1409519"/>
                <a:gd name="connsiteY20" fmla="*/ 365521 h 512651"/>
                <a:gd name="connsiteX21" fmla="*/ 763532 w 1409519"/>
                <a:gd name="connsiteY21" fmla="*/ 365241 h 512651"/>
                <a:gd name="connsiteX22" fmla="*/ 787416 w 1409519"/>
                <a:gd name="connsiteY22" fmla="*/ 407163 h 512651"/>
                <a:gd name="connsiteX23" fmla="*/ 763517 w 1409519"/>
                <a:gd name="connsiteY23" fmla="*/ 420064 h 512651"/>
                <a:gd name="connsiteX24" fmla="*/ 607165 w 1409519"/>
                <a:gd name="connsiteY24" fmla="*/ 420005 h 512651"/>
                <a:gd name="connsiteX25" fmla="*/ 490078 w 1409519"/>
                <a:gd name="connsiteY25" fmla="*/ 420183 h 512651"/>
                <a:gd name="connsiteX26" fmla="*/ 489723 w 1409519"/>
                <a:gd name="connsiteY26" fmla="*/ 505444 h 512651"/>
                <a:gd name="connsiteX27" fmla="*/ 497296 w 1409519"/>
                <a:gd name="connsiteY27" fmla="*/ 512648 h 512651"/>
                <a:gd name="connsiteX28" fmla="*/ 563707 w 1409519"/>
                <a:gd name="connsiteY28" fmla="*/ 512530 h 512651"/>
                <a:gd name="connsiteX29" fmla="*/ 1400427 w 1409519"/>
                <a:gd name="connsiteY29" fmla="*/ 512604 h 512651"/>
                <a:gd name="connsiteX30" fmla="*/ 1409519 w 1409519"/>
                <a:gd name="connsiteY30" fmla="*/ 504603 h 512651"/>
                <a:gd name="connsiteX31" fmla="*/ 1409431 w 1409519"/>
                <a:gd name="connsiteY31" fmla="*/ 7440 h 512651"/>
                <a:gd name="connsiteX32" fmla="*/ 489901 w 1409519"/>
                <a:gd name="connsiteY32" fmla="*/ 281558 h 512651"/>
                <a:gd name="connsiteX33" fmla="*/ 489886 w 1409519"/>
                <a:gd name="connsiteY33" fmla="*/ 240345 h 512651"/>
                <a:gd name="connsiteX34" fmla="*/ 496632 w 1409519"/>
                <a:gd name="connsiteY34" fmla="*/ 233924 h 512651"/>
                <a:gd name="connsiteX35" fmla="*/ 580698 w 1409519"/>
                <a:gd name="connsiteY35" fmla="*/ 234027 h 512651"/>
                <a:gd name="connsiteX36" fmla="*/ 660335 w 1409519"/>
                <a:gd name="connsiteY36" fmla="*/ 233938 h 512651"/>
                <a:gd name="connsiteX37" fmla="*/ 684249 w 1409519"/>
                <a:gd name="connsiteY37" fmla="*/ 246707 h 512651"/>
                <a:gd name="connsiteX38" fmla="*/ 683806 w 1409519"/>
                <a:gd name="connsiteY38" fmla="*/ 276156 h 512651"/>
                <a:gd name="connsiteX39" fmla="*/ 660926 w 1409519"/>
                <a:gd name="connsiteY39" fmla="*/ 288113 h 512651"/>
                <a:gd name="connsiteX40" fmla="*/ 557700 w 1409519"/>
                <a:gd name="connsiteY40" fmla="*/ 288053 h 512651"/>
                <a:gd name="connsiteX41" fmla="*/ 496499 w 1409519"/>
                <a:gd name="connsiteY41" fmla="*/ 288157 h 512651"/>
                <a:gd name="connsiteX42" fmla="*/ 489901 w 1409519"/>
                <a:gd name="connsiteY42" fmla="*/ 281558 h 512651"/>
                <a:gd name="connsiteX43" fmla="*/ 500042 w 1409519"/>
                <a:gd name="connsiteY43" fmla="*/ 164250 h 512651"/>
                <a:gd name="connsiteX44" fmla="*/ 490033 w 1409519"/>
                <a:gd name="connsiteY44" fmla="*/ 153961 h 512651"/>
                <a:gd name="connsiteX45" fmla="*/ 489841 w 1409519"/>
                <a:gd name="connsiteY45" fmla="*/ 119360 h 512651"/>
                <a:gd name="connsiteX46" fmla="*/ 498949 w 1409519"/>
                <a:gd name="connsiteY46" fmla="*/ 109972 h 512651"/>
                <a:gd name="connsiteX47" fmla="*/ 669355 w 1409519"/>
                <a:gd name="connsiteY47" fmla="*/ 110179 h 512651"/>
                <a:gd name="connsiteX48" fmla="*/ 838284 w 1409519"/>
                <a:gd name="connsiteY48" fmla="*/ 109869 h 512651"/>
                <a:gd name="connsiteX49" fmla="*/ 862522 w 1409519"/>
                <a:gd name="connsiteY49" fmla="*/ 151496 h 512651"/>
                <a:gd name="connsiteX50" fmla="*/ 842328 w 1409519"/>
                <a:gd name="connsiteY50" fmla="*/ 164206 h 512651"/>
                <a:gd name="connsiteX51" fmla="*/ 835686 w 1409519"/>
                <a:gd name="connsiteY51" fmla="*/ 164279 h 512651"/>
                <a:gd name="connsiteX52" fmla="*/ 500042 w 1409519"/>
                <a:gd name="connsiteY52" fmla="*/ 164250 h 51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409519" h="512651">
                  <a:moveTo>
                    <a:pt x="1409431" y="7440"/>
                  </a:moveTo>
                  <a:cubicBezTo>
                    <a:pt x="1409431" y="1712"/>
                    <a:pt x="1408029" y="59"/>
                    <a:pt x="1402124" y="59"/>
                  </a:cubicBezTo>
                  <a:cubicBezTo>
                    <a:pt x="1100342" y="192"/>
                    <a:pt x="798561" y="177"/>
                    <a:pt x="496794" y="0"/>
                  </a:cubicBezTo>
                  <a:cubicBezTo>
                    <a:pt x="490506" y="0"/>
                    <a:pt x="489753" y="2303"/>
                    <a:pt x="489782" y="7602"/>
                  </a:cubicBezTo>
                  <a:cubicBezTo>
                    <a:pt x="489989" y="39280"/>
                    <a:pt x="489738" y="70943"/>
                    <a:pt x="490004" y="102621"/>
                  </a:cubicBezTo>
                  <a:cubicBezTo>
                    <a:pt x="490048" y="108157"/>
                    <a:pt x="488528" y="109633"/>
                    <a:pt x="483022" y="109574"/>
                  </a:cubicBezTo>
                  <a:cubicBezTo>
                    <a:pt x="454739" y="109293"/>
                    <a:pt x="426456" y="109441"/>
                    <a:pt x="398173" y="109441"/>
                  </a:cubicBezTo>
                  <a:cubicBezTo>
                    <a:pt x="333976" y="109441"/>
                    <a:pt x="269794" y="109426"/>
                    <a:pt x="205596" y="109456"/>
                  </a:cubicBezTo>
                  <a:cubicBezTo>
                    <a:pt x="193123" y="109456"/>
                    <a:pt x="184547" y="115109"/>
                    <a:pt x="180192" y="125915"/>
                  </a:cubicBezTo>
                  <a:cubicBezTo>
                    <a:pt x="172324" y="145473"/>
                    <a:pt x="185137" y="164855"/>
                    <a:pt x="206172" y="164870"/>
                  </a:cubicBezTo>
                  <a:cubicBezTo>
                    <a:pt x="298150" y="164929"/>
                    <a:pt x="390143" y="164958"/>
                    <a:pt x="482121" y="164766"/>
                  </a:cubicBezTo>
                  <a:cubicBezTo>
                    <a:pt x="488026" y="164752"/>
                    <a:pt x="490211" y="165903"/>
                    <a:pt x="490033" y="172310"/>
                  </a:cubicBezTo>
                  <a:cubicBezTo>
                    <a:pt x="489561" y="189477"/>
                    <a:pt x="489930" y="206674"/>
                    <a:pt x="489856" y="223871"/>
                  </a:cubicBezTo>
                  <a:cubicBezTo>
                    <a:pt x="489812" y="234337"/>
                    <a:pt x="491273" y="233230"/>
                    <a:pt x="480409" y="233230"/>
                  </a:cubicBezTo>
                  <a:cubicBezTo>
                    <a:pt x="331363" y="233259"/>
                    <a:pt x="182318" y="233422"/>
                    <a:pt x="33272" y="233008"/>
                  </a:cubicBezTo>
                  <a:cubicBezTo>
                    <a:pt x="16902" y="232979"/>
                    <a:pt x="5757" y="238145"/>
                    <a:pt x="0" y="253615"/>
                  </a:cubicBezTo>
                  <a:cubicBezTo>
                    <a:pt x="0" y="258531"/>
                    <a:pt x="0" y="263432"/>
                    <a:pt x="0" y="268347"/>
                  </a:cubicBezTo>
                  <a:cubicBezTo>
                    <a:pt x="5786" y="283787"/>
                    <a:pt x="16946" y="288983"/>
                    <a:pt x="33287" y="288939"/>
                  </a:cubicBezTo>
                  <a:cubicBezTo>
                    <a:pt x="182790" y="288541"/>
                    <a:pt x="332293" y="288747"/>
                    <a:pt x="481797" y="288585"/>
                  </a:cubicBezTo>
                  <a:cubicBezTo>
                    <a:pt x="488011" y="288585"/>
                    <a:pt x="490196" y="289722"/>
                    <a:pt x="490063" y="296527"/>
                  </a:cubicBezTo>
                  <a:cubicBezTo>
                    <a:pt x="489650" y="319525"/>
                    <a:pt x="490019" y="342523"/>
                    <a:pt x="490092" y="365521"/>
                  </a:cubicBezTo>
                  <a:cubicBezTo>
                    <a:pt x="581244" y="365521"/>
                    <a:pt x="672395" y="365875"/>
                    <a:pt x="763532" y="365241"/>
                  </a:cubicBezTo>
                  <a:cubicBezTo>
                    <a:pt x="785202" y="365093"/>
                    <a:pt x="798015" y="388224"/>
                    <a:pt x="787416" y="407163"/>
                  </a:cubicBezTo>
                  <a:cubicBezTo>
                    <a:pt x="782235" y="416433"/>
                    <a:pt x="774042" y="420094"/>
                    <a:pt x="763517" y="420064"/>
                  </a:cubicBezTo>
                  <a:cubicBezTo>
                    <a:pt x="711395" y="419917"/>
                    <a:pt x="659287" y="419976"/>
                    <a:pt x="607165" y="420005"/>
                  </a:cubicBezTo>
                  <a:cubicBezTo>
                    <a:pt x="568136" y="420035"/>
                    <a:pt x="529107" y="420123"/>
                    <a:pt x="490078" y="420183"/>
                  </a:cubicBezTo>
                  <a:cubicBezTo>
                    <a:pt x="490004" y="448598"/>
                    <a:pt x="490122" y="477029"/>
                    <a:pt x="489723" y="505444"/>
                  </a:cubicBezTo>
                  <a:cubicBezTo>
                    <a:pt x="489635" y="511570"/>
                    <a:pt x="491775" y="512722"/>
                    <a:pt x="497296" y="512648"/>
                  </a:cubicBezTo>
                  <a:cubicBezTo>
                    <a:pt x="519423" y="512382"/>
                    <a:pt x="541565" y="512530"/>
                    <a:pt x="563707" y="512530"/>
                  </a:cubicBezTo>
                  <a:cubicBezTo>
                    <a:pt x="842609" y="512530"/>
                    <a:pt x="1121525" y="512515"/>
                    <a:pt x="1400427" y="512604"/>
                  </a:cubicBezTo>
                  <a:cubicBezTo>
                    <a:pt x="1406287" y="512604"/>
                    <a:pt x="1409534" y="512353"/>
                    <a:pt x="1409519" y="504603"/>
                  </a:cubicBezTo>
                  <a:cubicBezTo>
                    <a:pt x="1409254" y="338892"/>
                    <a:pt x="1409283" y="173166"/>
                    <a:pt x="1409431" y="7440"/>
                  </a:cubicBezTo>
                  <a:close/>
                  <a:moveTo>
                    <a:pt x="489901" y="281558"/>
                  </a:moveTo>
                  <a:cubicBezTo>
                    <a:pt x="490240" y="267830"/>
                    <a:pt x="490270" y="254073"/>
                    <a:pt x="489886" y="240345"/>
                  </a:cubicBezTo>
                  <a:cubicBezTo>
                    <a:pt x="489738" y="234972"/>
                    <a:pt x="491701" y="233894"/>
                    <a:pt x="496632" y="233924"/>
                  </a:cubicBezTo>
                  <a:cubicBezTo>
                    <a:pt x="524649" y="234130"/>
                    <a:pt x="552666" y="234027"/>
                    <a:pt x="580698" y="234027"/>
                  </a:cubicBezTo>
                  <a:cubicBezTo>
                    <a:pt x="607239" y="234027"/>
                    <a:pt x="633794" y="234204"/>
                    <a:pt x="660335" y="233938"/>
                  </a:cubicBezTo>
                  <a:cubicBezTo>
                    <a:pt x="670905" y="233835"/>
                    <a:pt x="679171" y="237378"/>
                    <a:pt x="684249" y="246707"/>
                  </a:cubicBezTo>
                  <a:cubicBezTo>
                    <a:pt x="689563" y="256464"/>
                    <a:pt x="689460" y="266472"/>
                    <a:pt x="683806" y="276156"/>
                  </a:cubicBezTo>
                  <a:cubicBezTo>
                    <a:pt x="678728" y="284850"/>
                    <a:pt x="670875" y="288157"/>
                    <a:pt x="660926" y="288113"/>
                  </a:cubicBezTo>
                  <a:cubicBezTo>
                    <a:pt x="626517" y="287950"/>
                    <a:pt x="592108" y="288053"/>
                    <a:pt x="557700" y="288053"/>
                  </a:cubicBezTo>
                  <a:cubicBezTo>
                    <a:pt x="537299" y="288053"/>
                    <a:pt x="516899" y="287891"/>
                    <a:pt x="496499" y="288157"/>
                  </a:cubicBezTo>
                  <a:cubicBezTo>
                    <a:pt x="491347" y="288216"/>
                    <a:pt x="489768" y="286710"/>
                    <a:pt x="489901" y="281558"/>
                  </a:cubicBezTo>
                  <a:close/>
                  <a:moveTo>
                    <a:pt x="500042" y="164250"/>
                  </a:moveTo>
                  <a:cubicBezTo>
                    <a:pt x="488218" y="164250"/>
                    <a:pt x="490151" y="165505"/>
                    <a:pt x="490033" y="153961"/>
                  </a:cubicBezTo>
                  <a:cubicBezTo>
                    <a:pt x="489915" y="142418"/>
                    <a:pt x="490461" y="130860"/>
                    <a:pt x="489841" y="119360"/>
                  </a:cubicBezTo>
                  <a:cubicBezTo>
                    <a:pt x="489443" y="112113"/>
                    <a:pt x="491259" y="109913"/>
                    <a:pt x="498949" y="109972"/>
                  </a:cubicBezTo>
                  <a:cubicBezTo>
                    <a:pt x="555751" y="110341"/>
                    <a:pt x="612553" y="110164"/>
                    <a:pt x="669355" y="110179"/>
                  </a:cubicBezTo>
                  <a:cubicBezTo>
                    <a:pt x="725669" y="110179"/>
                    <a:pt x="781984" y="110814"/>
                    <a:pt x="838284" y="109869"/>
                  </a:cubicBezTo>
                  <a:cubicBezTo>
                    <a:pt x="861149" y="109485"/>
                    <a:pt x="872648" y="133649"/>
                    <a:pt x="862522" y="151496"/>
                  </a:cubicBezTo>
                  <a:cubicBezTo>
                    <a:pt x="858108" y="159275"/>
                    <a:pt x="851584" y="163969"/>
                    <a:pt x="842328" y="164206"/>
                  </a:cubicBezTo>
                  <a:cubicBezTo>
                    <a:pt x="840114" y="164265"/>
                    <a:pt x="837900" y="164279"/>
                    <a:pt x="835686" y="164279"/>
                  </a:cubicBezTo>
                  <a:cubicBezTo>
                    <a:pt x="723809" y="164279"/>
                    <a:pt x="611933" y="164294"/>
                    <a:pt x="500042" y="164250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998129DE-6486-431B-B0D9-CE06BB90FB1E}"/>
                </a:ext>
              </a:extLst>
            </p:cNvPr>
            <p:cNvSpPr/>
            <p:nvPr/>
          </p:nvSpPr>
          <p:spPr>
            <a:xfrm>
              <a:off x="8572385" y="2164925"/>
              <a:ext cx="186165" cy="186109"/>
            </a:xfrm>
            <a:custGeom>
              <a:avLst/>
              <a:gdLst>
                <a:gd name="connsiteX0" fmla="*/ 95141 w 186165"/>
                <a:gd name="connsiteY0" fmla="*/ 7 h 186109"/>
                <a:gd name="connsiteX1" fmla="*/ 4 w 186165"/>
                <a:gd name="connsiteY1" fmla="*/ 91970 h 186109"/>
                <a:gd name="connsiteX2" fmla="*/ 92130 w 186165"/>
                <a:gd name="connsiteY2" fmla="*/ 186103 h 186109"/>
                <a:gd name="connsiteX3" fmla="*/ 186160 w 186165"/>
                <a:gd name="connsiteY3" fmla="*/ 94612 h 186109"/>
                <a:gd name="connsiteX4" fmla="*/ 95141 w 186165"/>
                <a:gd name="connsiteY4" fmla="*/ 7 h 186109"/>
                <a:gd name="connsiteX5" fmla="*/ 92012 w 186165"/>
                <a:gd name="connsiteY5" fmla="*/ 161083 h 186109"/>
                <a:gd name="connsiteX6" fmla="*/ 25099 w 186165"/>
                <a:gd name="connsiteY6" fmla="*/ 90022 h 186109"/>
                <a:gd name="connsiteX7" fmla="*/ 94521 w 186165"/>
                <a:gd name="connsiteY7" fmla="*/ 24968 h 186109"/>
                <a:gd name="connsiteX8" fmla="*/ 161140 w 186165"/>
                <a:gd name="connsiteY8" fmla="*/ 95852 h 186109"/>
                <a:gd name="connsiteX9" fmla="*/ 92012 w 186165"/>
                <a:gd name="connsiteY9" fmla="*/ 161083 h 18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165" h="186109">
                  <a:moveTo>
                    <a:pt x="95141" y="7"/>
                  </a:moveTo>
                  <a:cubicBezTo>
                    <a:pt x="42842" y="-599"/>
                    <a:pt x="506" y="40335"/>
                    <a:pt x="4" y="91970"/>
                  </a:cubicBezTo>
                  <a:cubicBezTo>
                    <a:pt x="-483" y="143664"/>
                    <a:pt x="40451" y="185498"/>
                    <a:pt x="92130" y="186103"/>
                  </a:cubicBezTo>
                  <a:cubicBezTo>
                    <a:pt x="143337" y="186694"/>
                    <a:pt x="185643" y="145524"/>
                    <a:pt x="186160" y="94612"/>
                  </a:cubicBezTo>
                  <a:cubicBezTo>
                    <a:pt x="186691" y="43154"/>
                    <a:pt x="145729" y="582"/>
                    <a:pt x="95141" y="7"/>
                  </a:cubicBezTo>
                  <a:close/>
                  <a:moveTo>
                    <a:pt x="92012" y="161083"/>
                  </a:moveTo>
                  <a:cubicBezTo>
                    <a:pt x="53234" y="160286"/>
                    <a:pt x="24154" y="129420"/>
                    <a:pt x="25099" y="90022"/>
                  </a:cubicBezTo>
                  <a:cubicBezTo>
                    <a:pt x="25955" y="53945"/>
                    <a:pt x="57706" y="24186"/>
                    <a:pt x="94521" y="24968"/>
                  </a:cubicBezTo>
                  <a:cubicBezTo>
                    <a:pt x="132473" y="25765"/>
                    <a:pt x="161996" y="57177"/>
                    <a:pt x="161140" y="95852"/>
                  </a:cubicBezTo>
                  <a:cubicBezTo>
                    <a:pt x="160342" y="132165"/>
                    <a:pt x="128901" y="161836"/>
                    <a:pt x="92012" y="161083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1854D3F6-0E31-4C78-86E4-FDA975483442}"/>
                </a:ext>
              </a:extLst>
            </p:cNvPr>
            <p:cNvSpPr/>
            <p:nvPr/>
          </p:nvSpPr>
          <p:spPr>
            <a:xfrm>
              <a:off x="7629108" y="2164931"/>
              <a:ext cx="186200" cy="186112"/>
            </a:xfrm>
            <a:custGeom>
              <a:avLst/>
              <a:gdLst>
                <a:gd name="connsiteX0" fmla="*/ 92362 w 186200"/>
                <a:gd name="connsiteY0" fmla="*/ 0 h 186112"/>
                <a:gd name="connsiteX1" fmla="*/ 0 w 186200"/>
                <a:gd name="connsiteY1" fmla="*/ 93233 h 186112"/>
                <a:gd name="connsiteX2" fmla="*/ 93366 w 186200"/>
                <a:gd name="connsiteY2" fmla="*/ 186112 h 186112"/>
                <a:gd name="connsiteX3" fmla="*/ 186200 w 186200"/>
                <a:gd name="connsiteY3" fmla="*/ 92628 h 186112"/>
                <a:gd name="connsiteX4" fmla="*/ 92362 w 186200"/>
                <a:gd name="connsiteY4" fmla="*/ 0 h 186112"/>
                <a:gd name="connsiteX5" fmla="*/ 92938 w 186200"/>
                <a:gd name="connsiteY5" fmla="*/ 161091 h 186112"/>
                <a:gd name="connsiteX6" fmla="*/ 25109 w 186200"/>
                <a:gd name="connsiteY6" fmla="*/ 93174 h 186112"/>
                <a:gd name="connsiteX7" fmla="*/ 93514 w 186200"/>
                <a:gd name="connsiteY7" fmla="*/ 24947 h 186112"/>
                <a:gd name="connsiteX8" fmla="*/ 161180 w 186200"/>
                <a:gd name="connsiteY8" fmla="*/ 93396 h 186112"/>
                <a:gd name="connsiteX9" fmla="*/ 92938 w 186200"/>
                <a:gd name="connsiteY9" fmla="*/ 161091 h 18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200" h="186112">
                  <a:moveTo>
                    <a:pt x="92362" y="0"/>
                  </a:moveTo>
                  <a:cubicBezTo>
                    <a:pt x="41362" y="163"/>
                    <a:pt x="-118" y="42026"/>
                    <a:pt x="0" y="93233"/>
                  </a:cubicBezTo>
                  <a:cubicBezTo>
                    <a:pt x="118" y="144883"/>
                    <a:pt x="41686" y="186230"/>
                    <a:pt x="93366" y="186112"/>
                  </a:cubicBezTo>
                  <a:cubicBezTo>
                    <a:pt x="144868" y="185994"/>
                    <a:pt x="186333" y="144234"/>
                    <a:pt x="186200" y="92628"/>
                  </a:cubicBezTo>
                  <a:cubicBezTo>
                    <a:pt x="186067" y="41406"/>
                    <a:pt x="143953" y="-162"/>
                    <a:pt x="92362" y="0"/>
                  </a:cubicBezTo>
                  <a:close/>
                  <a:moveTo>
                    <a:pt x="92938" y="161091"/>
                  </a:moveTo>
                  <a:cubicBezTo>
                    <a:pt x="55119" y="160988"/>
                    <a:pt x="25124" y="130949"/>
                    <a:pt x="25109" y="93174"/>
                  </a:cubicBezTo>
                  <a:cubicBezTo>
                    <a:pt x="25095" y="55164"/>
                    <a:pt x="55636" y="24711"/>
                    <a:pt x="93514" y="24947"/>
                  </a:cubicBezTo>
                  <a:cubicBezTo>
                    <a:pt x="130889" y="25183"/>
                    <a:pt x="161313" y="55961"/>
                    <a:pt x="161180" y="93396"/>
                  </a:cubicBezTo>
                  <a:cubicBezTo>
                    <a:pt x="161062" y="130890"/>
                    <a:pt x="130506" y="161209"/>
                    <a:pt x="92938" y="161091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4" name="Freeform: Shape 233">
            <a:extLst>
              <a:ext uri="{FF2B5EF4-FFF2-40B4-BE49-F238E27FC236}">
                <a16:creationId xmlns:a16="http://schemas.microsoft.com/office/drawing/2014/main" id="{01F47BA4-702C-4865-A845-2496A42B4684}"/>
              </a:ext>
            </a:extLst>
          </p:cNvPr>
          <p:cNvSpPr/>
          <p:nvPr/>
        </p:nvSpPr>
        <p:spPr>
          <a:xfrm>
            <a:off x="5649826" y="4020593"/>
            <a:ext cx="2279884" cy="2570996"/>
          </a:xfrm>
          <a:custGeom>
            <a:avLst/>
            <a:gdLst>
              <a:gd name="connsiteX0" fmla="*/ 1101574 w 2174765"/>
              <a:gd name="connsiteY0" fmla="*/ 2309088 h 2452455"/>
              <a:gd name="connsiteX1" fmla="*/ 1129875 w 2174765"/>
              <a:gd name="connsiteY1" fmla="*/ 2324344 h 2452455"/>
              <a:gd name="connsiteX2" fmla="*/ 1137001 w 2174765"/>
              <a:gd name="connsiteY2" fmla="*/ 2329342 h 2452455"/>
              <a:gd name="connsiteX3" fmla="*/ 1147267 w 2174765"/>
              <a:gd name="connsiteY3" fmla="*/ 2365853 h 2452455"/>
              <a:gd name="connsiteX4" fmla="*/ 1136482 w 2174765"/>
              <a:gd name="connsiteY4" fmla="*/ 2368953 h 2452455"/>
              <a:gd name="connsiteX5" fmla="*/ 1088567 w 2174765"/>
              <a:gd name="connsiteY5" fmla="*/ 2348797 h 2452455"/>
              <a:gd name="connsiteX6" fmla="*/ 1071101 w 2174765"/>
              <a:gd name="connsiteY6" fmla="*/ 2329860 h 2452455"/>
              <a:gd name="connsiteX7" fmla="*/ 1101574 w 2174765"/>
              <a:gd name="connsiteY7" fmla="*/ 2309088 h 2452455"/>
              <a:gd name="connsiteX8" fmla="*/ 1170430 w 2174765"/>
              <a:gd name="connsiteY8" fmla="*/ 2299560 h 2452455"/>
              <a:gd name="connsiteX9" fmla="*/ 1198208 w 2174765"/>
              <a:gd name="connsiteY9" fmla="*/ 2302150 h 2452455"/>
              <a:gd name="connsiteX10" fmla="*/ 1214087 w 2174765"/>
              <a:gd name="connsiteY10" fmla="*/ 2309743 h 2452455"/>
              <a:gd name="connsiteX11" fmla="*/ 1213257 w 2174765"/>
              <a:gd name="connsiteY11" fmla="*/ 2333742 h 2452455"/>
              <a:gd name="connsiteX12" fmla="*/ 1174260 w 2174765"/>
              <a:gd name="connsiteY12" fmla="*/ 2364964 h 2452455"/>
              <a:gd name="connsiteX13" fmla="*/ 1164185 w 2174765"/>
              <a:gd name="connsiteY13" fmla="*/ 2321885 h 2452455"/>
              <a:gd name="connsiteX14" fmla="*/ 1170430 w 2174765"/>
              <a:gd name="connsiteY14" fmla="*/ 2299560 h 2452455"/>
              <a:gd name="connsiteX15" fmla="*/ 1040728 w 2174765"/>
              <a:gd name="connsiteY15" fmla="*/ 2229571 h 2452455"/>
              <a:gd name="connsiteX16" fmla="*/ 1086779 w 2174765"/>
              <a:gd name="connsiteY16" fmla="*/ 2252101 h 2452455"/>
              <a:gd name="connsiteX17" fmla="*/ 1086857 w 2174765"/>
              <a:gd name="connsiteY17" fmla="*/ 2275029 h 2452455"/>
              <a:gd name="connsiteX18" fmla="*/ 1048735 w 2174765"/>
              <a:gd name="connsiteY18" fmla="*/ 2301982 h 2452455"/>
              <a:gd name="connsiteX19" fmla="*/ 1034840 w 2174765"/>
              <a:gd name="connsiteY19" fmla="*/ 2235444 h 2452455"/>
              <a:gd name="connsiteX20" fmla="*/ 1040728 w 2174765"/>
              <a:gd name="connsiteY20" fmla="*/ 2229571 h 2452455"/>
              <a:gd name="connsiteX21" fmla="*/ 1225548 w 2174765"/>
              <a:gd name="connsiteY21" fmla="*/ 2220186 h 2452455"/>
              <a:gd name="connsiteX22" fmla="*/ 1231273 w 2174765"/>
              <a:gd name="connsiteY22" fmla="*/ 2289976 h 2452455"/>
              <a:gd name="connsiteX23" fmla="*/ 1196226 w 2174765"/>
              <a:gd name="connsiteY23" fmla="*/ 2273189 h 2452455"/>
              <a:gd name="connsiteX24" fmla="*/ 1186462 w 2174765"/>
              <a:gd name="connsiteY24" fmla="*/ 2248265 h 2452455"/>
              <a:gd name="connsiteX25" fmla="*/ 1225548 w 2174765"/>
              <a:gd name="connsiteY25" fmla="*/ 2220186 h 2452455"/>
              <a:gd name="connsiteX26" fmla="*/ 1091575 w 2174765"/>
              <a:gd name="connsiteY26" fmla="*/ 2145038 h 2452455"/>
              <a:gd name="connsiteX27" fmla="*/ 1106694 w 2174765"/>
              <a:gd name="connsiteY27" fmla="*/ 2207380 h 2452455"/>
              <a:gd name="connsiteX28" fmla="*/ 1085729 w 2174765"/>
              <a:gd name="connsiteY28" fmla="*/ 2220042 h 2452455"/>
              <a:gd name="connsiteX29" fmla="*/ 1075452 w 2174765"/>
              <a:gd name="connsiteY29" fmla="*/ 2215440 h 2452455"/>
              <a:gd name="connsiteX30" fmla="*/ 1057210 w 2174765"/>
              <a:gd name="connsiteY30" fmla="*/ 2172005 h 2452455"/>
              <a:gd name="connsiteX31" fmla="*/ 1091575 w 2174765"/>
              <a:gd name="connsiteY31" fmla="*/ 2145038 h 2452455"/>
              <a:gd name="connsiteX32" fmla="*/ 1125410 w 2174765"/>
              <a:gd name="connsiteY32" fmla="*/ 2138570 h 2452455"/>
              <a:gd name="connsiteX33" fmla="*/ 1131384 w 2174765"/>
              <a:gd name="connsiteY33" fmla="*/ 2139023 h 2452455"/>
              <a:gd name="connsiteX34" fmla="*/ 1177520 w 2174765"/>
              <a:gd name="connsiteY34" fmla="*/ 2156074 h 2452455"/>
              <a:gd name="connsiteX35" fmla="*/ 1205167 w 2174765"/>
              <a:gd name="connsiteY35" fmla="*/ 2185928 h 2452455"/>
              <a:gd name="connsiteX36" fmla="*/ 1173090 w 2174765"/>
              <a:gd name="connsiteY36" fmla="*/ 2212013 h 2452455"/>
              <a:gd name="connsiteX37" fmla="*/ 1166241 w 2174765"/>
              <a:gd name="connsiteY37" fmla="*/ 2208578 h 2452455"/>
              <a:gd name="connsiteX38" fmla="*/ 1159096 w 2174765"/>
              <a:gd name="connsiteY38" fmla="*/ 2203023 h 2452455"/>
              <a:gd name="connsiteX39" fmla="*/ 1136634 w 2174765"/>
              <a:gd name="connsiteY39" fmla="*/ 2195004 h 2452455"/>
              <a:gd name="connsiteX40" fmla="*/ 1123460 w 2174765"/>
              <a:gd name="connsiteY40" fmla="*/ 2142781 h 2452455"/>
              <a:gd name="connsiteX41" fmla="*/ 1125410 w 2174765"/>
              <a:gd name="connsiteY41" fmla="*/ 2138570 h 2452455"/>
              <a:gd name="connsiteX42" fmla="*/ 1130444 w 2174765"/>
              <a:gd name="connsiteY42" fmla="*/ 2110465 h 2452455"/>
              <a:gd name="connsiteX43" fmla="*/ 1012001 w 2174765"/>
              <a:gd name="connsiteY43" fmla="*/ 2198760 h 2452455"/>
              <a:gd name="connsiteX44" fmla="*/ 1088589 w 2174765"/>
              <a:gd name="connsiteY44" fmla="*/ 2393599 h 2452455"/>
              <a:gd name="connsiteX45" fmla="*/ 1258725 w 2174765"/>
              <a:gd name="connsiteY45" fmla="*/ 2317850 h 2452455"/>
              <a:gd name="connsiteX46" fmla="*/ 1206049 w 2174765"/>
              <a:gd name="connsiteY46" fmla="*/ 2137760 h 2452455"/>
              <a:gd name="connsiteX47" fmla="*/ 1182137 w 2174765"/>
              <a:gd name="connsiteY47" fmla="*/ 2123011 h 2452455"/>
              <a:gd name="connsiteX48" fmla="*/ 1130444 w 2174765"/>
              <a:gd name="connsiteY48" fmla="*/ 2110465 h 2452455"/>
              <a:gd name="connsiteX49" fmla="*/ 888751 w 2174765"/>
              <a:gd name="connsiteY49" fmla="*/ 1227400 h 2452455"/>
              <a:gd name="connsiteX50" fmla="*/ 853786 w 2174765"/>
              <a:gd name="connsiteY50" fmla="*/ 1230607 h 2452455"/>
              <a:gd name="connsiteX51" fmla="*/ 989897 w 2174765"/>
              <a:gd name="connsiteY51" fmla="*/ 1460968 h 2452455"/>
              <a:gd name="connsiteX52" fmla="*/ 1019071 w 2174765"/>
              <a:gd name="connsiteY52" fmla="*/ 1443940 h 2452455"/>
              <a:gd name="connsiteX53" fmla="*/ 1024662 w 2174765"/>
              <a:gd name="connsiteY53" fmla="*/ 1423166 h 2452455"/>
              <a:gd name="connsiteX54" fmla="*/ 995516 w 2174765"/>
              <a:gd name="connsiteY54" fmla="*/ 1370180 h 2452455"/>
              <a:gd name="connsiteX55" fmla="*/ 966398 w 2174765"/>
              <a:gd name="connsiteY55" fmla="*/ 1313846 h 2452455"/>
              <a:gd name="connsiteX56" fmla="*/ 930781 w 2174765"/>
              <a:gd name="connsiteY56" fmla="*/ 1250955 h 2452455"/>
              <a:gd name="connsiteX57" fmla="*/ 888751 w 2174765"/>
              <a:gd name="connsiteY57" fmla="*/ 1227400 h 2452455"/>
              <a:gd name="connsiteX58" fmla="*/ 1020661 w 2174765"/>
              <a:gd name="connsiteY58" fmla="*/ 1207846 h 2452455"/>
              <a:gd name="connsiteX59" fmla="*/ 956635 w 2174765"/>
              <a:gd name="connsiteY59" fmla="*/ 1217155 h 2452455"/>
              <a:gd name="connsiteX60" fmla="*/ 980844 w 2174765"/>
              <a:gd name="connsiteY60" fmla="*/ 1260804 h 2452455"/>
              <a:gd name="connsiteX61" fmla="*/ 1003605 w 2174765"/>
              <a:gd name="connsiteY61" fmla="*/ 1298549 h 2452455"/>
              <a:gd name="connsiteX62" fmla="*/ 1038228 w 2174765"/>
              <a:gd name="connsiteY62" fmla="*/ 1365497 h 2452455"/>
              <a:gd name="connsiteX63" fmla="*/ 1063827 w 2174765"/>
              <a:gd name="connsiteY63" fmla="*/ 1412381 h 2452455"/>
              <a:gd name="connsiteX64" fmla="*/ 1071376 w 2174765"/>
              <a:gd name="connsiteY64" fmla="*/ 1416979 h 2452455"/>
              <a:gd name="connsiteX65" fmla="*/ 1109036 w 2174765"/>
              <a:gd name="connsiteY65" fmla="*/ 1398759 h 2452455"/>
              <a:gd name="connsiteX66" fmla="*/ 1118913 w 2174765"/>
              <a:gd name="connsiteY66" fmla="*/ 1394502 h 2452455"/>
              <a:gd name="connsiteX67" fmla="*/ 1124958 w 2174765"/>
              <a:gd name="connsiteY67" fmla="*/ 1382838 h 2452455"/>
              <a:gd name="connsiteX68" fmla="*/ 1115763 w 2174765"/>
              <a:gd name="connsiteY68" fmla="*/ 1365185 h 2452455"/>
              <a:gd name="connsiteX69" fmla="*/ 1083097 w 2174765"/>
              <a:gd name="connsiteY69" fmla="*/ 1302692 h 2452455"/>
              <a:gd name="connsiteX70" fmla="*/ 1035646 w 2174765"/>
              <a:gd name="connsiteY70" fmla="*/ 1216388 h 2452455"/>
              <a:gd name="connsiteX71" fmla="*/ 1020661 w 2174765"/>
              <a:gd name="connsiteY71" fmla="*/ 1207846 h 2452455"/>
              <a:gd name="connsiteX72" fmla="*/ 1114542 w 2174765"/>
              <a:gd name="connsiteY72" fmla="*/ 1191584 h 2452455"/>
              <a:gd name="connsiteX73" fmla="*/ 1068282 w 2174765"/>
              <a:gd name="connsiteY73" fmla="*/ 1196863 h 2452455"/>
              <a:gd name="connsiteX74" fmla="*/ 1166875 w 2174765"/>
              <a:gd name="connsiteY74" fmla="*/ 1370691 h 2452455"/>
              <a:gd name="connsiteX75" fmla="*/ 1210637 w 2174765"/>
              <a:gd name="connsiteY75" fmla="*/ 1347619 h 2452455"/>
              <a:gd name="connsiteX76" fmla="*/ 1206494 w 2174765"/>
              <a:gd name="connsiteY76" fmla="*/ 1337827 h 2452455"/>
              <a:gd name="connsiteX77" fmla="*/ 1156545 w 2174765"/>
              <a:gd name="connsiteY77" fmla="*/ 1252999 h 2452455"/>
              <a:gd name="connsiteX78" fmla="*/ 1127569 w 2174765"/>
              <a:gd name="connsiteY78" fmla="*/ 1201915 h 2452455"/>
              <a:gd name="connsiteX79" fmla="*/ 1114542 w 2174765"/>
              <a:gd name="connsiteY79" fmla="*/ 1191584 h 2452455"/>
              <a:gd name="connsiteX80" fmla="*/ 712198 w 2174765"/>
              <a:gd name="connsiteY80" fmla="*/ 1084138 h 2452455"/>
              <a:gd name="connsiteX81" fmla="*/ 725366 w 2174765"/>
              <a:gd name="connsiteY81" fmla="*/ 1163432 h 2452455"/>
              <a:gd name="connsiteX82" fmla="*/ 758174 w 2174765"/>
              <a:gd name="connsiteY82" fmla="*/ 1216956 h 2452455"/>
              <a:gd name="connsiteX83" fmla="*/ 805398 w 2174765"/>
              <a:gd name="connsiteY83" fmla="*/ 1336805 h 2452455"/>
              <a:gd name="connsiteX84" fmla="*/ 829606 w 2174765"/>
              <a:gd name="connsiteY84" fmla="*/ 1428161 h 2452455"/>
              <a:gd name="connsiteX85" fmla="*/ 842463 w 2174765"/>
              <a:gd name="connsiteY85" fmla="*/ 1495564 h 2452455"/>
              <a:gd name="connsiteX86" fmla="*/ 872233 w 2174765"/>
              <a:gd name="connsiteY86" fmla="*/ 1738384 h 2452455"/>
              <a:gd name="connsiteX87" fmla="*/ 867749 w 2174765"/>
              <a:gd name="connsiteY87" fmla="*/ 1845121 h 2452455"/>
              <a:gd name="connsiteX88" fmla="*/ 869565 w 2174765"/>
              <a:gd name="connsiteY88" fmla="*/ 1896659 h 2452455"/>
              <a:gd name="connsiteX89" fmla="*/ 891248 w 2174765"/>
              <a:gd name="connsiteY89" fmla="*/ 1977429 h 2452455"/>
              <a:gd name="connsiteX90" fmla="*/ 921359 w 2174765"/>
              <a:gd name="connsiteY90" fmla="*/ 2087288 h 2452455"/>
              <a:gd name="connsiteX91" fmla="*/ 935606 w 2174765"/>
              <a:gd name="connsiteY91" fmla="*/ 2119528 h 2452455"/>
              <a:gd name="connsiteX92" fmla="*/ 967959 w 2174765"/>
              <a:gd name="connsiteY92" fmla="*/ 2147681 h 2452455"/>
              <a:gd name="connsiteX93" fmla="*/ 970599 w 2174765"/>
              <a:gd name="connsiteY93" fmla="*/ 2140501 h 2452455"/>
              <a:gd name="connsiteX94" fmla="*/ 1029629 w 2174765"/>
              <a:gd name="connsiteY94" fmla="*/ 2085330 h 2452455"/>
              <a:gd name="connsiteX95" fmla="*/ 1165939 w 2174765"/>
              <a:gd name="connsiteY95" fmla="*/ 2059079 h 2452455"/>
              <a:gd name="connsiteX96" fmla="*/ 1275684 w 2174765"/>
              <a:gd name="connsiteY96" fmla="*/ 2115441 h 2452455"/>
              <a:gd name="connsiteX97" fmla="*/ 1284085 w 2174765"/>
              <a:gd name="connsiteY97" fmla="*/ 2118761 h 2452455"/>
              <a:gd name="connsiteX98" fmla="*/ 1291265 w 2174765"/>
              <a:gd name="connsiteY98" fmla="*/ 2111383 h 2452455"/>
              <a:gd name="connsiteX99" fmla="*/ 1285731 w 2174765"/>
              <a:gd name="connsiteY99" fmla="*/ 2058653 h 2452455"/>
              <a:gd name="connsiteX100" fmla="*/ 1237484 w 2174765"/>
              <a:gd name="connsiteY100" fmla="*/ 1971952 h 2452455"/>
              <a:gd name="connsiteX101" fmla="*/ 1205699 w 2174765"/>
              <a:gd name="connsiteY101" fmla="*/ 1919164 h 2452455"/>
              <a:gd name="connsiteX102" fmla="*/ 1130293 w 2174765"/>
              <a:gd name="connsiteY102" fmla="*/ 1790858 h 2452455"/>
              <a:gd name="connsiteX103" fmla="*/ 1075208 w 2174765"/>
              <a:gd name="connsiteY103" fmla="*/ 1698538 h 2452455"/>
              <a:gd name="connsiteX104" fmla="*/ 1006073 w 2174765"/>
              <a:gd name="connsiteY104" fmla="*/ 1578462 h 2452455"/>
              <a:gd name="connsiteX105" fmla="*/ 946106 w 2174765"/>
              <a:gd name="connsiteY105" fmla="*/ 1478337 h 2452455"/>
              <a:gd name="connsiteX106" fmla="*/ 844534 w 2174765"/>
              <a:gd name="connsiteY106" fmla="*/ 1305531 h 2452455"/>
              <a:gd name="connsiteX107" fmla="*/ 782808 w 2174765"/>
              <a:gd name="connsiteY107" fmla="*/ 1201063 h 2452455"/>
              <a:gd name="connsiteX108" fmla="*/ 725480 w 2174765"/>
              <a:gd name="connsiteY108" fmla="*/ 1102698 h 2452455"/>
              <a:gd name="connsiteX109" fmla="*/ 712198 w 2174765"/>
              <a:gd name="connsiteY109" fmla="*/ 1084138 h 2452455"/>
              <a:gd name="connsiteX110" fmla="*/ 747361 w 2174765"/>
              <a:gd name="connsiteY110" fmla="*/ 899497 h 2452455"/>
              <a:gd name="connsiteX111" fmla="*/ 708139 w 2174765"/>
              <a:gd name="connsiteY111" fmla="*/ 933468 h 2452455"/>
              <a:gd name="connsiteX112" fmla="*/ 672154 w 2174765"/>
              <a:gd name="connsiteY112" fmla="*/ 993719 h 2452455"/>
              <a:gd name="connsiteX113" fmla="*/ 680072 w 2174765"/>
              <a:gd name="connsiteY113" fmla="*/ 1009072 h 2452455"/>
              <a:gd name="connsiteX114" fmla="*/ 771001 w 2174765"/>
              <a:gd name="connsiteY114" fmla="*/ 1086947 h 2452455"/>
              <a:gd name="connsiteX115" fmla="*/ 819758 w 2174765"/>
              <a:gd name="connsiteY115" fmla="*/ 1173677 h 2452455"/>
              <a:gd name="connsiteX116" fmla="*/ 839369 w 2174765"/>
              <a:gd name="connsiteY116" fmla="*/ 1184405 h 2452455"/>
              <a:gd name="connsiteX117" fmla="*/ 963900 w 2174765"/>
              <a:gd name="connsiteY117" fmla="*/ 1170044 h 2452455"/>
              <a:gd name="connsiteX118" fmla="*/ 1085481 w 2174765"/>
              <a:gd name="connsiteY118" fmla="*/ 1155116 h 2452455"/>
              <a:gd name="connsiteX119" fmla="*/ 1089682 w 2174765"/>
              <a:gd name="connsiteY119" fmla="*/ 1146545 h 2452455"/>
              <a:gd name="connsiteX120" fmla="*/ 1063458 w 2174765"/>
              <a:gd name="connsiteY120" fmla="*/ 1098328 h 2452455"/>
              <a:gd name="connsiteX121" fmla="*/ 1007237 w 2174765"/>
              <a:gd name="connsiteY121" fmla="*/ 1018920 h 2452455"/>
              <a:gd name="connsiteX122" fmla="*/ 996737 w 2174765"/>
              <a:gd name="connsiteY122" fmla="*/ 1013755 h 2452455"/>
              <a:gd name="connsiteX123" fmla="*/ 949881 w 2174765"/>
              <a:gd name="connsiteY123" fmla="*/ 1013414 h 2452455"/>
              <a:gd name="connsiteX124" fmla="*/ 923034 w 2174765"/>
              <a:gd name="connsiteY124" fmla="*/ 1023773 h 2452455"/>
              <a:gd name="connsiteX125" fmla="*/ 875696 w 2174765"/>
              <a:gd name="connsiteY125" fmla="*/ 1038162 h 2452455"/>
              <a:gd name="connsiteX126" fmla="*/ 869991 w 2174765"/>
              <a:gd name="connsiteY126" fmla="*/ 1039751 h 2452455"/>
              <a:gd name="connsiteX127" fmla="*/ 851686 w 2174765"/>
              <a:gd name="connsiteY127" fmla="*/ 1046136 h 2452455"/>
              <a:gd name="connsiteX128" fmla="*/ 824554 w 2174765"/>
              <a:gd name="connsiteY128" fmla="*/ 1043100 h 2452455"/>
              <a:gd name="connsiteX129" fmla="*/ 781076 w 2174765"/>
              <a:gd name="connsiteY129" fmla="*/ 1023802 h 2452455"/>
              <a:gd name="connsiteX130" fmla="*/ 770093 w 2174765"/>
              <a:gd name="connsiteY130" fmla="*/ 1015940 h 2452455"/>
              <a:gd name="connsiteX131" fmla="*/ 751334 w 2174765"/>
              <a:gd name="connsiteY131" fmla="*/ 1008136 h 2452455"/>
              <a:gd name="connsiteX132" fmla="*/ 746197 w 2174765"/>
              <a:gd name="connsiteY132" fmla="*/ 988383 h 2452455"/>
              <a:gd name="connsiteX133" fmla="*/ 760501 w 2174765"/>
              <a:gd name="connsiteY133" fmla="*/ 977314 h 2452455"/>
              <a:gd name="connsiteX134" fmla="*/ 776620 w 2174765"/>
              <a:gd name="connsiteY134" fmla="*/ 978961 h 2452455"/>
              <a:gd name="connsiteX135" fmla="*/ 785787 w 2174765"/>
              <a:gd name="connsiteY135" fmla="*/ 972576 h 2452455"/>
              <a:gd name="connsiteX136" fmla="*/ 785503 w 2174765"/>
              <a:gd name="connsiteY136" fmla="*/ 965225 h 2452455"/>
              <a:gd name="connsiteX137" fmla="*/ 747361 w 2174765"/>
              <a:gd name="connsiteY137" fmla="*/ 899497 h 2452455"/>
              <a:gd name="connsiteX138" fmla="*/ 775996 w 2174765"/>
              <a:gd name="connsiteY138" fmla="*/ 388 h 2452455"/>
              <a:gd name="connsiteX139" fmla="*/ 826030 w 2174765"/>
              <a:gd name="connsiteY139" fmla="*/ 10348 h 2452455"/>
              <a:gd name="connsiteX140" fmla="*/ 897945 w 2174765"/>
              <a:gd name="connsiteY140" fmla="*/ 69550 h 2452455"/>
              <a:gd name="connsiteX141" fmla="*/ 911908 w 2174765"/>
              <a:gd name="connsiteY141" fmla="*/ 76759 h 2452455"/>
              <a:gd name="connsiteX142" fmla="*/ 980616 w 2174765"/>
              <a:gd name="connsiteY142" fmla="*/ 80164 h 2452455"/>
              <a:gd name="connsiteX143" fmla="*/ 1022421 w 2174765"/>
              <a:gd name="connsiteY143" fmla="*/ 121996 h 2452455"/>
              <a:gd name="connsiteX144" fmla="*/ 1017880 w 2174765"/>
              <a:gd name="connsiteY144" fmla="*/ 132071 h 2452455"/>
              <a:gd name="connsiteX145" fmla="*/ 989783 w 2174765"/>
              <a:gd name="connsiteY145" fmla="*/ 146261 h 2452455"/>
              <a:gd name="connsiteX146" fmla="*/ 974033 w 2174765"/>
              <a:gd name="connsiteY146" fmla="*/ 146034 h 2452455"/>
              <a:gd name="connsiteX147" fmla="*/ 912278 w 2174765"/>
              <a:gd name="connsiteY147" fmla="*/ 137662 h 2452455"/>
              <a:gd name="connsiteX148" fmla="*/ 914917 w 2174765"/>
              <a:gd name="connsiteY148" fmla="*/ 166553 h 2452455"/>
              <a:gd name="connsiteX149" fmla="*/ 906999 w 2174765"/>
              <a:gd name="connsiteY149" fmla="*/ 194308 h 2452455"/>
              <a:gd name="connsiteX150" fmla="*/ 905154 w 2174765"/>
              <a:gd name="connsiteY150" fmla="*/ 209265 h 2452455"/>
              <a:gd name="connsiteX151" fmla="*/ 912731 w 2174765"/>
              <a:gd name="connsiteY151" fmla="*/ 227854 h 2452455"/>
              <a:gd name="connsiteX152" fmla="*/ 907169 w 2174765"/>
              <a:gd name="connsiteY152" fmla="*/ 240596 h 2452455"/>
              <a:gd name="connsiteX153" fmla="*/ 899875 w 2174765"/>
              <a:gd name="connsiteY153" fmla="*/ 251295 h 2452455"/>
              <a:gd name="connsiteX154" fmla="*/ 886537 w 2174765"/>
              <a:gd name="connsiteY154" fmla="*/ 304055 h 2452455"/>
              <a:gd name="connsiteX155" fmla="*/ 883131 w 2174765"/>
              <a:gd name="connsiteY155" fmla="*/ 323835 h 2452455"/>
              <a:gd name="connsiteX156" fmla="*/ 861704 w 2174765"/>
              <a:gd name="connsiteY156" fmla="*/ 342623 h 2452455"/>
              <a:gd name="connsiteX157" fmla="*/ 794869 w 2174765"/>
              <a:gd name="connsiteY157" fmla="*/ 344921 h 2452455"/>
              <a:gd name="connsiteX158" fmla="*/ 792968 w 2174765"/>
              <a:gd name="connsiteY158" fmla="*/ 347902 h 2452455"/>
              <a:gd name="connsiteX159" fmla="*/ 819191 w 2174765"/>
              <a:gd name="connsiteY159" fmla="*/ 383490 h 2452455"/>
              <a:gd name="connsiteX160" fmla="*/ 825605 w 2174765"/>
              <a:gd name="connsiteY160" fmla="*/ 400404 h 2452455"/>
              <a:gd name="connsiteX161" fmla="*/ 834998 w 2174765"/>
              <a:gd name="connsiteY161" fmla="*/ 430885 h 2452455"/>
              <a:gd name="connsiteX162" fmla="*/ 853843 w 2174765"/>
              <a:gd name="connsiteY162" fmla="*/ 530385 h 2452455"/>
              <a:gd name="connsiteX163" fmla="*/ 843342 w 2174765"/>
              <a:gd name="connsiteY163" fmla="*/ 605167 h 2452455"/>
              <a:gd name="connsiteX164" fmla="*/ 848990 w 2174765"/>
              <a:gd name="connsiteY164" fmla="*/ 655144 h 2452455"/>
              <a:gd name="connsiteX165" fmla="*/ 865167 w 2174765"/>
              <a:gd name="connsiteY165" fmla="*/ 824772 h 2452455"/>
              <a:gd name="connsiteX166" fmla="*/ 860058 w 2174765"/>
              <a:gd name="connsiteY166" fmla="*/ 859339 h 2452455"/>
              <a:gd name="connsiteX167" fmla="*/ 859491 w 2174765"/>
              <a:gd name="connsiteY167" fmla="*/ 875034 h 2452455"/>
              <a:gd name="connsiteX168" fmla="*/ 871722 w 2174765"/>
              <a:gd name="connsiteY168" fmla="*/ 932787 h 2452455"/>
              <a:gd name="connsiteX169" fmla="*/ 876632 w 2174765"/>
              <a:gd name="connsiteY169" fmla="*/ 941698 h 2452455"/>
              <a:gd name="connsiteX170" fmla="*/ 911029 w 2174765"/>
              <a:gd name="connsiteY170" fmla="*/ 969028 h 2452455"/>
              <a:gd name="connsiteX171" fmla="*/ 920990 w 2174765"/>
              <a:gd name="connsiteY171" fmla="*/ 971043 h 2452455"/>
              <a:gd name="connsiteX172" fmla="*/ 997617 w 2174765"/>
              <a:gd name="connsiteY172" fmla="*/ 972433 h 2452455"/>
              <a:gd name="connsiteX173" fmla="*/ 1011693 w 2174765"/>
              <a:gd name="connsiteY173" fmla="*/ 976889 h 2452455"/>
              <a:gd name="connsiteX174" fmla="*/ 1018816 w 2174765"/>
              <a:gd name="connsiteY174" fmla="*/ 981714 h 2452455"/>
              <a:gd name="connsiteX175" fmla="*/ 1094818 w 2174765"/>
              <a:gd name="connsiteY175" fmla="*/ 1068897 h 2452455"/>
              <a:gd name="connsiteX176" fmla="*/ 1123510 w 2174765"/>
              <a:gd name="connsiteY176" fmla="*/ 1116151 h 2452455"/>
              <a:gd name="connsiteX177" fmla="*/ 1145846 w 2174765"/>
              <a:gd name="connsiteY177" fmla="*/ 1154804 h 2452455"/>
              <a:gd name="connsiteX178" fmla="*/ 1192673 w 2174765"/>
              <a:gd name="connsiteY178" fmla="*/ 1238781 h 2452455"/>
              <a:gd name="connsiteX179" fmla="*/ 1222556 w 2174765"/>
              <a:gd name="connsiteY179" fmla="*/ 1289666 h 2452455"/>
              <a:gd name="connsiteX180" fmla="*/ 1244835 w 2174765"/>
              <a:gd name="connsiteY180" fmla="*/ 1320458 h 2452455"/>
              <a:gd name="connsiteX181" fmla="*/ 1253576 w 2174765"/>
              <a:gd name="connsiteY181" fmla="*/ 1322076 h 2452455"/>
              <a:gd name="connsiteX182" fmla="*/ 1328613 w 2174765"/>
              <a:gd name="connsiteY182" fmla="*/ 1284076 h 2452455"/>
              <a:gd name="connsiteX183" fmla="*/ 1383784 w 2174765"/>
              <a:gd name="connsiteY183" fmla="*/ 1263187 h 2452455"/>
              <a:gd name="connsiteX184" fmla="*/ 1417414 w 2174765"/>
              <a:gd name="connsiteY184" fmla="*/ 1253566 h 2452455"/>
              <a:gd name="connsiteX185" fmla="*/ 1469406 w 2174765"/>
              <a:gd name="connsiteY185" fmla="*/ 1244712 h 2452455"/>
              <a:gd name="connsiteX186" fmla="*/ 1484618 w 2174765"/>
              <a:gd name="connsiteY186" fmla="*/ 1239660 h 2452455"/>
              <a:gd name="connsiteX187" fmla="*/ 1550857 w 2174765"/>
              <a:gd name="connsiteY187" fmla="*/ 1225726 h 2452455"/>
              <a:gd name="connsiteX188" fmla="*/ 1614259 w 2174765"/>
              <a:gd name="connsiteY188" fmla="*/ 1209550 h 2452455"/>
              <a:gd name="connsiteX189" fmla="*/ 1647151 w 2174765"/>
              <a:gd name="connsiteY189" fmla="*/ 1201773 h 2452455"/>
              <a:gd name="connsiteX190" fmla="*/ 1659496 w 2174765"/>
              <a:gd name="connsiteY190" fmla="*/ 1197317 h 2452455"/>
              <a:gd name="connsiteX191" fmla="*/ 1674623 w 2174765"/>
              <a:gd name="connsiteY191" fmla="*/ 1197345 h 2452455"/>
              <a:gd name="connsiteX192" fmla="*/ 1684670 w 2174765"/>
              <a:gd name="connsiteY192" fmla="*/ 1206371 h 2452455"/>
              <a:gd name="connsiteX193" fmla="*/ 1763708 w 2174765"/>
              <a:gd name="connsiteY193" fmla="*/ 1319777 h 2452455"/>
              <a:gd name="connsiteX194" fmla="*/ 1821405 w 2174765"/>
              <a:gd name="connsiteY194" fmla="*/ 1404776 h 2452455"/>
              <a:gd name="connsiteX195" fmla="*/ 1891504 w 2174765"/>
              <a:gd name="connsiteY195" fmla="*/ 1515373 h 2452455"/>
              <a:gd name="connsiteX196" fmla="*/ 1994750 w 2174765"/>
              <a:gd name="connsiteY196" fmla="*/ 1679608 h 2452455"/>
              <a:gd name="connsiteX197" fmla="*/ 2068340 w 2174765"/>
              <a:gd name="connsiteY197" fmla="*/ 1801756 h 2452455"/>
              <a:gd name="connsiteX198" fmla="*/ 2172778 w 2174765"/>
              <a:gd name="connsiteY198" fmla="*/ 1983076 h 2452455"/>
              <a:gd name="connsiteX199" fmla="*/ 2174765 w 2174765"/>
              <a:gd name="connsiteY199" fmla="*/ 1984836 h 2452455"/>
              <a:gd name="connsiteX200" fmla="*/ 2174765 w 2174765"/>
              <a:gd name="connsiteY200" fmla="*/ 1990597 h 2452455"/>
              <a:gd name="connsiteX201" fmla="*/ 2128222 w 2174765"/>
              <a:gd name="connsiteY201" fmla="*/ 2017047 h 2452455"/>
              <a:gd name="connsiteX202" fmla="*/ 2004513 w 2174765"/>
              <a:gd name="connsiteY202" fmla="*/ 2083967 h 2452455"/>
              <a:gd name="connsiteX203" fmla="*/ 1874531 w 2174765"/>
              <a:gd name="connsiteY203" fmla="*/ 2150803 h 2452455"/>
              <a:gd name="connsiteX204" fmla="*/ 1601175 w 2174765"/>
              <a:gd name="connsiteY204" fmla="*/ 2260548 h 2452455"/>
              <a:gd name="connsiteX205" fmla="*/ 1589171 w 2174765"/>
              <a:gd name="connsiteY205" fmla="*/ 2270822 h 2452455"/>
              <a:gd name="connsiteX206" fmla="*/ 1572568 w 2174765"/>
              <a:gd name="connsiteY206" fmla="*/ 2285211 h 2452455"/>
              <a:gd name="connsiteX207" fmla="*/ 1494722 w 2174765"/>
              <a:gd name="connsiteY207" fmla="*/ 2317138 h 2452455"/>
              <a:gd name="connsiteX208" fmla="*/ 1453883 w 2174765"/>
              <a:gd name="connsiteY208" fmla="*/ 2330449 h 2452455"/>
              <a:gd name="connsiteX209" fmla="*/ 1416648 w 2174765"/>
              <a:gd name="connsiteY209" fmla="*/ 2314953 h 2452455"/>
              <a:gd name="connsiteX210" fmla="*/ 1400301 w 2174765"/>
              <a:gd name="connsiteY210" fmla="*/ 2291597 h 2452455"/>
              <a:gd name="connsiteX211" fmla="*/ 1390141 w 2174765"/>
              <a:gd name="connsiteY211" fmla="*/ 2270624 h 2452455"/>
              <a:gd name="connsiteX212" fmla="*/ 1398853 w 2174765"/>
              <a:gd name="connsiteY212" fmla="*/ 2250417 h 2452455"/>
              <a:gd name="connsiteX213" fmla="*/ 1390368 w 2174765"/>
              <a:gd name="connsiteY213" fmla="*/ 2237787 h 2452455"/>
              <a:gd name="connsiteX214" fmla="*/ 1360484 w 2174765"/>
              <a:gd name="connsiteY214" fmla="*/ 2225726 h 2452455"/>
              <a:gd name="connsiteX215" fmla="*/ 1350238 w 2174765"/>
              <a:gd name="connsiteY215" fmla="*/ 2228110 h 2452455"/>
              <a:gd name="connsiteX216" fmla="*/ 1332019 w 2174765"/>
              <a:gd name="connsiteY216" fmla="*/ 2250672 h 2452455"/>
              <a:gd name="connsiteX217" fmla="*/ 1289789 w 2174765"/>
              <a:gd name="connsiteY217" fmla="*/ 2377617 h 2452455"/>
              <a:gd name="connsiteX218" fmla="*/ 1211318 w 2174765"/>
              <a:gd name="connsiteY218" fmla="*/ 2437016 h 2452455"/>
              <a:gd name="connsiteX219" fmla="*/ 1155352 w 2174765"/>
              <a:gd name="connsiteY219" fmla="*/ 2452455 h 2452455"/>
              <a:gd name="connsiteX220" fmla="*/ 1111392 w 2174765"/>
              <a:gd name="connsiteY220" fmla="*/ 2452398 h 2452455"/>
              <a:gd name="connsiteX221" fmla="*/ 1047934 w 2174765"/>
              <a:gd name="connsiteY221" fmla="*/ 2432475 h 2452455"/>
              <a:gd name="connsiteX222" fmla="*/ 963589 w 2174765"/>
              <a:gd name="connsiteY222" fmla="*/ 2354827 h 2452455"/>
              <a:gd name="connsiteX223" fmla="*/ 936912 w 2174765"/>
              <a:gd name="connsiteY223" fmla="*/ 2275987 h 2452455"/>
              <a:gd name="connsiteX224" fmla="*/ 927063 w 2174765"/>
              <a:gd name="connsiteY224" fmla="*/ 2267700 h 2452455"/>
              <a:gd name="connsiteX225" fmla="*/ 772676 w 2174765"/>
              <a:gd name="connsiteY225" fmla="*/ 2250360 h 2452455"/>
              <a:gd name="connsiteX226" fmla="*/ 720939 w 2174765"/>
              <a:gd name="connsiteY226" fmla="*/ 2250815 h 2452455"/>
              <a:gd name="connsiteX227" fmla="*/ 710836 w 2174765"/>
              <a:gd name="connsiteY227" fmla="*/ 2248997 h 2452455"/>
              <a:gd name="connsiteX228" fmla="*/ 690970 w 2174765"/>
              <a:gd name="connsiteY228" fmla="*/ 2218943 h 2452455"/>
              <a:gd name="connsiteX229" fmla="*/ 679617 w 2174765"/>
              <a:gd name="connsiteY229" fmla="*/ 2069125 h 2452455"/>
              <a:gd name="connsiteX230" fmla="*/ 678937 w 2174765"/>
              <a:gd name="connsiteY230" fmla="*/ 1986851 h 2452455"/>
              <a:gd name="connsiteX231" fmla="*/ 672722 w 2174765"/>
              <a:gd name="connsiteY231" fmla="*/ 1933809 h 2452455"/>
              <a:gd name="connsiteX232" fmla="*/ 647775 w 2174765"/>
              <a:gd name="connsiteY232" fmla="*/ 1764379 h 2452455"/>
              <a:gd name="connsiteX233" fmla="*/ 626718 w 2174765"/>
              <a:gd name="connsiteY233" fmla="*/ 1669193 h 2452455"/>
              <a:gd name="connsiteX234" fmla="*/ 603559 w 2174765"/>
              <a:gd name="connsiteY234" fmla="*/ 1562682 h 2452455"/>
              <a:gd name="connsiteX235" fmla="*/ 575746 w 2174765"/>
              <a:gd name="connsiteY235" fmla="*/ 1497578 h 2452455"/>
              <a:gd name="connsiteX236" fmla="*/ 523329 w 2174765"/>
              <a:gd name="connsiteY236" fmla="*/ 1421037 h 2452455"/>
              <a:gd name="connsiteX237" fmla="*/ 496850 w 2174765"/>
              <a:gd name="connsiteY237" fmla="*/ 1382809 h 2452455"/>
              <a:gd name="connsiteX238" fmla="*/ 491571 w 2174765"/>
              <a:gd name="connsiteY238" fmla="*/ 1404322 h 2452455"/>
              <a:gd name="connsiteX239" fmla="*/ 457799 w 2174765"/>
              <a:gd name="connsiteY239" fmla="*/ 1534785 h 2452455"/>
              <a:gd name="connsiteX240" fmla="*/ 405126 w 2174765"/>
              <a:gd name="connsiteY240" fmla="*/ 1654975 h 2452455"/>
              <a:gd name="connsiteX241" fmla="*/ 380662 w 2174765"/>
              <a:gd name="connsiteY241" fmla="*/ 1718092 h 2452455"/>
              <a:gd name="connsiteX242" fmla="*/ 315842 w 2174765"/>
              <a:gd name="connsiteY242" fmla="*/ 1896943 h 2452455"/>
              <a:gd name="connsiteX243" fmla="*/ 271370 w 2174765"/>
              <a:gd name="connsiteY243" fmla="*/ 2030216 h 2452455"/>
              <a:gd name="connsiteX244" fmla="*/ 262743 w 2174765"/>
              <a:gd name="connsiteY244" fmla="*/ 2046080 h 2452455"/>
              <a:gd name="connsiteX245" fmla="*/ 213247 w 2174765"/>
              <a:gd name="connsiteY245" fmla="*/ 2106871 h 2452455"/>
              <a:gd name="connsiteX246" fmla="*/ 211176 w 2174765"/>
              <a:gd name="connsiteY246" fmla="*/ 2132668 h 2452455"/>
              <a:gd name="connsiteX247" fmla="*/ 227750 w 2174765"/>
              <a:gd name="connsiteY247" fmla="*/ 2153641 h 2452455"/>
              <a:gd name="connsiteX248" fmla="*/ 260075 w 2174765"/>
              <a:gd name="connsiteY248" fmla="*/ 2218121 h 2452455"/>
              <a:gd name="connsiteX249" fmla="*/ 235470 w 2174765"/>
              <a:gd name="connsiteY249" fmla="*/ 2252574 h 2452455"/>
              <a:gd name="connsiteX250" fmla="*/ 85395 w 2174765"/>
              <a:gd name="connsiteY250" fmla="*/ 2240909 h 2452455"/>
              <a:gd name="connsiteX251" fmla="*/ 67913 w 2174765"/>
              <a:gd name="connsiteY251" fmla="*/ 2233360 h 2452455"/>
              <a:gd name="connsiteX252" fmla="*/ 51539 w 2174765"/>
              <a:gd name="connsiteY252" fmla="*/ 2206258 h 2452455"/>
              <a:gd name="connsiteX253" fmla="*/ 49495 w 2174765"/>
              <a:gd name="connsiteY253" fmla="*/ 2167065 h 2452455"/>
              <a:gd name="connsiteX254" fmla="*/ 40016 w 2174765"/>
              <a:gd name="connsiteY254" fmla="*/ 2156989 h 2452455"/>
              <a:gd name="connsiteX255" fmla="*/ 24265 w 2174765"/>
              <a:gd name="connsiteY255" fmla="*/ 2153158 h 2452455"/>
              <a:gd name="connsiteX256" fmla="*/ 57 w 2174765"/>
              <a:gd name="connsiteY256" fmla="*/ 2117513 h 2452455"/>
              <a:gd name="connsiteX257" fmla="*/ 14587 w 2174765"/>
              <a:gd name="connsiteY257" fmla="*/ 2061690 h 2452455"/>
              <a:gd name="connsiteX258" fmla="*/ 38341 w 2174765"/>
              <a:gd name="connsiteY258" fmla="*/ 1988441 h 2452455"/>
              <a:gd name="connsiteX259" fmla="*/ 47111 w 2174765"/>
              <a:gd name="connsiteY259" fmla="*/ 1958158 h 2452455"/>
              <a:gd name="connsiteX260" fmla="*/ 50857 w 2174765"/>
              <a:gd name="connsiteY260" fmla="*/ 1953249 h 2452455"/>
              <a:gd name="connsiteX261" fmla="*/ 58321 w 2174765"/>
              <a:gd name="connsiteY261" fmla="*/ 1945842 h 2452455"/>
              <a:gd name="connsiteX262" fmla="*/ 83097 w 2174765"/>
              <a:gd name="connsiteY262" fmla="*/ 1883320 h 2452455"/>
              <a:gd name="connsiteX263" fmla="*/ 118118 w 2174765"/>
              <a:gd name="connsiteY263" fmla="*/ 1730834 h 2452455"/>
              <a:gd name="connsiteX264" fmla="*/ 152742 w 2174765"/>
              <a:gd name="connsiteY264" fmla="*/ 1663858 h 2452455"/>
              <a:gd name="connsiteX265" fmla="*/ 155097 w 2174765"/>
              <a:gd name="connsiteY265" fmla="*/ 1656904 h 2452455"/>
              <a:gd name="connsiteX266" fmla="*/ 157623 w 2174765"/>
              <a:gd name="connsiteY266" fmla="*/ 1636981 h 2452455"/>
              <a:gd name="connsiteX267" fmla="*/ 189267 w 2174765"/>
              <a:gd name="connsiteY267" fmla="*/ 1579569 h 2452455"/>
              <a:gd name="connsiteX268" fmla="*/ 198576 w 2174765"/>
              <a:gd name="connsiteY268" fmla="*/ 1559674 h 2452455"/>
              <a:gd name="connsiteX269" fmla="*/ 203514 w 2174765"/>
              <a:gd name="connsiteY269" fmla="*/ 1386499 h 2452455"/>
              <a:gd name="connsiteX270" fmla="*/ 170479 w 2174765"/>
              <a:gd name="connsiteY270" fmla="*/ 1205378 h 2452455"/>
              <a:gd name="connsiteX271" fmla="*/ 163895 w 2174765"/>
              <a:gd name="connsiteY271" fmla="*/ 1123926 h 2452455"/>
              <a:gd name="connsiteX272" fmla="*/ 230163 w 2174765"/>
              <a:gd name="connsiteY272" fmla="*/ 950581 h 2452455"/>
              <a:gd name="connsiteX273" fmla="*/ 231865 w 2174765"/>
              <a:gd name="connsiteY273" fmla="*/ 948083 h 2452455"/>
              <a:gd name="connsiteX274" fmla="*/ 128108 w 2174765"/>
              <a:gd name="connsiteY274" fmla="*/ 835528 h 2452455"/>
              <a:gd name="connsiteX275" fmla="*/ 58009 w 2174765"/>
              <a:gd name="connsiteY275" fmla="*/ 769204 h 2452455"/>
              <a:gd name="connsiteX276" fmla="*/ 40300 w 2174765"/>
              <a:gd name="connsiteY276" fmla="*/ 740937 h 2452455"/>
              <a:gd name="connsiteX277" fmla="*/ 33035 w 2174765"/>
              <a:gd name="connsiteY277" fmla="*/ 708272 h 2452455"/>
              <a:gd name="connsiteX278" fmla="*/ 34510 w 2174765"/>
              <a:gd name="connsiteY278" fmla="*/ 692634 h 2452455"/>
              <a:gd name="connsiteX279" fmla="*/ 88233 w 2174765"/>
              <a:gd name="connsiteY279" fmla="*/ 588054 h 2452455"/>
              <a:gd name="connsiteX280" fmla="*/ 110029 w 2174765"/>
              <a:gd name="connsiteY280" fmla="*/ 560327 h 2452455"/>
              <a:gd name="connsiteX281" fmla="*/ 254853 w 2174765"/>
              <a:gd name="connsiteY281" fmla="*/ 420668 h 2452455"/>
              <a:gd name="connsiteX282" fmla="*/ 411142 w 2174765"/>
              <a:gd name="connsiteY282" fmla="*/ 338565 h 2452455"/>
              <a:gd name="connsiteX283" fmla="*/ 554263 w 2174765"/>
              <a:gd name="connsiteY283" fmla="*/ 303941 h 2452455"/>
              <a:gd name="connsiteX284" fmla="*/ 568368 w 2174765"/>
              <a:gd name="connsiteY284" fmla="*/ 292759 h 2452455"/>
              <a:gd name="connsiteX285" fmla="*/ 588092 w 2174765"/>
              <a:gd name="connsiteY285" fmla="*/ 258901 h 2452455"/>
              <a:gd name="connsiteX286" fmla="*/ 619112 w 2174765"/>
              <a:gd name="connsiteY286" fmla="*/ 236367 h 2452455"/>
              <a:gd name="connsiteX287" fmla="*/ 614060 w 2174765"/>
              <a:gd name="connsiteY287" fmla="*/ 193855 h 2452455"/>
              <a:gd name="connsiteX288" fmla="*/ 614201 w 2174765"/>
              <a:gd name="connsiteY288" fmla="*/ 102357 h 2452455"/>
              <a:gd name="connsiteX289" fmla="*/ 659099 w 2174765"/>
              <a:gd name="connsiteY289" fmla="*/ 39949 h 2452455"/>
              <a:gd name="connsiteX290" fmla="*/ 775996 w 2174765"/>
              <a:gd name="connsiteY290" fmla="*/ 388 h 245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2174765" h="2452455">
                <a:moveTo>
                  <a:pt x="1101574" y="2309088"/>
                </a:moveTo>
                <a:cubicBezTo>
                  <a:pt x="1108637" y="2318754"/>
                  <a:pt x="1121146" y="2320453"/>
                  <a:pt x="1129875" y="2324344"/>
                </a:cubicBezTo>
                <a:cubicBezTo>
                  <a:pt x="1132784" y="2325641"/>
                  <a:pt x="1135274" y="2327182"/>
                  <a:pt x="1137001" y="2329342"/>
                </a:cubicBezTo>
                <a:cubicBezTo>
                  <a:pt x="1145029" y="2339410"/>
                  <a:pt x="1145100" y="2353611"/>
                  <a:pt x="1147267" y="2365853"/>
                </a:cubicBezTo>
                <a:cubicBezTo>
                  <a:pt x="1148338" y="2371993"/>
                  <a:pt x="1140796" y="2369494"/>
                  <a:pt x="1136482" y="2368953"/>
                </a:cubicBezTo>
                <a:cubicBezTo>
                  <a:pt x="1120166" y="2366960"/>
                  <a:pt x="1104588" y="2360740"/>
                  <a:pt x="1088567" y="2348797"/>
                </a:cubicBezTo>
                <a:cubicBezTo>
                  <a:pt x="1083263" y="2343197"/>
                  <a:pt x="1066529" y="2337028"/>
                  <a:pt x="1071101" y="2329860"/>
                </a:cubicBezTo>
                <a:cubicBezTo>
                  <a:pt x="1077189" y="2320299"/>
                  <a:pt x="1091060" y="2315767"/>
                  <a:pt x="1101574" y="2309088"/>
                </a:cubicBezTo>
                <a:close/>
                <a:moveTo>
                  <a:pt x="1170430" y="2299560"/>
                </a:moveTo>
                <a:cubicBezTo>
                  <a:pt x="1176508" y="2296054"/>
                  <a:pt x="1186176" y="2296700"/>
                  <a:pt x="1198208" y="2302150"/>
                </a:cubicBezTo>
                <a:cubicBezTo>
                  <a:pt x="1205161" y="2305305"/>
                  <a:pt x="1210376" y="2307672"/>
                  <a:pt x="1214087" y="2309743"/>
                </a:cubicBezTo>
                <a:cubicBezTo>
                  <a:pt x="1225223" y="2315957"/>
                  <a:pt x="1222830" y="2319514"/>
                  <a:pt x="1213257" y="2333742"/>
                </a:cubicBezTo>
                <a:cubicBezTo>
                  <a:pt x="1204126" y="2347347"/>
                  <a:pt x="1192623" y="2356664"/>
                  <a:pt x="1174260" y="2364964"/>
                </a:cubicBezTo>
                <a:cubicBezTo>
                  <a:pt x="1170529" y="2349127"/>
                  <a:pt x="1167021" y="2335468"/>
                  <a:pt x="1164185" y="2321885"/>
                </a:cubicBezTo>
                <a:cubicBezTo>
                  <a:pt x="1161861" y="2310725"/>
                  <a:pt x="1164351" y="2303066"/>
                  <a:pt x="1170430" y="2299560"/>
                </a:cubicBezTo>
                <a:close/>
                <a:moveTo>
                  <a:pt x="1040728" y="2229571"/>
                </a:moveTo>
                <a:cubicBezTo>
                  <a:pt x="1056328" y="2236412"/>
                  <a:pt x="1072850" y="2242520"/>
                  <a:pt x="1086779" y="2252101"/>
                </a:cubicBezTo>
                <a:cubicBezTo>
                  <a:pt x="1098078" y="2259857"/>
                  <a:pt x="1093177" y="2269759"/>
                  <a:pt x="1086857" y="2275029"/>
                </a:cubicBezTo>
                <a:cubicBezTo>
                  <a:pt x="1075382" y="2284575"/>
                  <a:pt x="1062215" y="2292579"/>
                  <a:pt x="1048735" y="2301982"/>
                </a:cubicBezTo>
                <a:cubicBezTo>
                  <a:pt x="1035912" y="2277954"/>
                  <a:pt x="1034666" y="2256624"/>
                  <a:pt x="1034840" y="2235444"/>
                </a:cubicBezTo>
                <a:cubicBezTo>
                  <a:pt x="1034860" y="2232084"/>
                  <a:pt x="1034888" y="2227016"/>
                  <a:pt x="1040728" y="2229571"/>
                </a:cubicBezTo>
                <a:close/>
                <a:moveTo>
                  <a:pt x="1225548" y="2220186"/>
                </a:moveTo>
                <a:cubicBezTo>
                  <a:pt x="1234290" y="2245724"/>
                  <a:pt x="1235963" y="2268049"/>
                  <a:pt x="1231273" y="2289976"/>
                </a:cubicBezTo>
                <a:cubicBezTo>
                  <a:pt x="1219072" y="2284125"/>
                  <a:pt x="1207661" y="2278612"/>
                  <a:pt x="1196226" y="2273189"/>
                </a:cubicBezTo>
                <a:cubicBezTo>
                  <a:pt x="1181645" y="2266286"/>
                  <a:pt x="1177081" y="2255801"/>
                  <a:pt x="1186462" y="2248265"/>
                </a:cubicBezTo>
                <a:cubicBezTo>
                  <a:pt x="1198458" y="2238642"/>
                  <a:pt x="1211628" y="2230088"/>
                  <a:pt x="1225548" y="2220186"/>
                </a:cubicBezTo>
                <a:close/>
                <a:moveTo>
                  <a:pt x="1091575" y="2145038"/>
                </a:moveTo>
                <a:cubicBezTo>
                  <a:pt x="1097110" y="2167711"/>
                  <a:pt x="1102189" y="2187578"/>
                  <a:pt x="1106694" y="2207380"/>
                </a:cubicBezTo>
                <a:cubicBezTo>
                  <a:pt x="1110717" y="2225071"/>
                  <a:pt x="1104727" y="2228477"/>
                  <a:pt x="1085729" y="2220042"/>
                </a:cubicBezTo>
                <a:cubicBezTo>
                  <a:pt x="1082320" y="2218519"/>
                  <a:pt x="1078839" y="2217106"/>
                  <a:pt x="1075452" y="2215440"/>
                </a:cubicBezTo>
                <a:cubicBezTo>
                  <a:pt x="1038592" y="2197240"/>
                  <a:pt x="1038692" y="2197306"/>
                  <a:pt x="1057210" y="2172005"/>
                </a:cubicBezTo>
                <a:cubicBezTo>
                  <a:pt x="1065362" y="2160861"/>
                  <a:pt x="1075652" y="2151899"/>
                  <a:pt x="1091575" y="2145038"/>
                </a:cubicBezTo>
                <a:close/>
                <a:moveTo>
                  <a:pt x="1125410" y="2138570"/>
                </a:moveTo>
                <a:cubicBezTo>
                  <a:pt x="1127056" y="2138300"/>
                  <a:pt x="1129372" y="2138808"/>
                  <a:pt x="1131384" y="2139023"/>
                </a:cubicBezTo>
                <a:cubicBezTo>
                  <a:pt x="1147025" y="2140726"/>
                  <a:pt x="1162064" y="2145956"/>
                  <a:pt x="1177520" y="2156074"/>
                </a:cubicBezTo>
                <a:cubicBezTo>
                  <a:pt x="1189011" y="2164196"/>
                  <a:pt x="1206926" y="2176394"/>
                  <a:pt x="1205167" y="2185928"/>
                </a:cubicBezTo>
                <a:cubicBezTo>
                  <a:pt x="1202734" y="2199099"/>
                  <a:pt x="1184965" y="2204155"/>
                  <a:pt x="1173090" y="2212013"/>
                </a:cubicBezTo>
                <a:cubicBezTo>
                  <a:pt x="1170518" y="2213708"/>
                  <a:pt x="1168386" y="2210423"/>
                  <a:pt x="1166241" y="2208578"/>
                </a:cubicBezTo>
                <a:cubicBezTo>
                  <a:pt x="1163957" y="2206616"/>
                  <a:pt x="1161220" y="2205063"/>
                  <a:pt x="1159096" y="2203023"/>
                </a:cubicBezTo>
                <a:cubicBezTo>
                  <a:pt x="1151891" y="2196083"/>
                  <a:pt x="1139851" y="2203806"/>
                  <a:pt x="1136634" y="2195004"/>
                </a:cubicBezTo>
                <a:cubicBezTo>
                  <a:pt x="1130278" y="2177664"/>
                  <a:pt x="1127490" y="2160187"/>
                  <a:pt x="1123460" y="2142781"/>
                </a:cubicBezTo>
                <a:cubicBezTo>
                  <a:pt x="1122790" y="2139886"/>
                  <a:pt x="1123765" y="2138839"/>
                  <a:pt x="1125410" y="2138570"/>
                </a:cubicBezTo>
                <a:close/>
                <a:moveTo>
                  <a:pt x="1130444" y="2110465"/>
                </a:moveTo>
                <a:cubicBezTo>
                  <a:pt x="1079067" y="2109633"/>
                  <a:pt x="1031376" y="2142720"/>
                  <a:pt x="1012001" y="2198760"/>
                </a:cubicBezTo>
                <a:cubicBezTo>
                  <a:pt x="986169" y="2273481"/>
                  <a:pt x="1020458" y="2360713"/>
                  <a:pt x="1088589" y="2393599"/>
                </a:cubicBezTo>
                <a:cubicBezTo>
                  <a:pt x="1156720" y="2426484"/>
                  <a:pt x="1232892" y="2392570"/>
                  <a:pt x="1258725" y="2317850"/>
                </a:cubicBezTo>
                <a:cubicBezTo>
                  <a:pt x="1281328" y="2252468"/>
                  <a:pt x="1257901" y="2177509"/>
                  <a:pt x="1206049" y="2137760"/>
                </a:cubicBezTo>
                <a:cubicBezTo>
                  <a:pt x="1198641" y="2132081"/>
                  <a:pt x="1190654" y="2127121"/>
                  <a:pt x="1182137" y="2123011"/>
                </a:cubicBezTo>
                <a:cubicBezTo>
                  <a:pt x="1165105" y="2114789"/>
                  <a:pt x="1147569" y="2110743"/>
                  <a:pt x="1130444" y="2110465"/>
                </a:cubicBezTo>
                <a:close/>
                <a:moveTo>
                  <a:pt x="888751" y="1227400"/>
                </a:moveTo>
                <a:cubicBezTo>
                  <a:pt x="878307" y="1229444"/>
                  <a:pt x="867437" y="1229444"/>
                  <a:pt x="853786" y="1230607"/>
                </a:cubicBezTo>
                <a:cubicBezTo>
                  <a:pt x="899989" y="1308823"/>
                  <a:pt x="944745" y="1384569"/>
                  <a:pt x="989897" y="1460968"/>
                </a:cubicBezTo>
                <a:cubicBezTo>
                  <a:pt x="999830" y="1455178"/>
                  <a:pt x="1009508" y="1449645"/>
                  <a:pt x="1019071" y="1443940"/>
                </a:cubicBezTo>
                <a:cubicBezTo>
                  <a:pt x="1031417" y="1436562"/>
                  <a:pt x="1031531" y="1435369"/>
                  <a:pt x="1024662" y="1423166"/>
                </a:cubicBezTo>
                <a:cubicBezTo>
                  <a:pt x="1014786" y="1405599"/>
                  <a:pt x="1004966" y="1387974"/>
                  <a:pt x="995516" y="1370180"/>
                </a:cubicBezTo>
                <a:cubicBezTo>
                  <a:pt x="985611" y="1351506"/>
                  <a:pt x="976587" y="1332350"/>
                  <a:pt x="966398" y="1313846"/>
                </a:cubicBezTo>
                <a:cubicBezTo>
                  <a:pt x="954762" y="1292732"/>
                  <a:pt x="940289" y="1272922"/>
                  <a:pt x="930781" y="1250955"/>
                </a:cubicBezTo>
                <a:cubicBezTo>
                  <a:pt x="921984" y="1230636"/>
                  <a:pt x="909922" y="1223257"/>
                  <a:pt x="888751" y="1227400"/>
                </a:cubicBezTo>
                <a:close/>
                <a:moveTo>
                  <a:pt x="1020661" y="1207846"/>
                </a:moveTo>
                <a:cubicBezTo>
                  <a:pt x="999971" y="1210911"/>
                  <a:pt x="979255" y="1213891"/>
                  <a:pt x="956635" y="1217155"/>
                </a:cubicBezTo>
                <a:cubicBezTo>
                  <a:pt x="965547" y="1233275"/>
                  <a:pt x="972954" y="1247181"/>
                  <a:pt x="980844" y="1260804"/>
                </a:cubicBezTo>
                <a:cubicBezTo>
                  <a:pt x="988195" y="1273518"/>
                  <a:pt x="996623" y="1285636"/>
                  <a:pt x="1003605" y="1298549"/>
                </a:cubicBezTo>
                <a:cubicBezTo>
                  <a:pt x="1015524" y="1320657"/>
                  <a:pt x="1026564" y="1343247"/>
                  <a:pt x="1038228" y="1365497"/>
                </a:cubicBezTo>
                <a:cubicBezTo>
                  <a:pt x="1046487" y="1381277"/>
                  <a:pt x="1055001" y="1396914"/>
                  <a:pt x="1063827" y="1412381"/>
                </a:cubicBezTo>
                <a:cubicBezTo>
                  <a:pt x="1065161" y="1414709"/>
                  <a:pt x="1069787" y="1417689"/>
                  <a:pt x="1071376" y="1416979"/>
                </a:cubicBezTo>
                <a:cubicBezTo>
                  <a:pt x="1084119" y="1411360"/>
                  <a:pt x="1096492" y="1404889"/>
                  <a:pt x="1109036" y="1398759"/>
                </a:cubicBezTo>
                <a:cubicBezTo>
                  <a:pt x="1112243" y="1397198"/>
                  <a:pt x="1115507" y="1395666"/>
                  <a:pt x="1118913" y="1394502"/>
                </a:cubicBezTo>
                <a:cubicBezTo>
                  <a:pt x="1124816" y="1392515"/>
                  <a:pt x="1128930" y="1389961"/>
                  <a:pt x="1124958" y="1382838"/>
                </a:cubicBezTo>
                <a:cubicBezTo>
                  <a:pt x="1121722" y="1377048"/>
                  <a:pt x="1118828" y="1371060"/>
                  <a:pt x="1115763" y="1365185"/>
                </a:cubicBezTo>
                <a:cubicBezTo>
                  <a:pt x="1104893" y="1344354"/>
                  <a:pt x="1094279" y="1323353"/>
                  <a:pt x="1083097" y="1302692"/>
                </a:cubicBezTo>
                <a:cubicBezTo>
                  <a:pt x="1067459" y="1273830"/>
                  <a:pt x="1051113" y="1245337"/>
                  <a:pt x="1035646" y="1216388"/>
                </a:cubicBezTo>
                <a:cubicBezTo>
                  <a:pt x="1032070" y="1209719"/>
                  <a:pt x="1027955" y="1206796"/>
                  <a:pt x="1020661" y="1207846"/>
                </a:cubicBezTo>
                <a:close/>
                <a:moveTo>
                  <a:pt x="1114542" y="1191584"/>
                </a:moveTo>
                <a:cubicBezTo>
                  <a:pt x="1099472" y="1192011"/>
                  <a:pt x="1084487" y="1194820"/>
                  <a:pt x="1068282" y="1196863"/>
                </a:cubicBezTo>
                <a:cubicBezTo>
                  <a:pt x="1101572" y="1255554"/>
                  <a:pt x="1133925" y="1312598"/>
                  <a:pt x="1166875" y="1370691"/>
                </a:cubicBezTo>
                <a:cubicBezTo>
                  <a:pt x="1181235" y="1363113"/>
                  <a:pt x="1195511" y="1355593"/>
                  <a:pt x="1210637" y="1347619"/>
                </a:cubicBezTo>
                <a:cubicBezTo>
                  <a:pt x="1208962" y="1343617"/>
                  <a:pt x="1208083" y="1340523"/>
                  <a:pt x="1206494" y="1337827"/>
                </a:cubicBezTo>
                <a:cubicBezTo>
                  <a:pt x="1189891" y="1309532"/>
                  <a:pt x="1173034" y="1281351"/>
                  <a:pt x="1156545" y="1252999"/>
                </a:cubicBezTo>
                <a:cubicBezTo>
                  <a:pt x="1146696" y="1236084"/>
                  <a:pt x="1137757" y="1218631"/>
                  <a:pt x="1127569" y="1201915"/>
                </a:cubicBezTo>
                <a:cubicBezTo>
                  <a:pt x="1124759" y="1197317"/>
                  <a:pt x="1118856" y="1191443"/>
                  <a:pt x="1114542" y="1191584"/>
                </a:cubicBezTo>
                <a:close/>
                <a:moveTo>
                  <a:pt x="712198" y="1084138"/>
                </a:moveTo>
                <a:cubicBezTo>
                  <a:pt x="703826" y="1113908"/>
                  <a:pt x="704734" y="1139365"/>
                  <a:pt x="725366" y="1163432"/>
                </a:cubicBezTo>
                <a:cubicBezTo>
                  <a:pt x="738847" y="1179154"/>
                  <a:pt x="749376" y="1198056"/>
                  <a:pt x="758174" y="1216956"/>
                </a:cubicBezTo>
                <a:cubicBezTo>
                  <a:pt x="776309" y="1255893"/>
                  <a:pt x="794131" y="1295115"/>
                  <a:pt x="805398" y="1336805"/>
                </a:cubicBezTo>
                <a:cubicBezTo>
                  <a:pt x="813628" y="1367229"/>
                  <a:pt x="822426" y="1397510"/>
                  <a:pt x="829606" y="1428161"/>
                </a:cubicBezTo>
                <a:cubicBezTo>
                  <a:pt x="834828" y="1450440"/>
                  <a:pt x="834318" y="1474619"/>
                  <a:pt x="842463" y="1495564"/>
                </a:cubicBezTo>
                <a:cubicBezTo>
                  <a:pt x="873112" y="1574261"/>
                  <a:pt x="880123" y="1655400"/>
                  <a:pt x="872233" y="1738384"/>
                </a:cubicBezTo>
                <a:cubicBezTo>
                  <a:pt x="868856" y="1773944"/>
                  <a:pt x="863691" y="1809220"/>
                  <a:pt x="867749" y="1845121"/>
                </a:cubicBezTo>
                <a:cubicBezTo>
                  <a:pt x="869679" y="1862206"/>
                  <a:pt x="871978" y="1879887"/>
                  <a:pt x="869565" y="1896659"/>
                </a:cubicBezTo>
                <a:cubicBezTo>
                  <a:pt x="865138" y="1927366"/>
                  <a:pt x="873624" y="1952568"/>
                  <a:pt x="891248" y="1977429"/>
                </a:cubicBezTo>
                <a:cubicBezTo>
                  <a:pt x="914292" y="2009925"/>
                  <a:pt x="927631" y="2046392"/>
                  <a:pt x="921359" y="2087288"/>
                </a:cubicBezTo>
                <a:cubicBezTo>
                  <a:pt x="919145" y="2101790"/>
                  <a:pt x="924481" y="2111128"/>
                  <a:pt x="935606" y="2119528"/>
                </a:cubicBezTo>
                <a:cubicBezTo>
                  <a:pt x="946674" y="2127872"/>
                  <a:pt x="956607" y="2137691"/>
                  <a:pt x="967959" y="2147681"/>
                </a:cubicBezTo>
                <a:cubicBezTo>
                  <a:pt x="969151" y="2144276"/>
                  <a:pt x="969322" y="2141835"/>
                  <a:pt x="970599" y="2140501"/>
                </a:cubicBezTo>
                <a:cubicBezTo>
                  <a:pt x="989188" y="2120975"/>
                  <a:pt x="1005393" y="2099577"/>
                  <a:pt x="1029629" y="2085330"/>
                </a:cubicBezTo>
                <a:cubicBezTo>
                  <a:pt x="1072398" y="2060213"/>
                  <a:pt x="1117891" y="2052211"/>
                  <a:pt x="1165939" y="2059079"/>
                </a:cubicBezTo>
                <a:cubicBezTo>
                  <a:pt x="1208565" y="2065151"/>
                  <a:pt x="1245715" y="2083684"/>
                  <a:pt x="1275684" y="2115441"/>
                </a:cubicBezTo>
                <a:cubicBezTo>
                  <a:pt x="1277643" y="2117513"/>
                  <a:pt x="1281899" y="2119528"/>
                  <a:pt x="1284085" y="2118761"/>
                </a:cubicBezTo>
                <a:cubicBezTo>
                  <a:pt x="1287093" y="2117711"/>
                  <a:pt x="1291407" y="2113852"/>
                  <a:pt x="1291265" y="2111383"/>
                </a:cubicBezTo>
                <a:cubicBezTo>
                  <a:pt x="1290272" y="2093645"/>
                  <a:pt x="1292542" y="2074091"/>
                  <a:pt x="1285731" y="2058653"/>
                </a:cubicBezTo>
                <a:cubicBezTo>
                  <a:pt x="1272449" y="2028513"/>
                  <a:pt x="1254087" y="2000587"/>
                  <a:pt x="1237484" y="1971952"/>
                </a:cubicBezTo>
                <a:cubicBezTo>
                  <a:pt x="1227183" y="1954186"/>
                  <a:pt x="1216143" y="1936846"/>
                  <a:pt x="1205699" y="1919164"/>
                </a:cubicBezTo>
                <a:cubicBezTo>
                  <a:pt x="1180497" y="1876453"/>
                  <a:pt x="1155552" y="1833571"/>
                  <a:pt x="1130293" y="1790858"/>
                </a:cubicBezTo>
                <a:cubicBezTo>
                  <a:pt x="1112073" y="1760009"/>
                  <a:pt x="1093257" y="1729472"/>
                  <a:pt x="1075208" y="1698538"/>
                </a:cubicBezTo>
                <a:cubicBezTo>
                  <a:pt x="1051936" y="1658636"/>
                  <a:pt x="1029402" y="1618308"/>
                  <a:pt x="1006073" y="1578462"/>
                </a:cubicBezTo>
                <a:cubicBezTo>
                  <a:pt x="986434" y="1544888"/>
                  <a:pt x="965916" y="1511825"/>
                  <a:pt x="946106" y="1478337"/>
                </a:cubicBezTo>
                <a:cubicBezTo>
                  <a:pt x="912107" y="1420811"/>
                  <a:pt x="878420" y="1363113"/>
                  <a:pt x="844534" y="1305531"/>
                </a:cubicBezTo>
                <a:cubicBezTo>
                  <a:pt x="824015" y="1270680"/>
                  <a:pt x="803270" y="1235943"/>
                  <a:pt x="782808" y="1201063"/>
                </a:cubicBezTo>
                <a:cubicBezTo>
                  <a:pt x="763594" y="1168313"/>
                  <a:pt x="744721" y="1135392"/>
                  <a:pt x="725480" y="1102698"/>
                </a:cubicBezTo>
                <a:cubicBezTo>
                  <a:pt x="721904" y="1096426"/>
                  <a:pt x="717136" y="1090920"/>
                  <a:pt x="712198" y="1084138"/>
                </a:cubicBezTo>
                <a:close/>
                <a:moveTo>
                  <a:pt x="747361" y="899497"/>
                </a:moveTo>
                <a:cubicBezTo>
                  <a:pt x="735527" y="909855"/>
                  <a:pt x="722500" y="922513"/>
                  <a:pt x="708139" y="933468"/>
                </a:cubicBezTo>
                <a:cubicBezTo>
                  <a:pt x="687848" y="948935"/>
                  <a:pt x="677972" y="969794"/>
                  <a:pt x="672154" y="993719"/>
                </a:cubicBezTo>
                <a:cubicBezTo>
                  <a:pt x="670139" y="1002006"/>
                  <a:pt x="672239" y="1006490"/>
                  <a:pt x="680072" y="1009072"/>
                </a:cubicBezTo>
                <a:cubicBezTo>
                  <a:pt x="720996" y="1022609"/>
                  <a:pt x="749887" y="1050337"/>
                  <a:pt x="771001" y="1086947"/>
                </a:cubicBezTo>
                <a:cubicBezTo>
                  <a:pt x="787576" y="1115667"/>
                  <a:pt x="803951" y="1144530"/>
                  <a:pt x="819758" y="1173677"/>
                </a:cubicBezTo>
                <a:cubicBezTo>
                  <a:pt x="824385" y="1182191"/>
                  <a:pt x="829436" y="1185625"/>
                  <a:pt x="839369" y="1184405"/>
                </a:cubicBezTo>
                <a:cubicBezTo>
                  <a:pt x="880832" y="1179267"/>
                  <a:pt x="922409" y="1174954"/>
                  <a:pt x="963900" y="1170044"/>
                </a:cubicBezTo>
                <a:cubicBezTo>
                  <a:pt x="1004456" y="1165248"/>
                  <a:pt x="1044954" y="1160054"/>
                  <a:pt x="1085481" y="1155116"/>
                </a:cubicBezTo>
                <a:cubicBezTo>
                  <a:pt x="1091554" y="1154378"/>
                  <a:pt x="1093229" y="1152704"/>
                  <a:pt x="1089682" y="1146545"/>
                </a:cubicBezTo>
                <a:cubicBezTo>
                  <a:pt x="1080542" y="1130709"/>
                  <a:pt x="1072398" y="1114277"/>
                  <a:pt x="1063458" y="1098328"/>
                </a:cubicBezTo>
                <a:cubicBezTo>
                  <a:pt x="1047509" y="1069891"/>
                  <a:pt x="1030594" y="1042078"/>
                  <a:pt x="1007237" y="1018920"/>
                </a:cubicBezTo>
                <a:cubicBezTo>
                  <a:pt x="1004570" y="1016280"/>
                  <a:pt x="1000341" y="1013953"/>
                  <a:pt x="996737" y="1013755"/>
                </a:cubicBezTo>
                <a:cubicBezTo>
                  <a:pt x="981128" y="1013017"/>
                  <a:pt x="965320" y="1011825"/>
                  <a:pt x="949881" y="1013414"/>
                </a:cubicBezTo>
                <a:cubicBezTo>
                  <a:pt x="940657" y="1014351"/>
                  <a:pt x="931774" y="1019743"/>
                  <a:pt x="923034" y="1023773"/>
                </a:cubicBezTo>
                <a:cubicBezTo>
                  <a:pt x="907879" y="1030726"/>
                  <a:pt x="893774" y="1040716"/>
                  <a:pt x="875696" y="1038162"/>
                </a:cubicBezTo>
                <a:cubicBezTo>
                  <a:pt x="873851" y="1037907"/>
                  <a:pt x="870615" y="1038530"/>
                  <a:pt x="869991" y="1039751"/>
                </a:cubicBezTo>
                <a:cubicBezTo>
                  <a:pt x="865847" y="1048038"/>
                  <a:pt x="858668" y="1046902"/>
                  <a:pt x="851686" y="1046136"/>
                </a:cubicBezTo>
                <a:cubicBezTo>
                  <a:pt x="842576" y="1045143"/>
                  <a:pt x="832785" y="1041000"/>
                  <a:pt x="824554" y="1043100"/>
                </a:cubicBezTo>
                <a:cubicBezTo>
                  <a:pt x="803951" y="1048379"/>
                  <a:pt x="791804" y="1039127"/>
                  <a:pt x="781076" y="1023802"/>
                </a:cubicBezTo>
                <a:cubicBezTo>
                  <a:pt x="778636" y="1020311"/>
                  <a:pt x="774123" y="1017927"/>
                  <a:pt x="770093" y="1015940"/>
                </a:cubicBezTo>
                <a:cubicBezTo>
                  <a:pt x="764048" y="1012932"/>
                  <a:pt x="757606" y="1010690"/>
                  <a:pt x="751334" y="1008136"/>
                </a:cubicBezTo>
                <a:cubicBezTo>
                  <a:pt x="740890" y="1003879"/>
                  <a:pt x="745147" y="995223"/>
                  <a:pt x="746197" y="988383"/>
                </a:cubicBezTo>
                <a:cubicBezTo>
                  <a:pt x="747332" y="981146"/>
                  <a:pt x="752327" y="976520"/>
                  <a:pt x="760501" y="977314"/>
                </a:cubicBezTo>
                <a:cubicBezTo>
                  <a:pt x="765893" y="977854"/>
                  <a:pt x="771371" y="979557"/>
                  <a:pt x="776620" y="978961"/>
                </a:cubicBezTo>
                <a:cubicBezTo>
                  <a:pt x="779941" y="978592"/>
                  <a:pt x="783460" y="975414"/>
                  <a:pt x="785787" y="972576"/>
                </a:cubicBezTo>
                <a:cubicBezTo>
                  <a:pt x="786980" y="971128"/>
                  <a:pt x="786610" y="967212"/>
                  <a:pt x="785503" y="965225"/>
                </a:cubicBezTo>
                <a:cubicBezTo>
                  <a:pt x="772761" y="942975"/>
                  <a:pt x="759763" y="920838"/>
                  <a:pt x="747361" y="899497"/>
                </a:cubicBezTo>
                <a:close/>
                <a:moveTo>
                  <a:pt x="775996" y="388"/>
                </a:moveTo>
                <a:cubicBezTo>
                  <a:pt x="792059" y="-1657"/>
                  <a:pt x="809967" y="4787"/>
                  <a:pt x="826030" y="10348"/>
                </a:cubicBezTo>
                <a:cubicBezTo>
                  <a:pt x="856964" y="21049"/>
                  <a:pt x="879924" y="42731"/>
                  <a:pt x="897945" y="69550"/>
                </a:cubicBezTo>
                <a:cubicBezTo>
                  <a:pt x="901720" y="75169"/>
                  <a:pt x="905551" y="76588"/>
                  <a:pt x="911908" y="76759"/>
                </a:cubicBezTo>
                <a:cubicBezTo>
                  <a:pt x="934839" y="77382"/>
                  <a:pt x="957855" y="77609"/>
                  <a:pt x="980616" y="80164"/>
                </a:cubicBezTo>
                <a:cubicBezTo>
                  <a:pt x="1001589" y="82520"/>
                  <a:pt x="1019214" y="101222"/>
                  <a:pt x="1022421" y="121996"/>
                </a:cubicBezTo>
                <a:cubicBezTo>
                  <a:pt x="1022903" y="125147"/>
                  <a:pt x="1020548" y="130425"/>
                  <a:pt x="1017880" y="132071"/>
                </a:cubicBezTo>
                <a:cubicBezTo>
                  <a:pt x="1008968" y="137548"/>
                  <a:pt x="999575" y="142572"/>
                  <a:pt x="989783" y="146261"/>
                </a:cubicBezTo>
                <a:cubicBezTo>
                  <a:pt x="985214" y="147992"/>
                  <a:pt x="979255" y="146687"/>
                  <a:pt x="974033" y="146034"/>
                </a:cubicBezTo>
                <a:cubicBezTo>
                  <a:pt x="953599" y="143423"/>
                  <a:pt x="933194" y="140528"/>
                  <a:pt x="912278" y="137662"/>
                </a:cubicBezTo>
                <a:cubicBezTo>
                  <a:pt x="913299" y="148872"/>
                  <a:pt x="914207" y="157698"/>
                  <a:pt x="914917" y="166553"/>
                </a:cubicBezTo>
                <a:cubicBezTo>
                  <a:pt x="915768" y="176769"/>
                  <a:pt x="913980" y="186390"/>
                  <a:pt x="906999" y="194308"/>
                </a:cubicBezTo>
                <a:cubicBezTo>
                  <a:pt x="902798" y="199048"/>
                  <a:pt x="902770" y="203845"/>
                  <a:pt x="905154" y="209265"/>
                </a:cubicBezTo>
                <a:cubicBezTo>
                  <a:pt x="907822" y="215394"/>
                  <a:pt x="910234" y="221639"/>
                  <a:pt x="912731" y="227854"/>
                </a:cubicBezTo>
                <a:cubicBezTo>
                  <a:pt x="915201" y="233983"/>
                  <a:pt x="913810" y="238582"/>
                  <a:pt x="907169" y="240596"/>
                </a:cubicBezTo>
                <a:cubicBezTo>
                  <a:pt x="901663" y="242271"/>
                  <a:pt x="900982" y="246131"/>
                  <a:pt x="899875" y="251295"/>
                </a:cubicBezTo>
                <a:cubicBezTo>
                  <a:pt x="896016" y="269005"/>
                  <a:pt x="890879" y="286430"/>
                  <a:pt x="886537" y="304055"/>
                </a:cubicBezTo>
                <a:cubicBezTo>
                  <a:pt x="884947" y="310525"/>
                  <a:pt x="884181" y="317222"/>
                  <a:pt x="883131" y="323835"/>
                </a:cubicBezTo>
                <a:cubicBezTo>
                  <a:pt x="881315" y="335443"/>
                  <a:pt x="873596" y="342197"/>
                  <a:pt x="861704" y="342623"/>
                </a:cubicBezTo>
                <a:cubicBezTo>
                  <a:pt x="839425" y="343360"/>
                  <a:pt x="817148" y="344155"/>
                  <a:pt x="794869" y="344921"/>
                </a:cubicBezTo>
                <a:cubicBezTo>
                  <a:pt x="794245" y="345914"/>
                  <a:pt x="793592" y="346908"/>
                  <a:pt x="792968" y="347902"/>
                </a:cubicBezTo>
                <a:cubicBezTo>
                  <a:pt x="801624" y="359821"/>
                  <a:pt x="809769" y="372195"/>
                  <a:pt x="819191" y="383490"/>
                </a:cubicBezTo>
                <a:cubicBezTo>
                  <a:pt x="823590" y="388769"/>
                  <a:pt x="826598" y="393565"/>
                  <a:pt x="825605" y="400404"/>
                </a:cubicBezTo>
                <a:cubicBezTo>
                  <a:pt x="823902" y="412069"/>
                  <a:pt x="827336" y="421491"/>
                  <a:pt x="834998" y="430885"/>
                </a:cubicBezTo>
                <a:cubicBezTo>
                  <a:pt x="859093" y="460400"/>
                  <a:pt x="861591" y="494144"/>
                  <a:pt x="853843" y="530385"/>
                </a:cubicBezTo>
                <a:cubicBezTo>
                  <a:pt x="848592" y="554962"/>
                  <a:pt x="844761" y="580107"/>
                  <a:pt x="843342" y="605167"/>
                </a:cubicBezTo>
                <a:cubicBezTo>
                  <a:pt x="842434" y="621656"/>
                  <a:pt x="847315" y="638428"/>
                  <a:pt x="848990" y="655144"/>
                </a:cubicBezTo>
                <a:cubicBezTo>
                  <a:pt x="854666" y="711649"/>
                  <a:pt x="860541" y="768154"/>
                  <a:pt x="865167" y="824772"/>
                </a:cubicBezTo>
                <a:cubicBezTo>
                  <a:pt x="866103" y="836067"/>
                  <a:pt x="861676" y="847760"/>
                  <a:pt x="860058" y="859339"/>
                </a:cubicBezTo>
                <a:cubicBezTo>
                  <a:pt x="859348" y="864504"/>
                  <a:pt x="858525" y="870010"/>
                  <a:pt x="859491" y="875034"/>
                </a:cubicBezTo>
                <a:cubicBezTo>
                  <a:pt x="863152" y="894360"/>
                  <a:pt x="867351" y="913602"/>
                  <a:pt x="871722" y="932787"/>
                </a:cubicBezTo>
                <a:cubicBezTo>
                  <a:pt x="872460" y="935993"/>
                  <a:pt x="874191" y="939626"/>
                  <a:pt x="876632" y="941698"/>
                </a:cubicBezTo>
                <a:cubicBezTo>
                  <a:pt x="887814" y="951120"/>
                  <a:pt x="899279" y="960286"/>
                  <a:pt x="911029" y="969028"/>
                </a:cubicBezTo>
                <a:cubicBezTo>
                  <a:pt x="913498" y="970873"/>
                  <a:pt x="917613" y="970986"/>
                  <a:pt x="920990" y="971043"/>
                </a:cubicBezTo>
                <a:cubicBezTo>
                  <a:pt x="946532" y="971553"/>
                  <a:pt x="972074" y="971639"/>
                  <a:pt x="997617" y="972433"/>
                </a:cubicBezTo>
                <a:cubicBezTo>
                  <a:pt x="1002355" y="972576"/>
                  <a:pt x="1007124" y="974987"/>
                  <a:pt x="1011693" y="976889"/>
                </a:cubicBezTo>
                <a:cubicBezTo>
                  <a:pt x="1014276" y="977968"/>
                  <a:pt x="1016290" y="980352"/>
                  <a:pt x="1018816" y="981714"/>
                </a:cubicBezTo>
                <a:cubicBezTo>
                  <a:pt x="1054972" y="1001353"/>
                  <a:pt x="1075747" y="1034302"/>
                  <a:pt x="1094818" y="1068897"/>
                </a:cubicBezTo>
                <a:cubicBezTo>
                  <a:pt x="1103701" y="1085018"/>
                  <a:pt x="1114059" y="1100314"/>
                  <a:pt x="1123510" y="1116151"/>
                </a:cubicBezTo>
                <a:cubicBezTo>
                  <a:pt x="1131145" y="1128921"/>
                  <a:pt x="1138552" y="1141834"/>
                  <a:pt x="1145846" y="1154804"/>
                </a:cubicBezTo>
                <a:cubicBezTo>
                  <a:pt x="1161511" y="1182758"/>
                  <a:pt x="1176922" y="1210883"/>
                  <a:pt x="1192673" y="1238781"/>
                </a:cubicBezTo>
                <a:cubicBezTo>
                  <a:pt x="1202350" y="1255922"/>
                  <a:pt x="1212141" y="1273007"/>
                  <a:pt x="1222556" y="1289666"/>
                </a:cubicBezTo>
                <a:cubicBezTo>
                  <a:pt x="1229255" y="1300394"/>
                  <a:pt x="1236945" y="1310525"/>
                  <a:pt x="1244835" y="1320458"/>
                </a:cubicBezTo>
                <a:cubicBezTo>
                  <a:pt x="1246283" y="1322275"/>
                  <a:pt x="1251362" y="1323183"/>
                  <a:pt x="1253576" y="1322076"/>
                </a:cubicBezTo>
                <a:cubicBezTo>
                  <a:pt x="1278693" y="1309589"/>
                  <a:pt x="1303184" y="1295881"/>
                  <a:pt x="1328613" y="1284076"/>
                </a:cubicBezTo>
                <a:cubicBezTo>
                  <a:pt x="1346407" y="1275816"/>
                  <a:pt x="1365223" y="1269687"/>
                  <a:pt x="1383784" y="1263187"/>
                </a:cubicBezTo>
                <a:cubicBezTo>
                  <a:pt x="1394767" y="1259328"/>
                  <a:pt x="1406034" y="1255866"/>
                  <a:pt x="1417414" y="1253566"/>
                </a:cubicBezTo>
                <a:cubicBezTo>
                  <a:pt x="1434641" y="1250048"/>
                  <a:pt x="1452123" y="1247891"/>
                  <a:pt x="1469406" y="1244712"/>
                </a:cubicBezTo>
                <a:cubicBezTo>
                  <a:pt x="1474600" y="1243747"/>
                  <a:pt x="1479424" y="1240796"/>
                  <a:pt x="1484618" y="1239660"/>
                </a:cubicBezTo>
                <a:cubicBezTo>
                  <a:pt x="1506669" y="1234864"/>
                  <a:pt x="1528891" y="1230806"/>
                  <a:pt x="1550857" y="1225726"/>
                </a:cubicBezTo>
                <a:cubicBezTo>
                  <a:pt x="1572114" y="1220816"/>
                  <a:pt x="1593116" y="1214856"/>
                  <a:pt x="1614259" y="1209550"/>
                </a:cubicBezTo>
                <a:cubicBezTo>
                  <a:pt x="1625185" y="1206796"/>
                  <a:pt x="1636253" y="1204555"/>
                  <a:pt x="1647151" y="1201773"/>
                </a:cubicBezTo>
                <a:cubicBezTo>
                  <a:pt x="1651380" y="1200694"/>
                  <a:pt x="1655239" y="1198027"/>
                  <a:pt x="1659496" y="1197317"/>
                </a:cubicBezTo>
                <a:cubicBezTo>
                  <a:pt x="1664463" y="1196494"/>
                  <a:pt x="1670053" y="1195813"/>
                  <a:pt x="1674623" y="1197345"/>
                </a:cubicBezTo>
                <a:cubicBezTo>
                  <a:pt x="1678568" y="1198679"/>
                  <a:pt x="1682115" y="1202710"/>
                  <a:pt x="1684670" y="1206371"/>
                </a:cubicBezTo>
                <a:cubicBezTo>
                  <a:pt x="1711176" y="1244060"/>
                  <a:pt x="1737541" y="1281861"/>
                  <a:pt x="1763708" y="1319777"/>
                </a:cubicBezTo>
                <a:cubicBezTo>
                  <a:pt x="1783148" y="1347958"/>
                  <a:pt x="1802730" y="1376084"/>
                  <a:pt x="1821405" y="1404776"/>
                </a:cubicBezTo>
                <a:cubicBezTo>
                  <a:pt x="1845216" y="1441357"/>
                  <a:pt x="1868232" y="1478450"/>
                  <a:pt x="1891504" y="1515373"/>
                </a:cubicBezTo>
                <a:cubicBezTo>
                  <a:pt x="1925985" y="1570090"/>
                  <a:pt x="1960694" y="1624637"/>
                  <a:pt x="1994750" y="1679608"/>
                </a:cubicBezTo>
                <a:cubicBezTo>
                  <a:pt x="2019781" y="1720022"/>
                  <a:pt x="2044358" y="1760718"/>
                  <a:pt x="2068340" y="1801756"/>
                </a:cubicBezTo>
                <a:cubicBezTo>
                  <a:pt x="2103531" y="1861979"/>
                  <a:pt x="2137984" y="1922627"/>
                  <a:pt x="2172778" y="1983076"/>
                </a:cubicBezTo>
                <a:cubicBezTo>
                  <a:pt x="2173204" y="1983814"/>
                  <a:pt x="2174083" y="1984269"/>
                  <a:pt x="2174765" y="1984836"/>
                </a:cubicBezTo>
                <a:cubicBezTo>
                  <a:pt x="2174765" y="1986766"/>
                  <a:pt x="2174765" y="1988668"/>
                  <a:pt x="2174765" y="1990597"/>
                </a:cubicBezTo>
                <a:cubicBezTo>
                  <a:pt x="2159269" y="1999424"/>
                  <a:pt x="2143887" y="2008534"/>
                  <a:pt x="2128222" y="2017047"/>
                </a:cubicBezTo>
                <a:cubicBezTo>
                  <a:pt x="2087042" y="2039440"/>
                  <a:pt x="2045351" y="2060923"/>
                  <a:pt x="2004513" y="2083967"/>
                </a:cubicBezTo>
                <a:cubicBezTo>
                  <a:pt x="1962028" y="2107949"/>
                  <a:pt x="1920196" y="2132839"/>
                  <a:pt x="1874531" y="2150803"/>
                </a:cubicBezTo>
                <a:cubicBezTo>
                  <a:pt x="1783148" y="2186732"/>
                  <a:pt x="1692162" y="2223683"/>
                  <a:pt x="1601175" y="2260548"/>
                </a:cubicBezTo>
                <a:cubicBezTo>
                  <a:pt x="1596550" y="2262422"/>
                  <a:pt x="1593116" y="2267304"/>
                  <a:pt x="1589171" y="2270822"/>
                </a:cubicBezTo>
                <a:cubicBezTo>
                  <a:pt x="1583665" y="2275703"/>
                  <a:pt x="1578982" y="2282401"/>
                  <a:pt x="1572568" y="2285211"/>
                </a:cubicBezTo>
                <a:cubicBezTo>
                  <a:pt x="1546912" y="2296535"/>
                  <a:pt x="1520860" y="2306979"/>
                  <a:pt x="1494722" y="2317138"/>
                </a:cubicBezTo>
                <a:cubicBezTo>
                  <a:pt x="1481383" y="2322332"/>
                  <a:pt x="1467761" y="2327100"/>
                  <a:pt x="1453883" y="2330449"/>
                </a:cubicBezTo>
                <a:cubicBezTo>
                  <a:pt x="1435861" y="2334819"/>
                  <a:pt x="1427092" y="2330449"/>
                  <a:pt x="1416648" y="2314953"/>
                </a:cubicBezTo>
                <a:cubicBezTo>
                  <a:pt x="1411313" y="2307063"/>
                  <a:pt x="1405239" y="2299685"/>
                  <a:pt x="1400301" y="2291597"/>
                </a:cubicBezTo>
                <a:cubicBezTo>
                  <a:pt x="1396271" y="2284984"/>
                  <a:pt x="1393092" y="2277803"/>
                  <a:pt x="1390141" y="2270624"/>
                </a:cubicBezTo>
                <a:cubicBezTo>
                  <a:pt x="1386338" y="2261314"/>
                  <a:pt x="1392015" y="2255213"/>
                  <a:pt x="1398853" y="2250417"/>
                </a:cubicBezTo>
                <a:cubicBezTo>
                  <a:pt x="1395619" y="2245620"/>
                  <a:pt x="1392865" y="2241789"/>
                  <a:pt x="1390368" y="2237787"/>
                </a:cubicBezTo>
                <a:cubicBezTo>
                  <a:pt x="1379953" y="2221157"/>
                  <a:pt x="1379980" y="2221129"/>
                  <a:pt x="1360484" y="2225726"/>
                </a:cubicBezTo>
                <a:cubicBezTo>
                  <a:pt x="1357078" y="2226520"/>
                  <a:pt x="1353673" y="2227344"/>
                  <a:pt x="1350238" y="2228110"/>
                </a:cubicBezTo>
                <a:cubicBezTo>
                  <a:pt x="1332217" y="2232226"/>
                  <a:pt x="1332132" y="2232226"/>
                  <a:pt x="1332019" y="2250672"/>
                </a:cubicBezTo>
                <a:cubicBezTo>
                  <a:pt x="1331735" y="2297585"/>
                  <a:pt x="1320382" y="2340779"/>
                  <a:pt x="1289789" y="2377617"/>
                </a:cubicBezTo>
                <a:cubicBezTo>
                  <a:pt x="1268249" y="2403555"/>
                  <a:pt x="1243161" y="2425210"/>
                  <a:pt x="1211318" y="2437016"/>
                </a:cubicBezTo>
                <a:cubicBezTo>
                  <a:pt x="1193241" y="2443714"/>
                  <a:pt x="1174055" y="2447403"/>
                  <a:pt x="1155352" y="2452455"/>
                </a:cubicBezTo>
                <a:cubicBezTo>
                  <a:pt x="1140794" y="2452398"/>
                  <a:pt x="1126093" y="2452398"/>
                  <a:pt x="1111392" y="2452398"/>
                </a:cubicBezTo>
                <a:cubicBezTo>
                  <a:pt x="1090164" y="2445899"/>
                  <a:pt x="1068055" y="2441443"/>
                  <a:pt x="1047934" y="2432475"/>
                </a:cubicBezTo>
                <a:cubicBezTo>
                  <a:pt x="1011522" y="2416270"/>
                  <a:pt x="984306" y="2389224"/>
                  <a:pt x="963589" y="2354827"/>
                </a:cubicBezTo>
                <a:cubicBezTo>
                  <a:pt x="948774" y="2330222"/>
                  <a:pt x="940657" y="2303970"/>
                  <a:pt x="936912" y="2275987"/>
                </a:cubicBezTo>
                <a:cubicBezTo>
                  <a:pt x="936032" y="2269431"/>
                  <a:pt x="931661" y="2268949"/>
                  <a:pt x="927063" y="2267700"/>
                </a:cubicBezTo>
                <a:cubicBezTo>
                  <a:pt x="876518" y="2253737"/>
                  <a:pt x="825094" y="2248061"/>
                  <a:pt x="772676" y="2250360"/>
                </a:cubicBezTo>
                <a:cubicBezTo>
                  <a:pt x="755449" y="2251126"/>
                  <a:pt x="738194" y="2250871"/>
                  <a:pt x="720939" y="2250815"/>
                </a:cubicBezTo>
                <a:cubicBezTo>
                  <a:pt x="717562" y="2250815"/>
                  <a:pt x="713957" y="2250275"/>
                  <a:pt x="710836" y="2248997"/>
                </a:cubicBezTo>
                <a:cubicBezTo>
                  <a:pt x="697412" y="2243577"/>
                  <a:pt x="691707" y="2235063"/>
                  <a:pt x="690970" y="2218943"/>
                </a:cubicBezTo>
                <a:cubicBezTo>
                  <a:pt x="688643" y="2168938"/>
                  <a:pt x="682683" y="2119102"/>
                  <a:pt x="679617" y="2069125"/>
                </a:cubicBezTo>
                <a:cubicBezTo>
                  <a:pt x="677943" y="2041795"/>
                  <a:pt x="680015" y="2014238"/>
                  <a:pt x="678937" y="1986851"/>
                </a:cubicBezTo>
                <a:cubicBezTo>
                  <a:pt x="678227" y="1969114"/>
                  <a:pt x="675219" y="1951433"/>
                  <a:pt x="672722" y="1933809"/>
                </a:cubicBezTo>
                <a:cubicBezTo>
                  <a:pt x="664662" y="1877304"/>
                  <a:pt x="657169" y="1820686"/>
                  <a:pt x="647775" y="1764379"/>
                </a:cubicBezTo>
                <a:cubicBezTo>
                  <a:pt x="642439" y="1732367"/>
                  <a:pt x="633756" y="1700922"/>
                  <a:pt x="626718" y="1669193"/>
                </a:cubicBezTo>
                <a:cubicBezTo>
                  <a:pt x="618828" y="1633718"/>
                  <a:pt x="610285" y="1598385"/>
                  <a:pt x="603559" y="1562682"/>
                </a:cubicBezTo>
                <a:cubicBezTo>
                  <a:pt x="599018" y="1538644"/>
                  <a:pt x="590306" y="1517331"/>
                  <a:pt x="575746" y="1497578"/>
                </a:cubicBezTo>
                <a:cubicBezTo>
                  <a:pt x="557385" y="1472717"/>
                  <a:pt x="540782" y="1446579"/>
                  <a:pt x="523329" y="1421037"/>
                </a:cubicBezTo>
                <a:cubicBezTo>
                  <a:pt x="515098" y="1408976"/>
                  <a:pt x="506697" y="1397000"/>
                  <a:pt x="496850" y="1382809"/>
                </a:cubicBezTo>
                <a:cubicBezTo>
                  <a:pt x="494778" y="1391351"/>
                  <a:pt x="493274" y="1397879"/>
                  <a:pt x="491571" y="1404322"/>
                </a:cubicBezTo>
                <a:cubicBezTo>
                  <a:pt x="480219" y="1447800"/>
                  <a:pt x="467476" y="1490966"/>
                  <a:pt x="457799" y="1534785"/>
                </a:cubicBezTo>
                <a:cubicBezTo>
                  <a:pt x="448121" y="1578632"/>
                  <a:pt x="425417" y="1616037"/>
                  <a:pt x="405126" y="1654975"/>
                </a:cubicBezTo>
                <a:cubicBezTo>
                  <a:pt x="394766" y="1674869"/>
                  <a:pt x="388410" y="1696892"/>
                  <a:pt x="380662" y="1718092"/>
                </a:cubicBezTo>
                <a:cubicBezTo>
                  <a:pt x="358895" y="1777661"/>
                  <a:pt x="336872" y="1837118"/>
                  <a:pt x="315842" y="1896943"/>
                </a:cubicBezTo>
                <a:cubicBezTo>
                  <a:pt x="300318" y="1941130"/>
                  <a:pt x="286327" y="1985857"/>
                  <a:pt x="271370" y="2030216"/>
                </a:cubicBezTo>
                <a:cubicBezTo>
                  <a:pt x="269469" y="2035863"/>
                  <a:pt x="266461" y="2041426"/>
                  <a:pt x="262743" y="2046080"/>
                </a:cubicBezTo>
                <a:cubicBezTo>
                  <a:pt x="246509" y="2066571"/>
                  <a:pt x="230191" y="2087005"/>
                  <a:pt x="213247" y="2106871"/>
                </a:cubicBezTo>
                <a:cubicBezTo>
                  <a:pt x="202321" y="2119698"/>
                  <a:pt x="201641" y="2119329"/>
                  <a:pt x="211176" y="2132668"/>
                </a:cubicBezTo>
                <a:cubicBezTo>
                  <a:pt x="216370" y="2139933"/>
                  <a:pt x="221024" y="2148107"/>
                  <a:pt x="227750" y="2153641"/>
                </a:cubicBezTo>
                <a:cubicBezTo>
                  <a:pt x="248325" y="2170499"/>
                  <a:pt x="254825" y="2193941"/>
                  <a:pt x="260075" y="2218121"/>
                </a:cubicBezTo>
                <a:cubicBezTo>
                  <a:pt x="264758" y="2239661"/>
                  <a:pt x="257379" y="2250190"/>
                  <a:pt x="235470" y="2252574"/>
                </a:cubicBezTo>
                <a:cubicBezTo>
                  <a:pt x="184754" y="2258108"/>
                  <a:pt x="134805" y="2252290"/>
                  <a:pt x="85395" y="2240909"/>
                </a:cubicBezTo>
                <a:cubicBezTo>
                  <a:pt x="79294" y="2239519"/>
                  <a:pt x="73419" y="2236453"/>
                  <a:pt x="67913" y="2233360"/>
                </a:cubicBezTo>
                <a:cubicBezTo>
                  <a:pt x="57527" y="2227486"/>
                  <a:pt x="51539" y="2219000"/>
                  <a:pt x="51539" y="2206258"/>
                </a:cubicBezTo>
                <a:cubicBezTo>
                  <a:pt x="51539" y="2193203"/>
                  <a:pt x="49665" y="2180120"/>
                  <a:pt x="49495" y="2167065"/>
                </a:cubicBezTo>
                <a:cubicBezTo>
                  <a:pt x="49410" y="2159998"/>
                  <a:pt x="46458" y="2157700"/>
                  <a:pt x="40016" y="2156989"/>
                </a:cubicBezTo>
                <a:cubicBezTo>
                  <a:pt x="34680" y="2156394"/>
                  <a:pt x="29317" y="2155032"/>
                  <a:pt x="24265" y="2153158"/>
                </a:cubicBezTo>
                <a:cubicBezTo>
                  <a:pt x="6812" y="2146688"/>
                  <a:pt x="-738" y="2135960"/>
                  <a:pt x="57" y="2117513"/>
                </a:cubicBezTo>
                <a:cubicBezTo>
                  <a:pt x="908" y="2097959"/>
                  <a:pt x="3547" y="2078462"/>
                  <a:pt x="14587" y="2061690"/>
                </a:cubicBezTo>
                <a:cubicBezTo>
                  <a:pt x="29288" y="2039354"/>
                  <a:pt x="31275" y="2013102"/>
                  <a:pt x="38341" y="1988441"/>
                </a:cubicBezTo>
                <a:cubicBezTo>
                  <a:pt x="41236" y="1978337"/>
                  <a:pt x="44018" y="1968205"/>
                  <a:pt x="47111" y="1958158"/>
                </a:cubicBezTo>
                <a:cubicBezTo>
                  <a:pt x="47679" y="1956314"/>
                  <a:pt x="49467" y="1954754"/>
                  <a:pt x="50857" y="1953249"/>
                </a:cubicBezTo>
                <a:cubicBezTo>
                  <a:pt x="53269" y="1950695"/>
                  <a:pt x="55767" y="1948254"/>
                  <a:pt x="58321" y="1945842"/>
                </a:cubicBezTo>
                <a:cubicBezTo>
                  <a:pt x="76116" y="1928786"/>
                  <a:pt x="84289" y="1909459"/>
                  <a:pt x="83097" y="1883320"/>
                </a:cubicBezTo>
                <a:cubicBezTo>
                  <a:pt x="80684" y="1829796"/>
                  <a:pt x="95953" y="1779166"/>
                  <a:pt x="118118" y="1730834"/>
                </a:cubicBezTo>
                <a:cubicBezTo>
                  <a:pt x="128590" y="1708017"/>
                  <a:pt x="141191" y="1686192"/>
                  <a:pt x="152742" y="1663858"/>
                </a:cubicBezTo>
                <a:cubicBezTo>
                  <a:pt x="153849" y="1661701"/>
                  <a:pt x="154728" y="1659288"/>
                  <a:pt x="155097" y="1656904"/>
                </a:cubicBezTo>
                <a:cubicBezTo>
                  <a:pt x="156119" y="1650291"/>
                  <a:pt x="157141" y="1643651"/>
                  <a:pt x="157623" y="1636981"/>
                </a:cubicBezTo>
                <a:cubicBezTo>
                  <a:pt x="159298" y="1612915"/>
                  <a:pt x="170990" y="1594411"/>
                  <a:pt x="189267" y="1579569"/>
                </a:cubicBezTo>
                <a:cubicBezTo>
                  <a:pt x="195624" y="1574404"/>
                  <a:pt x="198320" y="1567961"/>
                  <a:pt x="198576" y="1559674"/>
                </a:cubicBezTo>
                <a:cubicBezTo>
                  <a:pt x="200364" y="1501949"/>
                  <a:pt x="207629" y="1444451"/>
                  <a:pt x="203514" y="1386499"/>
                </a:cubicBezTo>
                <a:cubicBezTo>
                  <a:pt x="199143" y="1324858"/>
                  <a:pt x="190743" y="1263982"/>
                  <a:pt x="170479" y="1205378"/>
                </a:cubicBezTo>
                <a:cubicBezTo>
                  <a:pt x="161227" y="1178615"/>
                  <a:pt x="162419" y="1151313"/>
                  <a:pt x="163895" y="1123926"/>
                </a:cubicBezTo>
                <a:cubicBezTo>
                  <a:pt x="167386" y="1059078"/>
                  <a:pt x="190714" y="1001722"/>
                  <a:pt x="230163" y="950581"/>
                </a:cubicBezTo>
                <a:cubicBezTo>
                  <a:pt x="231297" y="949105"/>
                  <a:pt x="232263" y="947487"/>
                  <a:pt x="231865" y="948083"/>
                </a:cubicBezTo>
                <a:cubicBezTo>
                  <a:pt x="196731" y="910083"/>
                  <a:pt x="161852" y="873330"/>
                  <a:pt x="128108" y="835528"/>
                </a:cubicBezTo>
                <a:cubicBezTo>
                  <a:pt x="106538" y="811377"/>
                  <a:pt x="84402" y="788048"/>
                  <a:pt x="58009" y="769204"/>
                </a:cubicBezTo>
                <a:cubicBezTo>
                  <a:pt x="47934" y="761996"/>
                  <a:pt x="42627" y="752715"/>
                  <a:pt x="40300" y="740937"/>
                </a:cubicBezTo>
                <a:cubicBezTo>
                  <a:pt x="38143" y="730011"/>
                  <a:pt x="34823" y="719255"/>
                  <a:pt x="33035" y="708272"/>
                </a:cubicBezTo>
                <a:cubicBezTo>
                  <a:pt x="32212" y="703220"/>
                  <a:pt x="32325" y="697062"/>
                  <a:pt x="34510" y="692634"/>
                </a:cubicBezTo>
                <a:cubicBezTo>
                  <a:pt x="51992" y="657557"/>
                  <a:pt x="69617" y="622536"/>
                  <a:pt x="88233" y="588054"/>
                </a:cubicBezTo>
                <a:cubicBezTo>
                  <a:pt x="93739" y="577837"/>
                  <a:pt x="101657" y="568472"/>
                  <a:pt x="110029" y="560327"/>
                </a:cubicBezTo>
                <a:cubicBezTo>
                  <a:pt x="158077" y="513528"/>
                  <a:pt x="206863" y="467524"/>
                  <a:pt x="254853" y="420668"/>
                </a:cubicBezTo>
                <a:cubicBezTo>
                  <a:pt x="298899" y="377644"/>
                  <a:pt x="351857" y="352414"/>
                  <a:pt x="411142" y="338565"/>
                </a:cubicBezTo>
                <a:cubicBezTo>
                  <a:pt x="458934" y="327382"/>
                  <a:pt x="506527" y="315293"/>
                  <a:pt x="554263" y="303941"/>
                </a:cubicBezTo>
                <a:cubicBezTo>
                  <a:pt x="561130" y="302294"/>
                  <a:pt x="565132" y="298946"/>
                  <a:pt x="568368" y="292759"/>
                </a:cubicBezTo>
                <a:cubicBezTo>
                  <a:pt x="574413" y="281180"/>
                  <a:pt x="581252" y="270027"/>
                  <a:pt x="588092" y="258901"/>
                </a:cubicBezTo>
                <a:cubicBezTo>
                  <a:pt x="595045" y="247634"/>
                  <a:pt x="604467" y="239348"/>
                  <a:pt x="619112" y="236367"/>
                </a:cubicBezTo>
                <a:cubicBezTo>
                  <a:pt x="617408" y="222121"/>
                  <a:pt x="615649" y="207988"/>
                  <a:pt x="614060" y="193855"/>
                </a:cubicBezTo>
                <a:cubicBezTo>
                  <a:pt x="610626" y="163374"/>
                  <a:pt x="608668" y="133064"/>
                  <a:pt x="614201" y="102357"/>
                </a:cubicBezTo>
                <a:cubicBezTo>
                  <a:pt x="619367" y="73778"/>
                  <a:pt x="636083" y="54593"/>
                  <a:pt x="659099" y="39949"/>
                </a:cubicBezTo>
                <a:cubicBezTo>
                  <a:pt x="694744" y="17302"/>
                  <a:pt x="734817" y="5637"/>
                  <a:pt x="775996" y="388"/>
                </a:cubicBezTo>
                <a:close/>
              </a:path>
            </a:pathLst>
          </a:custGeom>
          <a:solidFill>
            <a:schemeClr val="accent3"/>
          </a:solidFill>
          <a:ln w="308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6" name="Graphic 133">
            <a:extLst>
              <a:ext uri="{FF2B5EF4-FFF2-40B4-BE49-F238E27FC236}">
                <a16:creationId xmlns:a16="http://schemas.microsoft.com/office/drawing/2014/main" id="{45A0BCCF-3C9C-45E7-966E-C42074AFFD88}"/>
              </a:ext>
            </a:extLst>
          </p:cNvPr>
          <p:cNvSpPr/>
          <p:nvPr/>
        </p:nvSpPr>
        <p:spPr>
          <a:xfrm flipH="1">
            <a:off x="7706587" y="3941181"/>
            <a:ext cx="2279885" cy="2514213"/>
          </a:xfrm>
          <a:custGeom>
            <a:avLst/>
            <a:gdLst>
              <a:gd name="connsiteX0" fmla="*/ 560801 w 2172349"/>
              <a:gd name="connsiteY0" fmla="*/ 0 h 2395624"/>
              <a:gd name="connsiteX1" fmla="*/ 582801 w 2172349"/>
              <a:gd name="connsiteY1" fmla="*/ 12166 h 2395624"/>
              <a:gd name="connsiteX2" fmla="*/ 657849 w 2172349"/>
              <a:gd name="connsiteY2" fmla="*/ 42427 h 2395624"/>
              <a:gd name="connsiteX3" fmla="*/ 707974 w 2172349"/>
              <a:gd name="connsiteY3" fmla="*/ 153833 h 2395624"/>
              <a:gd name="connsiteX4" fmla="*/ 693392 w 2172349"/>
              <a:gd name="connsiteY4" fmla="*/ 242171 h 2395624"/>
              <a:gd name="connsiteX5" fmla="*/ 701091 w 2172349"/>
              <a:gd name="connsiteY5" fmla="*/ 309829 h 2395624"/>
              <a:gd name="connsiteX6" fmla="*/ 730958 w 2172349"/>
              <a:gd name="connsiteY6" fmla="*/ 336550 h 2395624"/>
              <a:gd name="connsiteX7" fmla="*/ 735510 w 2172349"/>
              <a:gd name="connsiteY7" fmla="*/ 337140 h 2395624"/>
              <a:gd name="connsiteX8" fmla="*/ 808647 w 2172349"/>
              <a:gd name="connsiteY8" fmla="*/ 336212 h 2395624"/>
              <a:gd name="connsiteX9" fmla="*/ 893388 w 2172349"/>
              <a:gd name="connsiteY9" fmla="*/ 354223 h 2395624"/>
              <a:gd name="connsiteX10" fmla="*/ 1003193 w 2172349"/>
              <a:gd name="connsiteY10" fmla="*/ 384455 h 2395624"/>
              <a:gd name="connsiteX11" fmla="*/ 1098302 w 2172349"/>
              <a:gd name="connsiteY11" fmla="*/ 413255 h 2395624"/>
              <a:gd name="connsiteX12" fmla="*/ 1145871 w 2172349"/>
              <a:gd name="connsiteY12" fmla="*/ 434328 h 2395624"/>
              <a:gd name="connsiteX13" fmla="*/ 1168517 w 2172349"/>
              <a:gd name="connsiteY13" fmla="*/ 443010 h 2395624"/>
              <a:gd name="connsiteX14" fmla="*/ 1179363 w 2172349"/>
              <a:gd name="connsiteY14" fmla="*/ 457340 h 2395624"/>
              <a:gd name="connsiteX15" fmla="*/ 1173013 w 2172349"/>
              <a:gd name="connsiteY15" fmla="*/ 535338 h 2395624"/>
              <a:gd name="connsiteX16" fmla="*/ 1199087 w 2172349"/>
              <a:gd name="connsiteY16" fmla="*/ 572707 h 2395624"/>
              <a:gd name="connsiteX17" fmla="*/ 1227971 w 2172349"/>
              <a:gd name="connsiteY17" fmla="*/ 575152 h 2395624"/>
              <a:gd name="connsiteX18" fmla="*/ 1241851 w 2172349"/>
              <a:gd name="connsiteY18" fmla="*/ 590352 h 2395624"/>
              <a:gd name="connsiteX19" fmla="*/ 1242582 w 2172349"/>
              <a:gd name="connsiteY19" fmla="*/ 633398 h 2395624"/>
              <a:gd name="connsiteX20" fmla="*/ 1258120 w 2172349"/>
              <a:gd name="connsiteY20" fmla="*/ 649694 h 2395624"/>
              <a:gd name="connsiteX21" fmla="*/ 1300153 w 2172349"/>
              <a:gd name="connsiteY21" fmla="*/ 651970 h 2395624"/>
              <a:gd name="connsiteX22" fmla="*/ 1311280 w 2172349"/>
              <a:gd name="connsiteY22" fmla="*/ 663181 h 2395624"/>
              <a:gd name="connsiteX23" fmla="*/ 1310352 w 2172349"/>
              <a:gd name="connsiteY23" fmla="*/ 800380 h 2395624"/>
              <a:gd name="connsiteX24" fmla="*/ 1307543 w 2172349"/>
              <a:gd name="connsiteY24" fmla="*/ 833928 h 2395624"/>
              <a:gd name="connsiteX25" fmla="*/ 1293241 w 2172349"/>
              <a:gd name="connsiteY25" fmla="*/ 860283 h 2395624"/>
              <a:gd name="connsiteX26" fmla="*/ 1217238 w 2172349"/>
              <a:gd name="connsiteY26" fmla="*/ 914511 h 2395624"/>
              <a:gd name="connsiteX27" fmla="*/ 1169472 w 2172349"/>
              <a:gd name="connsiteY27" fmla="*/ 945474 h 2395624"/>
              <a:gd name="connsiteX28" fmla="*/ 1155227 w 2172349"/>
              <a:gd name="connsiteY28" fmla="*/ 952246 h 2395624"/>
              <a:gd name="connsiteX29" fmla="*/ 1151940 w 2172349"/>
              <a:gd name="connsiteY29" fmla="*/ 963035 h 2395624"/>
              <a:gd name="connsiteX30" fmla="*/ 1180992 w 2172349"/>
              <a:gd name="connsiteY30" fmla="*/ 992003 h 2395624"/>
              <a:gd name="connsiteX31" fmla="*/ 1240840 w 2172349"/>
              <a:gd name="connsiteY31" fmla="*/ 1060168 h 2395624"/>
              <a:gd name="connsiteX32" fmla="*/ 1268600 w 2172349"/>
              <a:gd name="connsiteY32" fmla="*/ 1134344 h 2395624"/>
              <a:gd name="connsiteX33" fmla="*/ 1280204 w 2172349"/>
              <a:gd name="connsiteY33" fmla="*/ 1167752 h 2395624"/>
              <a:gd name="connsiteX34" fmla="*/ 1287594 w 2172349"/>
              <a:gd name="connsiteY34" fmla="*/ 1195512 h 2395624"/>
              <a:gd name="connsiteX35" fmla="*/ 1291949 w 2172349"/>
              <a:gd name="connsiteY35" fmla="*/ 1206723 h 2395624"/>
              <a:gd name="connsiteX36" fmla="*/ 1398409 w 2172349"/>
              <a:gd name="connsiteY36" fmla="*/ 1393486 h 2395624"/>
              <a:gd name="connsiteX37" fmla="*/ 1439881 w 2172349"/>
              <a:gd name="connsiteY37" fmla="*/ 1460498 h 2395624"/>
              <a:gd name="connsiteX38" fmla="*/ 1461403 w 2172349"/>
              <a:gd name="connsiteY38" fmla="*/ 1490450 h 2395624"/>
              <a:gd name="connsiteX39" fmla="*/ 1478178 w 2172349"/>
              <a:gd name="connsiteY39" fmla="*/ 1491658 h 2395624"/>
              <a:gd name="connsiteX40" fmla="*/ 1518413 w 2172349"/>
              <a:gd name="connsiteY40" fmla="*/ 1462970 h 2395624"/>
              <a:gd name="connsiteX41" fmla="*/ 1542886 w 2172349"/>
              <a:gd name="connsiteY41" fmla="*/ 1442740 h 2395624"/>
              <a:gd name="connsiteX42" fmla="*/ 1595737 w 2172349"/>
              <a:gd name="connsiteY42" fmla="*/ 1404612 h 2395624"/>
              <a:gd name="connsiteX43" fmla="*/ 1667862 w 2172349"/>
              <a:gd name="connsiteY43" fmla="*/ 1354009 h 2395624"/>
              <a:gd name="connsiteX44" fmla="*/ 1695341 w 2172349"/>
              <a:gd name="connsiteY44" fmla="*/ 1337544 h 2395624"/>
              <a:gd name="connsiteX45" fmla="*/ 1709137 w 2172349"/>
              <a:gd name="connsiteY45" fmla="*/ 1326867 h 2395624"/>
              <a:gd name="connsiteX46" fmla="*/ 1723832 w 2172349"/>
              <a:gd name="connsiteY46" fmla="*/ 1310515 h 2395624"/>
              <a:gd name="connsiteX47" fmla="*/ 1820122 w 2172349"/>
              <a:gd name="connsiteY47" fmla="*/ 1236253 h 2395624"/>
              <a:gd name="connsiteX48" fmla="*/ 1855552 w 2172349"/>
              <a:gd name="connsiteY48" fmla="*/ 1199446 h 2395624"/>
              <a:gd name="connsiteX49" fmla="*/ 1904863 w 2172349"/>
              <a:gd name="connsiteY49" fmla="*/ 1166460 h 2395624"/>
              <a:gd name="connsiteX50" fmla="*/ 1931022 w 2172349"/>
              <a:gd name="connsiteY50" fmla="*/ 1172388 h 2395624"/>
              <a:gd name="connsiteX51" fmla="*/ 1997696 w 2172349"/>
              <a:gd name="connsiteY51" fmla="*/ 1227206 h 2395624"/>
              <a:gd name="connsiteX52" fmla="*/ 2000422 w 2172349"/>
              <a:gd name="connsiteY52" fmla="*/ 1243306 h 2395624"/>
              <a:gd name="connsiteX53" fmla="*/ 2050351 w 2172349"/>
              <a:gd name="connsiteY53" fmla="*/ 1274269 h 2395624"/>
              <a:gd name="connsiteX54" fmla="*/ 2108119 w 2172349"/>
              <a:gd name="connsiteY54" fmla="*/ 1323552 h 2395624"/>
              <a:gd name="connsiteX55" fmla="*/ 2153637 w 2172349"/>
              <a:gd name="connsiteY55" fmla="*/ 1394722 h 2395624"/>
              <a:gd name="connsiteX56" fmla="*/ 2172349 w 2172349"/>
              <a:gd name="connsiteY56" fmla="*/ 1437486 h 2395624"/>
              <a:gd name="connsiteX57" fmla="*/ 2172349 w 2172349"/>
              <a:gd name="connsiteY57" fmla="*/ 1459936 h 2395624"/>
              <a:gd name="connsiteX58" fmla="*/ 2154817 w 2172349"/>
              <a:gd name="connsiteY58" fmla="*/ 1487780 h 2395624"/>
              <a:gd name="connsiteX59" fmla="*/ 2101235 w 2172349"/>
              <a:gd name="connsiteY59" fmla="*/ 1497249 h 2395624"/>
              <a:gd name="connsiteX60" fmla="*/ 2070581 w 2172349"/>
              <a:gd name="connsiteY60" fmla="*/ 1476064 h 2395624"/>
              <a:gd name="connsiteX61" fmla="*/ 2014808 w 2172349"/>
              <a:gd name="connsiteY61" fmla="*/ 1433946 h 2395624"/>
              <a:gd name="connsiteX62" fmla="*/ 1958838 w 2172349"/>
              <a:gd name="connsiteY62" fmla="*/ 1401325 h 2395624"/>
              <a:gd name="connsiteX63" fmla="*/ 1916580 w 2172349"/>
              <a:gd name="connsiteY63" fmla="*/ 1383202 h 2395624"/>
              <a:gd name="connsiteX64" fmla="*/ 1897670 w 2172349"/>
              <a:gd name="connsiteY64" fmla="*/ 1392896 h 2395624"/>
              <a:gd name="connsiteX65" fmla="*/ 1876372 w 2172349"/>
              <a:gd name="connsiteY65" fmla="*/ 1417200 h 2395624"/>
              <a:gd name="connsiteX66" fmla="*/ 1849287 w 2172349"/>
              <a:gd name="connsiteY66" fmla="*/ 1442768 h 2395624"/>
              <a:gd name="connsiteX67" fmla="*/ 1827961 w 2172349"/>
              <a:gd name="connsiteY67" fmla="*/ 1464741 h 2395624"/>
              <a:gd name="connsiteX68" fmla="*/ 1764939 w 2172349"/>
              <a:gd name="connsiteY68" fmla="*/ 1508966 h 2395624"/>
              <a:gd name="connsiteX69" fmla="*/ 1738358 w 2172349"/>
              <a:gd name="connsiteY69" fmla="*/ 1527819 h 2395624"/>
              <a:gd name="connsiteX70" fmla="*/ 1679916 w 2172349"/>
              <a:gd name="connsiteY70" fmla="*/ 1567436 h 2395624"/>
              <a:gd name="connsiteX71" fmla="*/ 1620518 w 2172349"/>
              <a:gd name="connsiteY71" fmla="*/ 1622619 h 2395624"/>
              <a:gd name="connsiteX72" fmla="*/ 1561514 w 2172349"/>
              <a:gd name="connsiteY72" fmla="*/ 1690221 h 2395624"/>
              <a:gd name="connsiteX73" fmla="*/ 1523611 w 2172349"/>
              <a:gd name="connsiteY73" fmla="*/ 1722983 h 2395624"/>
              <a:gd name="connsiteX74" fmla="*/ 1481240 w 2172349"/>
              <a:gd name="connsiteY74" fmla="*/ 1729361 h 2395624"/>
              <a:gd name="connsiteX75" fmla="*/ 1440921 w 2172349"/>
              <a:gd name="connsiteY75" fmla="*/ 1715087 h 2395624"/>
              <a:gd name="connsiteX76" fmla="*/ 1380118 w 2172349"/>
              <a:gd name="connsiteY76" fmla="*/ 1676145 h 2395624"/>
              <a:gd name="connsiteX77" fmla="*/ 1326396 w 2172349"/>
              <a:gd name="connsiteY77" fmla="*/ 1625429 h 2395624"/>
              <a:gd name="connsiteX78" fmla="*/ 1241486 w 2172349"/>
              <a:gd name="connsiteY78" fmla="*/ 1559681 h 2395624"/>
              <a:gd name="connsiteX79" fmla="*/ 1155368 w 2172349"/>
              <a:gd name="connsiteY79" fmla="*/ 1498795 h 2395624"/>
              <a:gd name="connsiteX80" fmla="*/ 1111817 w 2172349"/>
              <a:gd name="connsiteY80" fmla="*/ 1470051 h 2395624"/>
              <a:gd name="connsiteX81" fmla="*/ 1093919 w 2172349"/>
              <a:gd name="connsiteY81" fmla="*/ 1456845 h 2395624"/>
              <a:gd name="connsiteX82" fmla="*/ 1071610 w 2172349"/>
              <a:gd name="connsiteY82" fmla="*/ 1461819 h 2395624"/>
              <a:gd name="connsiteX83" fmla="*/ 1028031 w 2172349"/>
              <a:gd name="connsiteY83" fmla="*/ 1524391 h 2395624"/>
              <a:gd name="connsiteX84" fmla="*/ 1001760 w 2172349"/>
              <a:gd name="connsiteY84" fmla="*/ 1565694 h 2395624"/>
              <a:gd name="connsiteX85" fmla="*/ 965205 w 2172349"/>
              <a:gd name="connsiteY85" fmla="*/ 1613853 h 2395624"/>
              <a:gd name="connsiteX86" fmla="*/ 954107 w 2172349"/>
              <a:gd name="connsiteY86" fmla="*/ 1627705 h 2395624"/>
              <a:gd name="connsiteX87" fmla="*/ 953208 w 2172349"/>
              <a:gd name="connsiteY87" fmla="*/ 1649003 h 2395624"/>
              <a:gd name="connsiteX88" fmla="*/ 959080 w 2172349"/>
              <a:gd name="connsiteY88" fmla="*/ 1669177 h 2395624"/>
              <a:gd name="connsiteX89" fmla="*/ 979450 w 2172349"/>
              <a:gd name="connsiteY89" fmla="*/ 1744477 h 2395624"/>
              <a:gd name="connsiteX90" fmla="*/ 1011762 w 2172349"/>
              <a:gd name="connsiteY90" fmla="*/ 1828825 h 2395624"/>
              <a:gd name="connsiteX91" fmla="*/ 1032695 w 2172349"/>
              <a:gd name="connsiteY91" fmla="*/ 1915477 h 2395624"/>
              <a:gd name="connsiteX92" fmla="*/ 1054189 w 2172349"/>
              <a:gd name="connsiteY92" fmla="*/ 1986788 h 2395624"/>
              <a:gd name="connsiteX93" fmla="*/ 1075347 w 2172349"/>
              <a:gd name="connsiteY93" fmla="*/ 2046523 h 2395624"/>
              <a:gd name="connsiteX94" fmla="*/ 1091446 w 2172349"/>
              <a:gd name="connsiteY94" fmla="*/ 2073609 h 2395624"/>
              <a:gd name="connsiteX95" fmla="*/ 1094059 w 2172349"/>
              <a:gd name="connsiteY95" fmla="*/ 2135480 h 2395624"/>
              <a:gd name="connsiteX96" fmla="*/ 1101927 w 2172349"/>
              <a:gd name="connsiteY96" fmla="*/ 2168072 h 2395624"/>
              <a:gd name="connsiteX97" fmla="*/ 1128310 w 2172349"/>
              <a:gd name="connsiteY97" fmla="*/ 2205835 h 2395624"/>
              <a:gd name="connsiteX98" fmla="*/ 1128226 w 2172349"/>
              <a:gd name="connsiteY98" fmla="*/ 2238119 h 2395624"/>
              <a:gd name="connsiteX99" fmla="*/ 1148765 w 2172349"/>
              <a:gd name="connsiteY99" fmla="*/ 2263575 h 2395624"/>
              <a:gd name="connsiteX100" fmla="*/ 1161661 w 2172349"/>
              <a:gd name="connsiteY100" fmla="*/ 2344523 h 2395624"/>
              <a:gd name="connsiteX101" fmla="*/ 1161577 w 2172349"/>
              <a:gd name="connsiteY101" fmla="*/ 2371581 h 2395624"/>
              <a:gd name="connsiteX102" fmla="*/ 1143370 w 2172349"/>
              <a:gd name="connsiteY102" fmla="*/ 2391867 h 2395624"/>
              <a:gd name="connsiteX103" fmla="*/ 1107265 w 2172349"/>
              <a:gd name="connsiteY103" fmla="*/ 2395604 h 2395624"/>
              <a:gd name="connsiteX104" fmla="*/ 822021 w 2172349"/>
              <a:gd name="connsiteY104" fmla="*/ 2387540 h 2395624"/>
              <a:gd name="connsiteX105" fmla="*/ 764057 w 2172349"/>
              <a:gd name="connsiteY105" fmla="*/ 2370822 h 2395624"/>
              <a:gd name="connsiteX106" fmla="*/ 741410 w 2172349"/>
              <a:gd name="connsiteY106" fmla="*/ 2362084 h 2395624"/>
              <a:gd name="connsiteX107" fmla="*/ 732391 w 2172349"/>
              <a:gd name="connsiteY107" fmla="*/ 2340225 h 2395624"/>
              <a:gd name="connsiteX108" fmla="*/ 743602 w 2172349"/>
              <a:gd name="connsiteY108" fmla="*/ 2319770 h 2395624"/>
              <a:gd name="connsiteX109" fmla="*/ 776279 w 2172349"/>
              <a:gd name="connsiteY109" fmla="*/ 2301478 h 2395624"/>
              <a:gd name="connsiteX110" fmla="*/ 827725 w 2172349"/>
              <a:gd name="connsiteY110" fmla="*/ 2300944 h 2395624"/>
              <a:gd name="connsiteX111" fmla="*/ 855204 w 2172349"/>
              <a:gd name="connsiteY111" fmla="*/ 2293695 h 2395624"/>
              <a:gd name="connsiteX112" fmla="*/ 889455 w 2172349"/>
              <a:gd name="connsiteY112" fmla="*/ 2272791 h 2395624"/>
              <a:gd name="connsiteX113" fmla="*/ 907381 w 2172349"/>
              <a:gd name="connsiteY113" fmla="*/ 2244076 h 2395624"/>
              <a:gd name="connsiteX114" fmla="*/ 920671 w 2172349"/>
              <a:gd name="connsiteY114" fmla="*/ 2225616 h 2395624"/>
              <a:gd name="connsiteX115" fmla="*/ 939215 w 2172349"/>
              <a:gd name="connsiteY115" fmla="*/ 2216793 h 2395624"/>
              <a:gd name="connsiteX116" fmla="*/ 943879 w 2172349"/>
              <a:gd name="connsiteY116" fmla="*/ 2202604 h 2395624"/>
              <a:gd name="connsiteX117" fmla="*/ 943739 w 2172349"/>
              <a:gd name="connsiteY117" fmla="*/ 2191899 h 2395624"/>
              <a:gd name="connsiteX118" fmla="*/ 957366 w 2172349"/>
              <a:gd name="connsiteY118" fmla="*/ 2155681 h 2395624"/>
              <a:gd name="connsiteX119" fmla="*/ 953095 w 2172349"/>
              <a:gd name="connsiteY119" fmla="*/ 2146409 h 2395624"/>
              <a:gd name="connsiteX120" fmla="*/ 916428 w 2172349"/>
              <a:gd name="connsiteY120" fmla="*/ 2090748 h 2395624"/>
              <a:gd name="connsiteX121" fmla="*/ 903419 w 2172349"/>
              <a:gd name="connsiteY121" fmla="*/ 2049670 h 2395624"/>
              <a:gd name="connsiteX122" fmla="*/ 880295 w 2172349"/>
              <a:gd name="connsiteY122" fmla="*/ 1989233 h 2395624"/>
              <a:gd name="connsiteX123" fmla="*/ 862566 w 2172349"/>
              <a:gd name="connsiteY123" fmla="*/ 1943238 h 2395624"/>
              <a:gd name="connsiteX124" fmla="*/ 853350 w 2172349"/>
              <a:gd name="connsiteY124" fmla="*/ 1914354 h 2395624"/>
              <a:gd name="connsiteX125" fmla="*/ 836800 w 2172349"/>
              <a:gd name="connsiteY125" fmla="*/ 1871084 h 2395624"/>
              <a:gd name="connsiteX126" fmla="*/ 828203 w 2172349"/>
              <a:gd name="connsiteY126" fmla="*/ 1850657 h 2395624"/>
              <a:gd name="connsiteX127" fmla="*/ 808254 w 2172349"/>
              <a:gd name="connsiteY127" fmla="*/ 1810956 h 2395624"/>
              <a:gd name="connsiteX128" fmla="*/ 798054 w 2172349"/>
              <a:gd name="connsiteY128" fmla="*/ 1783589 h 2395624"/>
              <a:gd name="connsiteX129" fmla="*/ 768580 w 2172349"/>
              <a:gd name="connsiteY129" fmla="*/ 1726298 h 2395624"/>
              <a:gd name="connsiteX130" fmla="*/ 743012 w 2172349"/>
              <a:gd name="connsiteY130" fmla="*/ 1645294 h 2395624"/>
              <a:gd name="connsiteX131" fmla="*/ 744979 w 2172349"/>
              <a:gd name="connsiteY131" fmla="*/ 1633381 h 2395624"/>
              <a:gd name="connsiteX132" fmla="*/ 753576 w 2172349"/>
              <a:gd name="connsiteY132" fmla="*/ 1606885 h 2395624"/>
              <a:gd name="connsiteX133" fmla="*/ 777347 w 2172349"/>
              <a:gd name="connsiteY133" fmla="*/ 1544453 h 2395624"/>
              <a:gd name="connsiteX134" fmla="*/ 806174 w 2172349"/>
              <a:gd name="connsiteY134" fmla="*/ 1466679 h 2395624"/>
              <a:gd name="connsiteX135" fmla="*/ 831293 w 2172349"/>
              <a:gd name="connsiteY135" fmla="*/ 1392727 h 2395624"/>
              <a:gd name="connsiteX136" fmla="*/ 859250 w 2172349"/>
              <a:gd name="connsiteY136" fmla="*/ 1314898 h 2395624"/>
              <a:gd name="connsiteX137" fmla="*/ 859615 w 2172349"/>
              <a:gd name="connsiteY137" fmla="*/ 1314027 h 2395624"/>
              <a:gd name="connsiteX138" fmla="*/ 865460 w 2172349"/>
              <a:gd name="connsiteY138" fmla="*/ 1263817 h 2395624"/>
              <a:gd name="connsiteX139" fmla="*/ 860739 w 2172349"/>
              <a:gd name="connsiteY139" fmla="*/ 1221137 h 2395624"/>
              <a:gd name="connsiteX140" fmla="*/ 852507 w 2172349"/>
              <a:gd name="connsiteY140" fmla="*/ 1199839 h 2395624"/>
              <a:gd name="connsiteX141" fmla="*/ 807607 w 2172349"/>
              <a:gd name="connsiteY141" fmla="*/ 1137969 h 2395624"/>
              <a:gd name="connsiteX142" fmla="*/ 749980 w 2172349"/>
              <a:gd name="connsiteY142" fmla="*/ 1051795 h 2395624"/>
              <a:gd name="connsiteX143" fmla="*/ 692043 w 2172349"/>
              <a:gd name="connsiteY143" fmla="*/ 969245 h 2395624"/>
              <a:gd name="connsiteX144" fmla="*/ 650234 w 2172349"/>
              <a:gd name="connsiteY144" fmla="*/ 907880 h 2395624"/>
              <a:gd name="connsiteX145" fmla="*/ 648296 w 2172349"/>
              <a:gd name="connsiteY145" fmla="*/ 905885 h 2395624"/>
              <a:gd name="connsiteX146" fmla="*/ 594602 w 2172349"/>
              <a:gd name="connsiteY146" fmla="*/ 844155 h 2395624"/>
              <a:gd name="connsiteX147" fmla="*/ 542706 w 2172349"/>
              <a:gd name="connsiteY147" fmla="*/ 777930 h 2395624"/>
              <a:gd name="connsiteX148" fmla="*/ 484854 w 2172349"/>
              <a:gd name="connsiteY148" fmla="*/ 725248 h 2395624"/>
              <a:gd name="connsiteX149" fmla="*/ 457824 w 2172349"/>
              <a:gd name="connsiteY149" fmla="*/ 712885 h 2395624"/>
              <a:gd name="connsiteX150" fmla="*/ 428884 w 2172349"/>
              <a:gd name="connsiteY150" fmla="*/ 723112 h 2395624"/>
              <a:gd name="connsiteX151" fmla="*/ 420399 w 2172349"/>
              <a:gd name="connsiteY151" fmla="*/ 730474 h 2395624"/>
              <a:gd name="connsiteX152" fmla="*/ 389941 w 2172349"/>
              <a:gd name="connsiteY152" fmla="*/ 736768 h 2395624"/>
              <a:gd name="connsiteX153" fmla="*/ 365834 w 2172349"/>
              <a:gd name="connsiteY153" fmla="*/ 737835 h 2395624"/>
              <a:gd name="connsiteX154" fmla="*/ 274855 w 2172349"/>
              <a:gd name="connsiteY154" fmla="*/ 765174 h 2395624"/>
              <a:gd name="connsiteX155" fmla="*/ 182471 w 2172349"/>
              <a:gd name="connsiteY155" fmla="*/ 778380 h 2395624"/>
              <a:gd name="connsiteX156" fmla="*/ 118015 w 2172349"/>
              <a:gd name="connsiteY156" fmla="*/ 788242 h 2395624"/>
              <a:gd name="connsiteX157" fmla="*/ 66035 w 2172349"/>
              <a:gd name="connsiteY157" fmla="*/ 789310 h 2395624"/>
              <a:gd name="connsiteX158" fmla="*/ 25491 w 2172349"/>
              <a:gd name="connsiteY158" fmla="*/ 774952 h 2395624"/>
              <a:gd name="connsiteX159" fmla="*/ 3182 w 2172349"/>
              <a:gd name="connsiteY159" fmla="*/ 758627 h 2395624"/>
              <a:gd name="connsiteX160" fmla="*/ 7 w 2172349"/>
              <a:gd name="connsiteY160" fmla="*/ 738257 h 2395624"/>
              <a:gd name="connsiteX161" fmla="*/ 3378 w 2172349"/>
              <a:gd name="connsiteY161" fmla="*/ 714346 h 2395624"/>
              <a:gd name="connsiteX162" fmla="*/ 17540 w 2172349"/>
              <a:gd name="connsiteY162" fmla="*/ 658601 h 2395624"/>
              <a:gd name="connsiteX163" fmla="*/ 38051 w 2172349"/>
              <a:gd name="connsiteY163" fmla="*/ 598810 h 2395624"/>
              <a:gd name="connsiteX164" fmla="*/ 76628 w 2172349"/>
              <a:gd name="connsiteY164" fmla="*/ 520727 h 2395624"/>
              <a:gd name="connsiteX165" fmla="*/ 110738 w 2172349"/>
              <a:gd name="connsiteY165" fmla="*/ 462060 h 2395624"/>
              <a:gd name="connsiteX166" fmla="*/ 168900 w 2172349"/>
              <a:gd name="connsiteY166" fmla="*/ 387378 h 2395624"/>
              <a:gd name="connsiteX167" fmla="*/ 239902 w 2172349"/>
              <a:gd name="connsiteY167" fmla="*/ 342562 h 2395624"/>
              <a:gd name="connsiteX168" fmla="*/ 272747 w 2172349"/>
              <a:gd name="connsiteY168" fmla="*/ 329722 h 2395624"/>
              <a:gd name="connsiteX169" fmla="*/ 282160 w 2172349"/>
              <a:gd name="connsiteY169" fmla="*/ 331689 h 2395624"/>
              <a:gd name="connsiteX170" fmla="*/ 296855 w 2172349"/>
              <a:gd name="connsiteY170" fmla="*/ 339725 h 2395624"/>
              <a:gd name="connsiteX171" fmla="*/ 316073 w 2172349"/>
              <a:gd name="connsiteY171" fmla="*/ 359870 h 2395624"/>
              <a:gd name="connsiteX172" fmla="*/ 323435 w 2172349"/>
              <a:gd name="connsiteY172" fmla="*/ 385720 h 2395624"/>
              <a:gd name="connsiteX173" fmla="*/ 324137 w 2172349"/>
              <a:gd name="connsiteY173" fmla="*/ 414604 h 2395624"/>
              <a:gd name="connsiteX174" fmla="*/ 324474 w 2172349"/>
              <a:gd name="connsiteY174" fmla="*/ 420785 h 2395624"/>
              <a:gd name="connsiteX175" fmla="*/ 316635 w 2172349"/>
              <a:gd name="connsiteY175" fmla="*/ 439077 h 2395624"/>
              <a:gd name="connsiteX176" fmla="*/ 240154 w 2172349"/>
              <a:gd name="connsiteY176" fmla="*/ 451748 h 2395624"/>
              <a:gd name="connsiteX177" fmla="*/ 211608 w 2172349"/>
              <a:gd name="connsiteY177" fmla="*/ 447421 h 2395624"/>
              <a:gd name="connsiteX178" fmla="*/ 207337 w 2172349"/>
              <a:gd name="connsiteY178" fmla="*/ 448461 h 2395624"/>
              <a:gd name="connsiteX179" fmla="*/ 187865 w 2172349"/>
              <a:gd name="connsiteY179" fmla="*/ 476306 h 2395624"/>
              <a:gd name="connsiteX180" fmla="*/ 178930 w 2172349"/>
              <a:gd name="connsiteY180" fmla="*/ 497407 h 2395624"/>
              <a:gd name="connsiteX181" fmla="*/ 160330 w 2172349"/>
              <a:gd name="connsiteY181" fmla="*/ 550623 h 2395624"/>
              <a:gd name="connsiteX182" fmla="*/ 155413 w 2172349"/>
              <a:gd name="connsiteY182" fmla="*/ 631459 h 2395624"/>
              <a:gd name="connsiteX183" fmla="*/ 215401 w 2172349"/>
              <a:gd name="connsiteY183" fmla="*/ 617972 h 2395624"/>
              <a:gd name="connsiteX184" fmla="*/ 244144 w 2172349"/>
              <a:gd name="connsiteY184" fmla="*/ 608644 h 2395624"/>
              <a:gd name="connsiteX185" fmla="*/ 296658 w 2172349"/>
              <a:gd name="connsiteY185" fmla="*/ 585407 h 2395624"/>
              <a:gd name="connsiteX186" fmla="*/ 365693 w 2172349"/>
              <a:gd name="connsiteY186" fmla="*/ 539187 h 2395624"/>
              <a:gd name="connsiteX187" fmla="*/ 404524 w 2172349"/>
              <a:gd name="connsiteY187" fmla="*/ 513169 h 2395624"/>
              <a:gd name="connsiteX188" fmla="*/ 435374 w 2172349"/>
              <a:gd name="connsiteY188" fmla="*/ 486449 h 2395624"/>
              <a:gd name="connsiteX189" fmla="*/ 452963 w 2172349"/>
              <a:gd name="connsiteY189" fmla="*/ 479368 h 2395624"/>
              <a:gd name="connsiteX190" fmla="*/ 504269 w 2172349"/>
              <a:gd name="connsiteY190" fmla="*/ 476615 h 2395624"/>
              <a:gd name="connsiteX191" fmla="*/ 526438 w 2172349"/>
              <a:gd name="connsiteY191" fmla="*/ 453462 h 2395624"/>
              <a:gd name="connsiteX192" fmla="*/ 543858 w 2172349"/>
              <a:gd name="connsiteY192" fmla="*/ 428062 h 2395624"/>
              <a:gd name="connsiteX193" fmla="*/ 540374 w 2172349"/>
              <a:gd name="connsiteY193" fmla="*/ 421291 h 2395624"/>
              <a:gd name="connsiteX194" fmla="*/ 517390 w 2172349"/>
              <a:gd name="connsiteY194" fmla="*/ 399038 h 2395624"/>
              <a:gd name="connsiteX195" fmla="*/ 504494 w 2172349"/>
              <a:gd name="connsiteY195" fmla="*/ 392463 h 2395624"/>
              <a:gd name="connsiteX196" fmla="*/ 448440 w 2172349"/>
              <a:gd name="connsiteY196" fmla="*/ 394880 h 2395624"/>
              <a:gd name="connsiteX197" fmla="*/ 415004 w 2172349"/>
              <a:gd name="connsiteY197" fmla="*/ 361893 h 2395624"/>
              <a:gd name="connsiteX198" fmla="*/ 420089 w 2172349"/>
              <a:gd name="connsiteY198" fmla="*/ 322417 h 2395624"/>
              <a:gd name="connsiteX199" fmla="*/ 413655 w 2172349"/>
              <a:gd name="connsiteY199" fmla="*/ 308452 h 2395624"/>
              <a:gd name="connsiteX200" fmla="*/ 409412 w 2172349"/>
              <a:gd name="connsiteY200" fmla="*/ 306542 h 2395624"/>
              <a:gd name="connsiteX201" fmla="*/ 395448 w 2172349"/>
              <a:gd name="connsiteY201" fmla="*/ 284598 h 2395624"/>
              <a:gd name="connsiteX202" fmla="*/ 384855 w 2172349"/>
              <a:gd name="connsiteY202" fmla="*/ 269200 h 2395624"/>
              <a:gd name="connsiteX203" fmla="*/ 377382 w 2172349"/>
              <a:gd name="connsiteY203" fmla="*/ 254646 h 2395624"/>
              <a:gd name="connsiteX204" fmla="*/ 386541 w 2172349"/>
              <a:gd name="connsiteY204" fmla="*/ 216911 h 2395624"/>
              <a:gd name="connsiteX205" fmla="*/ 376033 w 2172349"/>
              <a:gd name="connsiteY205" fmla="*/ 218316 h 2395624"/>
              <a:gd name="connsiteX206" fmla="*/ 302446 w 2172349"/>
              <a:gd name="connsiteY206" fmla="*/ 203172 h 2395624"/>
              <a:gd name="connsiteX207" fmla="*/ 303682 w 2172349"/>
              <a:gd name="connsiteY207" fmla="*/ 191005 h 2395624"/>
              <a:gd name="connsiteX208" fmla="*/ 335292 w 2172349"/>
              <a:gd name="connsiteY208" fmla="*/ 167685 h 2395624"/>
              <a:gd name="connsiteX209" fmla="*/ 383170 w 2172349"/>
              <a:gd name="connsiteY209" fmla="*/ 137312 h 2395624"/>
              <a:gd name="connsiteX210" fmla="*/ 400281 w 2172349"/>
              <a:gd name="connsiteY210" fmla="*/ 104775 h 2395624"/>
              <a:gd name="connsiteX211" fmla="*/ 421382 w 2172349"/>
              <a:gd name="connsiteY211" fmla="*/ 38606 h 2395624"/>
              <a:gd name="connsiteX212" fmla="*/ 463528 w 2172349"/>
              <a:gd name="connsiteY212" fmla="*/ 9778 h 2395624"/>
              <a:gd name="connsiteX213" fmla="*/ 539812 w 2172349"/>
              <a:gd name="connsiteY213" fmla="*/ 3737 h 2395624"/>
              <a:gd name="connsiteX214" fmla="*/ 551360 w 2172349"/>
              <a:gd name="connsiteY214" fmla="*/ 0 h 2395624"/>
              <a:gd name="connsiteX215" fmla="*/ 560801 w 2172349"/>
              <a:gd name="connsiteY215" fmla="*/ 0 h 2395624"/>
              <a:gd name="connsiteX216" fmla="*/ 1047586 w 2172349"/>
              <a:gd name="connsiteY216" fmla="*/ 521289 h 2395624"/>
              <a:gd name="connsiteX217" fmla="*/ 1009852 w 2172349"/>
              <a:gd name="connsiteY217" fmla="*/ 520952 h 2395624"/>
              <a:gd name="connsiteX218" fmla="*/ 970965 w 2172349"/>
              <a:gd name="connsiteY218" fmla="*/ 528398 h 2395624"/>
              <a:gd name="connsiteX219" fmla="*/ 967200 w 2172349"/>
              <a:gd name="connsiteY219" fmla="*/ 532950 h 2395624"/>
              <a:gd name="connsiteX220" fmla="*/ 967031 w 2172349"/>
              <a:gd name="connsiteY220" fmla="*/ 557282 h 2395624"/>
              <a:gd name="connsiteX221" fmla="*/ 1016707 w 2172349"/>
              <a:gd name="connsiteY221" fmla="*/ 557282 h 2395624"/>
              <a:gd name="connsiteX222" fmla="*/ 1048991 w 2172349"/>
              <a:gd name="connsiteY222" fmla="*/ 523902 h 2395624"/>
              <a:gd name="connsiteX223" fmla="*/ 1047586 w 2172349"/>
              <a:gd name="connsiteY223" fmla="*/ 521289 h 239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2172349" h="2395624">
                <a:moveTo>
                  <a:pt x="560801" y="0"/>
                </a:moveTo>
                <a:cubicBezTo>
                  <a:pt x="566617" y="6856"/>
                  <a:pt x="574400" y="9244"/>
                  <a:pt x="582801" y="12166"/>
                </a:cubicBezTo>
                <a:cubicBezTo>
                  <a:pt x="608341" y="20989"/>
                  <a:pt x="635568" y="28041"/>
                  <a:pt x="657849" y="42427"/>
                </a:cubicBezTo>
                <a:cubicBezTo>
                  <a:pt x="697073" y="67771"/>
                  <a:pt x="715533" y="105843"/>
                  <a:pt x="707974" y="153833"/>
                </a:cubicBezTo>
                <a:cubicBezTo>
                  <a:pt x="703338" y="183307"/>
                  <a:pt x="698899" y="212837"/>
                  <a:pt x="693392" y="242171"/>
                </a:cubicBezTo>
                <a:cubicBezTo>
                  <a:pt x="688981" y="265716"/>
                  <a:pt x="692633" y="288082"/>
                  <a:pt x="701091" y="309829"/>
                </a:cubicBezTo>
                <a:cubicBezTo>
                  <a:pt x="706373" y="323372"/>
                  <a:pt x="719101" y="329778"/>
                  <a:pt x="730958" y="336550"/>
                </a:cubicBezTo>
                <a:cubicBezTo>
                  <a:pt x="732194" y="337252"/>
                  <a:pt x="734189" y="337561"/>
                  <a:pt x="735510" y="337140"/>
                </a:cubicBezTo>
                <a:cubicBezTo>
                  <a:pt x="759786" y="329160"/>
                  <a:pt x="784287" y="336465"/>
                  <a:pt x="808647" y="336212"/>
                </a:cubicBezTo>
                <a:cubicBezTo>
                  <a:pt x="838065" y="335903"/>
                  <a:pt x="865404" y="347030"/>
                  <a:pt x="893388" y="354223"/>
                </a:cubicBezTo>
                <a:cubicBezTo>
                  <a:pt x="930140" y="363692"/>
                  <a:pt x="966694" y="373975"/>
                  <a:pt x="1003193" y="384455"/>
                </a:cubicBezTo>
                <a:cubicBezTo>
                  <a:pt x="1035027" y="393587"/>
                  <a:pt x="1066917" y="402719"/>
                  <a:pt x="1098302" y="413255"/>
                </a:cubicBezTo>
                <a:cubicBezTo>
                  <a:pt x="1114683" y="418734"/>
                  <a:pt x="1129996" y="427360"/>
                  <a:pt x="1145871" y="434328"/>
                </a:cubicBezTo>
                <a:cubicBezTo>
                  <a:pt x="1153260" y="437559"/>
                  <a:pt x="1160847" y="440425"/>
                  <a:pt x="1168517" y="443010"/>
                </a:cubicBezTo>
                <a:cubicBezTo>
                  <a:pt x="1175598" y="445398"/>
                  <a:pt x="1179391" y="449641"/>
                  <a:pt x="1179363" y="457340"/>
                </a:cubicBezTo>
                <a:cubicBezTo>
                  <a:pt x="1179250" y="483498"/>
                  <a:pt x="1178857" y="509460"/>
                  <a:pt x="1173013" y="535338"/>
                </a:cubicBezTo>
                <a:cubicBezTo>
                  <a:pt x="1165876" y="566947"/>
                  <a:pt x="1167253" y="568324"/>
                  <a:pt x="1199087" y="572707"/>
                </a:cubicBezTo>
                <a:cubicBezTo>
                  <a:pt x="1208640" y="574028"/>
                  <a:pt x="1218390" y="574056"/>
                  <a:pt x="1227971" y="575152"/>
                </a:cubicBezTo>
                <a:cubicBezTo>
                  <a:pt x="1240081" y="576529"/>
                  <a:pt x="1241570" y="578271"/>
                  <a:pt x="1241851" y="590352"/>
                </a:cubicBezTo>
                <a:cubicBezTo>
                  <a:pt x="1242188" y="604682"/>
                  <a:pt x="1242301" y="619040"/>
                  <a:pt x="1242582" y="633398"/>
                </a:cubicBezTo>
                <a:cubicBezTo>
                  <a:pt x="1242806" y="644749"/>
                  <a:pt x="1246403" y="648795"/>
                  <a:pt x="1258120" y="649694"/>
                </a:cubicBezTo>
                <a:cubicBezTo>
                  <a:pt x="1272112" y="650790"/>
                  <a:pt x="1286133" y="651661"/>
                  <a:pt x="1300153" y="651970"/>
                </a:cubicBezTo>
                <a:cubicBezTo>
                  <a:pt x="1308077" y="652138"/>
                  <a:pt x="1310184" y="655679"/>
                  <a:pt x="1311280" y="663181"/>
                </a:cubicBezTo>
                <a:cubicBezTo>
                  <a:pt x="1317939" y="709007"/>
                  <a:pt x="1313555" y="754665"/>
                  <a:pt x="1310352" y="800380"/>
                </a:cubicBezTo>
                <a:cubicBezTo>
                  <a:pt x="1309566" y="811563"/>
                  <a:pt x="1308582" y="822745"/>
                  <a:pt x="1307543" y="833928"/>
                </a:cubicBezTo>
                <a:cubicBezTo>
                  <a:pt x="1306531" y="844689"/>
                  <a:pt x="1302007" y="853905"/>
                  <a:pt x="1293241" y="860283"/>
                </a:cubicBezTo>
                <a:cubicBezTo>
                  <a:pt x="1268066" y="878575"/>
                  <a:pt x="1242806" y="896754"/>
                  <a:pt x="1217238" y="914511"/>
                </a:cubicBezTo>
                <a:cubicBezTo>
                  <a:pt x="1201644" y="925328"/>
                  <a:pt x="1185516" y="935359"/>
                  <a:pt x="1169472" y="945474"/>
                </a:cubicBezTo>
                <a:cubicBezTo>
                  <a:pt x="1165033" y="948256"/>
                  <a:pt x="1160200" y="950700"/>
                  <a:pt x="1155227" y="952246"/>
                </a:cubicBezTo>
                <a:cubicBezTo>
                  <a:pt x="1148231" y="954437"/>
                  <a:pt x="1147388" y="958230"/>
                  <a:pt x="1151940" y="963035"/>
                </a:cubicBezTo>
                <a:cubicBezTo>
                  <a:pt x="1161352" y="972953"/>
                  <a:pt x="1170596" y="983153"/>
                  <a:pt x="1180992" y="992003"/>
                </a:cubicBezTo>
                <a:cubicBezTo>
                  <a:pt x="1204313" y="1011868"/>
                  <a:pt x="1228758" y="1030834"/>
                  <a:pt x="1240840" y="1060168"/>
                </a:cubicBezTo>
                <a:cubicBezTo>
                  <a:pt x="1250898" y="1084556"/>
                  <a:pt x="1259496" y="1109563"/>
                  <a:pt x="1268600" y="1134344"/>
                </a:cubicBezTo>
                <a:cubicBezTo>
                  <a:pt x="1272674" y="1145415"/>
                  <a:pt x="1276692" y="1156485"/>
                  <a:pt x="1280204" y="1167752"/>
                </a:cubicBezTo>
                <a:cubicBezTo>
                  <a:pt x="1283070" y="1176884"/>
                  <a:pt x="1284981" y="1186296"/>
                  <a:pt x="1287594" y="1195512"/>
                </a:cubicBezTo>
                <a:cubicBezTo>
                  <a:pt x="1288689" y="1199362"/>
                  <a:pt x="1290010" y="1203267"/>
                  <a:pt x="1291949" y="1206723"/>
                </a:cubicBezTo>
                <a:cubicBezTo>
                  <a:pt x="1327323" y="1269043"/>
                  <a:pt x="1362613" y="1331419"/>
                  <a:pt x="1398409" y="1393486"/>
                </a:cubicBezTo>
                <a:cubicBezTo>
                  <a:pt x="1411531" y="1416245"/>
                  <a:pt x="1425748" y="1438357"/>
                  <a:pt x="1439881" y="1460498"/>
                </a:cubicBezTo>
                <a:cubicBezTo>
                  <a:pt x="1446484" y="1470838"/>
                  <a:pt x="1453789" y="1480812"/>
                  <a:pt x="1461403" y="1490450"/>
                </a:cubicBezTo>
                <a:cubicBezTo>
                  <a:pt x="1466040" y="1496322"/>
                  <a:pt x="1471266" y="1497137"/>
                  <a:pt x="1478178" y="1491658"/>
                </a:cubicBezTo>
                <a:cubicBezTo>
                  <a:pt x="1491074" y="1481459"/>
                  <a:pt x="1505207" y="1472776"/>
                  <a:pt x="1518413" y="1462970"/>
                </a:cubicBezTo>
                <a:cubicBezTo>
                  <a:pt x="1526898" y="1456677"/>
                  <a:pt x="1534428" y="1449090"/>
                  <a:pt x="1542886" y="1442740"/>
                </a:cubicBezTo>
                <a:cubicBezTo>
                  <a:pt x="1560278" y="1429703"/>
                  <a:pt x="1577305" y="1416020"/>
                  <a:pt x="1595737" y="1404612"/>
                </a:cubicBezTo>
                <a:cubicBezTo>
                  <a:pt x="1620799" y="1389103"/>
                  <a:pt x="1646874" y="1375560"/>
                  <a:pt x="1667862" y="1354009"/>
                </a:cubicBezTo>
                <a:cubicBezTo>
                  <a:pt x="1675055" y="1346620"/>
                  <a:pt x="1686238" y="1343192"/>
                  <a:pt x="1695341" y="1337544"/>
                </a:cubicBezTo>
                <a:cubicBezTo>
                  <a:pt x="1700259" y="1334482"/>
                  <a:pt x="1705007" y="1330913"/>
                  <a:pt x="1709137" y="1326867"/>
                </a:cubicBezTo>
                <a:cubicBezTo>
                  <a:pt x="1714363" y="1321753"/>
                  <a:pt x="1718128" y="1314954"/>
                  <a:pt x="1723832" y="1310515"/>
                </a:cubicBezTo>
                <a:cubicBezTo>
                  <a:pt x="1755779" y="1285592"/>
                  <a:pt x="1788568" y="1261681"/>
                  <a:pt x="1820122" y="1236253"/>
                </a:cubicBezTo>
                <a:cubicBezTo>
                  <a:pt x="1833327" y="1225604"/>
                  <a:pt x="1846140" y="1213382"/>
                  <a:pt x="1855552" y="1199446"/>
                </a:cubicBezTo>
                <a:cubicBezTo>
                  <a:pt x="1867943" y="1181098"/>
                  <a:pt x="1886572" y="1174524"/>
                  <a:pt x="1904863" y="1166460"/>
                </a:cubicBezTo>
                <a:cubicBezTo>
                  <a:pt x="1914669" y="1162133"/>
                  <a:pt x="1924363" y="1167387"/>
                  <a:pt x="1931022" y="1172388"/>
                </a:cubicBezTo>
                <a:cubicBezTo>
                  <a:pt x="1953808" y="1189556"/>
                  <a:pt x="1975219" y="1208493"/>
                  <a:pt x="1997696" y="1227206"/>
                </a:cubicBezTo>
                <a:cubicBezTo>
                  <a:pt x="1990869" y="1235129"/>
                  <a:pt x="1991937" y="1238726"/>
                  <a:pt x="2000422" y="1243306"/>
                </a:cubicBezTo>
                <a:cubicBezTo>
                  <a:pt x="2017646" y="1252578"/>
                  <a:pt x="2033296" y="1264660"/>
                  <a:pt x="2050351" y="1274269"/>
                </a:cubicBezTo>
                <a:cubicBezTo>
                  <a:pt x="2072941" y="1286997"/>
                  <a:pt x="2091429" y="1303855"/>
                  <a:pt x="2108119" y="1323552"/>
                </a:cubicBezTo>
                <a:cubicBezTo>
                  <a:pt x="2126551" y="1345327"/>
                  <a:pt x="2139419" y="1370446"/>
                  <a:pt x="2153637" y="1394722"/>
                </a:cubicBezTo>
                <a:cubicBezTo>
                  <a:pt x="2161448" y="1408040"/>
                  <a:pt x="2166224" y="1423157"/>
                  <a:pt x="2172349" y="1437486"/>
                </a:cubicBezTo>
                <a:cubicBezTo>
                  <a:pt x="2172349" y="1444960"/>
                  <a:pt x="2172349" y="1452462"/>
                  <a:pt x="2172349" y="1459936"/>
                </a:cubicBezTo>
                <a:cubicBezTo>
                  <a:pt x="2166561" y="1469264"/>
                  <a:pt x="2161841" y="1479520"/>
                  <a:pt x="2154817" y="1487780"/>
                </a:cubicBezTo>
                <a:cubicBezTo>
                  <a:pt x="2137734" y="1507842"/>
                  <a:pt x="2121746" y="1508460"/>
                  <a:pt x="2101235" y="1497249"/>
                </a:cubicBezTo>
                <a:cubicBezTo>
                  <a:pt x="2090389" y="1491321"/>
                  <a:pt x="2080612" y="1483425"/>
                  <a:pt x="2070581" y="1476064"/>
                </a:cubicBezTo>
                <a:cubicBezTo>
                  <a:pt x="2051784" y="1462268"/>
                  <a:pt x="2032200" y="1449343"/>
                  <a:pt x="2014808" y="1433946"/>
                </a:cubicBezTo>
                <a:cubicBezTo>
                  <a:pt x="1998118" y="1419167"/>
                  <a:pt x="1977073" y="1412929"/>
                  <a:pt x="1958838" y="1401325"/>
                </a:cubicBezTo>
                <a:cubicBezTo>
                  <a:pt x="1946082" y="1393177"/>
                  <a:pt x="1930853" y="1388906"/>
                  <a:pt x="1916580" y="1383202"/>
                </a:cubicBezTo>
                <a:cubicBezTo>
                  <a:pt x="1907083" y="1379409"/>
                  <a:pt x="1899890" y="1382781"/>
                  <a:pt x="1897670" y="1392896"/>
                </a:cubicBezTo>
                <a:cubicBezTo>
                  <a:pt x="1894973" y="1405231"/>
                  <a:pt x="1886291" y="1412058"/>
                  <a:pt x="1876372" y="1417200"/>
                </a:cubicBezTo>
                <a:cubicBezTo>
                  <a:pt x="1864712" y="1423269"/>
                  <a:pt x="1856030" y="1431136"/>
                  <a:pt x="1849287" y="1442768"/>
                </a:cubicBezTo>
                <a:cubicBezTo>
                  <a:pt x="1844313" y="1451366"/>
                  <a:pt x="1836109" y="1458700"/>
                  <a:pt x="1827961" y="1464741"/>
                </a:cubicBezTo>
                <a:cubicBezTo>
                  <a:pt x="1807365" y="1480026"/>
                  <a:pt x="1785955" y="1494271"/>
                  <a:pt x="1764939" y="1508966"/>
                </a:cubicBezTo>
                <a:cubicBezTo>
                  <a:pt x="1756032" y="1515203"/>
                  <a:pt x="1747350" y="1521750"/>
                  <a:pt x="1738358" y="1527819"/>
                </a:cubicBezTo>
                <a:cubicBezTo>
                  <a:pt x="1718859" y="1541025"/>
                  <a:pt x="1698151" y="1552685"/>
                  <a:pt x="1679916" y="1567436"/>
                </a:cubicBezTo>
                <a:cubicBezTo>
                  <a:pt x="1658927" y="1584379"/>
                  <a:pt x="1639119" y="1603064"/>
                  <a:pt x="1620518" y="1622619"/>
                </a:cubicBezTo>
                <a:cubicBezTo>
                  <a:pt x="1599923" y="1644254"/>
                  <a:pt x="1581856" y="1668334"/>
                  <a:pt x="1561514" y="1690221"/>
                </a:cubicBezTo>
                <a:cubicBezTo>
                  <a:pt x="1550191" y="1702388"/>
                  <a:pt x="1537154" y="1713289"/>
                  <a:pt x="1523611" y="1722983"/>
                </a:cubicBezTo>
                <a:cubicBezTo>
                  <a:pt x="1511192" y="1731890"/>
                  <a:pt x="1497256" y="1736554"/>
                  <a:pt x="1481240" y="1729361"/>
                </a:cubicBezTo>
                <a:cubicBezTo>
                  <a:pt x="1468287" y="1723517"/>
                  <a:pt x="1454267" y="1720117"/>
                  <a:pt x="1440921" y="1715087"/>
                </a:cubicBezTo>
                <a:cubicBezTo>
                  <a:pt x="1417937" y="1706434"/>
                  <a:pt x="1397538" y="1693902"/>
                  <a:pt x="1380118" y="1676145"/>
                </a:cubicBezTo>
                <a:cubicBezTo>
                  <a:pt x="1362894" y="1658556"/>
                  <a:pt x="1345305" y="1641107"/>
                  <a:pt x="1326396" y="1625429"/>
                </a:cubicBezTo>
                <a:cubicBezTo>
                  <a:pt x="1298832" y="1602614"/>
                  <a:pt x="1270257" y="1580951"/>
                  <a:pt x="1241486" y="1559681"/>
                </a:cubicBezTo>
                <a:cubicBezTo>
                  <a:pt x="1213220" y="1538805"/>
                  <a:pt x="1184252" y="1518856"/>
                  <a:pt x="1155368" y="1498795"/>
                </a:cubicBezTo>
                <a:cubicBezTo>
                  <a:pt x="1141094" y="1488876"/>
                  <a:pt x="1126259" y="1479773"/>
                  <a:pt x="1111817" y="1470051"/>
                </a:cubicBezTo>
                <a:cubicBezTo>
                  <a:pt x="1105664" y="1465921"/>
                  <a:pt x="1100128" y="1460863"/>
                  <a:pt x="1093919" y="1456845"/>
                </a:cubicBezTo>
                <a:cubicBezTo>
                  <a:pt x="1085349" y="1451254"/>
                  <a:pt x="1078493" y="1454120"/>
                  <a:pt x="1071610" y="1461819"/>
                </a:cubicBezTo>
                <a:cubicBezTo>
                  <a:pt x="1054498" y="1480953"/>
                  <a:pt x="1041517" y="1502812"/>
                  <a:pt x="1028031" y="1524391"/>
                </a:cubicBezTo>
                <a:cubicBezTo>
                  <a:pt x="1019377" y="1538243"/>
                  <a:pt x="1011172" y="1552404"/>
                  <a:pt x="1001760" y="1565694"/>
                </a:cubicBezTo>
                <a:cubicBezTo>
                  <a:pt x="990127" y="1582131"/>
                  <a:pt x="977484" y="1597866"/>
                  <a:pt x="965205" y="1613853"/>
                </a:cubicBezTo>
                <a:cubicBezTo>
                  <a:pt x="961609" y="1618545"/>
                  <a:pt x="957506" y="1622872"/>
                  <a:pt x="954107" y="1627705"/>
                </a:cubicBezTo>
                <a:cubicBezTo>
                  <a:pt x="949330" y="1634420"/>
                  <a:pt x="945762" y="1640517"/>
                  <a:pt x="953208" y="1649003"/>
                </a:cubicBezTo>
                <a:cubicBezTo>
                  <a:pt x="957422" y="1653807"/>
                  <a:pt x="958996" y="1662293"/>
                  <a:pt x="959080" y="1669177"/>
                </a:cubicBezTo>
                <a:cubicBezTo>
                  <a:pt x="959473" y="1696122"/>
                  <a:pt x="970937" y="1719948"/>
                  <a:pt x="979450" y="1744477"/>
                </a:cubicBezTo>
                <a:cubicBezTo>
                  <a:pt x="989313" y="1772912"/>
                  <a:pt x="1002799" y="1800138"/>
                  <a:pt x="1011762" y="1828825"/>
                </a:cubicBezTo>
                <a:cubicBezTo>
                  <a:pt x="1020613" y="1857120"/>
                  <a:pt x="1025137" y="1886734"/>
                  <a:pt x="1032695" y="1915477"/>
                </a:cubicBezTo>
                <a:cubicBezTo>
                  <a:pt x="1038989" y="1939473"/>
                  <a:pt x="1046547" y="1963159"/>
                  <a:pt x="1054189" y="1986788"/>
                </a:cubicBezTo>
                <a:cubicBezTo>
                  <a:pt x="1060680" y="2006878"/>
                  <a:pt x="1067479" y="2026940"/>
                  <a:pt x="1075347" y="2046523"/>
                </a:cubicBezTo>
                <a:cubicBezTo>
                  <a:pt x="1079224" y="2056161"/>
                  <a:pt x="1084900" y="2065489"/>
                  <a:pt x="1091446" y="2073609"/>
                </a:cubicBezTo>
                <a:cubicBezTo>
                  <a:pt x="1107040" y="2092912"/>
                  <a:pt x="1108108" y="2117666"/>
                  <a:pt x="1094059" y="2135480"/>
                </a:cubicBezTo>
                <a:cubicBezTo>
                  <a:pt x="1086838" y="2144667"/>
                  <a:pt x="1093076" y="2161666"/>
                  <a:pt x="1101927" y="2168072"/>
                </a:cubicBezTo>
                <a:cubicBezTo>
                  <a:pt x="1114627" y="2177288"/>
                  <a:pt x="1129097" y="2186448"/>
                  <a:pt x="1128310" y="2205835"/>
                </a:cubicBezTo>
                <a:cubicBezTo>
                  <a:pt x="1127889" y="2216315"/>
                  <a:pt x="1128226" y="2226852"/>
                  <a:pt x="1128226" y="2238119"/>
                </a:cubicBezTo>
                <a:cubicBezTo>
                  <a:pt x="1145730" y="2236433"/>
                  <a:pt x="1146461" y="2251634"/>
                  <a:pt x="1148765" y="2263575"/>
                </a:cubicBezTo>
                <a:cubicBezTo>
                  <a:pt x="1153935" y="2290408"/>
                  <a:pt x="1157953" y="2317466"/>
                  <a:pt x="1161661" y="2344523"/>
                </a:cubicBezTo>
                <a:cubicBezTo>
                  <a:pt x="1162870" y="2353374"/>
                  <a:pt x="1162111" y="2362562"/>
                  <a:pt x="1161577" y="2371581"/>
                </a:cubicBezTo>
                <a:cubicBezTo>
                  <a:pt x="1160931" y="2383129"/>
                  <a:pt x="1154974" y="2390013"/>
                  <a:pt x="1143370" y="2391867"/>
                </a:cubicBezTo>
                <a:cubicBezTo>
                  <a:pt x="1131429" y="2393750"/>
                  <a:pt x="1119263" y="2395857"/>
                  <a:pt x="1107265" y="2395604"/>
                </a:cubicBezTo>
                <a:cubicBezTo>
                  <a:pt x="1012156" y="2393469"/>
                  <a:pt x="917046" y="2391643"/>
                  <a:pt x="822021" y="2387540"/>
                </a:cubicBezTo>
                <a:cubicBezTo>
                  <a:pt x="802494" y="2386697"/>
                  <a:pt x="783303" y="2376835"/>
                  <a:pt x="764057" y="2370822"/>
                </a:cubicBezTo>
                <a:cubicBezTo>
                  <a:pt x="756358" y="2368406"/>
                  <a:pt x="748828" y="2365287"/>
                  <a:pt x="741410" y="2362084"/>
                </a:cubicBezTo>
                <a:cubicBezTo>
                  <a:pt x="731351" y="2357785"/>
                  <a:pt x="728008" y="2350059"/>
                  <a:pt x="732391" y="2340225"/>
                </a:cubicBezTo>
                <a:cubicBezTo>
                  <a:pt x="735538" y="2333144"/>
                  <a:pt x="739275" y="2326176"/>
                  <a:pt x="743602" y="2319770"/>
                </a:cubicBezTo>
                <a:cubicBezTo>
                  <a:pt x="751329" y="2308390"/>
                  <a:pt x="761556" y="2301169"/>
                  <a:pt x="776279" y="2301478"/>
                </a:cubicBezTo>
                <a:cubicBezTo>
                  <a:pt x="793418" y="2301844"/>
                  <a:pt x="810642" y="2302153"/>
                  <a:pt x="827725" y="2300944"/>
                </a:cubicBezTo>
                <a:cubicBezTo>
                  <a:pt x="837053" y="2300298"/>
                  <a:pt x="846775" y="2297769"/>
                  <a:pt x="855204" y="2293695"/>
                </a:cubicBezTo>
                <a:cubicBezTo>
                  <a:pt x="867202" y="2287907"/>
                  <a:pt x="878441" y="2280377"/>
                  <a:pt x="889455" y="2272791"/>
                </a:cubicBezTo>
                <a:cubicBezTo>
                  <a:pt x="899373" y="2265991"/>
                  <a:pt x="906566" y="2257253"/>
                  <a:pt x="907381" y="2244076"/>
                </a:cubicBezTo>
                <a:cubicBezTo>
                  <a:pt x="907887" y="2235843"/>
                  <a:pt x="911511" y="2228734"/>
                  <a:pt x="920671" y="2225616"/>
                </a:cubicBezTo>
                <a:cubicBezTo>
                  <a:pt x="927105" y="2223424"/>
                  <a:pt x="932837" y="2219238"/>
                  <a:pt x="939215" y="2216793"/>
                </a:cubicBezTo>
                <a:cubicBezTo>
                  <a:pt x="947082" y="2213787"/>
                  <a:pt x="947167" y="2208195"/>
                  <a:pt x="943879" y="2202604"/>
                </a:cubicBezTo>
                <a:cubicBezTo>
                  <a:pt x="941463" y="2198474"/>
                  <a:pt x="941969" y="2196029"/>
                  <a:pt x="943739" y="2191899"/>
                </a:cubicBezTo>
                <a:cubicBezTo>
                  <a:pt x="948853" y="2180070"/>
                  <a:pt x="953067" y="2167848"/>
                  <a:pt x="957366" y="2155681"/>
                </a:cubicBezTo>
                <a:cubicBezTo>
                  <a:pt x="958799" y="2151607"/>
                  <a:pt x="958715" y="2148264"/>
                  <a:pt x="953095" y="2146409"/>
                </a:cubicBezTo>
                <a:cubicBezTo>
                  <a:pt x="926375" y="2137587"/>
                  <a:pt x="914630" y="2118115"/>
                  <a:pt x="916428" y="2090748"/>
                </a:cubicBezTo>
                <a:cubicBezTo>
                  <a:pt x="917468" y="2074986"/>
                  <a:pt x="910837" y="2062117"/>
                  <a:pt x="903419" y="2049670"/>
                </a:cubicBezTo>
                <a:cubicBezTo>
                  <a:pt x="892152" y="2030761"/>
                  <a:pt x="887179" y="2009716"/>
                  <a:pt x="880295" y="1989233"/>
                </a:cubicBezTo>
                <a:cubicBezTo>
                  <a:pt x="875041" y="1973695"/>
                  <a:pt x="868241" y="1958663"/>
                  <a:pt x="862566" y="1943238"/>
                </a:cubicBezTo>
                <a:cubicBezTo>
                  <a:pt x="859082" y="1933769"/>
                  <a:pt x="856778" y="1923851"/>
                  <a:pt x="853350" y="1914354"/>
                </a:cubicBezTo>
                <a:cubicBezTo>
                  <a:pt x="848124" y="1899827"/>
                  <a:pt x="842420" y="1885470"/>
                  <a:pt x="836800" y="1871084"/>
                </a:cubicBezTo>
                <a:cubicBezTo>
                  <a:pt x="834103" y="1864200"/>
                  <a:pt x="831434" y="1857288"/>
                  <a:pt x="828203" y="1850657"/>
                </a:cubicBezTo>
                <a:cubicBezTo>
                  <a:pt x="821712" y="1837339"/>
                  <a:pt x="814435" y="1824414"/>
                  <a:pt x="808254" y="1810956"/>
                </a:cubicBezTo>
                <a:cubicBezTo>
                  <a:pt x="804208" y="1802133"/>
                  <a:pt x="802297" y="1792299"/>
                  <a:pt x="798054" y="1783589"/>
                </a:cubicBezTo>
                <a:cubicBezTo>
                  <a:pt x="788642" y="1764286"/>
                  <a:pt x="777628" y="1745742"/>
                  <a:pt x="768580" y="1726298"/>
                </a:cubicBezTo>
                <a:cubicBezTo>
                  <a:pt x="756611" y="1700477"/>
                  <a:pt x="744866" y="1674346"/>
                  <a:pt x="743012" y="1645294"/>
                </a:cubicBezTo>
                <a:cubicBezTo>
                  <a:pt x="742759" y="1641360"/>
                  <a:pt x="743855" y="1637230"/>
                  <a:pt x="744979" y="1633381"/>
                </a:cubicBezTo>
                <a:cubicBezTo>
                  <a:pt x="747620" y="1624474"/>
                  <a:pt x="750345" y="1615595"/>
                  <a:pt x="753576" y="1606885"/>
                </a:cubicBezTo>
                <a:cubicBezTo>
                  <a:pt x="761331" y="1586008"/>
                  <a:pt x="769507" y="1565301"/>
                  <a:pt x="777347" y="1544453"/>
                </a:cubicBezTo>
                <a:cubicBezTo>
                  <a:pt x="787068" y="1518575"/>
                  <a:pt x="796902" y="1492726"/>
                  <a:pt x="806174" y="1466679"/>
                </a:cubicBezTo>
                <a:cubicBezTo>
                  <a:pt x="814885" y="1442150"/>
                  <a:pt x="822724" y="1417312"/>
                  <a:pt x="831293" y="1392727"/>
                </a:cubicBezTo>
                <a:cubicBezTo>
                  <a:pt x="840397" y="1366709"/>
                  <a:pt x="849922" y="1340831"/>
                  <a:pt x="859250" y="1314898"/>
                </a:cubicBezTo>
                <a:cubicBezTo>
                  <a:pt x="859363" y="1314617"/>
                  <a:pt x="859447" y="1314280"/>
                  <a:pt x="859615" y="1314027"/>
                </a:cubicBezTo>
                <a:cubicBezTo>
                  <a:pt x="871079" y="1298405"/>
                  <a:pt x="867792" y="1281125"/>
                  <a:pt x="865460" y="1263817"/>
                </a:cubicBezTo>
                <a:cubicBezTo>
                  <a:pt x="863577" y="1249628"/>
                  <a:pt x="863100" y="1235242"/>
                  <a:pt x="860739" y="1221137"/>
                </a:cubicBezTo>
                <a:cubicBezTo>
                  <a:pt x="859503" y="1213747"/>
                  <a:pt x="856750" y="1205964"/>
                  <a:pt x="852507" y="1199839"/>
                </a:cubicBezTo>
                <a:cubicBezTo>
                  <a:pt x="838009" y="1178879"/>
                  <a:pt x="822078" y="1158930"/>
                  <a:pt x="807607" y="1137969"/>
                </a:cubicBezTo>
                <a:cubicBezTo>
                  <a:pt x="787967" y="1109535"/>
                  <a:pt x="769479" y="1080313"/>
                  <a:pt x="749980" y="1051795"/>
                </a:cubicBezTo>
                <a:cubicBezTo>
                  <a:pt x="731014" y="1024034"/>
                  <a:pt x="711234" y="996836"/>
                  <a:pt x="692043" y="969245"/>
                </a:cubicBezTo>
                <a:cubicBezTo>
                  <a:pt x="677910" y="948930"/>
                  <a:pt x="664171" y="928335"/>
                  <a:pt x="650234" y="907880"/>
                </a:cubicBezTo>
                <a:cubicBezTo>
                  <a:pt x="649729" y="907121"/>
                  <a:pt x="649054" y="906363"/>
                  <a:pt x="648296" y="905885"/>
                </a:cubicBezTo>
                <a:cubicBezTo>
                  <a:pt x="624610" y="890347"/>
                  <a:pt x="611882" y="865228"/>
                  <a:pt x="594602" y="844155"/>
                </a:cubicBezTo>
                <a:cubicBezTo>
                  <a:pt x="576816" y="822464"/>
                  <a:pt x="561587" y="798553"/>
                  <a:pt x="542706" y="777930"/>
                </a:cubicBezTo>
                <a:cubicBezTo>
                  <a:pt x="525173" y="758768"/>
                  <a:pt x="504381" y="742584"/>
                  <a:pt x="484854" y="725248"/>
                </a:cubicBezTo>
                <a:cubicBezTo>
                  <a:pt x="477183" y="718448"/>
                  <a:pt x="469569" y="712688"/>
                  <a:pt x="457824" y="712885"/>
                </a:cubicBezTo>
                <a:cubicBezTo>
                  <a:pt x="446445" y="713053"/>
                  <a:pt x="437369" y="716509"/>
                  <a:pt x="428884" y="723112"/>
                </a:cubicBezTo>
                <a:cubicBezTo>
                  <a:pt x="425934" y="725416"/>
                  <a:pt x="423180" y="727973"/>
                  <a:pt x="420399" y="730474"/>
                </a:cubicBezTo>
                <a:cubicBezTo>
                  <a:pt x="411492" y="738481"/>
                  <a:pt x="403063" y="743511"/>
                  <a:pt x="389941" y="736768"/>
                </a:cubicBezTo>
                <a:cubicBezTo>
                  <a:pt x="383675" y="733536"/>
                  <a:pt x="373504" y="735644"/>
                  <a:pt x="365834" y="737835"/>
                </a:cubicBezTo>
                <a:cubicBezTo>
                  <a:pt x="335404" y="746602"/>
                  <a:pt x="305677" y="758318"/>
                  <a:pt x="274855" y="765174"/>
                </a:cubicBezTo>
                <a:cubicBezTo>
                  <a:pt x="244594" y="771917"/>
                  <a:pt x="213293" y="773940"/>
                  <a:pt x="182471" y="778380"/>
                </a:cubicBezTo>
                <a:cubicBezTo>
                  <a:pt x="160948" y="781470"/>
                  <a:pt x="139594" y="785966"/>
                  <a:pt x="118015" y="788242"/>
                </a:cubicBezTo>
                <a:cubicBezTo>
                  <a:pt x="100792" y="790068"/>
                  <a:pt x="83034" y="791529"/>
                  <a:pt x="66035" y="789310"/>
                </a:cubicBezTo>
                <a:cubicBezTo>
                  <a:pt x="52127" y="787483"/>
                  <a:pt x="38922" y="780065"/>
                  <a:pt x="25491" y="774952"/>
                </a:cubicBezTo>
                <a:cubicBezTo>
                  <a:pt x="16584" y="771552"/>
                  <a:pt x="6413" y="769248"/>
                  <a:pt x="3182" y="758627"/>
                </a:cubicBezTo>
                <a:cubicBezTo>
                  <a:pt x="1187" y="752109"/>
                  <a:pt x="-106" y="745056"/>
                  <a:pt x="7" y="738257"/>
                </a:cubicBezTo>
                <a:cubicBezTo>
                  <a:pt x="119" y="730277"/>
                  <a:pt x="1552" y="722185"/>
                  <a:pt x="3378" y="714346"/>
                </a:cubicBezTo>
                <a:cubicBezTo>
                  <a:pt x="7734" y="695661"/>
                  <a:pt x="12004" y="676920"/>
                  <a:pt x="17540" y="658601"/>
                </a:cubicBezTo>
                <a:cubicBezTo>
                  <a:pt x="23637" y="638455"/>
                  <a:pt x="31026" y="618675"/>
                  <a:pt x="38051" y="598810"/>
                </a:cubicBezTo>
                <a:cubicBezTo>
                  <a:pt x="47772" y="571246"/>
                  <a:pt x="61147" y="545509"/>
                  <a:pt x="76628" y="520727"/>
                </a:cubicBezTo>
                <a:cubicBezTo>
                  <a:pt x="88626" y="501537"/>
                  <a:pt x="101579" y="482599"/>
                  <a:pt x="110738" y="462060"/>
                </a:cubicBezTo>
                <a:cubicBezTo>
                  <a:pt x="124141" y="432024"/>
                  <a:pt x="140859" y="405472"/>
                  <a:pt x="168900" y="387378"/>
                </a:cubicBezTo>
                <a:cubicBezTo>
                  <a:pt x="192417" y="372205"/>
                  <a:pt x="215766" y="356751"/>
                  <a:pt x="239902" y="342562"/>
                </a:cubicBezTo>
                <a:cubicBezTo>
                  <a:pt x="249932" y="336662"/>
                  <a:pt x="261593" y="333459"/>
                  <a:pt x="272747" y="329722"/>
                </a:cubicBezTo>
                <a:cubicBezTo>
                  <a:pt x="275388" y="328851"/>
                  <a:pt x="279266" y="330340"/>
                  <a:pt x="282160" y="331689"/>
                </a:cubicBezTo>
                <a:cubicBezTo>
                  <a:pt x="287217" y="334049"/>
                  <a:pt x="291685" y="337842"/>
                  <a:pt x="296855" y="339725"/>
                </a:cubicBezTo>
                <a:cubicBezTo>
                  <a:pt x="306773" y="343349"/>
                  <a:pt x="314472" y="347760"/>
                  <a:pt x="316073" y="359870"/>
                </a:cubicBezTo>
                <a:cubicBezTo>
                  <a:pt x="317225" y="368665"/>
                  <a:pt x="322114" y="376925"/>
                  <a:pt x="323435" y="385720"/>
                </a:cubicBezTo>
                <a:cubicBezTo>
                  <a:pt x="324840" y="395160"/>
                  <a:pt x="323997" y="404966"/>
                  <a:pt x="324137" y="414604"/>
                </a:cubicBezTo>
                <a:cubicBezTo>
                  <a:pt x="324165" y="416683"/>
                  <a:pt x="323744" y="418959"/>
                  <a:pt x="324474" y="420785"/>
                </a:cubicBezTo>
                <a:cubicBezTo>
                  <a:pt x="328071" y="429664"/>
                  <a:pt x="324109" y="435031"/>
                  <a:pt x="316635" y="439077"/>
                </a:cubicBezTo>
                <a:cubicBezTo>
                  <a:pt x="292584" y="452086"/>
                  <a:pt x="267324" y="457284"/>
                  <a:pt x="240154" y="451748"/>
                </a:cubicBezTo>
                <a:cubicBezTo>
                  <a:pt x="230742" y="449838"/>
                  <a:pt x="221161" y="448742"/>
                  <a:pt x="211608" y="447421"/>
                </a:cubicBezTo>
                <a:cubicBezTo>
                  <a:pt x="210231" y="447225"/>
                  <a:pt x="208180" y="447562"/>
                  <a:pt x="207337" y="448461"/>
                </a:cubicBezTo>
                <a:cubicBezTo>
                  <a:pt x="199666" y="456862"/>
                  <a:pt x="190394" y="463858"/>
                  <a:pt x="187865" y="476306"/>
                </a:cubicBezTo>
                <a:cubicBezTo>
                  <a:pt x="186376" y="483639"/>
                  <a:pt x="181628" y="490242"/>
                  <a:pt x="178930" y="497407"/>
                </a:cubicBezTo>
                <a:cubicBezTo>
                  <a:pt x="172299" y="515024"/>
                  <a:pt x="163140" y="532360"/>
                  <a:pt x="160330" y="550623"/>
                </a:cubicBezTo>
                <a:cubicBezTo>
                  <a:pt x="156228" y="577231"/>
                  <a:pt x="156818" y="604598"/>
                  <a:pt x="155413" y="631459"/>
                </a:cubicBezTo>
                <a:cubicBezTo>
                  <a:pt x="178312" y="636966"/>
                  <a:pt x="196772" y="628031"/>
                  <a:pt x="215401" y="617972"/>
                </a:cubicBezTo>
                <a:cubicBezTo>
                  <a:pt x="224139" y="613252"/>
                  <a:pt x="234282" y="610358"/>
                  <a:pt x="244144" y="608644"/>
                </a:cubicBezTo>
                <a:cubicBezTo>
                  <a:pt x="263728" y="605216"/>
                  <a:pt x="280530" y="596309"/>
                  <a:pt x="296658" y="585407"/>
                </a:cubicBezTo>
                <a:cubicBezTo>
                  <a:pt x="319585" y="569898"/>
                  <a:pt x="342653" y="554556"/>
                  <a:pt x="365693" y="539187"/>
                </a:cubicBezTo>
                <a:cubicBezTo>
                  <a:pt x="378646" y="530533"/>
                  <a:pt x="392133" y="522554"/>
                  <a:pt x="404524" y="513169"/>
                </a:cubicBezTo>
                <a:cubicBezTo>
                  <a:pt x="415341" y="504993"/>
                  <a:pt x="424613" y="494737"/>
                  <a:pt x="435374" y="486449"/>
                </a:cubicBezTo>
                <a:cubicBezTo>
                  <a:pt x="440235" y="482712"/>
                  <a:pt x="446894" y="479930"/>
                  <a:pt x="452963" y="479368"/>
                </a:cubicBezTo>
                <a:cubicBezTo>
                  <a:pt x="470946" y="477682"/>
                  <a:pt x="489040" y="477345"/>
                  <a:pt x="504269" y="476615"/>
                </a:cubicBezTo>
                <a:cubicBezTo>
                  <a:pt x="512614" y="467848"/>
                  <a:pt x="519273" y="460402"/>
                  <a:pt x="526438" y="453462"/>
                </a:cubicBezTo>
                <a:cubicBezTo>
                  <a:pt x="534052" y="446129"/>
                  <a:pt x="545797" y="441718"/>
                  <a:pt x="543858" y="428062"/>
                </a:cubicBezTo>
                <a:cubicBezTo>
                  <a:pt x="543521" y="425674"/>
                  <a:pt x="542116" y="422977"/>
                  <a:pt x="540374" y="421291"/>
                </a:cubicBezTo>
                <a:cubicBezTo>
                  <a:pt x="532732" y="413817"/>
                  <a:pt x="523488" y="407551"/>
                  <a:pt x="517390" y="399038"/>
                </a:cubicBezTo>
                <a:cubicBezTo>
                  <a:pt x="513513" y="393587"/>
                  <a:pt x="509692" y="392323"/>
                  <a:pt x="504494" y="392463"/>
                </a:cubicBezTo>
                <a:cubicBezTo>
                  <a:pt x="485781" y="392997"/>
                  <a:pt x="466984" y="392744"/>
                  <a:pt x="448440" y="394880"/>
                </a:cubicBezTo>
                <a:cubicBezTo>
                  <a:pt x="422899" y="397802"/>
                  <a:pt x="414582" y="383416"/>
                  <a:pt x="415004" y="361893"/>
                </a:cubicBezTo>
                <a:cubicBezTo>
                  <a:pt x="415257" y="348688"/>
                  <a:pt x="417982" y="335510"/>
                  <a:pt x="420089" y="322417"/>
                </a:cubicBezTo>
                <a:cubicBezTo>
                  <a:pt x="421101" y="316010"/>
                  <a:pt x="421551" y="310531"/>
                  <a:pt x="413655" y="308452"/>
                </a:cubicBezTo>
                <a:cubicBezTo>
                  <a:pt x="412166" y="308059"/>
                  <a:pt x="410874" y="306991"/>
                  <a:pt x="409412" y="306542"/>
                </a:cubicBezTo>
                <a:cubicBezTo>
                  <a:pt x="398426" y="303226"/>
                  <a:pt x="392863" y="296820"/>
                  <a:pt x="395448" y="284598"/>
                </a:cubicBezTo>
                <a:cubicBezTo>
                  <a:pt x="397190" y="276309"/>
                  <a:pt x="394999" y="270802"/>
                  <a:pt x="384855" y="269200"/>
                </a:cubicBezTo>
                <a:cubicBezTo>
                  <a:pt x="375218" y="267683"/>
                  <a:pt x="374122" y="263834"/>
                  <a:pt x="377382" y="254646"/>
                </a:cubicBezTo>
                <a:cubicBezTo>
                  <a:pt x="381596" y="242789"/>
                  <a:pt x="388986" y="231690"/>
                  <a:pt x="386541" y="216911"/>
                </a:cubicBezTo>
                <a:cubicBezTo>
                  <a:pt x="382973" y="217361"/>
                  <a:pt x="379376" y="217417"/>
                  <a:pt x="376033" y="218316"/>
                </a:cubicBezTo>
                <a:cubicBezTo>
                  <a:pt x="348919" y="225678"/>
                  <a:pt x="325233" y="215928"/>
                  <a:pt x="302446" y="203172"/>
                </a:cubicBezTo>
                <a:cubicBezTo>
                  <a:pt x="296742" y="199969"/>
                  <a:pt x="298934" y="194574"/>
                  <a:pt x="303682" y="191005"/>
                </a:cubicBezTo>
                <a:cubicBezTo>
                  <a:pt x="314163" y="183138"/>
                  <a:pt x="324418" y="174962"/>
                  <a:pt x="335292" y="167685"/>
                </a:cubicBezTo>
                <a:cubicBezTo>
                  <a:pt x="350970" y="157148"/>
                  <a:pt x="366789" y="146696"/>
                  <a:pt x="383170" y="137312"/>
                </a:cubicBezTo>
                <a:cubicBezTo>
                  <a:pt x="396263" y="129810"/>
                  <a:pt x="396432" y="116435"/>
                  <a:pt x="400281" y="104775"/>
                </a:cubicBezTo>
                <a:cubicBezTo>
                  <a:pt x="407530" y="82775"/>
                  <a:pt x="412531" y="59903"/>
                  <a:pt x="421382" y="38606"/>
                </a:cubicBezTo>
                <a:cubicBezTo>
                  <a:pt x="428603" y="21213"/>
                  <a:pt x="444759" y="11773"/>
                  <a:pt x="463528" y="9778"/>
                </a:cubicBezTo>
                <a:cubicBezTo>
                  <a:pt x="488872" y="7081"/>
                  <a:pt x="514412" y="5900"/>
                  <a:pt x="539812" y="3737"/>
                </a:cubicBezTo>
                <a:cubicBezTo>
                  <a:pt x="543746" y="3400"/>
                  <a:pt x="547511" y="1292"/>
                  <a:pt x="551360" y="0"/>
                </a:cubicBezTo>
                <a:cubicBezTo>
                  <a:pt x="554563" y="0"/>
                  <a:pt x="557682" y="0"/>
                  <a:pt x="560801" y="0"/>
                </a:cubicBezTo>
                <a:close/>
                <a:moveTo>
                  <a:pt x="1047586" y="521289"/>
                </a:moveTo>
                <a:cubicBezTo>
                  <a:pt x="1035224" y="521289"/>
                  <a:pt x="1022327" y="522610"/>
                  <a:pt x="1009852" y="520952"/>
                </a:cubicBezTo>
                <a:cubicBezTo>
                  <a:pt x="995663" y="519041"/>
                  <a:pt x="983693" y="524942"/>
                  <a:pt x="970965" y="528398"/>
                </a:cubicBezTo>
                <a:cubicBezTo>
                  <a:pt x="969364" y="528847"/>
                  <a:pt x="967284" y="531320"/>
                  <a:pt x="967200" y="532950"/>
                </a:cubicBezTo>
                <a:cubicBezTo>
                  <a:pt x="966807" y="540536"/>
                  <a:pt x="967031" y="548150"/>
                  <a:pt x="967031" y="557282"/>
                </a:cubicBezTo>
                <a:cubicBezTo>
                  <a:pt x="984424" y="557282"/>
                  <a:pt x="1000580" y="557254"/>
                  <a:pt x="1016707" y="557282"/>
                </a:cubicBezTo>
                <a:cubicBezTo>
                  <a:pt x="1047671" y="557310"/>
                  <a:pt x="1049919" y="555006"/>
                  <a:pt x="1048991" y="523902"/>
                </a:cubicBezTo>
                <a:cubicBezTo>
                  <a:pt x="1048963" y="523649"/>
                  <a:pt x="1048710" y="523397"/>
                  <a:pt x="1047586" y="521289"/>
                </a:cubicBezTo>
                <a:close/>
              </a:path>
            </a:pathLst>
          </a:custGeom>
          <a:solidFill>
            <a:schemeClr val="accent3"/>
          </a:solidFill>
          <a:ln w="28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D07A97-F36C-42C6-94A9-68D2F4274A58}"/>
              </a:ext>
            </a:extLst>
          </p:cNvPr>
          <p:cNvGrpSpPr/>
          <p:nvPr/>
        </p:nvGrpSpPr>
        <p:grpSpPr>
          <a:xfrm flipH="1">
            <a:off x="2609686" y="4345536"/>
            <a:ext cx="1548109" cy="2348523"/>
            <a:chOff x="425301" y="101574"/>
            <a:chExt cx="2159779" cy="327644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82A0B89-4D40-4131-BB17-83DF135BFF52}"/>
                </a:ext>
              </a:extLst>
            </p:cNvPr>
            <p:cNvSpPr/>
            <p:nvPr/>
          </p:nvSpPr>
          <p:spPr>
            <a:xfrm>
              <a:off x="1016814" y="102472"/>
              <a:ext cx="1291508" cy="1343280"/>
            </a:xfrm>
            <a:custGeom>
              <a:avLst/>
              <a:gdLst>
                <a:gd name="connsiteX0" fmla="*/ 1980726 w 2103888"/>
                <a:gd name="connsiteY0" fmla="*/ 1023160 h 2188225"/>
                <a:gd name="connsiteX1" fmla="*/ 1980726 w 2103888"/>
                <a:gd name="connsiteY1" fmla="*/ 1023160 h 2188225"/>
                <a:gd name="connsiteX2" fmla="*/ 1980213 w 2103888"/>
                <a:gd name="connsiteY2" fmla="*/ 803581 h 2188225"/>
                <a:gd name="connsiteX3" fmla="*/ 1981238 w 2103888"/>
                <a:gd name="connsiteY3" fmla="*/ 751850 h 2188225"/>
                <a:gd name="connsiteX4" fmla="*/ 1888753 w 2103888"/>
                <a:gd name="connsiteY4" fmla="*/ 425737 h 2188225"/>
                <a:gd name="connsiteX5" fmla="*/ 1550859 w 2103888"/>
                <a:gd name="connsiteY5" fmla="*/ 99990 h 2188225"/>
                <a:gd name="connsiteX6" fmla="*/ 1017679 w 2103888"/>
                <a:gd name="connsiteY6" fmla="*/ 1212 h 2188225"/>
                <a:gd name="connsiteX7" fmla="*/ 748491 w 2103888"/>
                <a:gd name="connsiteY7" fmla="*/ 41236 h 2188225"/>
                <a:gd name="connsiteX8" fmla="*/ 286357 w 2103888"/>
                <a:gd name="connsiteY8" fmla="*/ 475126 h 2188225"/>
                <a:gd name="connsiteX9" fmla="*/ 242822 w 2103888"/>
                <a:gd name="connsiteY9" fmla="*/ 492394 h 2188225"/>
                <a:gd name="connsiteX10" fmla="*/ 26169 w 2103888"/>
                <a:gd name="connsiteY10" fmla="*/ 551514 h 2188225"/>
                <a:gd name="connsiteX11" fmla="*/ 268 w 2103888"/>
                <a:gd name="connsiteY11" fmla="*/ 575880 h 2188225"/>
                <a:gd name="connsiteX12" fmla="*/ 31803 w 2103888"/>
                <a:gd name="connsiteY12" fmla="*/ 594684 h 2188225"/>
                <a:gd name="connsiteX13" fmla="*/ 48925 w 2103888"/>
                <a:gd name="connsiteY13" fmla="*/ 597025 h 2188225"/>
                <a:gd name="connsiteX14" fmla="*/ 254309 w 2103888"/>
                <a:gd name="connsiteY14" fmla="*/ 622561 h 2188225"/>
                <a:gd name="connsiteX15" fmla="*/ 196140 w 2103888"/>
                <a:gd name="connsiteY15" fmla="*/ 711754 h 2188225"/>
                <a:gd name="connsiteX16" fmla="*/ 307649 w 2103888"/>
                <a:gd name="connsiteY16" fmla="*/ 677877 h 2188225"/>
                <a:gd name="connsiteX17" fmla="*/ 249700 w 2103888"/>
                <a:gd name="connsiteY17" fmla="*/ 851506 h 2188225"/>
                <a:gd name="connsiteX18" fmla="*/ 249700 w 2103888"/>
                <a:gd name="connsiteY18" fmla="*/ 851506 h 2188225"/>
                <a:gd name="connsiteX19" fmla="*/ 249700 w 2103888"/>
                <a:gd name="connsiteY19" fmla="*/ 851506 h 2188225"/>
                <a:gd name="connsiteX20" fmla="*/ 258773 w 2103888"/>
                <a:gd name="connsiteY20" fmla="*/ 1337859 h 2188225"/>
                <a:gd name="connsiteX21" fmla="*/ 784636 w 2103888"/>
                <a:gd name="connsiteY21" fmla="*/ 2049717 h 2188225"/>
                <a:gd name="connsiteX22" fmla="*/ 818294 w 2103888"/>
                <a:gd name="connsiteY22" fmla="*/ 2075619 h 2188225"/>
                <a:gd name="connsiteX23" fmla="*/ 829196 w 2103888"/>
                <a:gd name="connsiteY23" fmla="*/ 2170738 h 2188225"/>
                <a:gd name="connsiteX24" fmla="*/ 1334426 w 2103888"/>
                <a:gd name="connsiteY24" fmla="*/ 2188226 h 2188225"/>
                <a:gd name="connsiteX25" fmla="*/ 1353743 w 2103888"/>
                <a:gd name="connsiteY25" fmla="*/ 2040717 h 2188225"/>
                <a:gd name="connsiteX26" fmla="*/ 1353743 w 2103888"/>
                <a:gd name="connsiteY26" fmla="*/ 2040717 h 2188225"/>
                <a:gd name="connsiteX27" fmla="*/ 1399546 w 2103888"/>
                <a:gd name="connsiteY27" fmla="*/ 1993304 h 2188225"/>
                <a:gd name="connsiteX28" fmla="*/ 1869948 w 2103888"/>
                <a:gd name="connsiteY28" fmla="*/ 1520707 h 2188225"/>
                <a:gd name="connsiteX29" fmla="*/ 1936239 w 2103888"/>
                <a:gd name="connsiteY29" fmla="*/ 1450904 h 2188225"/>
                <a:gd name="connsiteX30" fmla="*/ 2100064 w 2103888"/>
                <a:gd name="connsiteY30" fmla="*/ 1227228 h 2188225"/>
                <a:gd name="connsiteX31" fmla="*/ 1980726 w 2103888"/>
                <a:gd name="connsiteY31" fmla="*/ 1023160 h 218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03888" h="2188225">
                  <a:moveTo>
                    <a:pt x="1980726" y="1023160"/>
                  </a:moveTo>
                  <a:cubicBezTo>
                    <a:pt x="1980726" y="1023160"/>
                    <a:pt x="1980726" y="1023160"/>
                    <a:pt x="1980726" y="1023160"/>
                  </a:cubicBezTo>
                  <a:cubicBezTo>
                    <a:pt x="1988189" y="949991"/>
                    <a:pt x="1980213" y="803581"/>
                    <a:pt x="1980213" y="803581"/>
                  </a:cubicBezTo>
                  <a:cubicBezTo>
                    <a:pt x="1980213" y="803581"/>
                    <a:pt x="1984311" y="768533"/>
                    <a:pt x="1981238" y="751850"/>
                  </a:cubicBezTo>
                  <a:cubicBezTo>
                    <a:pt x="1960824" y="640268"/>
                    <a:pt x="1931630" y="531320"/>
                    <a:pt x="1888753" y="425737"/>
                  </a:cubicBezTo>
                  <a:cubicBezTo>
                    <a:pt x="1823925" y="266229"/>
                    <a:pt x="1709636" y="160940"/>
                    <a:pt x="1550859" y="99990"/>
                  </a:cubicBezTo>
                  <a:cubicBezTo>
                    <a:pt x="1379132" y="34065"/>
                    <a:pt x="1199869" y="10285"/>
                    <a:pt x="1017679" y="1212"/>
                  </a:cubicBezTo>
                  <a:cubicBezTo>
                    <a:pt x="925120" y="-3397"/>
                    <a:pt x="834538" y="4139"/>
                    <a:pt x="748491" y="41236"/>
                  </a:cubicBezTo>
                  <a:cubicBezTo>
                    <a:pt x="542228" y="130062"/>
                    <a:pt x="398525" y="285839"/>
                    <a:pt x="286357" y="475126"/>
                  </a:cubicBezTo>
                  <a:cubicBezTo>
                    <a:pt x="273626" y="485443"/>
                    <a:pt x="258773" y="489028"/>
                    <a:pt x="242822" y="492394"/>
                  </a:cubicBezTo>
                  <a:cubicBezTo>
                    <a:pt x="169580" y="508052"/>
                    <a:pt x="95167" y="520052"/>
                    <a:pt x="26169" y="551514"/>
                  </a:cubicBezTo>
                  <a:cubicBezTo>
                    <a:pt x="15048" y="556563"/>
                    <a:pt x="-2367" y="559490"/>
                    <a:pt x="268" y="575880"/>
                  </a:cubicBezTo>
                  <a:cubicBezTo>
                    <a:pt x="2682" y="590660"/>
                    <a:pt x="20096" y="590294"/>
                    <a:pt x="31803" y="594684"/>
                  </a:cubicBezTo>
                  <a:cubicBezTo>
                    <a:pt x="37071" y="596659"/>
                    <a:pt x="43218" y="596294"/>
                    <a:pt x="48925" y="597025"/>
                  </a:cubicBezTo>
                  <a:cubicBezTo>
                    <a:pt x="117411" y="605513"/>
                    <a:pt x="185823" y="614074"/>
                    <a:pt x="254309" y="622561"/>
                  </a:cubicBezTo>
                  <a:cubicBezTo>
                    <a:pt x="236237" y="650292"/>
                    <a:pt x="218091" y="678023"/>
                    <a:pt x="196140" y="711754"/>
                  </a:cubicBezTo>
                  <a:cubicBezTo>
                    <a:pt x="236529" y="699461"/>
                    <a:pt x="268870" y="689657"/>
                    <a:pt x="307649" y="677877"/>
                  </a:cubicBezTo>
                  <a:cubicBezTo>
                    <a:pt x="286796" y="740290"/>
                    <a:pt x="268285" y="795898"/>
                    <a:pt x="249700" y="851506"/>
                  </a:cubicBezTo>
                  <a:cubicBezTo>
                    <a:pt x="249700" y="851506"/>
                    <a:pt x="249700" y="851506"/>
                    <a:pt x="249700" y="851506"/>
                  </a:cubicBezTo>
                  <a:cubicBezTo>
                    <a:pt x="249700" y="851506"/>
                    <a:pt x="249700" y="851506"/>
                    <a:pt x="249700" y="851506"/>
                  </a:cubicBezTo>
                  <a:cubicBezTo>
                    <a:pt x="241139" y="976551"/>
                    <a:pt x="239676" y="1190351"/>
                    <a:pt x="258773" y="1337859"/>
                  </a:cubicBezTo>
                  <a:cubicBezTo>
                    <a:pt x="302089" y="1672459"/>
                    <a:pt x="465328" y="1918965"/>
                    <a:pt x="784636" y="2049717"/>
                  </a:cubicBezTo>
                  <a:cubicBezTo>
                    <a:pt x="798319" y="2055351"/>
                    <a:pt x="810538" y="2062522"/>
                    <a:pt x="818294" y="2075619"/>
                  </a:cubicBezTo>
                  <a:cubicBezTo>
                    <a:pt x="821952" y="2107301"/>
                    <a:pt x="825538" y="2139056"/>
                    <a:pt x="829196" y="2170738"/>
                  </a:cubicBezTo>
                  <a:lnTo>
                    <a:pt x="1334426" y="2188226"/>
                  </a:lnTo>
                  <a:cubicBezTo>
                    <a:pt x="1340865" y="2139056"/>
                    <a:pt x="1347304" y="2089887"/>
                    <a:pt x="1353743" y="2040717"/>
                  </a:cubicBezTo>
                  <a:lnTo>
                    <a:pt x="1353743" y="2040717"/>
                  </a:lnTo>
                  <a:cubicBezTo>
                    <a:pt x="1361352" y="2017450"/>
                    <a:pt x="1377815" y="2004865"/>
                    <a:pt x="1399546" y="1993304"/>
                  </a:cubicBezTo>
                  <a:cubicBezTo>
                    <a:pt x="1604785" y="1884356"/>
                    <a:pt x="1773585" y="1737945"/>
                    <a:pt x="1869948" y="1520707"/>
                  </a:cubicBezTo>
                  <a:cubicBezTo>
                    <a:pt x="1884436" y="1488001"/>
                    <a:pt x="1905435" y="1467587"/>
                    <a:pt x="1936239" y="1450904"/>
                  </a:cubicBezTo>
                  <a:cubicBezTo>
                    <a:pt x="2025359" y="1402540"/>
                    <a:pt x="2081918" y="1328932"/>
                    <a:pt x="2100064" y="1227228"/>
                  </a:cubicBezTo>
                  <a:cubicBezTo>
                    <a:pt x="2117478" y="1130133"/>
                    <a:pt x="2075040" y="1056525"/>
                    <a:pt x="1980726" y="1023160"/>
                  </a:cubicBezTo>
                  <a:close/>
                </a:path>
              </a:pathLst>
            </a:custGeom>
            <a:solidFill>
              <a:srgbClr val="FCBD82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D5F002B-6668-4071-B571-0D95AFDB2678}"/>
                </a:ext>
              </a:extLst>
            </p:cNvPr>
            <p:cNvSpPr/>
            <p:nvPr/>
          </p:nvSpPr>
          <p:spPr>
            <a:xfrm>
              <a:off x="1134927" y="102472"/>
              <a:ext cx="1102926" cy="641918"/>
            </a:xfrm>
            <a:custGeom>
              <a:avLst/>
              <a:gdLst>
                <a:gd name="connsiteX0" fmla="*/ 1792341 w 1796685"/>
                <a:gd name="connsiteY0" fmla="*/ 751850 h 1045695"/>
                <a:gd name="connsiteX1" fmla="*/ 1699856 w 1796685"/>
                <a:gd name="connsiteY1" fmla="*/ 425737 h 1045695"/>
                <a:gd name="connsiteX2" fmla="*/ 1361963 w 1796685"/>
                <a:gd name="connsiteY2" fmla="*/ 99990 h 1045695"/>
                <a:gd name="connsiteX3" fmla="*/ 828782 w 1796685"/>
                <a:gd name="connsiteY3" fmla="*/ 1212 h 1045695"/>
                <a:gd name="connsiteX4" fmla="*/ 559594 w 1796685"/>
                <a:gd name="connsiteY4" fmla="*/ 41236 h 1045695"/>
                <a:gd name="connsiteX5" fmla="*/ 87290 w 1796685"/>
                <a:gd name="connsiteY5" fmla="*/ 475638 h 1045695"/>
                <a:gd name="connsiteX6" fmla="*/ 0 w 1796685"/>
                <a:gd name="connsiteY6" fmla="*/ 719071 h 1045695"/>
                <a:gd name="connsiteX7" fmla="*/ 111509 w 1796685"/>
                <a:gd name="connsiteY7" fmla="*/ 685194 h 1045695"/>
                <a:gd name="connsiteX8" fmla="*/ 53559 w 1796685"/>
                <a:gd name="connsiteY8" fmla="*/ 858823 h 1045695"/>
                <a:gd name="connsiteX9" fmla="*/ 96290 w 1796685"/>
                <a:gd name="connsiteY9" fmla="*/ 833141 h 1045695"/>
                <a:gd name="connsiteX10" fmla="*/ 283821 w 1796685"/>
                <a:gd name="connsiteY10" fmla="*/ 649707 h 1045695"/>
                <a:gd name="connsiteX11" fmla="*/ 328747 w 1796685"/>
                <a:gd name="connsiteY11" fmla="*/ 652999 h 1045695"/>
                <a:gd name="connsiteX12" fmla="*/ 298894 w 1796685"/>
                <a:gd name="connsiteY12" fmla="*/ 760996 h 1045695"/>
                <a:gd name="connsiteX13" fmla="*/ 565741 w 1796685"/>
                <a:gd name="connsiteY13" fmla="*/ 669609 h 1045695"/>
                <a:gd name="connsiteX14" fmla="*/ 681347 w 1796685"/>
                <a:gd name="connsiteY14" fmla="*/ 677438 h 1045695"/>
                <a:gd name="connsiteX15" fmla="*/ 633495 w 1796685"/>
                <a:gd name="connsiteY15" fmla="*/ 820629 h 1045695"/>
                <a:gd name="connsiteX16" fmla="*/ 849196 w 1796685"/>
                <a:gd name="connsiteY16" fmla="*/ 688633 h 1045695"/>
                <a:gd name="connsiteX17" fmla="*/ 971242 w 1796685"/>
                <a:gd name="connsiteY17" fmla="*/ 696608 h 1045695"/>
                <a:gd name="connsiteX18" fmla="*/ 952437 w 1796685"/>
                <a:gd name="connsiteY18" fmla="*/ 821141 h 1045695"/>
                <a:gd name="connsiteX19" fmla="*/ 1088312 w 1796685"/>
                <a:gd name="connsiteY19" fmla="*/ 704144 h 1045695"/>
                <a:gd name="connsiteX20" fmla="*/ 1267795 w 1796685"/>
                <a:gd name="connsiteY20" fmla="*/ 715412 h 1045695"/>
                <a:gd name="connsiteX21" fmla="*/ 1424376 w 1796685"/>
                <a:gd name="connsiteY21" fmla="*/ 998795 h 1045695"/>
                <a:gd name="connsiteX22" fmla="*/ 1458692 w 1796685"/>
                <a:gd name="connsiteY22" fmla="*/ 796922 h 1045695"/>
                <a:gd name="connsiteX23" fmla="*/ 1694003 w 1796685"/>
                <a:gd name="connsiteY23" fmla="*/ 1045696 h 1045695"/>
                <a:gd name="connsiteX24" fmla="*/ 1784439 w 1796685"/>
                <a:gd name="connsiteY24" fmla="*/ 1030623 h 1045695"/>
                <a:gd name="connsiteX25" fmla="*/ 1795488 w 1796685"/>
                <a:gd name="connsiteY25" fmla="*/ 819751 h 1045695"/>
                <a:gd name="connsiteX26" fmla="*/ 1792341 w 1796685"/>
                <a:gd name="connsiteY26" fmla="*/ 751850 h 104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96685" h="1045695">
                  <a:moveTo>
                    <a:pt x="1792341" y="751850"/>
                  </a:moveTo>
                  <a:cubicBezTo>
                    <a:pt x="1771927" y="640268"/>
                    <a:pt x="1742733" y="531320"/>
                    <a:pt x="1699856" y="425737"/>
                  </a:cubicBezTo>
                  <a:cubicBezTo>
                    <a:pt x="1635029" y="266229"/>
                    <a:pt x="1520739" y="160940"/>
                    <a:pt x="1361963" y="99990"/>
                  </a:cubicBezTo>
                  <a:cubicBezTo>
                    <a:pt x="1190236" y="34065"/>
                    <a:pt x="1010972" y="10285"/>
                    <a:pt x="828782" y="1212"/>
                  </a:cubicBezTo>
                  <a:cubicBezTo>
                    <a:pt x="736224" y="-3397"/>
                    <a:pt x="645641" y="4139"/>
                    <a:pt x="559594" y="41236"/>
                  </a:cubicBezTo>
                  <a:cubicBezTo>
                    <a:pt x="358454" y="127867"/>
                    <a:pt x="199092" y="291985"/>
                    <a:pt x="87290" y="475638"/>
                  </a:cubicBezTo>
                  <a:cubicBezTo>
                    <a:pt x="85827" y="475419"/>
                    <a:pt x="21804" y="685706"/>
                    <a:pt x="0" y="719071"/>
                  </a:cubicBezTo>
                  <a:cubicBezTo>
                    <a:pt x="40389" y="706778"/>
                    <a:pt x="72730" y="696974"/>
                    <a:pt x="111509" y="685194"/>
                  </a:cubicBezTo>
                  <a:cubicBezTo>
                    <a:pt x="90656" y="747607"/>
                    <a:pt x="72144" y="803215"/>
                    <a:pt x="53559" y="858823"/>
                  </a:cubicBezTo>
                  <a:cubicBezTo>
                    <a:pt x="76608" y="865262"/>
                    <a:pt x="84583" y="844336"/>
                    <a:pt x="96290" y="833141"/>
                  </a:cubicBezTo>
                  <a:cubicBezTo>
                    <a:pt x="159508" y="772703"/>
                    <a:pt x="221482" y="710949"/>
                    <a:pt x="283821" y="649707"/>
                  </a:cubicBezTo>
                  <a:cubicBezTo>
                    <a:pt x="298309" y="650804"/>
                    <a:pt x="313308" y="651902"/>
                    <a:pt x="328747" y="652999"/>
                  </a:cubicBezTo>
                  <a:cubicBezTo>
                    <a:pt x="319381" y="686950"/>
                    <a:pt x="309870" y="721266"/>
                    <a:pt x="298894" y="760996"/>
                  </a:cubicBezTo>
                  <a:cubicBezTo>
                    <a:pt x="391087" y="729387"/>
                    <a:pt x="478523" y="699461"/>
                    <a:pt x="565741" y="669609"/>
                  </a:cubicBezTo>
                  <a:cubicBezTo>
                    <a:pt x="603642" y="672170"/>
                    <a:pt x="642348" y="674804"/>
                    <a:pt x="681347" y="677438"/>
                  </a:cubicBezTo>
                  <a:cubicBezTo>
                    <a:pt x="666348" y="722217"/>
                    <a:pt x="651202" y="767582"/>
                    <a:pt x="633495" y="820629"/>
                  </a:cubicBezTo>
                  <a:cubicBezTo>
                    <a:pt x="710468" y="773508"/>
                    <a:pt x="780125" y="730851"/>
                    <a:pt x="849196" y="688633"/>
                  </a:cubicBezTo>
                  <a:cubicBezTo>
                    <a:pt x="890463" y="691340"/>
                    <a:pt x="931292" y="693974"/>
                    <a:pt x="971242" y="696608"/>
                  </a:cubicBezTo>
                  <a:cubicBezTo>
                    <a:pt x="965535" y="734436"/>
                    <a:pt x="959681" y="773216"/>
                    <a:pt x="952437" y="821141"/>
                  </a:cubicBezTo>
                  <a:cubicBezTo>
                    <a:pt x="1002558" y="778045"/>
                    <a:pt x="1045801" y="740729"/>
                    <a:pt x="1088312" y="704144"/>
                  </a:cubicBezTo>
                  <a:cubicBezTo>
                    <a:pt x="1153798" y="708315"/>
                    <a:pt x="1214601" y="712120"/>
                    <a:pt x="1267795" y="715412"/>
                  </a:cubicBezTo>
                  <a:cubicBezTo>
                    <a:pt x="1318208" y="806727"/>
                    <a:pt x="1368914" y="898480"/>
                    <a:pt x="1424376" y="998795"/>
                  </a:cubicBezTo>
                  <a:cubicBezTo>
                    <a:pt x="1436814" y="925699"/>
                    <a:pt x="1446912" y="866286"/>
                    <a:pt x="1458692" y="796922"/>
                  </a:cubicBezTo>
                  <a:cubicBezTo>
                    <a:pt x="1539690" y="884286"/>
                    <a:pt x="1656101" y="924163"/>
                    <a:pt x="1694003" y="1045696"/>
                  </a:cubicBezTo>
                  <a:cubicBezTo>
                    <a:pt x="1722685" y="1017892"/>
                    <a:pt x="1752830" y="1017819"/>
                    <a:pt x="1784439" y="1030623"/>
                  </a:cubicBezTo>
                  <a:cubicBezTo>
                    <a:pt x="1791902" y="957454"/>
                    <a:pt x="1799731" y="892920"/>
                    <a:pt x="1795488" y="819751"/>
                  </a:cubicBezTo>
                  <a:cubicBezTo>
                    <a:pt x="1790658" y="817848"/>
                    <a:pt x="1795414" y="768533"/>
                    <a:pt x="1792341" y="751850"/>
                  </a:cubicBezTo>
                  <a:close/>
                </a:path>
              </a:pathLst>
            </a:custGeom>
            <a:solidFill>
              <a:srgbClr val="693C18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D925809-58A0-44DB-BEAB-9B97A0B670C5}"/>
                </a:ext>
              </a:extLst>
            </p:cNvPr>
            <p:cNvSpPr/>
            <p:nvPr/>
          </p:nvSpPr>
          <p:spPr>
            <a:xfrm>
              <a:off x="425301" y="2177432"/>
              <a:ext cx="1782936" cy="1154697"/>
            </a:xfrm>
            <a:custGeom>
              <a:avLst/>
              <a:gdLst>
                <a:gd name="connsiteX0" fmla="*/ 793734 w 2904432"/>
                <a:gd name="connsiteY0" fmla="*/ 0 h 1881021"/>
                <a:gd name="connsiteX1" fmla="*/ 7756 w 2904432"/>
                <a:gd name="connsiteY1" fmla="*/ 410257 h 1881021"/>
                <a:gd name="connsiteX2" fmla="*/ 0 w 2904432"/>
                <a:gd name="connsiteY2" fmla="*/ 1881022 h 1881021"/>
                <a:gd name="connsiteX3" fmla="*/ 1968312 w 2904432"/>
                <a:gd name="connsiteY3" fmla="*/ 1877656 h 1881021"/>
                <a:gd name="connsiteX4" fmla="*/ 2843337 w 2904432"/>
                <a:gd name="connsiteY4" fmla="*/ 1472009 h 1881021"/>
                <a:gd name="connsiteX5" fmla="*/ 2904433 w 2904432"/>
                <a:gd name="connsiteY5" fmla="*/ 0 h 188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4432" h="1881021">
                  <a:moveTo>
                    <a:pt x="793734" y="0"/>
                  </a:moveTo>
                  <a:lnTo>
                    <a:pt x="7756" y="410257"/>
                  </a:lnTo>
                  <a:lnTo>
                    <a:pt x="0" y="1881022"/>
                  </a:lnTo>
                  <a:lnTo>
                    <a:pt x="1968312" y="1877656"/>
                  </a:lnTo>
                  <a:lnTo>
                    <a:pt x="2843337" y="1472009"/>
                  </a:lnTo>
                  <a:lnTo>
                    <a:pt x="2904433" y="0"/>
                  </a:lnTo>
                  <a:close/>
                </a:path>
              </a:pathLst>
            </a:custGeom>
            <a:solidFill>
              <a:srgbClr val="C49D5D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548618C-F3D3-4ADD-B82F-8E28C6B265C8}"/>
                </a:ext>
              </a:extLst>
            </p:cNvPr>
            <p:cNvSpPr/>
            <p:nvPr/>
          </p:nvSpPr>
          <p:spPr>
            <a:xfrm>
              <a:off x="430062" y="2177432"/>
              <a:ext cx="1778175" cy="284497"/>
            </a:xfrm>
            <a:custGeom>
              <a:avLst/>
              <a:gdLst>
                <a:gd name="connsiteX0" fmla="*/ 785979 w 2896677"/>
                <a:gd name="connsiteY0" fmla="*/ 0 h 463450"/>
                <a:gd name="connsiteX1" fmla="*/ 0 w 2896677"/>
                <a:gd name="connsiteY1" fmla="*/ 410257 h 463450"/>
                <a:gd name="connsiteX2" fmla="*/ 1929752 w 2896677"/>
                <a:gd name="connsiteY2" fmla="*/ 463451 h 463450"/>
                <a:gd name="connsiteX3" fmla="*/ 2896677 w 2896677"/>
                <a:gd name="connsiteY3" fmla="*/ 0 h 46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77" h="463450">
                  <a:moveTo>
                    <a:pt x="785979" y="0"/>
                  </a:moveTo>
                  <a:lnTo>
                    <a:pt x="0" y="410257"/>
                  </a:lnTo>
                  <a:lnTo>
                    <a:pt x="1929752" y="463451"/>
                  </a:lnTo>
                  <a:lnTo>
                    <a:pt x="2896677" y="0"/>
                  </a:lnTo>
                  <a:close/>
                </a:path>
              </a:pathLst>
            </a:custGeom>
            <a:solidFill>
              <a:srgbClr val="BB8A38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2AB6689-5334-402A-94EE-5554BDD8FF4A}"/>
                </a:ext>
              </a:extLst>
            </p:cNvPr>
            <p:cNvSpPr/>
            <p:nvPr/>
          </p:nvSpPr>
          <p:spPr>
            <a:xfrm>
              <a:off x="1183256" y="101574"/>
              <a:ext cx="1053842" cy="495384"/>
            </a:xfrm>
            <a:custGeom>
              <a:avLst/>
              <a:gdLst>
                <a:gd name="connsiteX0" fmla="*/ 0 w 1716727"/>
                <a:gd name="connsiteY0" fmla="*/ 489687 h 806989"/>
                <a:gd name="connsiteX1" fmla="*/ 480792 w 1716727"/>
                <a:gd name="connsiteY1" fmla="*/ 41236 h 806989"/>
                <a:gd name="connsiteX2" fmla="*/ 749980 w 1716727"/>
                <a:gd name="connsiteY2" fmla="*/ 1212 h 806989"/>
                <a:gd name="connsiteX3" fmla="*/ 1283160 w 1716727"/>
                <a:gd name="connsiteY3" fmla="*/ 99990 h 806989"/>
                <a:gd name="connsiteX4" fmla="*/ 1621053 w 1716727"/>
                <a:gd name="connsiteY4" fmla="*/ 425737 h 806989"/>
                <a:gd name="connsiteX5" fmla="*/ 1713539 w 1716727"/>
                <a:gd name="connsiteY5" fmla="*/ 751850 h 806989"/>
                <a:gd name="connsiteX6" fmla="*/ 1712514 w 1716727"/>
                <a:gd name="connsiteY6" fmla="*/ 803581 h 806989"/>
                <a:gd name="connsiteX7" fmla="*/ 1683174 w 1716727"/>
                <a:gd name="connsiteY7" fmla="*/ 803654 h 806989"/>
                <a:gd name="connsiteX8" fmla="*/ 1385670 w 1716727"/>
                <a:gd name="connsiteY8" fmla="*/ 698876 h 806989"/>
                <a:gd name="connsiteX9" fmla="*/ 1085678 w 1716727"/>
                <a:gd name="connsiteY9" fmla="*/ 595123 h 806989"/>
                <a:gd name="connsiteX10" fmla="*/ 554619 w 1716727"/>
                <a:gd name="connsiteY10" fmla="*/ 504540 h 806989"/>
                <a:gd name="connsiteX11" fmla="*/ 152776 w 1716727"/>
                <a:gd name="connsiteY11" fmla="*/ 499052 h 806989"/>
                <a:gd name="connsiteX12" fmla="*/ 0 w 1716727"/>
                <a:gd name="connsiteY12" fmla="*/ 489687 h 80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16727" h="806989">
                  <a:moveTo>
                    <a:pt x="0" y="489687"/>
                  </a:moveTo>
                  <a:cubicBezTo>
                    <a:pt x="112168" y="300399"/>
                    <a:pt x="274529" y="130062"/>
                    <a:pt x="480792" y="41236"/>
                  </a:cubicBezTo>
                  <a:cubicBezTo>
                    <a:pt x="566911" y="4139"/>
                    <a:pt x="657421" y="-3397"/>
                    <a:pt x="749980" y="1212"/>
                  </a:cubicBezTo>
                  <a:cubicBezTo>
                    <a:pt x="932170" y="10285"/>
                    <a:pt x="1111506" y="34065"/>
                    <a:pt x="1283160" y="99990"/>
                  </a:cubicBezTo>
                  <a:cubicBezTo>
                    <a:pt x="1441936" y="160940"/>
                    <a:pt x="1556226" y="266229"/>
                    <a:pt x="1621053" y="425737"/>
                  </a:cubicBezTo>
                  <a:cubicBezTo>
                    <a:pt x="1664003" y="531393"/>
                    <a:pt x="1693124" y="640268"/>
                    <a:pt x="1713539" y="751850"/>
                  </a:cubicBezTo>
                  <a:cubicBezTo>
                    <a:pt x="1716612" y="768606"/>
                    <a:pt x="1719246" y="786459"/>
                    <a:pt x="1712514" y="803581"/>
                  </a:cubicBezTo>
                  <a:cubicBezTo>
                    <a:pt x="1702783" y="809215"/>
                    <a:pt x="1692832" y="806873"/>
                    <a:pt x="1683174" y="803654"/>
                  </a:cubicBezTo>
                  <a:cubicBezTo>
                    <a:pt x="1613224" y="780679"/>
                    <a:pt x="1389401" y="700266"/>
                    <a:pt x="1385670" y="698876"/>
                  </a:cubicBezTo>
                  <a:cubicBezTo>
                    <a:pt x="1274380" y="658487"/>
                    <a:pt x="1208235" y="625634"/>
                    <a:pt x="1085678" y="595123"/>
                  </a:cubicBezTo>
                  <a:cubicBezTo>
                    <a:pt x="896024" y="547929"/>
                    <a:pt x="749833" y="519027"/>
                    <a:pt x="554619" y="504540"/>
                  </a:cubicBezTo>
                  <a:cubicBezTo>
                    <a:pt x="404477" y="493418"/>
                    <a:pt x="302260" y="489467"/>
                    <a:pt x="152776" y="499052"/>
                  </a:cubicBezTo>
                  <a:cubicBezTo>
                    <a:pt x="136972" y="500150"/>
                    <a:pt x="8049" y="513759"/>
                    <a:pt x="0" y="48968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BB11991-62B3-4F54-B60E-DF50B9C94682}"/>
                </a:ext>
              </a:extLst>
            </p:cNvPr>
            <p:cNvSpPr/>
            <p:nvPr/>
          </p:nvSpPr>
          <p:spPr>
            <a:xfrm>
              <a:off x="1009978" y="387157"/>
              <a:ext cx="1072404" cy="160811"/>
            </a:xfrm>
            <a:custGeom>
              <a:avLst/>
              <a:gdLst>
                <a:gd name="connsiteX0" fmla="*/ 286297 w 1746964"/>
                <a:gd name="connsiteY0" fmla="*/ 9907 h 261963"/>
                <a:gd name="connsiteX1" fmla="*/ 435927 w 1746964"/>
                <a:gd name="connsiteY1" fmla="*/ 5590 h 261963"/>
                <a:gd name="connsiteX2" fmla="*/ 757577 w 1746964"/>
                <a:gd name="connsiteY2" fmla="*/ 6102 h 261963"/>
                <a:gd name="connsiteX3" fmla="*/ 1025228 w 1746964"/>
                <a:gd name="connsiteY3" fmla="*/ 33321 h 261963"/>
                <a:gd name="connsiteX4" fmla="*/ 1649797 w 1746964"/>
                <a:gd name="connsiteY4" fmla="*/ 217340 h 261963"/>
                <a:gd name="connsiteX5" fmla="*/ 1746965 w 1746964"/>
                <a:gd name="connsiteY5" fmla="*/ 261900 h 261963"/>
                <a:gd name="connsiteX6" fmla="*/ 1680893 w 1746964"/>
                <a:gd name="connsiteY6" fmla="*/ 261900 h 261963"/>
                <a:gd name="connsiteX7" fmla="*/ 265444 w 1746964"/>
                <a:gd name="connsiteY7" fmla="*/ 166049 h 261963"/>
                <a:gd name="connsiteX8" fmla="*/ 48938 w 1746964"/>
                <a:gd name="connsiteY8" fmla="*/ 131806 h 261963"/>
                <a:gd name="connsiteX9" fmla="*/ 31816 w 1746964"/>
                <a:gd name="connsiteY9" fmla="*/ 129464 h 261963"/>
                <a:gd name="connsiteX10" fmla="*/ 281 w 1746964"/>
                <a:gd name="connsiteY10" fmla="*/ 110660 h 261963"/>
                <a:gd name="connsiteX11" fmla="*/ 26182 w 1746964"/>
                <a:gd name="connsiteY11" fmla="*/ 86295 h 261963"/>
                <a:gd name="connsiteX12" fmla="*/ 242835 w 1746964"/>
                <a:gd name="connsiteY12" fmla="*/ 27175 h 261963"/>
                <a:gd name="connsiteX13" fmla="*/ 286297 w 1746964"/>
                <a:gd name="connsiteY13" fmla="*/ 9907 h 26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46964" h="261963">
                  <a:moveTo>
                    <a:pt x="286297" y="9907"/>
                  </a:moveTo>
                  <a:cubicBezTo>
                    <a:pt x="336418" y="17443"/>
                    <a:pt x="386392" y="9029"/>
                    <a:pt x="435927" y="5590"/>
                  </a:cubicBezTo>
                  <a:cubicBezTo>
                    <a:pt x="543339" y="-1947"/>
                    <a:pt x="650165" y="-1947"/>
                    <a:pt x="757577" y="6102"/>
                  </a:cubicBezTo>
                  <a:cubicBezTo>
                    <a:pt x="847136" y="12760"/>
                    <a:pt x="936182" y="21175"/>
                    <a:pt x="1025228" y="33321"/>
                  </a:cubicBezTo>
                  <a:cubicBezTo>
                    <a:pt x="1237125" y="62296"/>
                    <a:pt x="1447997" y="148415"/>
                    <a:pt x="1649797" y="217340"/>
                  </a:cubicBezTo>
                  <a:cubicBezTo>
                    <a:pt x="1687625" y="230291"/>
                    <a:pt x="1710966" y="239144"/>
                    <a:pt x="1746965" y="261900"/>
                  </a:cubicBezTo>
                  <a:cubicBezTo>
                    <a:pt x="1725892" y="261900"/>
                    <a:pt x="1701893" y="261900"/>
                    <a:pt x="1680893" y="261900"/>
                  </a:cubicBezTo>
                  <a:cubicBezTo>
                    <a:pt x="1677528" y="264534"/>
                    <a:pt x="418806" y="184195"/>
                    <a:pt x="265444" y="166049"/>
                  </a:cubicBezTo>
                  <a:cubicBezTo>
                    <a:pt x="196958" y="157561"/>
                    <a:pt x="117424" y="140293"/>
                    <a:pt x="48938" y="131806"/>
                  </a:cubicBezTo>
                  <a:cubicBezTo>
                    <a:pt x="43231" y="131074"/>
                    <a:pt x="37085" y="131440"/>
                    <a:pt x="31816" y="129464"/>
                  </a:cubicBezTo>
                  <a:cubicBezTo>
                    <a:pt x="20109" y="125074"/>
                    <a:pt x="2695" y="125440"/>
                    <a:pt x="281" y="110660"/>
                  </a:cubicBezTo>
                  <a:cubicBezTo>
                    <a:pt x="-2427" y="94270"/>
                    <a:pt x="15061" y="91344"/>
                    <a:pt x="26182" y="86295"/>
                  </a:cubicBezTo>
                  <a:cubicBezTo>
                    <a:pt x="95107" y="54906"/>
                    <a:pt x="169520" y="42906"/>
                    <a:pt x="242835" y="27175"/>
                  </a:cubicBezTo>
                  <a:cubicBezTo>
                    <a:pt x="258786" y="23809"/>
                    <a:pt x="273566" y="20224"/>
                    <a:pt x="286297" y="990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CEC8120-7133-4DCB-8F76-8B7B5DB474FE}"/>
                </a:ext>
              </a:extLst>
            </p:cNvPr>
            <p:cNvSpPr/>
            <p:nvPr/>
          </p:nvSpPr>
          <p:spPr>
            <a:xfrm>
              <a:off x="1350478" y="3048531"/>
              <a:ext cx="594471" cy="329486"/>
            </a:xfrm>
            <a:custGeom>
              <a:avLst/>
              <a:gdLst>
                <a:gd name="connsiteX0" fmla="*/ 430452 w 968404"/>
                <a:gd name="connsiteY0" fmla="*/ 142606 h 536738"/>
                <a:gd name="connsiteX1" fmla="*/ 594935 w 968404"/>
                <a:gd name="connsiteY1" fmla="*/ 110046 h 536738"/>
                <a:gd name="connsiteX2" fmla="*/ 771418 w 968404"/>
                <a:gd name="connsiteY2" fmla="*/ 0 h 536738"/>
                <a:gd name="connsiteX3" fmla="*/ 950023 w 968404"/>
                <a:gd name="connsiteY3" fmla="*/ 130972 h 536738"/>
                <a:gd name="connsiteX4" fmla="*/ 961876 w 968404"/>
                <a:gd name="connsiteY4" fmla="*/ 181239 h 536738"/>
                <a:gd name="connsiteX5" fmla="*/ 802807 w 968404"/>
                <a:gd name="connsiteY5" fmla="*/ 356186 h 536738"/>
                <a:gd name="connsiteX6" fmla="*/ 769516 w 968404"/>
                <a:gd name="connsiteY6" fmla="*/ 383697 h 536738"/>
                <a:gd name="connsiteX7" fmla="*/ 539985 w 968404"/>
                <a:gd name="connsiteY7" fmla="*/ 498718 h 536738"/>
                <a:gd name="connsiteX8" fmla="*/ 345283 w 968404"/>
                <a:gd name="connsiteY8" fmla="*/ 536327 h 536738"/>
                <a:gd name="connsiteX9" fmla="*/ 97973 w 968404"/>
                <a:gd name="connsiteY9" fmla="*/ 526010 h 536738"/>
                <a:gd name="connsiteX10" fmla="*/ 1244 w 968404"/>
                <a:gd name="connsiteY10" fmla="*/ 466451 h 536738"/>
                <a:gd name="connsiteX11" fmla="*/ 0 w 968404"/>
                <a:gd name="connsiteY11" fmla="*/ 463085 h 536738"/>
                <a:gd name="connsiteX12" fmla="*/ 169459 w 968404"/>
                <a:gd name="connsiteY12" fmla="*/ 428623 h 536738"/>
                <a:gd name="connsiteX13" fmla="*/ 359771 w 968404"/>
                <a:gd name="connsiteY13" fmla="*/ 381209 h 536738"/>
                <a:gd name="connsiteX14" fmla="*/ 394380 w 968404"/>
                <a:gd name="connsiteY14" fmla="*/ 362844 h 536738"/>
                <a:gd name="connsiteX15" fmla="*/ 384282 w 968404"/>
                <a:gd name="connsiteY15" fmla="*/ 249871 h 536738"/>
                <a:gd name="connsiteX16" fmla="*/ 299480 w 968404"/>
                <a:gd name="connsiteY16" fmla="*/ 197336 h 536738"/>
                <a:gd name="connsiteX17" fmla="*/ 285943 w 968404"/>
                <a:gd name="connsiteY17" fmla="*/ 154093 h 536738"/>
                <a:gd name="connsiteX18" fmla="*/ 324942 w 968404"/>
                <a:gd name="connsiteY18" fmla="*/ 131265 h 536738"/>
                <a:gd name="connsiteX19" fmla="*/ 411501 w 968404"/>
                <a:gd name="connsiteY19" fmla="*/ 137119 h 536738"/>
                <a:gd name="connsiteX20" fmla="*/ 430452 w 968404"/>
                <a:gd name="connsiteY20" fmla="*/ 142606 h 53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8404" h="536738">
                  <a:moveTo>
                    <a:pt x="430452" y="142606"/>
                  </a:moveTo>
                  <a:cubicBezTo>
                    <a:pt x="491621" y="163971"/>
                    <a:pt x="544522" y="139094"/>
                    <a:pt x="594935" y="110046"/>
                  </a:cubicBezTo>
                  <a:cubicBezTo>
                    <a:pt x="655007" y="75510"/>
                    <a:pt x="712664" y="36877"/>
                    <a:pt x="771418" y="0"/>
                  </a:cubicBezTo>
                  <a:cubicBezTo>
                    <a:pt x="830831" y="43901"/>
                    <a:pt x="889220" y="89120"/>
                    <a:pt x="950023" y="130972"/>
                  </a:cubicBezTo>
                  <a:cubicBezTo>
                    <a:pt x="972559" y="146484"/>
                    <a:pt x="971608" y="160605"/>
                    <a:pt x="961876" y="181239"/>
                  </a:cubicBezTo>
                  <a:cubicBezTo>
                    <a:pt x="926536" y="255798"/>
                    <a:pt x="866391" y="307455"/>
                    <a:pt x="802807" y="356186"/>
                  </a:cubicBezTo>
                  <a:cubicBezTo>
                    <a:pt x="791393" y="364892"/>
                    <a:pt x="780637" y="374478"/>
                    <a:pt x="769516" y="383697"/>
                  </a:cubicBezTo>
                  <a:cubicBezTo>
                    <a:pt x="693201" y="422403"/>
                    <a:pt x="620032" y="467329"/>
                    <a:pt x="539985" y="498718"/>
                  </a:cubicBezTo>
                  <a:cubicBezTo>
                    <a:pt x="477207" y="523303"/>
                    <a:pt x="413550" y="538668"/>
                    <a:pt x="345283" y="536327"/>
                  </a:cubicBezTo>
                  <a:cubicBezTo>
                    <a:pt x="262749" y="533547"/>
                    <a:pt x="179410" y="543644"/>
                    <a:pt x="97973" y="526010"/>
                  </a:cubicBezTo>
                  <a:cubicBezTo>
                    <a:pt x="60364" y="517888"/>
                    <a:pt x="9219" y="525279"/>
                    <a:pt x="1244" y="466451"/>
                  </a:cubicBezTo>
                  <a:cubicBezTo>
                    <a:pt x="1244" y="466451"/>
                    <a:pt x="0" y="463085"/>
                    <a:pt x="0" y="463085"/>
                  </a:cubicBezTo>
                  <a:cubicBezTo>
                    <a:pt x="52535" y="432573"/>
                    <a:pt x="112534" y="437256"/>
                    <a:pt x="169459" y="428623"/>
                  </a:cubicBezTo>
                  <a:cubicBezTo>
                    <a:pt x="234579" y="418672"/>
                    <a:pt x="297797" y="402794"/>
                    <a:pt x="359771" y="381209"/>
                  </a:cubicBezTo>
                  <a:cubicBezTo>
                    <a:pt x="372136" y="376892"/>
                    <a:pt x="383843" y="370746"/>
                    <a:pt x="394380" y="362844"/>
                  </a:cubicBezTo>
                  <a:cubicBezTo>
                    <a:pt x="459134" y="314260"/>
                    <a:pt x="456280" y="283968"/>
                    <a:pt x="384282" y="249871"/>
                  </a:cubicBezTo>
                  <a:cubicBezTo>
                    <a:pt x="354064" y="235603"/>
                    <a:pt x="322528" y="223165"/>
                    <a:pt x="299480" y="197336"/>
                  </a:cubicBezTo>
                  <a:cubicBezTo>
                    <a:pt x="288504" y="185044"/>
                    <a:pt x="279212" y="171581"/>
                    <a:pt x="285943" y="154093"/>
                  </a:cubicBezTo>
                  <a:cubicBezTo>
                    <a:pt x="292675" y="136606"/>
                    <a:pt x="308406" y="132289"/>
                    <a:pt x="324942" y="131265"/>
                  </a:cubicBezTo>
                  <a:cubicBezTo>
                    <a:pt x="353990" y="129435"/>
                    <a:pt x="383111" y="128411"/>
                    <a:pt x="411501" y="137119"/>
                  </a:cubicBezTo>
                  <a:cubicBezTo>
                    <a:pt x="418818" y="135143"/>
                    <a:pt x="425110" y="137338"/>
                    <a:pt x="430452" y="142606"/>
                  </a:cubicBezTo>
                  <a:close/>
                </a:path>
              </a:pathLst>
            </a:custGeom>
            <a:solidFill>
              <a:srgbClr val="FDC996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828448-9AD0-491F-9A64-803CC5C27F9D}"/>
                </a:ext>
              </a:extLst>
            </p:cNvPr>
            <p:cNvSpPr/>
            <p:nvPr/>
          </p:nvSpPr>
          <p:spPr>
            <a:xfrm>
              <a:off x="1452796" y="1548101"/>
              <a:ext cx="499779" cy="344300"/>
            </a:xfrm>
            <a:custGeom>
              <a:avLst/>
              <a:gdLst>
                <a:gd name="connsiteX0" fmla="*/ 814149 w 814148"/>
                <a:gd name="connsiteY0" fmla="*/ 170873 h 560870"/>
                <a:gd name="connsiteX1" fmla="*/ 766589 w 814148"/>
                <a:gd name="connsiteY1" fmla="*/ 206945 h 560870"/>
                <a:gd name="connsiteX2" fmla="*/ 457231 w 814148"/>
                <a:gd name="connsiteY2" fmla="*/ 549375 h 560870"/>
                <a:gd name="connsiteX3" fmla="*/ 421525 w 814148"/>
                <a:gd name="connsiteY3" fmla="*/ 545643 h 560870"/>
                <a:gd name="connsiteX4" fmla="*/ 311991 w 814148"/>
                <a:gd name="connsiteY4" fmla="*/ 372892 h 560870"/>
                <a:gd name="connsiteX5" fmla="*/ 256749 w 814148"/>
                <a:gd name="connsiteY5" fmla="*/ 364624 h 560870"/>
                <a:gd name="connsiteX6" fmla="*/ 84217 w 814148"/>
                <a:gd name="connsiteY6" fmla="*/ 550838 h 560870"/>
                <a:gd name="connsiteX7" fmla="*/ 18073 w 814148"/>
                <a:gd name="connsiteY7" fmla="*/ 236140 h 560870"/>
                <a:gd name="connsiteX8" fmla="*/ 0 w 814148"/>
                <a:gd name="connsiteY8" fmla="*/ 188361 h 560870"/>
                <a:gd name="connsiteX9" fmla="*/ 107119 w 814148"/>
                <a:gd name="connsiteY9" fmla="*/ 49486 h 560870"/>
                <a:gd name="connsiteX10" fmla="*/ 178239 w 814148"/>
                <a:gd name="connsiteY10" fmla="*/ 141679 h 560870"/>
                <a:gd name="connsiteX11" fmla="*/ 266115 w 814148"/>
                <a:gd name="connsiteY11" fmla="*/ 277261 h 560870"/>
                <a:gd name="connsiteX12" fmla="*/ 317113 w 814148"/>
                <a:gd name="connsiteY12" fmla="*/ 283261 h 560870"/>
                <a:gd name="connsiteX13" fmla="*/ 533912 w 814148"/>
                <a:gd name="connsiteY13" fmla="*/ 74291 h 560870"/>
                <a:gd name="connsiteX14" fmla="*/ 571009 w 814148"/>
                <a:gd name="connsiteY14" fmla="*/ 43852 h 560870"/>
                <a:gd name="connsiteX15" fmla="*/ 623178 w 814148"/>
                <a:gd name="connsiteY15" fmla="*/ 5219 h 560870"/>
                <a:gd name="connsiteX16" fmla="*/ 661811 w 814148"/>
                <a:gd name="connsiteY16" fmla="*/ 18829 h 560870"/>
                <a:gd name="connsiteX17" fmla="*/ 814149 w 814148"/>
                <a:gd name="connsiteY17" fmla="*/ 170873 h 56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4148" h="560870">
                  <a:moveTo>
                    <a:pt x="814149" y="170873"/>
                  </a:moveTo>
                  <a:cubicBezTo>
                    <a:pt x="791539" y="173873"/>
                    <a:pt x="779979" y="192239"/>
                    <a:pt x="766589" y="206945"/>
                  </a:cubicBezTo>
                  <a:cubicBezTo>
                    <a:pt x="663055" y="320723"/>
                    <a:pt x="559887" y="434793"/>
                    <a:pt x="457231" y="549375"/>
                  </a:cubicBezTo>
                  <a:cubicBezTo>
                    <a:pt x="441573" y="566862"/>
                    <a:pt x="432720" y="563423"/>
                    <a:pt x="421525" y="545643"/>
                  </a:cubicBezTo>
                  <a:cubicBezTo>
                    <a:pt x="385233" y="487913"/>
                    <a:pt x="346454" y="431647"/>
                    <a:pt x="311991" y="372892"/>
                  </a:cubicBezTo>
                  <a:cubicBezTo>
                    <a:pt x="294504" y="342966"/>
                    <a:pt x="283236" y="334479"/>
                    <a:pt x="256749" y="364624"/>
                  </a:cubicBezTo>
                  <a:cubicBezTo>
                    <a:pt x="202458" y="426379"/>
                    <a:pt x="145167" y="485426"/>
                    <a:pt x="84217" y="550838"/>
                  </a:cubicBezTo>
                  <a:cubicBezTo>
                    <a:pt x="61242" y="441525"/>
                    <a:pt x="39584" y="338869"/>
                    <a:pt x="18073" y="236140"/>
                  </a:cubicBezTo>
                  <a:cubicBezTo>
                    <a:pt x="14561" y="219238"/>
                    <a:pt x="12731" y="201750"/>
                    <a:pt x="0" y="188361"/>
                  </a:cubicBezTo>
                  <a:cubicBezTo>
                    <a:pt x="3000" y="116802"/>
                    <a:pt x="62340" y="88778"/>
                    <a:pt x="107119" y="49486"/>
                  </a:cubicBezTo>
                  <a:cubicBezTo>
                    <a:pt x="142386" y="71217"/>
                    <a:pt x="157386" y="109192"/>
                    <a:pt x="178239" y="141679"/>
                  </a:cubicBezTo>
                  <a:cubicBezTo>
                    <a:pt x="207360" y="186970"/>
                    <a:pt x="238676" y="230945"/>
                    <a:pt x="266115" y="277261"/>
                  </a:cubicBezTo>
                  <a:cubicBezTo>
                    <a:pt x="282431" y="304845"/>
                    <a:pt x="293919" y="306601"/>
                    <a:pt x="317113" y="283261"/>
                  </a:cubicBezTo>
                  <a:cubicBezTo>
                    <a:pt x="387867" y="212141"/>
                    <a:pt x="465134" y="147532"/>
                    <a:pt x="533912" y="74291"/>
                  </a:cubicBezTo>
                  <a:cubicBezTo>
                    <a:pt x="544888" y="62584"/>
                    <a:pt x="557985" y="53218"/>
                    <a:pt x="571009" y="43852"/>
                  </a:cubicBezTo>
                  <a:cubicBezTo>
                    <a:pt x="589447" y="32365"/>
                    <a:pt x="599545" y="9536"/>
                    <a:pt x="623178" y="5219"/>
                  </a:cubicBezTo>
                  <a:cubicBezTo>
                    <a:pt x="642495" y="-8683"/>
                    <a:pt x="651348" y="8439"/>
                    <a:pt x="661811" y="18829"/>
                  </a:cubicBezTo>
                  <a:cubicBezTo>
                    <a:pt x="712737" y="69242"/>
                    <a:pt x="763369" y="120094"/>
                    <a:pt x="814149" y="17087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741359-84D9-4F89-93E2-7876055A18BE}"/>
                </a:ext>
              </a:extLst>
            </p:cNvPr>
            <p:cNvSpPr/>
            <p:nvPr/>
          </p:nvSpPr>
          <p:spPr>
            <a:xfrm>
              <a:off x="1516846" y="1348687"/>
              <a:ext cx="328694" cy="149862"/>
            </a:xfrm>
            <a:custGeom>
              <a:avLst/>
              <a:gdLst>
                <a:gd name="connsiteX0" fmla="*/ 516132 w 535448"/>
                <a:gd name="connsiteY0" fmla="*/ 163975 h 244127"/>
                <a:gd name="connsiteX1" fmla="*/ 251188 w 535448"/>
                <a:gd name="connsiteY1" fmla="*/ 241168 h 244127"/>
                <a:gd name="connsiteX2" fmla="*/ 27146 w 535448"/>
                <a:gd name="connsiteY2" fmla="*/ 175609 h 244127"/>
                <a:gd name="connsiteX3" fmla="*/ 10902 w 535448"/>
                <a:gd name="connsiteY3" fmla="*/ 146488 h 244127"/>
                <a:gd name="connsiteX4" fmla="*/ 0 w 535448"/>
                <a:gd name="connsiteY4" fmla="*/ 51368 h 244127"/>
                <a:gd name="connsiteX5" fmla="*/ 84290 w 535448"/>
                <a:gd name="connsiteY5" fmla="*/ 71270 h 244127"/>
                <a:gd name="connsiteX6" fmla="*/ 335332 w 535448"/>
                <a:gd name="connsiteY6" fmla="*/ 72002 h 244127"/>
                <a:gd name="connsiteX7" fmla="*/ 504937 w 535448"/>
                <a:gd name="connsiteY7" fmla="*/ 7467 h 244127"/>
                <a:gd name="connsiteX8" fmla="*/ 535449 w 535448"/>
                <a:gd name="connsiteY8" fmla="*/ 16467 h 244127"/>
                <a:gd name="connsiteX9" fmla="*/ 516132 w 535448"/>
                <a:gd name="connsiteY9" fmla="*/ 163975 h 24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48" h="244127">
                  <a:moveTo>
                    <a:pt x="516132" y="163975"/>
                  </a:moveTo>
                  <a:cubicBezTo>
                    <a:pt x="430159" y="197779"/>
                    <a:pt x="341917" y="225364"/>
                    <a:pt x="251188" y="241168"/>
                  </a:cubicBezTo>
                  <a:cubicBezTo>
                    <a:pt x="167703" y="255728"/>
                    <a:pt x="96948" y="213803"/>
                    <a:pt x="27146" y="175609"/>
                  </a:cubicBezTo>
                  <a:cubicBezTo>
                    <a:pt x="18878" y="171072"/>
                    <a:pt x="16170" y="156438"/>
                    <a:pt x="10902" y="146488"/>
                  </a:cubicBezTo>
                  <a:cubicBezTo>
                    <a:pt x="7244" y="114805"/>
                    <a:pt x="3658" y="83050"/>
                    <a:pt x="0" y="51368"/>
                  </a:cubicBezTo>
                  <a:cubicBezTo>
                    <a:pt x="31828" y="41563"/>
                    <a:pt x="58389" y="60807"/>
                    <a:pt x="84290" y="71270"/>
                  </a:cubicBezTo>
                  <a:cubicBezTo>
                    <a:pt x="168800" y="105586"/>
                    <a:pt x="250310" y="105001"/>
                    <a:pt x="335332" y="72002"/>
                  </a:cubicBezTo>
                  <a:cubicBezTo>
                    <a:pt x="391672" y="50124"/>
                    <a:pt x="449110" y="30808"/>
                    <a:pt x="504937" y="7467"/>
                  </a:cubicBezTo>
                  <a:cubicBezTo>
                    <a:pt x="517596" y="2199"/>
                    <a:pt x="532229" y="-10094"/>
                    <a:pt x="535449" y="16467"/>
                  </a:cubicBezTo>
                  <a:cubicBezTo>
                    <a:pt x="529010" y="65636"/>
                    <a:pt x="522571" y="114805"/>
                    <a:pt x="516132" y="163975"/>
                  </a:cubicBezTo>
                  <a:close/>
                </a:path>
              </a:pathLst>
            </a:custGeom>
            <a:solidFill>
              <a:srgbClr val="F6B76C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8C0E5B-B631-42DD-98E3-5D14CAE693DE}"/>
                </a:ext>
              </a:extLst>
            </p:cNvPr>
            <p:cNvSpPr/>
            <p:nvPr/>
          </p:nvSpPr>
          <p:spPr>
            <a:xfrm>
              <a:off x="1518553" y="1438656"/>
              <a:ext cx="316747" cy="310997"/>
            </a:xfrm>
            <a:custGeom>
              <a:avLst/>
              <a:gdLst>
                <a:gd name="connsiteX0" fmla="*/ 515986 w 515986"/>
                <a:gd name="connsiteY0" fmla="*/ 183361 h 506620"/>
                <a:gd name="connsiteX1" fmla="*/ 513352 w 515986"/>
                <a:gd name="connsiteY1" fmla="*/ 17414 h 506620"/>
                <a:gd name="connsiteX2" fmla="*/ 462792 w 515986"/>
                <a:gd name="connsiteY2" fmla="*/ 24146 h 506620"/>
                <a:gd name="connsiteX3" fmla="*/ 316601 w 515986"/>
                <a:gd name="connsiteY3" fmla="*/ 68340 h 506620"/>
                <a:gd name="connsiteX4" fmla="*/ 64242 w 515986"/>
                <a:gd name="connsiteY4" fmla="*/ 38780 h 506620"/>
                <a:gd name="connsiteX5" fmla="*/ 8122 w 515986"/>
                <a:gd name="connsiteY5" fmla="*/ 0 h 506620"/>
                <a:gd name="connsiteX6" fmla="*/ 7390 w 515986"/>
                <a:gd name="connsiteY6" fmla="*/ 218848 h 506620"/>
                <a:gd name="connsiteX7" fmla="*/ 0 w 515986"/>
                <a:gd name="connsiteY7" fmla="*/ 227701 h 506620"/>
                <a:gd name="connsiteX8" fmla="*/ 178971 w 515986"/>
                <a:gd name="connsiteY8" fmla="*/ 506620 h 506620"/>
                <a:gd name="connsiteX9" fmla="*/ 468719 w 515986"/>
                <a:gd name="connsiteY9" fmla="*/ 227335 h 506620"/>
                <a:gd name="connsiteX10" fmla="*/ 468719 w 515986"/>
                <a:gd name="connsiteY10" fmla="*/ 227335 h 506620"/>
                <a:gd name="connsiteX11" fmla="*/ 515986 w 515986"/>
                <a:gd name="connsiteY11" fmla="*/ 183361 h 5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986" h="506620">
                  <a:moveTo>
                    <a:pt x="515986" y="183361"/>
                  </a:moveTo>
                  <a:cubicBezTo>
                    <a:pt x="515108" y="128045"/>
                    <a:pt x="514230" y="72730"/>
                    <a:pt x="513352" y="17414"/>
                  </a:cubicBezTo>
                  <a:cubicBezTo>
                    <a:pt x="495206" y="10097"/>
                    <a:pt x="479109" y="19097"/>
                    <a:pt x="462792" y="24146"/>
                  </a:cubicBezTo>
                  <a:cubicBezTo>
                    <a:pt x="414135" y="39219"/>
                    <a:pt x="364892" y="52316"/>
                    <a:pt x="316601" y="68340"/>
                  </a:cubicBezTo>
                  <a:cubicBezTo>
                    <a:pt x="227482" y="97900"/>
                    <a:pt x="145094" y="81144"/>
                    <a:pt x="64242" y="38780"/>
                  </a:cubicBezTo>
                  <a:cubicBezTo>
                    <a:pt x="43462" y="27877"/>
                    <a:pt x="31682" y="5634"/>
                    <a:pt x="8122" y="0"/>
                  </a:cubicBezTo>
                  <a:cubicBezTo>
                    <a:pt x="19463" y="73022"/>
                    <a:pt x="10170" y="145898"/>
                    <a:pt x="7390" y="218848"/>
                  </a:cubicBezTo>
                  <a:cubicBezTo>
                    <a:pt x="4902" y="221774"/>
                    <a:pt x="2488" y="224774"/>
                    <a:pt x="0" y="227701"/>
                  </a:cubicBezTo>
                  <a:cubicBezTo>
                    <a:pt x="58754" y="319235"/>
                    <a:pt x="117436" y="410696"/>
                    <a:pt x="178971" y="506620"/>
                  </a:cubicBezTo>
                  <a:cubicBezTo>
                    <a:pt x="276870" y="412306"/>
                    <a:pt x="372795" y="319821"/>
                    <a:pt x="468719" y="227335"/>
                  </a:cubicBezTo>
                  <a:cubicBezTo>
                    <a:pt x="468719" y="227335"/>
                    <a:pt x="468719" y="227335"/>
                    <a:pt x="468719" y="227335"/>
                  </a:cubicBezTo>
                  <a:cubicBezTo>
                    <a:pt x="488401" y="216945"/>
                    <a:pt x="501206" y="199019"/>
                    <a:pt x="515986" y="183361"/>
                  </a:cubicBezTo>
                  <a:close/>
                </a:path>
              </a:pathLst>
            </a:custGeom>
            <a:solidFill>
              <a:srgbClr val="FAC89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aphic 1">
              <a:extLst>
                <a:ext uri="{FF2B5EF4-FFF2-40B4-BE49-F238E27FC236}">
                  <a16:creationId xmlns:a16="http://schemas.microsoft.com/office/drawing/2014/main" id="{6DD50FD8-9050-4183-BA62-1AA4E2AA2BC1}"/>
                </a:ext>
              </a:extLst>
            </p:cNvPr>
            <p:cNvGrpSpPr/>
            <p:nvPr/>
          </p:nvGrpSpPr>
          <p:grpSpPr>
            <a:xfrm>
              <a:off x="863276" y="1651121"/>
              <a:ext cx="1721804" cy="1635114"/>
              <a:chOff x="1138769" y="2625795"/>
              <a:chExt cx="2804847" cy="2663628"/>
            </a:xfrm>
            <a:solidFill>
              <a:srgbClr val="1D84A5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28E0D89-FB86-4782-890F-B484CFBC0075}"/>
                  </a:ext>
                </a:extLst>
              </p:cNvPr>
              <p:cNvSpPr/>
              <p:nvPr/>
            </p:nvSpPr>
            <p:spPr>
              <a:xfrm>
                <a:off x="1138769" y="2625795"/>
                <a:ext cx="2804847" cy="2663628"/>
              </a:xfrm>
              <a:custGeom>
                <a:avLst/>
                <a:gdLst>
                  <a:gd name="connsiteX0" fmla="*/ 2803094 w 2804847"/>
                  <a:gd name="connsiteY0" fmla="*/ 1787418 h 2663628"/>
                  <a:gd name="connsiteX1" fmla="*/ 2774119 w 2804847"/>
                  <a:gd name="connsiteY1" fmla="*/ 1642105 h 2663628"/>
                  <a:gd name="connsiteX2" fmla="*/ 2538077 w 2804847"/>
                  <a:gd name="connsiteY2" fmla="*/ 943783 h 2663628"/>
                  <a:gd name="connsiteX3" fmla="*/ 2329766 w 2804847"/>
                  <a:gd name="connsiteY3" fmla="*/ 374237 h 2663628"/>
                  <a:gd name="connsiteX4" fmla="*/ 2218330 w 2804847"/>
                  <a:gd name="connsiteY4" fmla="*/ 213998 h 2663628"/>
                  <a:gd name="connsiteX5" fmla="*/ 1774488 w 2804847"/>
                  <a:gd name="connsiteY5" fmla="*/ 3126 h 2663628"/>
                  <a:gd name="connsiteX6" fmla="*/ 1724002 w 2804847"/>
                  <a:gd name="connsiteY6" fmla="*/ 26905 h 2663628"/>
                  <a:gd name="connsiteX7" fmla="*/ 1429205 w 2804847"/>
                  <a:gd name="connsiteY7" fmla="*/ 348116 h 2663628"/>
                  <a:gd name="connsiteX8" fmla="*/ 1371328 w 2804847"/>
                  <a:gd name="connsiteY8" fmla="*/ 342336 h 2663628"/>
                  <a:gd name="connsiteX9" fmla="*/ 1284331 w 2804847"/>
                  <a:gd name="connsiteY9" fmla="*/ 206315 h 2663628"/>
                  <a:gd name="connsiteX10" fmla="*/ 1205528 w 2804847"/>
                  <a:gd name="connsiteY10" fmla="*/ 194828 h 2663628"/>
                  <a:gd name="connsiteX11" fmla="*/ 1140188 w 2804847"/>
                  <a:gd name="connsiteY11" fmla="*/ 265070 h 2663628"/>
                  <a:gd name="connsiteX12" fmla="*/ 1050849 w 2804847"/>
                  <a:gd name="connsiteY12" fmla="*/ 354262 h 2663628"/>
                  <a:gd name="connsiteX13" fmla="*/ 988583 w 2804847"/>
                  <a:gd name="connsiteY13" fmla="*/ 67661 h 2663628"/>
                  <a:gd name="connsiteX14" fmla="*/ 960340 w 2804847"/>
                  <a:gd name="connsiteY14" fmla="*/ 20613 h 2663628"/>
                  <a:gd name="connsiteX15" fmla="*/ 572838 w 2804847"/>
                  <a:gd name="connsiteY15" fmla="*/ 183413 h 2663628"/>
                  <a:gd name="connsiteX16" fmla="*/ 326625 w 2804847"/>
                  <a:gd name="connsiteY16" fmla="*/ 442431 h 2663628"/>
                  <a:gd name="connsiteX17" fmla="*/ 210945 w 2804847"/>
                  <a:gd name="connsiteY17" fmla="*/ 646059 h 2663628"/>
                  <a:gd name="connsiteX18" fmla="*/ 0 w 2804847"/>
                  <a:gd name="connsiteY18" fmla="*/ 899516 h 2663628"/>
                  <a:gd name="connsiteX19" fmla="*/ 99875 w 2804847"/>
                  <a:gd name="connsiteY19" fmla="*/ 857590 h 2663628"/>
                  <a:gd name="connsiteX20" fmla="*/ 467548 w 2804847"/>
                  <a:gd name="connsiteY20" fmla="*/ 857590 h 2663628"/>
                  <a:gd name="connsiteX21" fmla="*/ 1929752 w 2804847"/>
                  <a:gd name="connsiteY21" fmla="*/ 867175 h 2663628"/>
                  <a:gd name="connsiteX22" fmla="*/ 2190599 w 2804847"/>
                  <a:gd name="connsiteY22" fmla="*/ 869078 h 2663628"/>
                  <a:gd name="connsiteX23" fmla="*/ 2185916 w 2804847"/>
                  <a:gd name="connsiteY23" fmla="*/ 981391 h 2663628"/>
                  <a:gd name="connsiteX24" fmla="*/ 2169014 w 2804847"/>
                  <a:gd name="connsiteY24" fmla="*/ 1378698 h 2663628"/>
                  <a:gd name="connsiteX25" fmla="*/ 2225939 w 2804847"/>
                  <a:gd name="connsiteY25" fmla="*/ 1502280 h 2663628"/>
                  <a:gd name="connsiteX26" fmla="*/ 2083407 w 2804847"/>
                  <a:gd name="connsiteY26" fmla="*/ 1765614 h 2663628"/>
                  <a:gd name="connsiteX27" fmla="*/ 1590835 w 2804847"/>
                  <a:gd name="connsiteY27" fmla="*/ 2233381 h 2663628"/>
                  <a:gd name="connsiteX28" fmla="*/ 1561567 w 2804847"/>
                  <a:gd name="connsiteY28" fmla="*/ 2279405 h 2663628"/>
                  <a:gd name="connsiteX29" fmla="*/ 1722246 w 2804847"/>
                  <a:gd name="connsiteY29" fmla="*/ 2405035 h 2663628"/>
                  <a:gd name="connsiteX30" fmla="*/ 1736880 w 2804847"/>
                  <a:gd name="connsiteY30" fmla="*/ 2470814 h 2663628"/>
                  <a:gd name="connsiteX31" fmla="*/ 1608468 w 2804847"/>
                  <a:gd name="connsiteY31" fmla="*/ 2611152 h 2663628"/>
                  <a:gd name="connsiteX32" fmla="*/ 1563177 w 2804847"/>
                  <a:gd name="connsiteY32" fmla="*/ 2660394 h 2663628"/>
                  <a:gd name="connsiteX33" fmla="*/ 1890826 w 2804847"/>
                  <a:gd name="connsiteY33" fmla="*/ 2662736 h 2663628"/>
                  <a:gd name="connsiteX34" fmla="*/ 2179258 w 2804847"/>
                  <a:gd name="connsiteY34" fmla="*/ 2663394 h 2663628"/>
                  <a:gd name="connsiteX35" fmla="*/ 2207940 w 2804847"/>
                  <a:gd name="connsiteY35" fmla="*/ 2639980 h 2663628"/>
                  <a:gd name="connsiteX36" fmla="*/ 2178819 w 2804847"/>
                  <a:gd name="connsiteY36" fmla="*/ 2261332 h 2663628"/>
                  <a:gd name="connsiteX37" fmla="*/ 2204940 w 2804847"/>
                  <a:gd name="connsiteY37" fmla="*/ 2203382 h 2663628"/>
                  <a:gd name="connsiteX38" fmla="*/ 2762851 w 2804847"/>
                  <a:gd name="connsiteY38" fmla="*/ 1869001 h 2663628"/>
                  <a:gd name="connsiteX39" fmla="*/ 2803094 w 2804847"/>
                  <a:gd name="connsiteY39" fmla="*/ 1787418 h 266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804847" h="2663628">
                    <a:moveTo>
                      <a:pt x="2803094" y="1787418"/>
                    </a:moveTo>
                    <a:cubicBezTo>
                      <a:pt x="2794607" y="1738761"/>
                      <a:pt x="2786778" y="1689738"/>
                      <a:pt x="2774119" y="1642105"/>
                    </a:cubicBezTo>
                    <a:cubicBezTo>
                      <a:pt x="2710682" y="1404234"/>
                      <a:pt x="2623245" y="1174338"/>
                      <a:pt x="2538077" y="943783"/>
                    </a:cubicBezTo>
                    <a:cubicBezTo>
                      <a:pt x="2468055" y="754129"/>
                      <a:pt x="2394593" y="565647"/>
                      <a:pt x="2329766" y="374237"/>
                    </a:cubicBezTo>
                    <a:cubicBezTo>
                      <a:pt x="2307083" y="307215"/>
                      <a:pt x="2276426" y="253363"/>
                      <a:pt x="2218330" y="213998"/>
                    </a:cubicBezTo>
                    <a:cubicBezTo>
                      <a:pt x="2081065" y="121000"/>
                      <a:pt x="1931069" y="55149"/>
                      <a:pt x="1774488" y="3126"/>
                    </a:cubicBezTo>
                    <a:cubicBezTo>
                      <a:pt x="1748806" y="-7923"/>
                      <a:pt x="1736587" y="12784"/>
                      <a:pt x="1724002" y="26905"/>
                    </a:cubicBezTo>
                    <a:cubicBezTo>
                      <a:pt x="1626907" y="135049"/>
                      <a:pt x="1527909" y="241509"/>
                      <a:pt x="1429205" y="348116"/>
                    </a:cubicBezTo>
                    <a:cubicBezTo>
                      <a:pt x="1397889" y="381920"/>
                      <a:pt x="1397962" y="382506"/>
                      <a:pt x="1371328" y="342336"/>
                    </a:cubicBezTo>
                    <a:cubicBezTo>
                      <a:pt x="1341622" y="297484"/>
                      <a:pt x="1313598" y="251460"/>
                      <a:pt x="1284331" y="206315"/>
                    </a:cubicBezTo>
                    <a:cubicBezTo>
                      <a:pt x="1253966" y="159414"/>
                      <a:pt x="1244088" y="157438"/>
                      <a:pt x="1205528" y="194828"/>
                    </a:cubicBezTo>
                    <a:cubicBezTo>
                      <a:pt x="1182553" y="217071"/>
                      <a:pt x="1160456" y="240119"/>
                      <a:pt x="1140188" y="265070"/>
                    </a:cubicBezTo>
                    <a:cubicBezTo>
                      <a:pt x="1114360" y="296825"/>
                      <a:pt x="1085897" y="326385"/>
                      <a:pt x="1050849" y="354262"/>
                    </a:cubicBezTo>
                    <a:cubicBezTo>
                      <a:pt x="1025460" y="255997"/>
                      <a:pt x="1012143" y="160731"/>
                      <a:pt x="988583" y="67661"/>
                    </a:cubicBezTo>
                    <a:cubicBezTo>
                      <a:pt x="984119" y="49880"/>
                      <a:pt x="988583" y="24857"/>
                      <a:pt x="960340" y="20613"/>
                    </a:cubicBezTo>
                    <a:cubicBezTo>
                      <a:pt x="827465" y="66124"/>
                      <a:pt x="696713" y="117196"/>
                      <a:pt x="572838" y="183413"/>
                    </a:cubicBezTo>
                    <a:cubicBezTo>
                      <a:pt x="443695" y="252412"/>
                      <a:pt x="346234" y="399188"/>
                      <a:pt x="326625" y="442431"/>
                    </a:cubicBezTo>
                    <a:cubicBezTo>
                      <a:pt x="294211" y="514063"/>
                      <a:pt x="256017" y="581963"/>
                      <a:pt x="210945" y="646059"/>
                    </a:cubicBezTo>
                    <a:cubicBezTo>
                      <a:pt x="160093" y="718277"/>
                      <a:pt x="51072" y="827518"/>
                      <a:pt x="0" y="899516"/>
                    </a:cubicBezTo>
                    <a:cubicBezTo>
                      <a:pt x="55535" y="868126"/>
                      <a:pt x="70461" y="857590"/>
                      <a:pt x="99875" y="857590"/>
                    </a:cubicBezTo>
                    <a:cubicBezTo>
                      <a:pt x="213506" y="857517"/>
                      <a:pt x="353917" y="857736"/>
                      <a:pt x="467548" y="857590"/>
                    </a:cubicBezTo>
                    <a:cubicBezTo>
                      <a:pt x="476841" y="858468"/>
                      <a:pt x="1818902" y="872443"/>
                      <a:pt x="1929752" y="867175"/>
                    </a:cubicBezTo>
                    <a:cubicBezTo>
                      <a:pt x="1983385" y="864614"/>
                      <a:pt x="2136673" y="865639"/>
                      <a:pt x="2190599" y="869078"/>
                    </a:cubicBezTo>
                    <a:cubicBezTo>
                      <a:pt x="2196452" y="843761"/>
                      <a:pt x="2185623" y="973636"/>
                      <a:pt x="2185916" y="981391"/>
                    </a:cubicBezTo>
                    <a:cubicBezTo>
                      <a:pt x="2189135" y="1061585"/>
                      <a:pt x="2172673" y="1267847"/>
                      <a:pt x="2169014" y="1378698"/>
                    </a:cubicBezTo>
                    <a:cubicBezTo>
                      <a:pt x="2201794" y="1413453"/>
                      <a:pt x="2208306" y="1460647"/>
                      <a:pt x="2225939" y="1502280"/>
                    </a:cubicBezTo>
                    <a:cubicBezTo>
                      <a:pt x="2273353" y="1614594"/>
                      <a:pt x="2111211" y="1740078"/>
                      <a:pt x="2083407" y="1765614"/>
                    </a:cubicBezTo>
                    <a:cubicBezTo>
                      <a:pt x="1916435" y="1918537"/>
                      <a:pt x="1754659" y="2077020"/>
                      <a:pt x="1590835" y="2233381"/>
                    </a:cubicBezTo>
                    <a:cubicBezTo>
                      <a:pt x="1577664" y="2245967"/>
                      <a:pt x="1560543" y="2257234"/>
                      <a:pt x="1561567" y="2279405"/>
                    </a:cubicBezTo>
                    <a:cubicBezTo>
                      <a:pt x="1609346" y="2328720"/>
                      <a:pt x="1668174" y="2363841"/>
                      <a:pt x="1722246" y="2405035"/>
                    </a:cubicBezTo>
                    <a:cubicBezTo>
                      <a:pt x="1748147" y="2424718"/>
                      <a:pt x="1753050" y="2442425"/>
                      <a:pt x="1736880" y="2470814"/>
                    </a:cubicBezTo>
                    <a:cubicBezTo>
                      <a:pt x="1704539" y="2527593"/>
                      <a:pt x="1658223" y="2570616"/>
                      <a:pt x="1608468" y="2611152"/>
                    </a:cubicBezTo>
                    <a:cubicBezTo>
                      <a:pt x="1591274" y="2625200"/>
                      <a:pt x="1565811" y="2632590"/>
                      <a:pt x="1563177" y="2660394"/>
                    </a:cubicBezTo>
                    <a:cubicBezTo>
                      <a:pt x="1672418" y="2661199"/>
                      <a:pt x="1781585" y="2662224"/>
                      <a:pt x="1890826" y="2662736"/>
                    </a:cubicBezTo>
                    <a:cubicBezTo>
                      <a:pt x="1986970" y="2663248"/>
                      <a:pt x="2083114" y="2663248"/>
                      <a:pt x="2179258" y="2663394"/>
                    </a:cubicBezTo>
                    <a:cubicBezTo>
                      <a:pt x="2194843" y="2663394"/>
                      <a:pt x="2210354" y="2667638"/>
                      <a:pt x="2207940" y="2639980"/>
                    </a:cubicBezTo>
                    <a:cubicBezTo>
                      <a:pt x="2197038" y="2513837"/>
                      <a:pt x="2188696" y="2387548"/>
                      <a:pt x="2178819" y="2261332"/>
                    </a:cubicBezTo>
                    <a:cubicBezTo>
                      <a:pt x="2176916" y="2236601"/>
                      <a:pt x="2180209" y="2218455"/>
                      <a:pt x="2204940" y="2203382"/>
                    </a:cubicBezTo>
                    <a:cubicBezTo>
                      <a:pt x="2390057" y="2090483"/>
                      <a:pt x="2572905" y="1973706"/>
                      <a:pt x="2762851" y="1869001"/>
                    </a:cubicBezTo>
                    <a:cubicBezTo>
                      <a:pt x="2799363" y="1848587"/>
                      <a:pt x="2809387" y="1823490"/>
                      <a:pt x="2803094" y="17874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72F7EFB-59D2-4185-9829-72F1F321A435}"/>
                  </a:ext>
                </a:extLst>
              </p:cNvPr>
              <p:cNvSpPr/>
              <p:nvPr/>
            </p:nvSpPr>
            <p:spPr>
              <a:xfrm>
                <a:off x="3307051" y="4040418"/>
                <a:ext cx="7316" cy="146"/>
              </a:xfrm>
              <a:custGeom>
                <a:avLst/>
                <a:gdLst>
                  <a:gd name="connsiteX0" fmla="*/ 0 w 7316"/>
                  <a:gd name="connsiteY0" fmla="*/ 0 h 146"/>
                  <a:gd name="connsiteX1" fmla="*/ 0 w 7316"/>
                  <a:gd name="connsiteY1" fmla="*/ 146 h 146"/>
                  <a:gd name="connsiteX2" fmla="*/ 0 w 7316"/>
                  <a:gd name="connsiteY2" fmla="*/ 146 h 146"/>
                  <a:gd name="connsiteX3" fmla="*/ 0 w 7316"/>
                  <a:gd name="connsiteY3" fmla="*/ 0 h 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6" h="146">
                    <a:moveTo>
                      <a:pt x="0" y="0"/>
                    </a:moveTo>
                    <a:cubicBezTo>
                      <a:pt x="0" y="73"/>
                      <a:pt x="0" y="73"/>
                      <a:pt x="0" y="146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73"/>
                      <a:pt x="0" y="73"/>
                      <a:pt x="0" y="0"/>
                    </a:cubicBezTo>
                    <a:close/>
                  </a:path>
                </a:pathLst>
              </a:custGeom>
              <a:solidFill>
                <a:srgbClr val="1D84A5"/>
              </a:solidFill>
              <a:ln w="7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FD91753-6D18-4510-8F41-AA5CECCAEE55}"/>
                </a:ext>
              </a:extLst>
            </p:cNvPr>
            <p:cNvSpPr/>
            <p:nvPr/>
          </p:nvSpPr>
          <p:spPr>
            <a:xfrm>
              <a:off x="1373097" y="818541"/>
              <a:ext cx="96186" cy="132679"/>
            </a:xfrm>
            <a:custGeom>
              <a:avLst/>
              <a:gdLst>
                <a:gd name="connsiteX0" fmla="*/ 156686 w 156689"/>
                <a:gd name="connsiteY0" fmla="*/ 115616 h 216137"/>
                <a:gd name="connsiteX1" fmla="*/ 155369 w 156689"/>
                <a:gd name="connsiteY1" fmla="*/ 136177 h 216137"/>
                <a:gd name="connsiteX2" fmla="*/ 81468 w 156689"/>
                <a:gd name="connsiteY2" fmla="*/ 216077 h 216137"/>
                <a:gd name="connsiteX3" fmla="*/ 3544 w 156689"/>
                <a:gd name="connsiteY3" fmla="*/ 141591 h 216137"/>
                <a:gd name="connsiteX4" fmla="*/ 32 w 156689"/>
                <a:gd name="connsiteY4" fmla="*/ 111446 h 216137"/>
                <a:gd name="connsiteX5" fmla="*/ 79932 w 156689"/>
                <a:gd name="connsiteY5" fmla="*/ 10 h 216137"/>
                <a:gd name="connsiteX6" fmla="*/ 156686 w 156689"/>
                <a:gd name="connsiteY6" fmla="*/ 115616 h 21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689" h="216137">
                  <a:moveTo>
                    <a:pt x="156686" y="115616"/>
                  </a:moveTo>
                  <a:cubicBezTo>
                    <a:pt x="156540" y="118763"/>
                    <a:pt x="156832" y="127616"/>
                    <a:pt x="155369" y="136177"/>
                  </a:cubicBezTo>
                  <a:cubicBezTo>
                    <a:pt x="147613" y="182273"/>
                    <a:pt x="117394" y="214614"/>
                    <a:pt x="81468" y="216077"/>
                  </a:cubicBezTo>
                  <a:cubicBezTo>
                    <a:pt x="44372" y="217614"/>
                    <a:pt x="14885" y="189736"/>
                    <a:pt x="3544" y="141591"/>
                  </a:cubicBezTo>
                  <a:cubicBezTo>
                    <a:pt x="1202" y="131787"/>
                    <a:pt x="251" y="121543"/>
                    <a:pt x="32" y="111446"/>
                  </a:cubicBezTo>
                  <a:cubicBezTo>
                    <a:pt x="-1212" y="48667"/>
                    <a:pt x="34421" y="-795"/>
                    <a:pt x="79932" y="10"/>
                  </a:cubicBezTo>
                  <a:cubicBezTo>
                    <a:pt x="122809" y="815"/>
                    <a:pt x="157125" y="49911"/>
                    <a:pt x="156686" y="115616"/>
                  </a:cubicBezTo>
                  <a:close/>
                </a:path>
              </a:pathLst>
            </a:custGeom>
            <a:solidFill>
              <a:srgbClr val="6D441B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556137E-EB95-4973-9630-ECDA2412F94D}"/>
                </a:ext>
              </a:extLst>
            </p:cNvPr>
            <p:cNvSpPr/>
            <p:nvPr/>
          </p:nvSpPr>
          <p:spPr>
            <a:xfrm>
              <a:off x="1763893" y="814234"/>
              <a:ext cx="97862" cy="131336"/>
            </a:xfrm>
            <a:custGeom>
              <a:avLst/>
              <a:gdLst>
                <a:gd name="connsiteX0" fmla="*/ 159419 w 159419"/>
                <a:gd name="connsiteY0" fmla="*/ 106389 h 213949"/>
                <a:gd name="connsiteX1" fmla="*/ 154810 w 159419"/>
                <a:gd name="connsiteY1" fmla="*/ 140778 h 213949"/>
                <a:gd name="connsiteX2" fmla="*/ 80397 w 159419"/>
                <a:gd name="connsiteY2" fmla="*/ 213947 h 213949"/>
                <a:gd name="connsiteX3" fmla="*/ 5180 w 159419"/>
                <a:gd name="connsiteY3" fmla="*/ 142388 h 213949"/>
                <a:gd name="connsiteX4" fmla="*/ 9789 w 159419"/>
                <a:gd name="connsiteY4" fmla="*/ 56853 h 213949"/>
                <a:gd name="connsiteX5" fmla="*/ 78714 w 159419"/>
                <a:gd name="connsiteY5" fmla="*/ 1 h 213949"/>
                <a:gd name="connsiteX6" fmla="*/ 150347 w 159419"/>
                <a:gd name="connsiteY6" fmla="*/ 59414 h 213949"/>
                <a:gd name="connsiteX7" fmla="*/ 159419 w 159419"/>
                <a:gd name="connsiteY7" fmla="*/ 106389 h 213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419" h="213949">
                  <a:moveTo>
                    <a:pt x="159419" y="106389"/>
                  </a:moveTo>
                  <a:cubicBezTo>
                    <a:pt x="157956" y="117876"/>
                    <a:pt x="158249" y="129949"/>
                    <a:pt x="154810" y="140778"/>
                  </a:cubicBezTo>
                  <a:cubicBezTo>
                    <a:pt x="143030" y="178094"/>
                    <a:pt x="127372" y="213581"/>
                    <a:pt x="80397" y="213947"/>
                  </a:cubicBezTo>
                  <a:cubicBezTo>
                    <a:pt x="33642" y="214313"/>
                    <a:pt x="16301" y="180509"/>
                    <a:pt x="5180" y="142388"/>
                  </a:cubicBezTo>
                  <a:cubicBezTo>
                    <a:pt x="-3235" y="113559"/>
                    <a:pt x="-1186" y="84584"/>
                    <a:pt x="9789" y="56853"/>
                  </a:cubicBezTo>
                  <a:cubicBezTo>
                    <a:pt x="22155" y="25610"/>
                    <a:pt x="40667" y="-218"/>
                    <a:pt x="78714" y="1"/>
                  </a:cubicBezTo>
                  <a:cubicBezTo>
                    <a:pt x="118152" y="221"/>
                    <a:pt x="137835" y="25610"/>
                    <a:pt x="150347" y="59414"/>
                  </a:cubicBezTo>
                  <a:cubicBezTo>
                    <a:pt x="155981" y="74633"/>
                    <a:pt x="159273" y="89999"/>
                    <a:pt x="159419" y="106389"/>
                  </a:cubicBezTo>
                  <a:close/>
                </a:path>
              </a:pathLst>
            </a:custGeom>
            <a:solidFill>
              <a:srgbClr val="6D421A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42B39B3-52C8-4CB3-A857-AB79ACC32A3E}"/>
                </a:ext>
              </a:extLst>
            </p:cNvPr>
            <p:cNvSpPr/>
            <p:nvPr/>
          </p:nvSpPr>
          <p:spPr>
            <a:xfrm>
              <a:off x="1509439" y="1124434"/>
              <a:ext cx="244091" cy="67660"/>
            </a:xfrm>
            <a:custGeom>
              <a:avLst/>
              <a:gdLst>
                <a:gd name="connsiteX0" fmla="*/ 186208 w 397629"/>
                <a:gd name="connsiteY0" fmla="*/ 109811 h 110220"/>
                <a:gd name="connsiteX1" fmla="*/ 26554 w 397629"/>
                <a:gd name="connsiteY1" fmla="*/ 69568 h 110220"/>
                <a:gd name="connsiteX2" fmla="*/ 3287 w 397629"/>
                <a:gd name="connsiteY2" fmla="*/ 30642 h 110220"/>
                <a:gd name="connsiteX3" fmla="*/ 47334 w 397629"/>
                <a:gd name="connsiteY3" fmla="*/ 26691 h 110220"/>
                <a:gd name="connsiteX4" fmla="*/ 346448 w 397629"/>
                <a:gd name="connsiteY4" fmla="*/ 12862 h 110220"/>
                <a:gd name="connsiteX5" fmla="*/ 393788 w 397629"/>
                <a:gd name="connsiteY5" fmla="*/ 13447 h 110220"/>
                <a:gd name="connsiteX6" fmla="*/ 371911 w 397629"/>
                <a:gd name="connsiteY6" fmla="*/ 53544 h 110220"/>
                <a:gd name="connsiteX7" fmla="*/ 186208 w 397629"/>
                <a:gd name="connsiteY7" fmla="*/ 109811 h 11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629" h="110220">
                  <a:moveTo>
                    <a:pt x="186208" y="109811"/>
                  </a:moveTo>
                  <a:cubicBezTo>
                    <a:pt x="127527" y="112372"/>
                    <a:pt x="75577" y="96348"/>
                    <a:pt x="26554" y="69568"/>
                  </a:cubicBezTo>
                  <a:cubicBezTo>
                    <a:pt x="11628" y="61373"/>
                    <a:pt x="-7835" y="52812"/>
                    <a:pt x="3287" y="30642"/>
                  </a:cubicBezTo>
                  <a:cubicBezTo>
                    <a:pt x="14335" y="8765"/>
                    <a:pt x="31091" y="17764"/>
                    <a:pt x="47334" y="26691"/>
                  </a:cubicBezTo>
                  <a:cubicBezTo>
                    <a:pt x="149697" y="82958"/>
                    <a:pt x="249646" y="75494"/>
                    <a:pt x="346448" y="12862"/>
                  </a:cubicBezTo>
                  <a:cubicBezTo>
                    <a:pt x="363496" y="1814"/>
                    <a:pt x="380398" y="-9747"/>
                    <a:pt x="393788" y="13447"/>
                  </a:cubicBezTo>
                  <a:cubicBezTo>
                    <a:pt x="406080" y="34813"/>
                    <a:pt x="386178" y="44251"/>
                    <a:pt x="371911" y="53544"/>
                  </a:cubicBezTo>
                  <a:cubicBezTo>
                    <a:pt x="314839" y="90640"/>
                    <a:pt x="253450" y="113615"/>
                    <a:pt x="186208" y="109811"/>
                  </a:cubicBezTo>
                  <a:close/>
                </a:path>
              </a:pathLst>
            </a:custGeom>
            <a:solidFill>
              <a:srgbClr val="DF2626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1CA83A3-ADC3-424F-966E-C2F583FDA6B7}"/>
                </a:ext>
              </a:extLst>
            </p:cNvPr>
            <p:cNvSpPr/>
            <p:nvPr/>
          </p:nvSpPr>
          <p:spPr>
            <a:xfrm>
              <a:off x="1602950" y="2461750"/>
              <a:ext cx="11813" cy="674366"/>
            </a:xfrm>
            <a:custGeom>
              <a:avLst/>
              <a:gdLst>
                <a:gd name="connsiteX0" fmla="*/ 1463 w 19243"/>
                <a:gd name="connsiteY0" fmla="*/ 1096872 h 1098554"/>
                <a:gd name="connsiteX1" fmla="*/ 0 w 19243"/>
                <a:gd name="connsiteY1" fmla="*/ 1088970 h 1098554"/>
                <a:gd name="connsiteX2" fmla="*/ 1902 w 19243"/>
                <a:gd name="connsiteY2" fmla="*/ 49901 h 1098554"/>
                <a:gd name="connsiteX3" fmla="*/ 1902 w 19243"/>
                <a:gd name="connsiteY3" fmla="*/ 0 h 1098554"/>
                <a:gd name="connsiteX4" fmla="*/ 19243 w 19243"/>
                <a:gd name="connsiteY4" fmla="*/ 293 h 1098554"/>
                <a:gd name="connsiteX5" fmla="*/ 19243 w 19243"/>
                <a:gd name="connsiteY5" fmla="*/ 1098555 h 1098554"/>
                <a:gd name="connsiteX6" fmla="*/ 1463 w 19243"/>
                <a:gd name="connsiteY6" fmla="*/ 1096872 h 109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3" h="1098554">
                  <a:moveTo>
                    <a:pt x="1463" y="1096872"/>
                  </a:moveTo>
                  <a:cubicBezTo>
                    <a:pt x="951" y="1094238"/>
                    <a:pt x="439" y="1091604"/>
                    <a:pt x="0" y="1088970"/>
                  </a:cubicBezTo>
                  <a:cubicBezTo>
                    <a:pt x="658" y="742589"/>
                    <a:pt x="1244" y="396208"/>
                    <a:pt x="1902" y="49901"/>
                  </a:cubicBezTo>
                  <a:cubicBezTo>
                    <a:pt x="1902" y="33292"/>
                    <a:pt x="1902" y="16609"/>
                    <a:pt x="1902" y="0"/>
                  </a:cubicBezTo>
                  <a:cubicBezTo>
                    <a:pt x="7683" y="73"/>
                    <a:pt x="13463" y="219"/>
                    <a:pt x="19243" y="293"/>
                  </a:cubicBezTo>
                  <a:cubicBezTo>
                    <a:pt x="19243" y="366356"/>
                    <a:pt x="19243" y="732492"/>
                    <a:pt x="19243" y="1098555"/>
                  </a:cubicBezTo>
                  <a:cubicBezTo>
                    <a:pt x="13244" y="1097970"/>
                    <a:pt x="7317" y="1097458"/>
                    <a:pt x="1463" y="1096872"/>
                  </a:cubicBezTo>
                  <a:close/>
                </a:path>
              </a:pathLst>
            </a:custGeom>
            <a:solidFill>
              <a:srgbClr val="9A6428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F786E0F-C146-4751-9B49-971AC6DC0FE1}"/>
                </a:ext>
              </a:extLst>
            </p:cNvPr>
            <p:cNvSpPr/>
            <p:nvPr/>
          </p:nvSpPr>
          <p:spPr>
            <a:xfrm>
              <a:off x="1189859" y="2296887"/>
              <a:ext cx="166772" cy="6399"/>
            </a:xfrm>
            <a:custGeom>
              <a:avLst/>
              <a:gdLst>
                <a:gd name="connsiteX0" fmla="*/ 271676 w 271675"/>
                <a:gd name="connsiteY0" fmla="*/ 10425 h 10424"/>
                <a:gd name="connsiteX1" fmla="*/ 0 w 271675"/>
                <a:gd name="connsiteY1" fmla="*/ 10425 h 10424"/>
                <a:gd name="connsiteX2" fmla="*/ 161776 w 271675"/>
                <a:gd name="connsiteY2" fmla="*/ 3181 h 10424"/>
                <a:gd name="connsiteX3" fmla="*/ 271676 w 271675"/>
                <a:gd name="connsiteY3" fmla="*/ 10425 h 10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675" h="10424">
                  <a:moveTo>
                    <a:pt x="271676" y="10425"/>
                  </a:moveTo>
                  <a:cubicBezTo>
                    <a:pt x="181093" y="10425"/>
                    <a:pt x="90583" y="10425"/>
                    <a:pt x="0" y="10425"/>
                  </a:cubicBezTo>
                  <a:cubicBezTo>
                    <a:pt x="53194" y="-7062"/>
                    <a:pt x="107924" y="4132"/>
                    <a:pt x="161776" y="3181"/>
                  </a:cubicBezTo>
                  <a:cubicBezTo>
                    <a:pt x="198214" y="2523"/>
                    <a:pt x="236116" y="-6989"/>
                    <a:pt x="271676" y="10425"/>
                  </a:cubicBezTo>
                  <a:close/>
                </a:path>
              </a:pathLst>
            </a:custGeom>
            <a:solidFill>
              <a:srgbClr val="BB8A38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556F1D3-0078-4186-B7F2-B861CA668B15}"/>
                </a:ext>
              </a:extLst>
            </p:cNvPr>
            <p:cNvSpPr/>
            <p:nvPr/>
          </p:nvSpPr>
          <p:spPr>
            <a:xfrm>
              <a:off x="677638" y="2234924"/>
              <a:ext cx="1372225" cy="359893"/>
            </a:xfrm>
            <a:custGeom>
              <a:avLst/>
              <a:gdLst>
                <a:gd name="connsiteX0" fmla="*/ 206482 w 2235377"/>
                <a:gd name="connsiteY0" fmla="*/ 0 h 586272"/>
                <a:gd name="connsiteX1" fmla="*/ 2235378 w 2235377"/>
                <a:gd name="connsiteY1" fmla="*/ 29999 h 586272"/>
                <a:gd name="connsiteX2" fmla="*/ 2220671 w 2235377"/>
                <a:gd name="connsiteY2" fmla="*/ 492060 h 586272"/>
                <a:gd name="connsiteX3" fmla="*/ 2154600 w 2235377"/>
                <a:gd name="connsiteY3" fmla="*/ 513937 h 586272"/>
                <a:gd name="connsiteX4" fmla="*/ 2076895 w 2235377"/>
                <a:gd name="connsiteY4" fmla="*/ 578618 h 586272"/>
                <a:gd name="connsiteX5" fmla="*/ 2024798 w 2235377"/>
                <a:gd name="connsiteY5" fmla="*/ 572253 h 586272"/>
                <a:gd name="connsiteX6" fmla="*/ 1998677 w 2235377"/>
                <a:gd name="connsiteY6" fmla="*/ 585862 h 586272"/>
                <a:gd name="connsiteX7" fmla="*/ 1988434 w 2235377"/>
                <a:gd name="connsiteY7" fmla="*/ 148386 h 586272"/>
                <a:gd name="connsiteX8" fmla="*/ 0 w 2235377"/>
                <a:gd name="connsiteY8" fmla="*/ 106168 h 586272"/>
                <a:gd name="connsiteX9" fmla="*/ 206482 w 2235377"/>
                <a:gd name="connsiteY9" fmla="*/ 0 h 58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5377" h="586272">
                  <a:moveTo>
                    <a:pt x="206482" y="0"/>
                  </a:moveTo>
                  <a:lnTo>
                    <a:pt x="2235378" y="29999"/>
                  </a:lnTo>
                  <a:lnTo>
                    <a:pt x="2220671" y="492060"/>
                  </a:lnTo>
                  <a:cubicBezTo>
                    <a:pt x="2220671" y="492060"/>
                    <a:pt x="2191257" y="491621"/>
                    <a:pt x="2154600" y="513937"/>
                  </a:cubicBezTo>
                  <a:cubicBezTo>
                    <a:pt x="2117869" y="536254"/>
                    <a:pt x="2110991" y="596618"/>
                    <a:pt x="2076895" y="578618"/>
                  </a:cubicBezTo>
                  <a:cubicBezTo>
                    <a:pt x="2042871" y="560619"/>
                    <a:pt x="2037896" y="554546"/>
                    <a:pt x="2024798" y="572253"/>
                  </a:cubicBezTo>
                  <a:cubicBezTo>
                    <a:pt x="2011701" y="589960"/>
                    <a:pt x="1998677" y="585862"/>
                    <a:pt x="1998677" y="585862"/>
                  </a:cubicBezTo>
                  <a:lnTo>
                    <a:pt x="1988434" y="148386"/>
                  </a:lnTo>
                  <a:lnTo>
                    <a:pt x="0" y="106168"/>
                  </a:lnTo>
                  <a:lnTo>
                    <a:pt x="206482" y="0"/>
                  </a:lnTo>
                  <a:close/>
                </a:path>
              </a:pathLst>
            </a:custGeom>
            <a:solidFill>
              <a:srgbClr val="9B6C29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17334FE-456B-4058-A633-97C994FC348A}"/>
              </a:ext>
            </a:extLst>
          </p:cNvPr>
          <p:cNvGrpSpPr/>
          <p:nvPr/>
        </p:nvGrpSpPr>
        <p:grpSpPr>
          <a:xfrm>
            <a:off x="2431990" y="992487"/>
            <a:ext cx="1688428" cy="3064792"/>
            <a:chOff x="9874907" y="2736937"/>
            <a:chExt cx="2301713" cy="417801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9D3A740-95D9-4606-B9B1-A2B1842891EA}"/>
                </a:ext>
              </a:extLst>
            </p:cNvPr>
            <p:cNvSpPr/>
            <p:nvPr/>
          </p:nvSpPr>
          <p:spPr>
            <a:xfrm>
              <a:off x="10986596" y="3060626"/>
              <a:ext cx="1128" cy="967"/>
            </a:xfrm>
            <a:custGeom>
              <a:avLst/>
              <a:gdLst>
                <a:gd name="connsiteX0" fmla="*/ 0 w 1128"/>
                <a:gd name="connsiteY0" fmla="*/ 967 h 967"/>
                <a:gd name="connsiteX1" fmla="*/ 1128 w 1128"/>
                <a:gd name="connsiteY1" fmla="*/ 927 h 967"/>
                <a:gd name="connsiteX2" fmla="*/ 403 w 1128"/>
                <a:gd name="connsiteY2" fmla="*/ 0 h 967"/>
                <a:gd name="connsiteX3" fmla="*/ 0 w 1128"/>
                <a:gd name="connsiteY3" fmla="*/ 967 h 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8" h="967">
                  <a:moveTo>
                    <a:pt x="0" y="967"/>
                  </a:moveTo>
                  <a:cubicBezTo>
                    <a:pt x="363" y="927"/>
                    <a:pt x="766" y="927"/>
                    <a:pt x="1128" y="927"/>
                  </a:cubicBezTo>
                  <a:cubicBezTo>
                    <a:pt x="887" y="604"/>
                    <a:pt x="645" y="322"/>
                    <a:pt x="403" y="0"/>
                  </a:cubicBezTo>
                  <a:cubicBezTo>
                    <a:pt x="282" y="322"/>
                    <a:pt x="161" y="645"/>
                    <a:pt x="0" y="967"/>
                  </a:cubicBezTo>
                  <a:close/>
                </a:path>
              </a:pathLst>
            </a:custGeom>
            <a:noFill/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98537E6-9C58-4A27-AB73-A649A2505259}"/>
                </a:ext>
              </a:extLst>
            </p:cNvPr>
            <p:cNvSpPr/>
            <p:nvPr/>
          </p:nvSpPr>
          <p:spPr>
            <a:xfrm>
              <a:off x="11071056" y="3076382"/>
              <a:ext cx="231742" cy="106381"/>
            </a:xfrm>
            <a:custGeom>
              <a:avLst/>
              <a:gdLst>
                <a:gd name="connsiteX0" fmla="*/ 231743 w 231742"/>
                <a:gd name="connsiteY0" fmla="*/ 106382 h 106381"/>
                <a:gd name="connsiteX1" fmla="*/ 0 w 231742"/>
                <a:gd name="connsiteY1" fmla="*/ 0 h 106381"/>
                <a:gd name="connsiteX2" fmla="*/ 231743 w 231742"/>
                <a:gd name="connsiteY2" fmla="*/ 106382 h 10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742" h="106381">
                  <a:moveTo>
                    <a:pt x="231743" y="106382"/>
                  </a:moveTo>
                  <a:cubicBezTo>
                    <a:pt x="153448" y="73581"/>
                    <a:pt x="76119" y="38684"/>
                    <a:pt x="0" y="0"/>
                  </a:cubicBezTo>
                  <a:cubicBezTo>
                    <a:pt x="71082" y="48315"/>
                    <a:pt x="149418" y="81721"/>
                    <a:pt x="231743" y="106382"/>
                  </a:cubicBezTo>
                  <a:close/>
                </a:path>
              </a:pathLst>
            </a:custGeom>
            <a:noFill/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8C4D93D-EDBD-4942-86D1-00EBBA1C2424}"/>
                </a:ext>
              </a:extLst>
            </p:cNvPr>
            <p:cNvSpPr/>
            <p:nvPr/>
          </p:nvSpPr>
          <p:spPr>
            <a:xfrm>
              <a:off x="10743529" y="4034906"/>
              <a:ext cx="118833" cy="195395"/>
            </a:xfrm>
            <a:custGeom>
              <a:avLst/>
              <a:gdLst>
                <a:gd name="connsiteX0" fmla="*/ 89175 w 118833"/>
                <a:gd name="connsiteY0" fmla="*/ 110089 h 195395"/>
                <a:gd name="connsiteX1" fmla="*/ 47509 w 118833"/>
                <a:gd name="connsiteY1" fmla="*/ 56576 h 195395"/>
                <a:gd name="connsiteX2" fmla="*/ 37798 w 118833"/>
                <a:gd name="connsiteY2" fmla="*/ 49161 h 195395"/>
                <a:gd name="connsiteX3" fmla="*/ 0 w 118833"/>
                <a:gd name="connsiteY3" fmla="*/ 0 h 195395"/>
                <a:gd name="connsiteX4" fmla="*/ 65844 w 118833"/>
                <a:gd name="connsiteY4" fmla="*/ 101828 h 195395"/>
                <a:gd name="connsiteX5" fmla="*/ 96630 w 118833"/>
                <a:gd name="connsiteY5" fmla="*/ 154133 h 195395"/>
                <a:gd name="connsiteX6" fmla="*/ 109485 w 118833"/>
                <a:gd name="connsiteY6" fmla="*/ 195396 h 195395"/>
                <a:gd name="connsiteX7" fmla="*/ 118833 w 118833"/>
                <a:gd name="connsiteY7" fmla="*/ 137893 h 195395"/>
                <a:gd name="connsiteX8" fmla="*/ 89175 w 118833"/>
                <a:gd name="connsiteY8" fmla="*/ 110089 h 19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33" h="195395">
                  <a:moveTo>
                    <a:pt x="89175" y="110089"/>
                  </a:moveTo>
                  <a:cubicBezTo>
                    <a:pt x="73903" y="93406"/>
                    <a:pt x="57019" y="77812"/>
                    <a:pt x="47509" y="56576"/>
                  </a:cubicBezTo>
                  <a:cubicBezTo>
                    <a:pt x="43520" y="55367"/>
                    <a:pt x="40498" y="52385"/>
                    <a:pt x="37798" y="49161"/>
                  </a:cubicBezTo>
                  <a:cubicBezTo>
                    <a:pt x="23694" y="32197"/>
                    <a:pt x="9953" y="14990"/>
                    <a:pt x="0" y="0"/>
                  </a:cubicBezTo>
                  <a:cubicBezTo>
                    <a:pt x="19221" y="30907"/>
                    <a:pt x="43117" y="66005"/>
                    <a:pt x="65844" y="101828"/>
                  </a:cubicBezTo>
                  <a:cubicBezTo>
                    <a:pt x="76684" y="118954"/>
                    <a:pt x="86556" y="136564"/>
                    <a:pt x="96630" y="154133"/>
                  </a:cubicBezTo>
                  <a:cubicBezTo>
                    <a:pt x="103924" y="166866"/>
                    <a:pt x="108195" y="180768"/>
                    <a:pt x="109485" y="195396"/>
                  </a:cubicBezTo>
                  <a:cubicBezTo>
                    <a:pt x="112587" y="176215"/>
                    <a:pt x="115730" y="157074"/>
                    <a:pt x="118833" y="137893"/>
                  </a:cubicBezTo>
                  <a:cubicBezTo>
                    <a:pt x="103037" y="135234"/>
                    <a:pt x="98282" y="120082"/>
                    <a:pt x="89175" y="110089"/>
                  </a:cubicBezTo>
                  <a:close/>
                </a:path>
              </a:pathLst>
            </a:custGeom>
            <a:solidFill>
              <a:srgbClr val="FBF8F5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86E1AC9-B13A-4EBA-A110-BE7BE2F09A62}"/>
                </a:ext>
              </a:extLst>
            </p:cNvPr>
            <p:cNvSpPr/>
            <p:nvPr/>
          </p:nvSpPr>
          <p:spPr>
            <a:xfrm>
              <a:off x="10682409" y="2736937"/>
              <a:ext cx="1211333" cy="1511457"/>
            </a:xfrm>
            <a:custGeom>
              <a:avLst/>
              <a:gdLst>
                <a:gd name="connsiteX0" fmla="*/ 1202991 w 1211333"/>
                <a:gd name="connsiteY0" fmla="*/ 1135898 h 1511457"/>
                <a:gd name="connsiteX1" fmla="*/ 1110431 w 1211333"/>
                <a:gd name="connsiteY1" fmla="*/ 787780 h 1511457"/>
                <a:gd name="connsiteX2" fmla="*/ 1110431 w 1211333"/>
                <a:gd name="connsiteY2" fmla="*/ 787780 h 1511457"/>
                <a:gd name="connsiteX3" fmla="*/ 1084843 w 1211333"/>
                <a:gd name="connsiteY3" fmla="*/ 680471 h 1511457"/>
                <a:gd name="connsiteX4" fmla="*/ 1084843 w 1211333"/>
                <a:gd name="connsiteY4" fmla="*/ 680471 h 1511457"/>
                <a:gd name="connsiteX5" fmla="*/ 1071586 w 1211333"/>
                <a:gd name="connsiteY5" fmla="*/ 585534 h 1511457"/>
                <a:gd name="connsiteX6" fmla="*/ 1066266 w 1211333"/>
                <a:gd name="connsiteY6" fmla="*/ 565305 h 1511457"/>
                <a:gd name="connsiteX7" fmla="*/ 1049544 w 1211333"/>
                <a:gd name="connsiteY7" fmla="*/ 314865 h 1511457"/>
                <a:gd name="connsiteX8" fmla="*/ 816753 w 1211333"/>
                <a:gd name="connsiteY8" fmla="*/ 34766 h 1511457"/>
                <a:gd name="connsiteX9" fmla="*/ 506956 w 1211333"/>
                <a:gd name="connsiteY9" fmla="*/ 11274 h 1511457"/>
                <a:gd name="connsiteX10" fmla="*/ 246523 w 1211333"/>
                <a:gd name="connsiteY10" fmla="*/ 179147 h 1511457"/>
                <a:gd name="connsiteX11" fmla="*/ 233104 w 1211333"/>
                <a:gd name="connsiteY11" fmla="*/ 193009 h 1511457"/>
                <a:gd name="connsiteX12" fmla="*/ 171370 w 1211333"/>
                <a:gd name="connsiteY12" fmla="*/ 273158 h 1511457"/>
                <a:gd name="connsiteX13" fmla="*/ 140463 w 1211333"/>
                <a:gd name="connsiteY13" fmla="*/ 588959 h 1511457"/>
                <a:gd name="connsiteX14" fmla="*/ 153036 w 1211333"/>
                <a:gd name="connsiteY14" fmla="*/ 590248 h 1511457"/>
                <a:gd name="connsiteX15" fmla="*/ 153036 w 1211333"/>
                <a:gd name="connsiteY15" fmla="*/ 590248 h 1511457"/>
                <a:gd name="connsiteX16" fmla="*/ 179148 w 1211333"/>
                <a:gd name="connsiteY16" fmla="*/ 775046 h 1511457"/>
                <a:gd name="connsiteX17" fmla="*/ 173748 w 1211333"/>
                <a:gd name="connsiteY17" fmla="*/ 807968 h 1511457"/>
                <a:gd name="connsiteX18" fmla="*/ 139738 w 1211333"/>
                <a:gd name="connsiteY18" fmla="*/ 916929 h 1511457"/>
                <a:gd name="connsiteX19" fmla="*/ 49354 w 1211333"/>
                <a:gd name="connsiteY19" fmla="*/ 1058368 h 1511457"/>
                <a:gd name="connsiteX20" fmla="*/ 38111 w 1211333"/>
                <a:gd name="connsiteY20" fmla="*/ 1074366 h 1511457"/>
                <a:gd name="connsiteX21" fmla="*/ 24773 w 1211333"/>
                <a:gd name="connsiteY21" fmla="*/ 1278909 h 1511457"/>
                <a:gd name="connsiteX22" fmla="*/ 108589 w 1211333"/>
                <a:gd name="connsiteY22" fmla="*/ 1408018 h 1511457"/>
                <a:gd name="connsiteX23" fmla="*/ 166374 w 1211333"/>
                <a:gd name="connsiteY23" fmla="*/ 1511458 h 1511457"/>
                <a:gd name="connsiteX24" fmla="*/ 170927 w 1211333"/>
                <a:gd name="connsiteY24" fmla="*/ 1499087 h 1511457"/>
                <a:gd name="connsiteX25" fmla="*/ 170564 w 1211333"/>
                <a:gd name="connsiteY25" fmla="*/ 1493365 h 1511457"/>
                <a:gd name="connsiteX26" fmla="*/ 169839 w 1211333"/>
                <a:gd name="connsiteY26" fmla="*/ 1497757 h 1511457"/>
                <a:gd name="connsiteX27" fmla="*/ 83767 w 1211333"/>
                <a:gd name="connsiteY27" fmla="*/ 1343625 h 1511457"/>
                <a:gd name="connsiteX28" fmla="*/ 40086 w 1211333"/>
                <a:gd name="connsiteY28" fmla="*/ 1262992 h 1511457"/>
                <a:gd name="connsiteX29" fmla="*/ 112457 w 1211333"/>
                <a:gd name="connsiteY29" fmla="*/ 1353779 h 1511457"/>
                <a:gd name="connsiteX30" fmla="*/ 180115 w 1211333"/>
                <a:gd name="connsiteY30" fmla="*/ 1434774 h 1511457"/>
                <a:gd name="connsiteX31" fmla="*/ 179953 w 1211333"/>
                <a:gd name="connsiteY31" fmla="*/ 1435862 h 1511457"/>
                <a:gd name="connsiteX32" fmla="*/ 181203 w 1211333"/>
                <a:gd name="connsiteY32" fmla="*/ 1436104 h 1511457"/>
                <a:gd name="connsiteX33" fmla="*/ 212754 w 1211333"/>
                <a:gd name="connsiteY33" fmla="*/ 1386741 h 1511457"/>
                <a:gd name="connsiteX34" fmla="*/ 397996 w 1211333"/>
                <a:gd name="connsiteY34" fmla="*/ 1283342 h 1511457"/>
                <a:gd name="connsiteX35" fmla="*/ 440669 w 1211333"/>
                <a:gd name="connsiteY35" fmla="*/ 1290434 h 1511457"/>
                <a:gd name="connsiteX36" fmla="*/ 559583 w 1211333"/>
                <a:gd name="connsiteY36" fmla="*/ 1471323 h 1511457"/>
                <a:gd name="connsiteX37" fmla="*/ 575822 w 1211333"/>
                <a:gd name="connsiteY37" fmla="*/ 1470799 h 1511457"/>
                <a:gd name="connsiteX38" fmla="*/ 726369 w 1211333"/>
                <a:gd name="connsiteY38" fmla="*/ 1272139 h 1511457"/>
                <a:gd name="connsiteX39" fmla="*/ 726369 w 1211333"/>
                <a:gd name="connsiteY39" fmla="*/ 1272139 h 1511457"/>
                <a:gd name="connsiteX40" fmla="*/ 761104 w 1211333"/>
                <a:gd name="connsiteY40" fmla="*/ 1261702 h 1511457"/>
                <a:gd name="connsiteX41" fmla="*/ 1048415 w 1211333"/>
                <a:gd name="connsiteY41" fmla="*/ 1384888 h 1511457"/>
                <a:gd name="connsiteX42" fmla="*/ 1048012 w 1211333"/>
                <a:gd name="connsiteY42" fmla="*/ 1384001 h 1511457"/>
                <a:gd name="connsiteX43" fmla="*/ 1093225 w 1211333"/>
                <a:gd name="connsiteY43" fmla="*/ 1224026 h 1511457"/>
                <a:gd name="connsiteX44" fmla="*/ 1093225 w 1211333"/>
                <a:gd name="connsiteY44" fmla="*/ 1223985 h 1511457"/>
                <a:gd name="connsiteX45" fmla="*/ 1094756 w 1211333"/>
                <a:gd name="connsiteY45" fmla="*/ 1218102 h 1511457"/>
                <a:gd name="connsiteX46" fmla="*/ 1061431 w 1211333"/>
                <a:gd name="connsiteY46" fmla="*/ 1392584 h 1511457"/>
                <a:gd name="connsiteX47" fmla="*/ 1050712 w 1211333"/>
                <a:gd name="connsiteY47" fmla="*/ 1388474 h 1511457"/>
                <a:gd name="connsiteX48" fmla="*/ 1062519 w 1211333"/>
                <a:gd name="connsiteY48" fmla="*/ 1393914 h 1511457"/>
                <a:gd name="connsiteX49" fmla="*/ 1062519 w 1211333"/>
                <a:gd name="connsiteY49" fmla="*/ 1393914 h 1511457"/>
                <a:gd name="connsiteX50" fmla="*/ 1096126 w 1211333"/>
                <a:gd name="connsiteY50" fmla="*/ 1439892 h 1511457"/>
                <a:gd name="connsiteX51" fmla="*/ 1121835 w 1211333"/>
                <a:gd name="connsiteY51" fmla="*/ 1392222 h 1511457"/>
                <a:gd name="connsiteX52" fmla="*/ 1169545 w 1211333"/>
                <a:gd name="connsiteY52" fmla="*/ 1183810 h 1511457"/>
                <a:gd name="connsiteX53" fmla="*/ 1157819 w 1211333"/>
                <a:gd name="connsiteY53" fmla="*/ 1049060 h 1511457"/>
                <a:gd name="connsiteX54" fmla="*/ 1161285 w 1211333"/>
                <a:gd name="connsiteY54" fmla="*/ 1049100 h 1511457"/>
                <a:gd name="connsiteX55" fmla="*/ 1162091 w 1211333"/>
                <a:gd name="connsiteY55" fmla="*/ 1050954 h 1511457"/>
                <a:gd name="connsiteX56" fmla="*/ 1130136 w 1211333"/>
                <a:gd name="connsiteY56" fmla="*/ 1456212 h 1511457"/>
                <a:gd name="connsiteX57" fmla="*/ 1131304 w 1211333"/>
                <a:gd name="connsiteY57" fmla="*/ 1477327 h 1511457"/>
                <a:gd name="connsiteX58" fmla="*/ 1146013 w 1211333"/>
                <a:gd name="connsiteY58" fmla="*/ 1467616 h 1511457"/>
                <a:gd name="connsiteX59" fmla="*/ 1202991 w 1211333"/>
                <a:gd name="connsiteY59" fmla="*/ 1135898 h 1511457"/>
                <a:gd name="connsiteX60" fmla="*/ 24975 w 1211333"/>
                <a:gd name="connsiteY60" fmla="*/ 1222817 h 1511457"/>
                <a:gd name="connsiteX61" fmla="*/ 46332 w 1211333"/>
                <a:gd name="connsiteY61" fmla="*/ 1093144 h 1511457"/>
                <a:gd name="connsiteX62" fmla="*/ 24975 w 1211333"/>
                <a:gd name="connsiteY62" fmla="*/ 1222817 h 1511457"/>
                <a:gd name="connsiteX63" fmla="*/ 304186 w 1211333"/>
                <a:gd name="connsiteY63" fmla="*/ 324657 h 1511457"/>
                <a:gd name="connsiteX64" fmla="*/ 304589 w 1211333"/>
                <a:gd name="connsiteY64" fmla="*/ 323690 h 1511457"/>
                <a:gd name="connsiteX65" fmla="*/ 305315 w 1211333"/>
                <a:gd name="connsiteY65" fmla="*/ 324616 h 1511457"/>
                <a:gd name="connsiteX66" fmla="*/ 304186 w 1211333"/>
                <a:gd name="connsiteY66" fmla="*/ 324657 h 1511457"/>
                <a:gd name="connsiteX67" fmla="*/ 388647 w 1211333"/>
                <a:gd name="connsiteY67" fmla="*/ 339445 h 1511457"/>
                <a:gd name="connsiteX68" fmla="*/ 620390 w 1211333"/>
                <a:gd name="connsiteY68" fmla="*/ 445827 h 1511457"/>
                <a:gd name="connsiteX69" fmla="*/ 388647 w 1211333"/>
                <a:gd name="connsiteY69" fmla="*/ 339445 h 151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211333" h="1511457">
                  <a:moveTo>
                    <a:pt x="1202991" y="1135898"/>
                  </a:moveTo>
                  <a:cubicBezTo>
                    <a:pt x="1179982" y="1017750"/>
                    <a:pt x="1131546" y="906412"/>
                    <a:pt x="1110431" y="787780"/>
                  </a:cubicBezTo>
                  <a:cubicBezTo>
                    <a:pt x="1110431" y="787780"/>
                    <a:pt x="1110431" y="787780"/>
                    <a:pt x="1110431" y="787780"/>
                  </a:cubicBezTo>
                  <a:cubicBezTo>
                    <a:pt x="1105313" y="751191"/>
                    <a:pt x="1098382" y="715045"/>
                    <a:pt x="1084843" y="680471"/>
                  </a:cubicBezTo>
                  <a:cubicBezTo>
                    <a:pt x="1084843" y="680471"/>
                    <a:pt x="1084843" y="680471"/>
                    <a:pt x="1084843" y="680471"/>
                  </a:cubicBezTo>
                  <a:cubicBezTo>
                    <a:pt x="1097012" y="646502"/>
                    <a:pt x="1102170" y="613459"/>
                    <a:pt x="1071586" y="585534"/>
                  </a:cubicBezTo>
                  <a:cubicBezTo>
                    <a:pt x="1065299" y="579771"/>
                    <a:pt x="1068845" y="571833"/>
                    <a:pt x="1066266" y="565305"/>
                  </a:cubicBezTo>
                  <a:cubicBezTo>
                    <a:pt x="1071424" y="481126"/>
                    <a:pt x="1070618" y="397311"/>
                    <a:pt x="1049544" y="314865"/>
                  </a:cubicBezTo>
                  <a:cubicBezTo>
                    <a:pt x="1016259" y="184668"/>
                    <a:pt x="946506" y="84049"/>
                    <a:pt x="816753" y="34766"/>
                  </a:cubicBezTo>
                  <a:cubicBezTo>
                    <a:pt x="716174" y="-3475"/>
                    <a:pt x="612129" y="-8350"/>
                    <a:pt x="506956" y="11274"/>
                  </a:cubicBezTo>
                  <a:cubicBezTo>
                    <a:pt x="397593" y="31704"/>
                    <a:pt x="308095" y="83928"/>
                    <a:pt x="246523" y="179147"/>
                  </a:cubicBezTo>
                  <a:cubicBezTo>
                    <a:pt x="243097" y="184466"/>
                    <a:pt x="238101" y="189020"/>
                    <a:pt x="233104" y="193009"/>
                  </a:cubicBezTo>
                  <a:cubicBezTo>
                    <a:pt x="205985" y="214729"/>
                    <a:pt x="185313" y="241647"/>
                    <a:pt x="171370" y="273158"/>
                  </a:cubicBezTo>
                  <a:cubicBezTo>
                    <a:pt x="126360" y="374906"/>
                    <a:pt x="127730" y="481449"/>
                    <a:pt x="140463" y="588959"/>
                  </a:cubicBezTo>
                  <a:cubicBezTo>
                    <a:pt x="142317" y="604473"/>
                    <a:pt x="148684" y="591296"/>
                    <a:pt x="153036" y="590248"/>
                  </a:cubicBezTo>
                  <a:cubicBezTo>
                    <a:pt x="153036" y="590248"/>
                    <a:pt x="153036" y="590248"/>
                    <a:pt x="153036" y="590248"/>
                  </a:cubicBezTo>
                  <a:cubicBezTo>
                    <a:pt x="155333" y="652748"/>
                    <a:pt x="165044" y="714199"/>
                    <a:pt x="179148" y="775046"/>
                  </a:cubicBezTo>
                  <a:cubicBezTo>
                    <a:pt x="169960" y="784677"/>
                    <a:pt x="175601" y="797048"/>
                    <a:pt x="173748" y="807968"/>
                  </a:cubicBezTo>
                  <a:cubicBezTo>
                    <a:pt x="167300" y="845968"/>
                    <a:pt x="151343" y="880743"/>
                    <a:pt x="139738" y="916929"/>
                  </a:cubicBezTo>
                  <a:cubicBezTo>
                    <a:pt x="119106" y="970160"/>
                    <a:pt x="87595" y="1016380"/>
                    <a:pt x="49354" y="1058368"/>
                  </a:cubicBezTo>
                  <a:cubicBezTo>
                    <a:pt x="45002" y="1063123"/>
                    <a:pt x="41899" y="1069047"/>
                    <a:pt x="38111" y="1074366"/>
                  </a:cubicBezTo>
                  <a:cubicBezTo>
                    <a:pt x="-8632" y="1139807"/>
                    <a:pt x="-11534" y="1207666"/>
                    <a:pt x="24773" y="1278909"/>
                  </a:cubicBezTo>
                  <a:cubicBezTo>
                    <a:pt x="48266" y="1324967"/>
                    <a:pt x="78407" y="1366432"/>
                    <a:pt x="108589" y="1408018"/>
                  </a:cubicBezTo>
                  <a:cubicBezTo>
                    <a:pt x="131920" y="1440214"/>
                    <a:pt x="155735" y="1472169"/>
                    <a:pt x="166374" y="1511458"/>
                  </a:cubicBezTo>
                  <a:cubicBezTo>
                    <a:pt x="170444" y="1508274"/>
                    <a:pt x="170967" y="1503761"/>
                    <a:pt x="170927" y="1499087"/>
                  </a:cubicBezTo>
                  <a:cubicBezTo>
                    <a:pt x="170846" y="1497153"/>
                    <a:pt x="170726" y="1495259"/>
                    <a:pt x="170564" y="1493365"/>
                  </a:cubicBezTo>
                  <a:cubicBezTo>
                    <a:pt x="170323" y="1494816"/>
                    <a:pt x="170081" y="1496306"/>
                    <a:pt x="169839" y="1497757"/>
                  </a:cubicBezTo>
                  <a:cubicBezTo>
                    <a:pt x="151384" y="1440658"/>
                    <a:pt x="115560" y="1393269"/>
                    <a:pt x="83767" y="1343625"/>
                  </a:cubicBezTo>
                  <a:cubicBezTo>
                    <a:pt x="67245" y="1317835"/>
                    <a:pt x="51369" y="1291643"/>
                    <a:pt x="40086" y="1262992"/>
                  </a:cubicBezTo>
                  <a:cubicBezTo>
                    <a:pt x="64022" y="1293577"/>
                    <a:pt x="86063" y="1325370"/>
                    <a:pt x="112457" y="1353779"/>
                  </a:cubicBezTo>
                  <a:cubicBezTo>
                    <a:pt x="133210" y="1382309"/>
                    <a:pt x="156501" y="1408662"/>
                    <a:pt x="180115" y="1434774"/>
                  </a:cubicBezTo>
                  <a:cubicBezTo>
                    <a:pt x="180074" y="1435137"/>
                    <a:pt x="179994" y="1435500"/>
                    <a:pt x="179953" y="1435862"/>
                  </a:cubicBezTo>
                  <a:cubicBezTo>
                    <a:pt x="180356" y="1435943"/>
                    <a:pt x="180759" y="1436024"/>
                    <a:pt x="181203" y="1436104"/>
                  </a:cubicBezTo>
                  <a:cubicBezTo>
                    <a:pt x="188577" y="1417689"/>
                    <a:pt x="192123" y="1397903"/>
                    <a:pt x="212754" y="1386741"/>
                  </a:cubicBezTo>
                  <a:cubicBezTo>
                    <a:pt x="274972" y="1353175"/>
                    <a:pt x="336746" y="1318641"/>
                    <a:pt x="397996" y="1283342"/>
                  </a:cubicBezTo>
                  <a:cubicBezTo>
                    <a:pt x="415726" y="1273106"/>
                    <a:pt x="429709" y="1268190"/>
                    <a:pt x="440669" y="1290434"/>
                  </a:cubicBezTo>
                  <a:cubicBezTo>
                    <a:pt x="480361" y="1350676"/>
                    <a:pt x="520335" y="1410798"/>
                    <a:pt x="559583" y="1471323"/>
                  </a:cubicBezTo>
                  <a:cubicBezTo>
                    <a:pt x="566756" y="1482364"/>
                    <a:pt x="569657" y="1479020"/>
                    <a:pt x="575822" y="1470799"/>
                  </a:cubicBezTo>
                  <a:cubicBezTo>
                    <a:pt x="625790" y="1404391"/>
                    <a:pt x="676119" y="1338305"/>
                    <a:pt x="726369" y="1272139"/>
                  </a:cubicBezTo>
                  <a:cubicBezTo>
                    <a:pt x="726369" y="1272139"/>
                    <a:pt x="726369" y="1272139"/>
                    <a:pt x="726369" y="1272139"/>
                  </a:cubicBezTo>
                  <a:cubicBezTo>
                    <a:pt x="735153" y="1259285"/>
                    <a:pt x="744945" y="1256263"/>
                    <a:pt x="761104" y="1261702"/>
                  </a:cubicBezTo>
                  <a:cubicBezTo>
                    <a:pt x="860232" y="1295068"/>
                    <a:pt x="959562" y="1327587"/>
                    <a:pt x="1048415" y="1384888"/>
                  </a:cubicBezTo>
                  <a:cubicBezTo>
                    <a:pt x="1048294" y="1384565"/>
                    <a:pt x="1048133" y="1384324"/>
                    <a:pt x="1048012" y="1384001"/>
                  </a:cubicBezTo>
                  <a:cubicBezTo>
                    <a:pt x="1067677" y="1331979"/>
                    <a:pt x="1079081" y="1277700"/>
                    <a:pt x="1093225" y="1224026"/>
                  </a:cubicBezTo>
                  <a:cubicBezTo>
                    <a:pt x="1092177" y="1224509"/>
                    <a:pt x="1092539" y="1224066"/>
                    <a:pt x="1093225" y="1223985"/>
                  </a:cubicBezTo>
                  <a:cubicBezTo>
                    <a:pt x="1093748" y="1222011"/>
                    <a:pt x="1094232" y="1220036"/>
                    <a:pt x="1094756" y="1218102"/>
                  </a:cubicBezTo>
                  <a:cubicBezTo>
                    <a:pt x="1093104" y="1278063"/>
                    <a:pt x="1086173" y="1336976"/>
                    <a:pt x="1061431" y="1392584"/>
                  </a:cubicBezTo>
                  <a:cubicBezTo>
                    <a:pt x="1057200" y="1392262"/>
                    <a:pt x="1053372" y="1391255"/>
                    <a:pt x="1050712" y="1388474"/>
                  </a:cubicBezTo>
                  <a:cubicBezTo>
                    <a:pt x="1053372" y="1392262"/>
                    <a:pt x="1057643" y="1393551"/>
                    <a:pt x="1062519" y="1393914"/>
                  </a:cubicBezTo>
                  <a:cubicBezTo>
                    <a:pt x="1062519" y="1393914"/>
                    <a:pt x="1062519" y="1393914"/>
                    <a:pt x="1062519" y="1393914"/>
                  </a:cubicBezTo>
                  <a:cubicBezTo>
                    <a:pt x="1076542" y="1407171"/>
                    <a:pt x="1088510" y="1421960"/>
                    <a:pt x="1096126" y="1439892"/>
                  </a:cubicBezTo>
                  <a:cubicBezTo>
                    <a:pt x="1104669" y="1423975"/>
                    <a:pt x="1112970" y="1407937"/>
                    <a:pt x="1121835" y="1392222"/>
                  </a:cubicBezTo>
                  <a:cubicBezTo>
                    <a:pt x="1158383" y="1327466"/>
                    <a:pt x="1173051" y="1258277"/>
                    <a:pt x="1169545" y="1183810"/>
                  </a:cubicBezTo>
                  <a:cubicBezTo>
                    <a:pt x="1167410" y="1138638"/>
                    <a:pt x="1161003" y="1094030"/>
                    <a:pt x="1157819" y="1049060"/>
                  </a:cubicBezTo>
                  <a:cubicBezTo>
                    <a:pt x="1158988" y="1049020"/>
                    <a:pt x="1160197" y="1048859"/>
                    <a:pt x="1161285" y="1049100"/>
                  </a:cubicBezTo>
                  <a:cubicBezTo>
                    <a:pt x="1161688" y="1049181"/>
                    <a:pt x="1161889" y="1050269"/>
                    <a:pt x="1162091" y="1050954"/>
                  </a:cubicBezTo>
                  <a:cubicBezTo>
                    <a:pt x="1210567" y="1190701"/>
                    <a:pt x="1200775" y="1325894"/>
                    <a:pt x="1130136" y="1456212"/>
                  </a:cubicBezTo>
                  <a:cubicBezTo>
                    <a:pt x="1126066" y="1463747"/>
                    <a:pt x="1119135" y="1470557"/>
                    <a:pt x="1131304" y="1477327"/>
                  </a:cubicBezTo>
                  <a:cubicBezTo>
                    <a:pt x="1142869" y="1483734"/>
                    <a:pt x="1143474" y="1472572"/>
                    <a:pt x="1146013" y="1467616"/>
                  </a:cubicBezTo>
                  <a:cubicBezTo>
                    <a:pt x="1199727" y="1363007"/>
                    <a:pt x="1225960" y="1253885"/>
                    <a:pt x="1202991" y="1135898"/>
                  </a:cubicBezTo>
                  <a:close/>
                  <a:moveTo>
                    <a:pt x="24975" y="1222817"/>
                  </a:moveTo>
                  <a:cubicBezTo>
                    <a:pt x="6358" y="1175509"/>
                    <a:pt x="19656" y="1133118"/>
                    <a:pt x="46332" y="1093144"/>
                  </a:cubicBezTo>
                  <a:cubicBezTo>
                    <a:pt x="28319" y="1134770"/>
                    <a:pt x="17600" y="1177323"/>
                    <a:pt x="24975" y="1222817"/>
                  </a:cubicBezTo>
                  <a:close/>
                  <a:moveTo>
                    <a:pt x="304186" y="324657"/>
                  </a:moveTo>
                  <a:cubicBezTo>
                    <a:pt x="304307" y="324334"/>
                    <a:pt x="304468" y="324012"/>
                    <a:pt x="304589" y="323690"/>
                  </a:cubicBezTo>
                  <a:cubicBezTo>
                    <a:pt x="304831" y="324012"/>
                    <a:pt x="305073" y="324294"/>
                    <a:pt x="305315" y="324616"/>
                  </a:cubicBezTo>
                  <a:cubicBezTo>
                    <a:pt x="304952" y="324616"/>
                    <a:pt x="304589" y="324616"/>
                    <a:pt x="304186" y="324657"/>
                  </a:cubicBezTo>
                  <a:close/>
                  <a:moveTo>
                    <a:pt x="388647" y="339445"/>
                  </a:moveTo>
                  <a:cubicBezTo>
                    <a:pt x="464766" y="378130"/>
                    <a:pt x="542095" y="413026"/>
                    <a:pt x="620390" y="445827"/>
                  </a:cubicBezTo>
                  <a:cubicBezTo>
                    <a:pt x="538065" y="421166"/>
                    <a:pt x="459729" y="387760"/>
                    <a:pt x="388647" y="339445"/>
                  </a:cubicBezTo>
                  <a:close/>
                </a:path>
              </a:pathLst>
            </a:custGeom>
            <a:solidFill>
              <a:srgbClr val="906227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346B4FF-8E19-4614-BB2A-54E52DA75AB1}"/>
                </a:ext>
              </a:extLst>
            </p:cNvPr>
            <p:cNvSpPr/>
            <p:nvPr/>
          </p:nvSpPr>
          <p:spPr>
            <a:xfrm>
              <a:off x="11321779" y="5818250"/>
              <a:ext cx="608713" cy="1096698"/>
            </a:xfrm>
            <a:custGeom>
              <a:avLst/>
              <a:gdLst>
                <a:gd name="connsiteX0" fmla="*/ 0 w 608713"/>
                <a:gd name="connsiteY0" fmla="*/ 244315 h 1096698"/>
                <a:gd name="connsiteX1" fmla="*/ 3264 w 608713"/>
                <a:gd name="connsiteY1" fmla="*/ 1096699 h 1096698"/>
                <a:gd name="connsiteX2" fmla="*/ 608713 w 608713"/>
                <a:gd name="connsiteY2" fmla="*/ 767157 h 1096698"/>
                <a:gd name="connsiteX3" fmla="*/ 599163 w 608713"/>
                <a:gd name="connsiteY3" fmla="*/ 0 h 109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8713" h="1096698">
                  <a:moveTo>
                    <a:pt x="0" y="244315"/>
                  </a:moveTo>
                  <a:lnTo>
                    <a:pt x="3264" y="1096699"/>
                  </a:lnTo>
                  <a:lnTo>
                    <a:pt x="608713" y="767157"/>
                  </a:lnTo>
                  <a:lnTo>
                    <a:pt x="599163" y="0"/>
                  </a:lnTo>
                  <a:close/>
                </a:path>
              </a:pathLst>
            </a:custGeom>
            <a:solidFill>
              <a:srgbClr val="CEAD79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291B1C-E04F-4265-9451-1615A577AFAB}"/>
                </a:ext>
              </a:extLst>
            </p:cNvPr>
            <p:cNvSpPr/>
            <p:nvPr/>
          </p:nvSpPr>
          <p:spPr>
            <a:xfrm>
              <a:off x="10108946" y="6048865"/>
              <a:ext cx="1220851" cy="859556"/>
            </a:xfrm>
            <a:custGeom>
              <a:avLst/>
              <a:gdLst>
                <a:gd name="connsiteX0" fmla="*/ 2982 w 1220851"/>
                <a:gd name="connsiteY0" fmla="*/ 3264 h 859556"/>
                <a:gd name="connsiteX1" fmla="*/ 1220851 w 1220851"/>
                <a:gd name="connsiteY1" fmla="*/ 0 h 859556"/>
                <a:gd name="connsiteX2" fmla="*/ 1215291 w 1220851"/>
                <a:gd name="connsiteY2" fmla="*/ 859556 h 859556"/>
                <a:gd name="connsiteX3" fmla="*/ 0 w 1220851"/>
                <a:gd name="connsiteY3" fmla="*/ 859556 h 8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851" h="859556">
                  <a:moveTo>
                    <a:pt x="2982" y="3264"/>
                  </a:moveTo>
                  <a:lnTo>
                    <a:pt x="1220851" y="0"/>
                  </a:lnTo>
                  <a:lnTo>
                    <a:pt x="1215291" y="859556"/>
                  </a:lnTo>
                  <a:lnTo>
                    <a:pt x="0" y="859556"/>
                  </a:lnTo>
                  <a:close/>
                </a:path>
              </a:pathLst>
            </a:custGeom>
            <a:solidFill>
              <a:srgbClr val="B8852C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59E3EED-2701-46F9-AE8E-7EBF9BEB404F}"/>
                </a:ext>
              </a:extLst>
            </p:cNvPr>
            <p:cNvSpPr/>
            <p:nvPr/>
          </p:nvSpPr>
          <p:spPr>
            <a:xfrm>
              <a:off x="10113943" y="5799795"/>
              <a:ext cx="1808126" cy="261682"/>
            </a:xfrm>
            <a:custGeom>
              <a:avLst/>
              <a:gdLst>
                <a:gd name="connsiteX0" fmla="*/ 1808127 w 1808126"/>
                <a:gd name="connsiteY0" fmla="*/ 17368 h 261682"/>
                <a:gd name="connsiteX1" fmla="*/ 1208964 w 1808126"/>
                <a:gd name="connsiteY1" fmla="*/ 261683 h 261682"/>
                <a:gd name="connsiteX2" fmla="*/ 0 w 1808126"/>
                <a:gd name="connsiteY2" fmla="*/ 257734 h 261682"/>
                <a:gd name="connsiteX3" fmla="*/ 560438 w 1808126"/>
                <a:gd name="connsiteY3" fmla="*/ 0 h 26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8126" h="261682">
                  <a:moveTo>
                    <a:pt x="1808127" y="17368"/>
                  </a:moveTo>
                  <a:lnTo>
                    <a:pt x="1208964" y="261683"/>
                  </a:lnTo>
                  <a:lnTo>
                    <a:pt x="0" y="257734"/>
                  </a:lnTo>
                  <a:lnTo>
                    <a:pt x="560438" y="0"/>
                  </a:lnTo>
                  <a:close/>
                </a:path>
              </a:pathLst>
            </a:custGeom>
            <a:solidFill>
              <a:srgbClr val="926327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DD72420-64F2-421D-8CA3-CD27E3DBFF31}"/>
                </a:ext>
              </a:extLst>
            </p:cNvPr>
            <p:cNvSpPr/>
            <p:nvPr/>
          </p:nvSpPr>
          <p:spPr>
            <a:xfrm>
              <a:off x="9874907" y="5571759"/>
              <a:ext cx="784404" cy="490806"/>
            </a:xfrm>
            <a:custGeom>
              <a:avLst/>
              <a:gdLst>
                <a:gd name="connsiteX0" fmla="*/ 590983 w 784404"/>
                <a:gd name="connsiteY0" fmla="*/ 0 h 490806"/>
                <a:gd name="connsiteX1" fmla="*/ 784404 w 784404"/>
                <a:gd name="connsiteY1" fmla="*/ 249634 h 490806"/>
                <a:gd name="connsiteX2" fmla="*/ 238996 w 784404"/>
                <a:gd name="connsiteY2" fmla="*/ 490807 h 490806"/>
                <a:gd name="connsiteX3" fmla="*/ 0 w 784404"/>
                <a:gd name="connsiteY3" fmla="*/ 212884 h 49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4404" h="490806">
                  <a:moveTo>
                    <a:pt x="590983" y="0"/>
                  </a:moveTo>
                  <a:lnTo>
                    <a:pt x="784404" y="249634"/>
                  </a:lnTo>
                  <a:lnTo>
                    <a:pt x="238996" y="490807"/>
                  </a:lnTo>
                  <a:lnTo>
                    <a:pt x="0" y="212884"/>
                  </a:lnTo>
                  <a:close/>
                </a:path>
              </a:pathLst>
            </a:custGeom>
            <a:solidFill>
              <a:srgbClr val="BE8E40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BAD0991-5A0B-4BAB-93CD-17FE6FEA0ADD}"/>
                </a:ext>
              </a:extLst>
            </p:cNvPr>
            <p:cNvSpPr/>
            <p:nvPr/>
          </p:nvSpPr>
          <p:spPr>
            <a:xfrm>
              <a:off x="10634126" y="5457439"/>
              <a:ext cx="1485153" cy="355693"/>
            </a:xfrm>
            <a:custGeom>
              <a:avLst/>
              <a:gdLst>
                <a:gd name="connsiteX0" fmla="*/ 1485153 w 1485153"/>
                <a:gd name="connsiteY0" fmla="*/ 0 h 355693"/>
                <a:gd name="connsiteX1" fmla="*/ 1287944 w 1485153"/>
                <a:gd name="connsiteY1" fmla="*/ 355694 h 355693"/>
                <a:gd name="connsiteX2" fmla="*/ 0 w 1485153"/>
                <a:gd name="connsiteY2" fmla="*/ 350858 h 355693"/>
                <a:gd name="connsiteX3" fmla="*/ 172266 w 1485153"/>
                <a:gd name="connsiteY3" fmla="*/ 0 h 35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153" h="355693">
                  <a:moveTo>
                    <a:pt x="1485153" y="0"/>
                  </a:moveTo>
                  <a:lnTo>
                    <a:pt x="1287944" y="355694"/>
                  </a:lnTo>
                  <a:lnTo>
                    <a:pt x="0" y="350858"/>
                  </a:lnTo>
                  <a:lnTo>
                    <a:pt x="172266" y="0"/>
                  </a:lnTo>
                  <a:close/>
                </a:path>
              </a:pathLst>
            </a:custGeom>
            <a:solidFill>
              <a:srgbClr val="A0702A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A2F51CB-F59A-4CB1-9057-B5F872441C0C}"/>
                </a:ext>
              </a:extLst>
            </p:cNvPr>
            <p:cNvSpPr/>
            <p:nvPr/>
          </p:nvSpPr>
          <p:spPr>
            <a:xfrm>
              <a:off x="10719314" y="3989535"/>
              <a:ext cx="1087327" cy="1534274"/>
            </a:xfrm>
            <a:custGeom>
              <a:avLst/>
              <a:gdLst>
                <a:gd name="connsiteX0" fmla="*/ 1058174 w 1087327"/>
                <a:gd name="connsiteY0" fmla="*/ 185923 h 1534274"/>
                <a:gd name="connsiteX1" fmla="*/ 1079531 w 1087327"/>
                <a:gd name="connsiteY1" fmla="*/ 549999 h 1534274"/>
                <a:gd name="connsiteX2" fmla="*/ 1008690 w 1087327"/>
                <a:gd name="connsiteY2" fmla="*/ 938292 h 1534274"/>
                <a:gd name="connsiteX3" fmla="*/ 1007199 w 1087327"/>
                <a:gd name="connsiteY3" fmla="*/ 968474 h 1534274"/>
                <a:gd name="connsiteX4" fmla="*/ 1027387 w 1087327"/>
                <a:gd name="connsiteY4" fmla="*/ 1395694 h 1534274"/>
                <a:gd name="connsiteX5" fmla="*/ 1006554 w 1087327"/>
                <a:gd name="connsiteY5" fmla="*/ 1410563 h 1534274"/>
                <a:gd name="connsiteX6" fmla="*/ 990476 w 1087327"/>
                <a:gd name="connsiteY6" fmla="*/ 1415962 h 1534274"/>
                <a:gd name="connsiteX7" fmla="*/ 864510 w 1087327"/>
                <a:gd name="connsiteY7" fmla="*/ 1413988 h 1534274"/>
                <a:gd name="connsiteX8" fmla="*/ 723313 w 1087327"/>
                <a:gd name="connsiteY8" fmla="*/ 1412376 h 1534274"/>
                <a:gd name="connsiteX9" fmla="*/ 697604 w 1087327"/>
                <a:gd name="connsiteY9" fmla="*/ 1426359 h 1534274"/>
                <a:gd name="connsiteX10" fmla="*/ 671129 w 1087327"/>
                <a:gd name="connsiteY10" fmla="*/ 1460852 h 1534274"/>
                <a:gd name="connsiteX11" fmla="*/ 626965 w 1087327"/>
                <a:gd name="connsiteY11" fmla="*/ 1521377 h 1534274"/>
                <a:gd name="connsiteX12" fmla="*/ 600208 w 1087327"/>
                <a:gd name="connsiteY12" fmla="*/ 1532055 h 1534274"/>
                <a:gd name="connsiteX13" fmla="*/ 449138 w 1087327"/>
                <a:gd name="connsiteY13" fmla="*/ 1456541 h 1534274"/>
                <a:gd name="connsiteX14" fmla="*/ 430078 w 1087327"/>
                <a:gd name="connsiteY14" fmla="*/ 1433693 h 1534274"/>
                <a:gd name="connsiteX15" fmla="*/ 438218 w 1087327"/>
                <a:gd name="connsiteY15" fmla="*/ 1411973 h 1534274"/>
                <a:gd name="connsiteX16" fmla="*/ 355248 w 1087327"/>
                <a:gd name="connsiteY16" fmla="*/ 1411369 h 1534274"/>
                <a:gd name="connsiteX17" fmla="*/ 327283 w 1087327"/>
                <a:gd name="connsiteY17" fmla="*/ 1404317 h 1534274"/>
                <a:gd name="connsiteX18" fmla="*/ 335664 w 1087327"/>
                <a:gd name="connsiteY18" fmla="*/ 1380744 h 1534274"/>
                <a:gd name="connsiteX19" fmla="*/ 404127 w 1087327"/>
                <a:gd name="connsiteY19" fmla="*/ 1282784 h 1534274"/>
                <a:gd name="connsiteX20" fmla="*/ 445955 w 1087327"/>
                <a:gd name="connsiteY20" fmla="*/ 1245187 h 1534274"/>
                <a:gd name="connsiteX21" fmla="*/ 521107 w 1087327"/>
                <a:gd name="connsiteY21" fmla="*/ 1179666 h 1534274"/>
                <a:gd name="connsiteX22" fmla="*/ 520785 w 1087327"/>
                <a:gd name="connsiteY22" fmla="*/ 1136831 h 1534274"/>
                <a:gd name="connsiteX23" fmla="*/ 444746 w 1087327"/>
                <a:gd name="connsiteY23" fmla="*/ 990677 h 1534274"/>
                <a:gd name="connsiteX24" fmla="*/ 433463 w 1087327"/>
                <a:gd name="connsiteY24" fmla="*/ 962430 h 1534274"/>
                <a:gd name="connsiteX25" fmla="*/ 373543 w 1087327"/>
                <a:gd name="connsiteY25" fmla="*/ 891065 h 1534274"/>
                <a:gd name="connsiteX26" fmla="*/ 339694 w 1087327"/>
                <a:gd name="connsiteY26" fmla="*/ 858063 h 1534274"/>
                <a:gd name="connsiteX27" fmla="*/ 273689 w 1087327"/>
                <a:gd name="connsiteY27" fmla="*/ 774488 h 1534274"/>
                <a:gd name="connsiteX28" fmla="*/ 244555 w 1087327"/>
                <a:gd name="connsiteY28" fmla="*/ 758289 h 1534274"/>
                <a:gd name="connsiteX29" fmla="*/ 131564 w 1087327"/>
                <a:gd name="connsiteY29" fmla="*/ 758330 h 1534274"/>
                <a:gd name="connsiteX30" fmla="*/ 104083 w 1087327"/>
                <a:gd name="connsiteY30" fmla="*/ 764414 h 1534274"/>
                <a:gd name="connsiteX31" fmla="*/ 10757 w 1087327"/>
                <a:gd name="connsiteY31" fmla="*/ 735361 h 1534274"/>
                <a:gd name="connsiteX32" fmla="*/ 1609 w 1087327"/>
                <a:gd name="connsiteY32" fmla="*/ 718195 h 1534274"/>
                <a:gd name="connsiteX33" fmla="*/ 122055 w 1087327"/>
                <a:gd name="connsiteY33" fmla="*/ 284971 h 1534274"/>
                <a:gd name="connsiteX34" fmla="*/ 128421 w 1087327"/>
                <a:gd name="connsiteY34" fmla="*/ 257610 h 1534274"/>
                <a:gd name="connsiteX35" fmla="*/ 128583 w 1087327"/>
                <a:gd name="connsiteY35" fmla="*/ 241250 h 1534274"/>
                <a:gd name="connsiteX36" fmla="*/ 137286 w 1087327"/>
                <a:gd name="connsiteY36" fmla="*/ 184553 h 1534274"/>
                <a:gd name="connsiteX37" fmla="*/ 189913 w 1087327"/>
                <a:gd name="connsiteY37" fmla="*/ 117984 h 1534274"/>
                <a:gd name="connsiteX38" fmla="*/ 364033 w 1087327"/>
                <a:gd name="connsiteY38" fmla="*/ 21757 h 1534274"/>
                <a:gd name="connsiteX39" fmla="*/ 404772 w 1087327"/>
                <a:gd name="connsiteY39" fmla="*/ 31912 h 1534274"/>
                <a:gd name="connsiteX40" fmla="*/ 517400 w 1087327"/>
                <a:gd name="connsiteY40" fmla="*/ 202364 h 1534274"/>
                <a:gd name="connsiteX41" fmla="*/ 542061 w 1087327"/>
                <a:gd name="connsiteY41" fmla="*/ 202807 h 1534274"/>
                <a:gd name="connsiteX42" fmla="*/ 687208 w 1087327"/>
                <a:gd name="connsiteY42" fmla="*/ 12852 h 1534274"/>
                <a:gd name="connsiteX43" fmla="*/ 725449 w 1087327"/>
                <a:gd name="connsiteY43" fmla="*/ 2818 h 1534274"/>
                <a:gd name="connsiteX44" fmla="*/ 912140 w 1087327"/>
                <a:gd name="connsiteY44" fmla="*/ 72006 h 1534274"/>
                <a:gd name="connsiteX45" fmla="*/ 1010826 w 1087327"/>
                <a:gd name="connsiteY45" fmla="*/ 125600 h 1534274"/>
                <a:gd name="connsiteX46" fmla="*/ 1026098 w 1087327"/>
                <a:gd name="connsiteY46" fmla="*/ 136520 h 1534274"/>
                <a:gd name="connsiteX47" fmla="*/ 1058174 w 1087327"/>
                <a:gd name="connsiteY47" fmla="*/ 185923 h 153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87327" h="1534274">
                  <a:moveTo>
                    <a:pt x="1058174" y="185923"/>
                  </a:moveTo>
                  <a:cubicBezTo>
                    <a:pt x="1094964" y="305522"/>
                    <a:pt x="1090451" y="427861"/>
                    <a:pt x="1079531" y="549999"/>
                  </a:cubicBezTo>
                  <a:cubicBezTo>
                    <a:pt x="1067804" y="681445"/>
                    <a:pt x="1044433" y="811077"/>
                    <a:pt x="1008690" y="938292"/>
                  </a:cubicBezTo>
                  <a:cubicBezTo>
                    <a:pt x="1005829" y="948447"/>
                    <a:pt x="1007199" y="958400"/>
                    <a:pt x="1007199" y="968474"/>
                  </a:cubicBezTo>
                  <a:cubicBezTo>
                    <a:pt x="1006998" y="1111203"/>
                    <a:pt x="1012840" y="1253690"/>
                    <a:pt x="1027387" y="1395694"/>
                  </a:cubicBezTo>
                  <a:cubicBezTo>
                    <a:pt x="1029563" y="1417091"/>
                    <a:pt x="1013969" y="1406412"/>
                    <a:pt x="1006554" y="1410563"/>
                  </a:cubicBezTo>
                  <a:cubicBezTo>
                    <a:pt x="1002041" y="1414834"/>
                    <a:pt x="996319" y="1416003"/>
                    <a:pt x="990476" y="1415962"/>
                  </a:cubicBezTo>
                  <a:cubicBezTo>
                    <a:pt x="948488" y="1415640"/>
                    <a:pt x="906499" y="1418058"/>
                    <a:pt x="864510" y="1413988"/>
                  </a:cubicBezTo>
                  <a:cubicBezTo>
                    <a:pt x="817566" y="1409475"/>
                    <a:pt x="770379" y="1412457"/>
                    <a:pt x="723313" y="1412376"/>
                  </a:cubicBezTo>
                  <a:cubicBezTo>
                    <a:pt x="712272" y="1412336"/>
                    <a:pt x="704213" y="1417856"/>
                    <a:pt x="697604" y="1426359"/>
                  </a:cubicBezTo>
                  <a:cubicBezTo>
                    <a:pt x="688698" y="1437803"/>
                    <a:pt x="680438" y="1449730"/>
                    <a:pt x="671129" y="1460852"/>
                  </a:cubicBezTo>
                  <a:cubicBezTo>
                    <a:pt x="655414" y="1480275"/>
                    <a:pt x="641915" y="1501350"/>
                    <a:pt x="626965" y="1521377"/>
                  </a:cubicBezTo>
                  <a:cubicBezTo>
                    <a:pt x="620235" y="1530403"/>
                    <a:pt x="613022" y="1538261"/>
                    <a:pt x="600208" y="1532055"/>
                  </a:cubicBezTo>
                  <a:cubicBezTo>
                    <a:pt x="549596" y="1507354"/>
                    <a:pt x="499387" y="1481887"/>
                    <a:pt x="449138" y="1456541"/>
                  </a:cubicBezTo>
                  <a:cubicBezTo>
                    <a:pt x="439789" y="1451826"/>
                    <a:pt x="428144" y="1448199"/>
                    <a:pt x="430078" y="1433693"/>
                  </a:cubicBezTo>
                  <a:cubicBezTo>
                    <a:pt x="431166" y="1426601"/>
                    <a:pt x="438701" y="1422168"/>
                    <a:pt x="438218" y="1411973"/>
                  </a:cubicBezTo>
                  <a:cubicBezTo>
                    <a:pt x="410615" y="1410925"/>
                    <a:pt x="382932" y="1411933"/>
                    <a:pt x="355248" y="1411369"/>
                  </a:cubicBezTo>
                  <a:cubicBezTo>
                    <a:pt x="345537" y="1411167"/>
                    <a:pt x="334858" y="1413464"/>
                    <a:pt x="327283" y="1404317"/>
                  </a:cubicBezTo>
                  <a:cubicBezTo>
                    <a:pt x="324341" y="1394444"/>
                    <a:pt x="331070" y="1387795"/>
                    <a:pt x="335664" y="1380744"/>
                  </a:cubicBezTo>
                  <a:cubicBezTo>
                    <a:pt x="357384" y="1347338"/>
                    <a:pt x="381884" y="1315827"/>
                    <a:pt x="404127" y="1282784"/>
                  </a:cubicBezTo>
                  <a:cubicBezTo>
                    <a:pt x="414846" y="1266867"/>
                    <a:pt x="431005" y="1256632"/>
                    <a:pt x="445955" y="1245187"/>
                  </a:cubicBezTo>
                  <a:cubicBezTo>
                    <a:pt x="472389" y="1224959"/>
                    <a:pt x="499992" y="1205979"/>
                    <a:pt x="521107" y="1179666"/>
                  </a:cubicBezTo>
                  <a:cubicBezTo>
                    <a:pt x="536702" y="1160243"/>
                    <a:pt x="535936" y="1157100"/>
                    <a:pt x="520785" y="1136831"/>
                  </a:cubicBezTo>
                  <a:cubicBezTo>
                    <a:pt x="487500" y="1092304"/>
                    <a:pt x="467110" y="1040926"/>
                    <a:pt x="444746" y="990677"/>
                  </a:cubicBezTo>
                  <a:cubicBezTo>
                    <a:pt x="440636" y="981409"/>
                    <a:pt x="436606" y="972060"/>
                    <a:pt x="433463" y="962430"/>
                  </a:cubicBezTo>
                  <a:cubicBezTo>
                    <a:pt x="423107" y="930475"/>
                    <a:pt x="408399" y="903396"/>
                    <a:pt x="373543" y="891065"/>
                  </a:cubicBezTo>
                  <a:cubicBezTo>
                    <a:pt x="358754" y="885827"/>
                    <a:pt x="349284" y="870917"/>
                    <a:pt x="339694" y="858063"/>
                  </a:cubicBezTo>
                  <a:cubicBezTo>
                    <a:pt x="318458" y="829614"/>
                    <a:pt x="295489" y="802535"/>
                    <a:pt x="273689" y="774488"/>
                  </a:cubicBezTo>
                  <a:cubicBezTo>
                    <a:pt x="266194" y="764858"/>
                    <a:pt x="257450" y="758289"/>
                    <a:pt x="244555" y="758289"/>
                  </a:cubicBezTo>
                  <a:cubicBezTo>
                    <a:pt x="206878" y="758249"/>
                    <a:pt x="169241" y="758209"/>
                    <a:pt x="131564" y="758330"/>
                  </a:cubicBezTo>
                  <a:cubicBezTo>
                    <a:pt x="121893" y="758370"/>
                    <a:pt x="113391" y="763044"/>
                    <a:pt x="104083" y="764414"/>
                  </a:cubicBezTo>
                  <a:cubicBezTo>
                    <a:pt x="74505" y="749787"/>
                    <a:pt x="44202" y="737859"/>
                    <a:pt x="10757" y="735361"/>
                  </a:cubicBezTo>
                  <a:cubicBezTo>
                    <a:pt x="763" y="734636"/>
                    <a:pt x="-2219" y="727584"/>
                    <a:pt x="1609" y="718195"/>
                  </a:cubicBezTo>
                  <a:cubicBezTo>
                    <a:pt x="38883" y="573008"/>
                    <a:pt x="79945" y="428828"/>
                    <a:pt x="122055" y="284971"/>
                  </a:cubicBezTo>
                  <a:cubicBezTo>
                    <a:pt x="124674" y="275985"/>
                    <a:pt x="126326" y="266717"/>
                    <a:pt x="128421" y="257610"/>
                  </a:cubicBezTo>
                  <a:cubicBezTo>
                    <a:pt x="131645" y="252211"/>
                    <a:pt x="127454" y="246690"/>
                    <a:pt x="128583" y="241250"/>
                  </a:cubicBezTo>
                  <a:cubicBezTo>
                    <a:pt x="131202" y="222311"/>
                    <a:pt x="132572" y="203170"/>
                    <a:pt x="137286" y="184553"/>
                  </a:cubicBezTo>
                  <a:cubicBezTo>
                    <a:pt x="143653" y="153525"/>
                    <a:pt x="161384" y="133176"/>
                    <a:pt x="189913" y="117984"/>
                  </a:cubicBezTo>
                  <a:cubicBezTo>
                    <a:pt x="248423" y="86795"/>
                    <a:pt x="305724" y="53349"/>
                    <a:pt x="364033" y="21757"/>
                  </a:cubicBezTo>
                  <a:cubicBezTo>
                    <a:pt x="386397" y="9628"/>
                    <a:pt x="388734" y="10958"/>
                    <a:pt x="404772" y="31912"/>
                  </a:cubicBezTo>
                  <a:cubicBezTo>
                    <a:pt x="441401" y="89334"/>
                    <a:pt x="480650" y="145023"/>
                    <a:pt x="517400" y="202364"/>
                  </a:cubicBezTo>
                  <a:cubicBezTo>
                    <a:pt x="526708" y="216831"/>
                    <a:pt x="532430" y="215662"/>
                    <a:pt x="542061" y="202807"/>
                  </a:cubicBezTo>
                  <a:cubicBezTo>
                    <a:pt x="589772" y="139019"/>
                    <a:pt x="638207" y="75714"/>
                    <a:pt x="687208" y="12852"/>
                  </a:cubicBezTo>
                  <a:cubicBezTo>
                    <a:pt x="696838" y="-2421"/>
                    <a:pt x="710579" y="-1655"/>
                    <a:pt x="725449" y="2818"/>
                  </a:cubicBezTo>
                  <a:cubicBezTo>
                    <a:pt x="789076" y="22079"/>
                    <a:pt x="851011" y="45935"/>
                    <a:pt x="912140" y="72006"/>
                  </a:cubicBezTo>
                  <a:cubicBezTo>
                    <a:pt x="946755" y="86755"/>
                    <a:pt x="980241" y="103478"/>
                    <a:pt x="1010826" y="125600"/>
                  </a:cubicBezTo>
                  <a:cubicBezTo>
                    <a:pt x="1015782" y="129388"/>
                    <a:pt x="1020900" y="133055"/>
                    <a:pt x="1026098" y="136520"/>
                  </a:cubicBezTo>
                  <a:cubicBezTo>
                    <a:pt x="1040484" y="150543"/>
                    <a:pt x="1058415" y="162350"/>
                    <a:pt x="1058174" y="185923"/>
                  </a:cubicBezTo>
                  <a:close/>
                </a:path>
              </a:pathLst>
            </a:custGeom>
            <a:solidFill>
              <a:schemeClr val="accent3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B511EB5-54A1-4890-8651-6E60E2A1FD9E}"/>
                </a:ext>
              </a:extLst>
            </p:cNvPr>
            <p:cNvSpPr/>
            <p:nvPr/>
          </p:nvSpPr>
          <p:spPr>
            <a:xfrm>
              <a:off x="10833055" y="3060141"/>
              <a:ext cx="942606" cy="768064"/>
            </a:xfrm>
            <a:custGeom>
              <a:avLst/>
              <a:gdLst>
                <a:gd name="connsiteX0" fmla="*/ 27454 w 942606"/>
                <a:gd name="connsiteY0" fmla="*/ 450512 h 768064"/>
                <a:gd name="connsiteX1" fmla="*/ 1343 w 942606"/>
                <a:gd name="connsiteY1" fmla="*/ 265714 h 768064"/>
                <a:gd name="connsiteX2" fmla="*/ 7750 w 942606"/>
                <a:gd name="connsiteY2" fmla="*/ 246573 h 768064"/>
                <a:gd name="connsiteX3" fmla="*/ 137423 w 942606"/>
                <a:gd name="connsiteY3" fmla="*/ 20955 h 768064"/>
                <a:gd name="connsiteX4" fmla="*/ 172803 w 942606"/>
                <a:gd name="connsiteY4" fmla="*/ 14790 h 768064"/>
                <a:gd name="connsiteX5" fmla="*/ 421712 w 942606"/>
                <a:gd name="connsiteY5" fmla="*/ 149862 h 768064"/>
                <a:gd name="connsiteX6" fmla="*/ 686739 w 942606"/>
                <a:gd name="connsiteY6" fmla="*/ 196243 h 768064"/>
                <a:gd name="connsiteX7" fmla="*/ 822779 w 942606"/>
                <a:gd name="connsiteY7" fmla="*/ 233275 h 768064"/>
                <a:gd name="connsiteX8" fmla="*/ 861221 w 942606"/>
                <a:gd name="connsiteY8" fmla="*/ 236499 h 768064"/>
                <a:gd name="connsiteX9" fmla="*/ 914493 w 942606"/>
                <a:gd name="connsiteY9" fmla="*/ 240771 h 768064"/>
                <a:gd name="connsiteX10" fmla="*/ 919812 w 942606"/>
                <a:gd name="connsiteY10" fmla="*/ 260999 h 768064"/>
                <a:gd name="connsiteX11" fmla="*/ 933069 w 942606"/>
                <a:gd name="connsiteY11" fmla="*/ 355937 h 768064"/>
                <a:gd name="connsiteX12" fmla="*/ 900309 w 942606"/>
                <a:gd name="connsiteY12" fmla="*/ 403244 h 768064"/>
                <a:gd name="connsiteX13" fmla="*/ 823867 w 942606"/>
                <a:gd name="connsiteY13" fmla="*/ 493185 h 768064"/>
                <a:gd name="connsiteX14" fmla="*/ 597927 w 942606"/>
                <a:gd name="connsiteY14" fmla="*/ 699622 h 768064"/>
                <a:gd name="connsiteX15" fmla="*/ 574877 w 942606"/>
                <a:gd name="connsiteY15" fmla="*/ 711792 h 768064"/>
                <a:gd name="connsiteX16" fmla="*/ 426225 w 942606"/>
                <a:gd name="connsiteY16" fmla="*/ 765305 h 768064"/>
                <a:gd name="connsiteX17" fmla="*/ 379280 w 942606"/>
                <a:gd name="connsiteY17" fmla="*/ 764016 h 768064"/>
                <a:gd name="connsiteX18" fmla="*/ 298970 w 942606"/>
                <a:gd name="connsiteY18" fmla="*/ 737743 h 768064"/>
                <a:gd name="connsiteX19" fmla="*/ 61787 w 942606"/>
                <a:gd name="connsiteY19" fmla="*/ 541299 h 768064"/>
                <a:gd name="connsiteX20" fmla="*/ 27454 w 942606"/>
                <a:gd name="connsiteY20" fmla="*/ 450512 h 7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2606" h="768064">
                  <a:moveTo>
                    <a:pt x="27454" y="450512"/>
                  </a:moveTo>
                  <a:cubicBezTo>
                    <a:pt x="13351" y="389665"/>
                    <a:pt x="3680" y="328213"/>
                    <a:pt x="1343" y="265714"/>
                  </a:cubicBezTo>
                  <a:cubicBezTo>
                    <a:pt x="-2768" y="257252"/>
                    <a:pt x="3478" y="252013"/>
                    <a:pt x="7750" y="246573"/>
                  </a:cubicBezTo>
                  <a:cubicBezTo>
                    <a:pt x="61666" y="177506"/>
                    <a:pt x="100874" y="99976"/>
                    <a:pt x="137423" y="20955"/>
                  </a:cubicBezTo>
                  <a:cubicBezTo>
                    <a:pt x="149592" y="-5318"/>
                    <a:pt x="152977" y="-6325"/>
                    <a:pt x="172803" y="14790"/>
                  </a:cubicBezTo>
                  <a:cubicBezTo>
                    <a:pt x="240903" y="87283"/>
                    <a:pt x="328708" y="123670"/>
                    <a:pt x="421712" y="149862"/>
                  </a:cubicBezTo>
                  <a:cubicBezTo>
                    <a:pt x="508429" y="174282"/>
                    <a:pt x="597403" y="186129"/>
                    <a:pt x="686739" y="196243"/>
                  </a:cubicBezTo>
                  <a:cubicBezTo>
                    <a:pt x="733684" y="201562"/>
                    <a:pt x="777164" y="221831"/>
                    <a:pt x="822779" y="233275"/>
                  </a:cubicBezTo>
                  <a:cubicBezTo>
                    <a:pt x="835593" y="236499"/>
                    <a:pt x="848085" y="239642"/>
                    <a:pt x="861221" y="236499"/>
                  </a:cubicBezTo>
                  <a:cubicBezTo>
                    <a:pt x="879475" y="232187"/>
                    <a:pt x="896158" y="246493"/>
                    <a:pt x="914493" y="240771"/>
                  </a:cubicBezTo>
                  <a:cubicBezTo>
                    <a:pt x="917112" y="247298"/>
                    <a:pt x="913526" y="255237"/>
                    <a:pt x="919812" y="260999"/>
                  </a:cubicBezTo>
                  <a:cubicBezTo>
                    <a:pt x="950356" y="288924"/>
                    <a:pt x="945239" y="321967"/>
                    <a:pt x="933069" y="355937"/>
                  </a:cubicBezTo>
                  <a:cubicBezTo>
                    <a:pt x="933875" y="379752"/>
                    <a:pt x="916387" y="394621"/>
                    <a:pt x="900309" y="403244"/>
                  </a:cubicBezTo>
                  <a:cubicBezTo>
                    <a:pt x="862068" y="423755"/>
                    <a:pt x="843773" y="457443"/>
                    <a:pt x="823867" y="493185"/>
                  </a:cubicBezTo>
                  <a:cubicBezTo>
                    <a:pt x="771804" y="586632"/>
                    <a:pt x="691897" y="651227"/>
                    <a:pt x="597927" y="699622"/>
                  </a:cubicBezTo>
                  <a:cubicBezTo>
                    <a:pt x="590190" y="703612"/>
                    <a:pt x="582493" y="707601"/>
                    <a:pt x="574877" y="711792"/>
                  </a:cubicBezTo>
                  <a:cubicBezTo>
                    <a:pt x="527287" y="735123"/>
                    <a:pt x="477683" y="752692"/>
                    <a:pt x="426225" y="765305"/>
                  </a:cubicBezTo>
                  <a:cubicBezTo>
                    <a:pt x="410308" y="769214"/>
                    <a:pt x="394834" y="769133"/>
                    <a:pt x="379280" y="764016"/>
                  </a:cubicBezTo>
                  <a:cubicBezTo>
                    <a:pt x="352523" y="755231"/>
                    <a:pt x="324920" y="748985"/>
                    <a:pt x="298970" y="737743"/>
                  </a:cubicBezTo>
                  <a:cubicBezTo>
                    <a:pt x="197947" y="698776"/>
                    <a:pt x="114051" y="638936"/>
                    <a:pt x="61787" y="541299"/>
                  </a:cubicBezTo>
                  <a:cubicBezTo>
                    <a:pt x="46515" y="512648"/>
                    <a:pt x="31363" y="483635"/>
                    <a:pt x="27454" y="450512"/>
                  </a:cubicBezTo>
                  <a:close/>
                </a:path>
              </a:pathLst>
            </a:custGeom>
            <a:solidFill>
              <a:srgbClr val="FDCCA2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860B618-15A6-48A1-A207-C29E2E620CE5}"/>
                </a:ext>
              </a:extLst>
            </p:cNvPr>
            <p:cNvSpPr/>
            <p:nvPr/>
          </p:nvSpPr>
          <p:spPr>
            <a:xfrm>
              <a:off x="10415371" y="4741612"/>
              <a:ext cx="844701" cy="780324"/>
            </a:xfrm>
            <a:custGeom>
              <a:avLst/>
              <a:gdLst>
                <a:gd name="connsiteX0" fmla="*/ 549787 w 844701"/>
                <a:gd name="connsiteY0" fmla="*/ 713691 h 780324"/>
                <a:gd name="connsiteX1" fmla="*/ 462505 w 844701"/>
                <a:gd name="connsiteY1" fmla="*/ 778850 h 780324"/>
                <a:gd name="connsiteX2" fmla="*/ 350684 w 844701"/>
                <a:gd name="connsiteY2" fmla="*/ 777440 h 780324"/>
                <a:gd name="connsiteX3" fmla="*/ 198848 w 844701"/>
                <a:gd name="connsiteY3" fmla="*/ 778367 h 780324"/>
                <a:gd name="connsiteX4" fmla="*/ 156215 w 844701"/>
                <a:gd name="connsiteY4" fmla="*/ 744196 h 780324"/>
                <a:gd name="connsiteX5" fmla="*/ 126597 w 844701"/>
                <a:gd name="connsiteY5" fmla="*/ 718970 h 780324"/>
                <a:gd name="connsiteX6" fmla="*/ 101976 w 844701"/>
                <a:gd name="connsiteY6" fmla="*/ 665618 h 780324"/>
                <a:gd name="connsiteX7" fmla="*/ 79974 w 844701"/>
                <a:gd name="connsiteY7" fmla="*/ 590668 h 780324"/>
                <a:gd name="connsiteX8" fmla="*/ 26502 w 844701"/>
                <a:gd name="connsiteY8" fmla="*/ 506126 h 780324"/>
                <a:gd name="connsiteX9" fmla="*/ 1760 w 844701"/>
                <a:gd name="connsiteY9" fmla="*/ 457247 h 780324"/>
                <a:gd name="connsiteX10" fmla="*/ 1357 w 844701"/>
                <a:gd name="connsiteY10" fmla="*/ 449671 h 780324"/>
                <a:gd name="connsiteX11" fmla="*/ 56925 w 844701"/>
                <a:gd name="connsiteY11" fmla="*/ 306580 h 780324"/>
                <a:gd name="connsiteX12" fmla="*/ 77396 w 844701"/>
                <a:gd name="connsiteY12" fmla="*/ 275028 h 780324"/>
                <a:gd name="connsiteX13" fmla="*/ 133044 w 844701"/>
                <a:gd name="connsiteY13" fmla="*/ 212932 h 780324"/>
                <a:gd name="connsiteX14" fmla="*/ 155489 w 844701"/>
                <a:gd name="connsiteY14" fmla="*/ 234409 h 780324"/>
                <a:gd name="connsiteX15" fmla="*/ 247244 w 844701"/>
                <a:gd name="connsiteY15" fmla="*/ 314357 h 780324"/>
                <a:gd name="connsiteX16" fmla="*/ 241884 w 844701"/>
                <a:gd name="connsiteY16" fmla="*/ 263302 h 780324"/>
                <a:gd name="connsiteX17" fmla="*/ 240514 w 844701"/>
                <a:gd name="connsiteY17" fmla="*/ 226552 h 780324"/>
                <a:gd name="connsiteX18" fmla="*/ 247365 w 844701"/>
                <a:gd name="connsiteY18" fmla="*/ 214221 h 780324"/>
                <a:gd name="connsiteX19" fmla="*/ 259655 w 844701"/>
                <a:gd name="connsiteY19" fmla="*/ 221515 h 780324"/>
                <a:gd name="connsiteX20" fmla="*/ 297614 w 844701"/>
                <a:gd name="connsiteY20" fmla="*/ 268742 h 780324"/>
                <a:gd name="connsiteX21" fmla="*/ 336097 w 844701"/>
                <a:gd name="connsiteY21" fmla="*/ 286109 h 780324"/>
                <a:gd name="connsiteX22" fmla="*/ 339038 w 844701"/>
                <a:gd name="connsiteY22" fmla="*/ 248433 h 780324"/>
                <a:gd name="connsiteX23" fmla="*/ 332671 w 844701"/>
                <a:gd name="connsiteY23" fmla="*/ 207693 h 780324"/>
                <a:gd name="connsiteX24" fmla="*/ 338232 w 844701"/>
                <a:gd name="connsiteY24" fmla="*/ 192622 h 780324"/>
                <a:gd name="connsiteX25" fmla="*/ 350361 w 844701"/>
                <a:gd name="connsiteY25" fmla="*/ 199876 h 780324"/>
                <a:gd name="connsiteX26" fmla="*/ 371557 w 844701"/>
                <a:gd name="connsiteY26" fmla="*/ 224497 h 780324"/>
                <a:gd name="connsiteX27" fmla="*/ 391222 w 844701"/>
                <a:gd name="connsiteY27" fmla="*/ 217646 h 780324"/>
                <a:gd name="connsiteX28" fmla="*/ 417736 w 844701"/>
                <a:gd name="connsiteY28" fmla="*/ 105905 h 780324"/>
                <a:gd name="connsiteX29" fmla="*/ 411531 w 844701"/>
                <a:gd name="connsiteY29" fmla="*/ 21565 h 780324"/>
                <a:gd name="connsiteX30" fmla="*/ 410241 w 844701"/>
                <a:gd name="connsiteY30" fmla="*/ 9114 h 780324"/>
                <a:gd name="connsiteX31" fmla="*/ 435709 w 844701"/>
                <a:gd name="connsiteY31" fmla="*/ 249 h 780324"/>
                <a:gd name="connsiteX32" fmla="*/ 553051 w 844701"/>
                <a:gd name="connsiteY32" fmla="*/ 7 h 780324"/>
                <a:gd name="connsiteX33" fmla="*/ 576423 w 844701"/>
                <a:gd name="connsiteY33" fmla="*/ 11854 h 780324"/>
                <a:gd name="connsiteX34" fmla="*/ 646296 w 844701"/>
                <a:gd name="connsiteY34" fmla="*/ 100385 h 780324"/>
                <a:gd name="connsiteX35" fmla="*/ 705894 w 844701"/>
                <a:gd name="connsiteY35" fmla="*/ 148337 h 780324"/>
                <a:gd name="connsiteX36" fmla="*/ 728984 w 844701"/>
                <a:gd name="connsiteY36" fmla="*/ 174207 h 780324"/>
                <a:gd name="connsiteX37" fmla="*/ 808004 w 844701"/>
                <a:gd name="connsiteY37" fmla="*/ 349374 h 780324"/>
                <a:gd name="connsiteX38" fmla="*/ 834761 w 844701"/>
                <a:gd name="connsiteY38" fmla="*/ 385883 h 780324"/>
                <a:gd name="connsiteX39" fmla="*/ 838186 w 844701"/>
                <a:gd name="connsiteY39" fmla="*/ 419409 h 780324"/>
                <a:gd name="connsiteX40" fmla="*/ 778024 w 844701"/>
                <a:gd name="connsiteY40" fmla="*/ 478241 h 780324"/>
                <a:gd name="connsiteX41" fmla="*/ 663543 w 844701"/>
                <a:gd name="connsiteY41" fmla="*/ 603038 h 780324"/>
                <a:gd name="connsiteX42" fmla="*/ 631669 w 844701"/>
                <a:gd name="connsiteY42" fmla="*/ 649459 h 780324"/>
                <a:gd name="connsiteX43" fmla="*/ 549787 w 844701"/>
                <a:gd name="connsiteY43" fmla="*/ 713691 h 78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44701" h="780324">
                  <a:moveTo>
                    <a:pt x="549787" y="713691"/>
                  </a:moveTo>
                  <a:cubicBezTo>
                    <a:pt x="520693" y="735411"/>
                    <a:pt x="491599" y="757131"/>
                    <a:pt x="462505" y="778850"/>
                  </a:cubicBezTo>
                  <a:cubicBezTo>
                    <a:pt x="425312" y="772081"/>
                    <a:pt x="387877" y="774216"/>
                    <a:pt x="350684" y="777440"/>
                  </a:cubicBezTo>
                  <a:cubicBezTo>
                    <a:pt x="300032" y="781832"/>
                    <a:pt x="249299" y="780422"/>
                    <a:pt x="198848" y="778367"/>
                  </a:cubicBezTo>
                  <a:cubicBezTo>
                    <a:pt x="181360" y="777641"/>
                    <a:pt x="171608" y="754753"/>
                    <a:pt x="156215" y="744196"/>
                  </a:cubicBezTo>
                  <a:cubicBezTo>
                    <a:pt x="145657" y="736983"/>
                    <a:pt x="137396" y="726506"/>
                    <a:pt x="126597" y="718970"/>
                  </a:cubicBezTo>
                  <a:cubicBezTo>
                    <a:pt x="108424" y="706237"/>
                    <a:pt x="96496" y="689353"/>
                    <a:pt x="101976" y="665618"/>
                  </a:cubicBezTo>
                  <a:cubicBezTo>
                    <a:pt x="108746" y="636283"/>
                    <a:pt x="93514" y="613556"/>
                    <a:pt x="79974" y="590668"/>
                  </a:cubicBezTo>
                  <a:cubicBezTo>
                    <a:pt x="63010" y="561977"/>
                    <a:pt x="44836" y="533931"/>
                    <a:pt x="26502" y="506126"/>
                  </a:cubicBezTo>
                  <a:cubicBezTo>
                    <a:pt x="16347" y="490693"/>
                    <a:pt x="16025" y="470464"/>
                    <a:pt x="1760" y="457247"/>
                  </a:cubicBezTo>
                  <a:cubicBezTo>
                    <a:pt x="-577" y="455071"/>
                    <a:pt x="-457" y="452694"/>
                    <a:pt x="1357" y="449671"/>
                  </a:cubicBezTo>
                  <a:cubicBezTo>
                    <a:pt x="28275" y="405225"/>
                    <a:pt x="44715" y="356749"/>
                    <a:pt x="56925" y="306580"/>
                  </a:cubicBezTo>
                  <a:cubicBezTo>
                    <a:pt x="59988" y="293967"/>
                    <a:pt x="68651" y="284457"/>
                    <a:pt x="77396" y="275028"/>
                  </a:cubicBezTo>
                  <a:cubicBezTo>
                    <a:pt x="96254" y="254638"/>
                    <a:pt x="114549" y="233644"/>
                    <a:pt x="133044" y="212932"/>
                  </a:cubicBezTo>
                  <a:cubicBezTo>
                    <a:pt x="146221" y="214100"/>
                    <a:pt x="149566" y="225907"/>
                    <a:pt x="155489" y="234409"/>
                  </a:cubicBezTo>
                  <a:cubicBezTo>
                    <a:pt x="179989" y="269669"/>
                    <a:pt x="211944" y="298158"/>
                    <a:pt x="247244" y="314357"/>
                  </a:cubicBezTo>
                  <a:cubicBezTo>
                    <a:pt x="247365" y="296587"/>
                    <a:pt x="244060" y="279944"/>
                    <a:pt x="241884" y="263302"/>
                  </a:cubicBezTo>
                  <a:cubicBezTo>
                    <a:pt x="240272" y="251052"/>
                    <a:pt x="239184" y="238842"/>
                    <a:pt x="240514" y="226552"/>
                  </a:cubicBezTo>
                  <a:cubicBezTo>
                    <a:pt x="241038" y="221636"/>
                    <a:pt x="241401" y="215672"/>
                    <a:pt x="247365" y="214221"/>
                  </a:cubicBezTo>
                  <a:cubicBezTo>
                    <a:pt x="253127" y="212811"/>
                    <a:pt x="256754" y="217525"/>
                    <a:pt x="259655" y="221515"/>
                  </a:cubicBezTo>
                  <a:cubicBezTo>
                    <a:pt x="271542" y="237875"/>
                    <a:pt x="282059" y="255363"/>
                    <a:pt x="297614" y="268742"/>
                  </a:cubicBezTo>
                  <a:cubicBezTo>
                    <a:pt x="308856" y="278413"/>
                    <a:pt x="319978" y="294612"/>
                    <a:pt x="336097" y="286109"/>
                  </a:cubicBezTo>
                  <a:cubicBezTo>
                    <a:pt x="351530" y="277929"/>
                    <a:pt x="340731" y="261206"/>
                    <a:pt x="339038" y="248433"/>
                  </a:cubicBezTo>
                  <a:cubicBezTo>
                    <a:pt x="337225" y="234853"/>
                    <a:pt x="334525" y="221313"/>
                    <a:pt x="332671" y="207693"/>
                  </a:cubicBezTo>
                  <a:cubicBezTo>
                    <a:pt x="331906" y="201971"/>
                    <a:pt x="331865" y="195000"/>
                    <a:pt x="338232" y="192622"/>
                  </a:cubicBezTo>
                  <a:cubicBezTo>
                    <a:pt x="343592" y="190648"/>
                    <a:pt x="347057" y="196249"/>
                    <a:pt x="350361" y="199876"/>
                  </a:cubicBezTo>
                  <a:cubicBezTo>
                    <a:pt x="357655" y="207895"/>
                    <a:pt x="362974" y="217606"/>
                    <a:pt x="371557" y="224497"/>
                  </a:cubicBezTo>
                  <a:cubicBezTo>
                    <a:pt x="381631" y="232556"/>
                    <a:pt x="390134" y="231186"/>
                    <a:pt x="391222" y="217646"/>
                  </a:cubicBezTo>
                  <a:cubicBezTo>
                    <a:pt x="394405" y="178962"/>
                    <a:pt x="408912" y="143139"/>
                    <a:pt x="417736" y="105905"/>
                  </a:cubicBezTo>
                  <a:cubicBezTo>
                    <a:pt x="424547" y="77214"/>
                    <a:pt x="427045" y="48725"/>
                    <a:pt x="411531" y="21565"/>
                  </a:cubicBezTo>
                  <a:cubicBezTo>
                    <a:pt x="409395" y="17818"/>
                    <a:pt x="408146" y="13506"/>
                    <a:pt x="410241" y="9114"/>
                  </a:cubicBezTo>
                  <a:cubicBezTo>
                    <a:pt x="417172" y="1619"/>
                    <a:pt x="425876" y="168"/>
                    <a:pt x="435709" y="249"/>
                  </a:cubicBezTo>
                  <a:cubicBezTo>
                    <a:pt x="474836" y="531"/>
                    <a:pt x="513964" y="773"/>
                    <a:pt x="553051" y="7"/>
                  </a:cubicBezTo>
                  <a:cubicBezTo>
                    <a:pt x="563850" y="-194"/>
                    <a:pt x="570217" y="3956"/>
                    <a:pt x="576423" y="11854"/>
                  </a:cubicBezTo>
                  <a:cubicBezTo>
                    <a:pt x="599593" y="41472"/>
                    <a:pt x="624375" y="69881"/>
                    <a:pt x="646296" y="100385"/>
                  </a:cubicBezTo>
                  <a:cubicBezTo>
                    <a:pt x="662052" y="122346"/>
                    <a:pt x="681394" y="138505"/>
                    <a:pt x="705894" y="148337"/>
                  </a:cubicBezTo>
                  <a:cubicBezTo>
                    <a:pt x="718507" y="153414"/>
                    <a:pt x="724350" y="162199"/>
                    <a:pt x="728984" y="174207"/>
                  </a:cubicBezTo>
                  <a:cubicBezTo>
                    <a:pt x="752154" y="234007"/>
                    <a:pt x="776775" y="293202"/>
                    <a:pt x="808004" y="349374"/>
                  </a:cubicBezTo>
                  <a:cubicBezTo>
                    <a:pt x="815379" y="362632"/>
                    <a:pt x="822672" y="376494"/>
                    <a:pt x="834761" y="385883"/>
                  </a:cubicBezTo>
                  <a:cubicBezTo>
                    <a:pt x="848502" y="396601"/>
                    <a:pt x="846366" y="406877"/>
                    <a:pt x="838186" y="419409"/>
                  </a:cubicBezTo>
                  <a:cubicBezTo>
                    <a:pt x="822390" y="443506"/>
                    <a:pt x="801678" y="463533"/>
                    <a:pt x="778024" y="478241"/>
                  </a:cubicBezTo>
                  <a:cubicBezTo>
                    <a:pt x="727815" y="509430"/>
                    <a:pt x="695538" y="555811"/>
                    <a:pt x="663543" y="603038"/>
                  </a:cubicBezTo>
                  <a:cubicBezTo>
                    <a:pt x="653025" y="618593"/>
                    <a:pt x="642307" y="633986"/>
                    <a:pt x="631669" y="649459"/>
                  </a:cubicBezTo>
                  <a:cubicBezTo>
                    <a:pt x="609425" y="677425"/>
                    <a:pt x="581016" y="697372"/>
                    <a:pt x="549787" y="7136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077499-D7CE-42AF-9961-0BF08FC42485}"/>
                </a:ext>
              </a:extLst>
            </p:cNvPr>
            <p:cNvSpPr/>
            <p:nvPr/>
          </p:nvSpPr>
          <p:spPr>
            <a:xfrm>
              <a:off x="10504419" y="4707730"/>
              <a:ext cx="340027" cy="358998"/>
            </a:xfrm>
            <a:custGeom>
              <a:avLst/>
              <a:gdLst>
                <a:gd name="connsiteX0" fmla="*/ 321073 w 340027"/>
                <a:gd name="connsiteY0" fmla="*/ 42956 h 358998"/>
                <a:gd name="connsiteX1" fmla="*/ 329575 w 340027"/>
                <a:gd name="connsiteY1" fmla="*/ 159089 h 358998"/>
                <a:gd name="connsiteX2" fmla="*/ 308299 w 340027"/>
                <a:gd name="connsiteY2" fmla="*/ 256163 h 358998"/>
                <a:gd name="connsiteX3" fmla="*/ 283154 w 340027"/>
                <a:gd name="connsiteY3" fmla="*/ 266277 h 358998"/>
                <a:gd name="connsiteX4" fmla="*/ 246404 w 340027"/>
                <a:gd name="connsiteY4" fmla="*/ 226021 h 358998"/>
                <a:gd name="connsiteX5" fmla="*/ 258694 w 340027"/>
                <a:gd name="connsiteY5" fmla="*/ 296902 h 358998"/>
                <a:gd name="connsiteX6" fmla="*/ 251441 w 340027"/>
                <a:gd name="connsiteY6" fmla="*/ 328454 h 358998"/>
                <a:gd name="connsiteX7" fmla="*/ 221501 w 340027"/>
                <a:gd name="connsiteY7" fmla="*/ 321523 h 358998"/>
                <a:gd name="connsiteX8" fmla="*/ 173186 w 340027"/>
                <a:gd name="connsiteY8" fmla="*/ 269218 h 358998"/>
                <a:gd name="connsiteX9" fmla="*/ 158075 w 340027"/>
                <a:gd name="connsiteY9" fmla="*/ 245806 h 358998"/>
                <a:gd name="connsiteX10" fmla="*/ 165731 w 340027"/>
                <a:gd name="connsiteY10" fmla="*/ 358998 h 358998"/>
                <a:gd name="connsiteX11" fmla="*/ 69262 w 340027"/>
                <a:gd name="connsiteY11" fmla="*/ 282033 h 358998"/>
                <a:gd name="connsiteX12" fmla="*/ 43996 w 340027"/>
                <a:gd name="connsiteY12" fmla="*/ 246854 h 358998"/>
                <a:gd name="connsiteX13" fmla="*/ 1444 w 340027"/>
                <a:gd name="connsiteY13" fmla="*/ 133622 h 358998"/>
                <a:gd name="connsiteX14" fmla="*/ 16192 w 340027"/>
                <a:gd name="connsiteY14" fmla="*/ 106704 h 358998"/>
                <a:gd name="connsiteX15" fmla="*/ 84051 w 340027"/>
                <a:gd name="connsiteY15" fmla="*/ 73823 h 358998"/>
                <a:gd name="connsiteX16" fmla="*/ 115240 w 340027"/>
                <a:gd name="connsiteY16" fmla="*/ 33164 h 358998"/>
                <a:gd name="connsiteX17" fmla="*/ 158034 w 340027"/>
                <a:gd name="connsiteY17" fmla="*/ 4030 h 358998"/>
                <a:gd name="connsiteX18" fmla="*/ 198774 w 340027"/>
                <a:gd name="connsiteY18" fmla="*/ 7656 h 358998"/>
                <a:gd name="connsiteX19" fmla="*/ 216585 w 340027"/>
                <a:gd name="connsiteY19" fmla="*/ 0 h 358998"/>
                <a:gd name="connsiteX20" fmla="*/ 227706 w 340027"/>
                <a:gd name="connsiteY20" fmla="*/ 12049 h 358998"/>
                <a:gd name="connsiteX21" fmla="*/ 321073 w 340027"/>
                <a:gd name="connsiteY21" fmla="*/ 42956 h 35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0027" h="358998">
                  <a:moveTo>
                    <a:pt x="321073" y="42956"/>
                  </a:moveTo>
                  <a:cubicBezTo>
                    <a:pt x="348958" y="79827"/>
                    <a:pt x="340898" y="119559"/>
                    <a:pt x="329575" y="159089"/>
                  </a:cubicBezTo>
                  <a:cubicBezTo>
                    <a:pt x="320388" y="191044"/>
                    <a:pt x="309467" y="222314"/>
                    <a:pt x="308299" y="256163"/>
                  </a:cubicBezTo>
                  <a:cubicBezTo>
                    <a:pt x="307735" y="272885"/>
                    <a:pt x="295847" y="277560"/>
                    <a:pt x="283154" y="266277"/>
                  </a:cubicBezTo>
                  <a:cubicBezTo>
                    <a:pt x="270904" y="255437"/>
                    <a:pt x="260870" y="242099"/>
                    <a:pt x="246404" y="226021"/>
                  </a:cubicBezTo>
                  <a:cubicBezTo>
                    <a:pt x="250998" y="252536"/>
                    <a:pt x="254866" y="274699"/>
                    <a:pt x="258694" y="296902"/>
                  </a:cubicBezTo>
                  <a:cubicBezTo>
                    <a:pt x="260709" y="308507"/>
                    <a:pt x="263328" y="321120"/>
                    <a:pt x="251441" y="328454"/>
                  </a:cubicBezTo>
                  <a:cubicBezTo>
                    <a:pt x="240480" y="335224"/>
                    <a:pt x="230165" y="327728"/>
                    <a:pt x="221501" y="321523"/>
                  </a:cubicBezTo>
                  <a:cubicBezTo>
                    <a:pt x="201917" y="307459"/>
                    <a:pt x="185960" y="289729"/>
                    <a:pt x="173186" y="269218"/>
                  </a:cubicBezTo>
                  <a:cubicBezTo>
                    <a:pt x="169116" y="262691"/>
                    <a:pt x="164845" y="256283"/>
                    <a:pt x="158075" y="245806"/>
                  </a:cubicBezTo>
                  <a:cubicBezTo>
                    <a:pt x="152433" y="286385"/>
                    <a:pt x="164562" y="321160"/>
                    <a:pt x="165731" y="358998"/>
                  </a:cubicBezTo>
                  <a:cubicBezTo>
                    <a:pt x="124629" y="341993"/>
                    <a:pt x="94931" y="314471"/>
                    <a:pt x="69262" y="282033"/>
                  </a:cubicBezTo>
                  <a:cubicBezTo>
                    <a:pt x="60316" y="270709"/>
                    <a:pt x="52378" y="258580"/>
                    <a:pt x="43996" y="246854"/>
                  </a:cubicBezTo>
                  <a:cubicBezTo>
                    <a:pt x="26629" y="210306"/>
                    <a:pt x="10913" y="173233"/>
                    <a:pt x="1444" y="133622"/>
                  </a:cubicBezTo>
                  <a:cubicBezTo>
                    <a:pt x="-2062" y="118994"/>
                    <a:pt x="74" y="111056"/>
                    <a:pt x="16192" y="106704"/>
                  </a:cubicBezTo>
                  <a:cubicBezTo>
                    <a:pt x="40652" y="100136"/>
                    <a:pt x="63782" y="89417"/>
                    <a:pt x="84051" y="73823"/>
                  </a:cubicBezTo>
                  <a:cubicBezTo>
                    <a:pt x="97913" y="63184"/>
                    <a:pt x="109760" y="50531"/>
                    <a:pt x="115240" y="33164"/>
                  </a:cubicBezTo>
                  <a:cubicBezTo>
                    <a:pt x="121849" y="12250"/>
                    <a:pt x="136919" y="3546"/>
                    <a:pt x="158034" y="4030"/>
                  </a:cubicBezTo>
                  <a:cubicBezTo>
                    <a:pt x="171695" y="4352"/>
                    <a:pt x="185557" y="2216"/>
                    <a:pt x="198774" y="7656"/>
                  </a:cubicBezTo>
                  <a:cubicBezTo>
                    <a:pt x="207317" y="11162"/>
                    <a:pt x="212192" y="6085"/>
                    <a:pt x="216585" y="0"/>
                  </a:cubicBezTo>
                  <a:cubicBezTo>
                    <a:pt x="216464" y="7535"/>
                    <a:pt x="219285" y="11767"/>
                    <a:pt x="227706" y="12049"/>
                  </a:cubicBezTo>
                  <a:cubicBezTo>
                    <a:pt x="261757" y="13096"/>
                    <a:pt x="292664" y="24299"/>
                    <a:pt x="321073" y="42956"/>
                  </a:cubicBezTo>
                  <a:close/>
                </a:path>
              </a:pathLst>
            </a:custGeom>
            <a:solidFill>
              <a:srgbClr val="FDC287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79F780B-C40A-47AC-AB80-2B4E43D5AD61}"/>
                </a:ext>
              </a:extLst>
            </p:cNvPr>
            <p:cNvSpPr/>
            <p:nvPr/>
          </p:nvSpPr>
          <p:spPr>
            <a:xfrm>
              <a:off x="11922876" y="6204851"/>
              <a:ext cx="67218" cy="379428"/>
            </a:xfrm>
            <a:custGeom>
              <a:avLst/>
              <a:gdLst>
                <a:gd name="connsiteX0" fmla="*/ 8744 w 67218"/>
                <a:gd name="connsiteY0" fmla="*/ 379428 h 379428"/>
                <a:gd name="connsiteX1" fmla="*/ 0 w 67218"/>
                <a:gd name="connsiteY1" fmla="*/ 364519 h 379428"/>
                <a:gd name="connsiteX2" fmla="*/ 282 w 67218"/>
                <a:gd name="connsiteY2" fmla="*/ 7777 h 379428"/>
                <a:gd name="connsiteX3" fmla="*/ 3345 w 67218"/>
                <a:gd name="connsiteY3" fmla="*/ 0 h 379428"/>
                <a:gd name="connsiteX4" fmla="*/ 50572 w 67218"/>
                <a:gd name="connsiteY4" fmla="*/ 77691 h 379428"/>
                <a:gd name="connsiteX5" fmla="*/ 59195 w 67218"/>
                <a:gd name="connsiteY5" fmla="*/ 312819 h 379428"/>
                <a:gd name="connsiteX6" fmla="*/ 8744 w 67218"/>
                <a:gd name="connsiteY6" fmla="*/ 379428 h 37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18" h="379428">
                  <a:moveTo>
                    <a:pt x="8744" y="379428"/>
                  </a:moveTo>
                  <a:cubicBezTo>
                    <a:pt x="81" y="377816"/>
                    <a:pt x="0" y="371369"/>
                    <a:pt x="0" y="364519"/>
                  </a:cubicBezTo>
                  <a:cubicBezTo>
                    <a:pt x="81" y="245605"/>
                    <a:pt x="81" y="126691"/>
                    <a:pt x="282" y="7777"/>
                  </a:cubicBezTo>
                  <a:cubicBezTo>
                    <a:pt x="282" y="5198"/>
                    <a:pt x="2297" y="2579"/>
                    <a:pt x="3345" y="0"/>
                  </a:cubicBezTo>
                  <a:cubicBezTo>
                    <a:pt x="32801" y="17529"/>
                    <a:pt x="42915" y="47590"/>
                    <a:pt x="50572" y="77691"/>
                  </a:cubicBezTo>
                  <a:cubicBezTo>
                    <a:pt x="70276" y="155261"/>
                    <a:pt x="71606" y="234000"/>
                    <a:pt x="59195" y="312819"/>
                  </a:cubicBezTo>
                  <a:cubicBezTo>
                    <a:pt x="54400" y="343081"/>
                    <a:pt x="43036" y="370523"/>
                    <a:pt x="8744" y="379428"/>
                  </a:cubicBezTo>
                  <a:close/>
                </a:path>
              </a:pathLst>
            </a:custGeom>
            <a:solidFill>
              <a:srgbClr val="C2982E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46460E7-E540-4BFF-BC11-D53768B9B419}"/>
                </a:ext>
              </a:extLst>
            </p:cNvPr>
            <p:cNvSpPr/>
            <p:nvPr/>
          </p:nvSpPr>
          <p:spPr>
            <a:xfrm>
              <a:off x="11381498" y="5394246"/>
              <a:ext cx="348521" cy="62060"/>
            </a:xfrm>
            <a:custGeom>
              <a:avLst/>
              <a:gdLst>
                <a:gd name="connsiteX0" fmla="*/ 348521 w 348521"/>
                <a:gd name="connsiteY0" fmla="*/ 61541 h 62060"/>
                <a:gd name="connsiteX1" fmla="*/ 13862 w 348521"/>
                <a:gd name="connsiteY1" fmla="*/ 61985 h 62060"/>
                <a:gd name="connsiteX2" fmla="*/ 0 w 348521"/>
                <a:gd name="connsiteY2" fmla="*/ 57995 h 62060"/>
                <a:gd name="connsiteX3" fmla="*/ 114844 w 348521"/>
                <a:gd name="connsiteY3" fmla="*/ 855 h 62060"/>
                <a:gd name="connsiteX4" fmla="*/ 344371 w 348521"/>
                <a:gd name="connsiteY4" fmla="*/ 5852 h 62060"/>
                <a:gd name="connsiteX5" fmla="*/ 348521 w 348521"/>
                <a:gd name="connsiteY5" fmla="*/ 61541 h 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521" h="62060">
                  <a:moveTo>
                    <a:pt x="348521" y="61541"/>
                  </a:moveTo>
                  <a:cubicBezTo>
                    <a:pt x="236981" y="61703"/>
                    <a:pt x="125401" y="61864"/>
                    <a:pt x="13862" y="61985"/>
                  </a:cubicBezTo>
                  <a:cubicBezTo>
                    <a:pt x="8946" y="61985"/>
                    <a:pt x="3546" y="62952"/>
                    <a:pt x="0" y="57995"/>
                  </a:cubicBezTo>
                  <a:cubicBezTo>
                    <a:pt x="23130" y="8310"/>
                    <a:pt x="61572" y="-3577"/>
                    <a:pt x="114844" y="855"/>
                  </a:cubicBezTo>
                  <a:cubicBezTo>
                    <a:pt x="190963" y="7182"/>
                    <a:pt x="267808" y="4603"/>
                    <a:pt x="344371" y="5852"/>
                  </a:cubicBezTo>
                  <a:cubicBezTo>
                    <a:pt x="345781" y="24429"/>
                    <a:pt x="347151" y="42965"/>
                    <a:pt x="348521" y="6154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7ABAD0D-A21F-432C-B66D-2F69B6545120}"/>
                </a:ext>
              </a:extLst>
            </p:cNvPr>
            <p:cNvSpPr/>
            <p:nvPr/>
          </p:nvSpPr>
          <p:spPr>
            <a:xfrm>
              <a:off x="10959629" y="5424339"/>
              <a:ext cx="360174" cy="276691"/>
            </a:xfrm>
            <a:custGeom>
              <a:avLst/>
              <a:gdLst>
                <a:gd name="connsiteX0" fmla="*/ 360175 w 360174"/>
                <a:gd name="connsiteY0" fmla="*/ 92859 h 276691"/>
                <a:gd name="connsiteX1" fmla="*/ 333176 w 360174"/>
                <a:gd name="connsiteY1" fmla="*/ 170993 h 276691"/>
                <a:gd name="connsiteX2" fmla="*/ 285103 w 360174"/>
                <a:gd name="connsiteY2" fmla="*/ 210846 h 276691"/>
                <a:gd name="connsiteX3" fmla="*/ 240818 w 360174"/>
                <a:gd name="connsiteY3" fmla="*/ 259605 h 276691"/>
                <a:gd name="connsiteX4" fmla="*/ 217043 w 360174"/>
                <a:gd name="connsiteY4" fmla="*/ 275521 h 276691"/>
                <a:gd name="connsiteX5" fmla="*/ 190971 w 360174"/>
                <a:gd name="connsiteY5" fmla="*/ 275723 h 276691"/>
                <a:gd name="connsiteX6" fmla="*/ 164900 w 360174"/>
                <a:gd name="connsiteY6" fmla="*/ 244775 h 276691"/>
                <a:gd name="connsiteX7" fmla="*/ 146968 w 360174"/>
                <a:gd name="connsiteY7" fmla="*/ 274957 h 276691"/>
                <a:gd name="connsiteX8" fmla="*/ 114409 w 360174"/>
                <a:gd name="connsiteY8" fmla="*/ 275521 h 276691"/>
                <a:gd name="connsiteX9" fmla="*/ 66376 w 360174"/>
                <a:gd name="connsiteY9" fmla="*/ 226562 h 276691"/>
                <a:gd name="connsiteX10" fmla="*/ 65086 w 360174"/>
                <a:gd name="connsiteY10" fmla="*/ 218946 h 276691"/>
                <a:gd name="connsiteX11" fmla="*/ 30552 w 360174"/>
                <a:gd name="connsiteY11" fmla="*/ 267301 h 276691"/>
                <a:gd name="connsiteX12" fmla="*/ 3796 w 360174"/>
                <a:gd name="connsiteY12" fmla="*/ 274836 h 276691"/>
                <a:gd name="connsiteX13" fmla="*/ 3876 w 360174"/>
                <a:gd name="connsiteY13" fmla="*/ 255655 h 276691"/>
                <a:gd name="connsiteX14" fmla="*/ 69156 w 360174"/>
                <a:gd name="connsiteY14" fmla="*/ 90522 h 276691"/>
                <a:gd name="connsiteX15" fmla="*/ 117068 w 360174"/>
                <a:gd name="connsiteY15" fmla="*/ 32213 h 276691"/>
                <a:gd name="connsiteX16" fmla="*/ 191938 w 360174"/>
                <a:gd name="connsiteY16" fmla="*/ 621 h 276691"/>
                <a:gd name="connsiteX17" fmla="*/ 205438 w 360174"/>
                <a:gd name="connsiteY17" fmla="*/ 14201 h 276691"/>
                <a:gd name="connsiteX18" fmla="*/ 360175 w 360174"/>
                <a:gd name="connsiteY18" fmla="*/ 92859 h 27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0174" h="276691">
                  <a:moveTo>
                    <a:pt x="360175" y="92859"/>
                  </a:moveTo>
                  <a:cubicBezTo>
                    <a:pt x="359570" y="121792"/>
                    <a:pt x="349456" y="147460"/>
                    <a:pt x="333176" y="170993"/>
                  </a:cubicBezTo>
                  <a:cubicBezTo>
                    <a:pt x="319234" y="186789"/>
                    <a:pt x="304687" y="202424"/>
                    <a:pt x="285103" y="210846"/>
                  </a:cubicBezTo>
                  <a:cubicBezTo>
                    <a:pt x="262497" y="220598"/>
                    <a:pt x="247023" y="235588"/>
                    <a:pt x="240818" y="259605"/>
                  </a:cubicBezTo>
                  <a:cubicBezTo>
                    <a:pt x="237634" y="272016"/>
                    <a:pt x="230099" y="277133"/>
                    <a:pt x="217043" y="275521"/>
                  </a:cubicBezTo>
                  <a:cubicBezTo>
                    <a:pt x="208500" y="274474"/>
                    <a:pt x="199595" y="274756"/>
                    <a:pt x="190971" y="275723"/>
                  </a:cubicBezTo>
                  <a:cubicBezTo>
                    <a:pt x="171105" y="277899"/>
                    <a:pt x="155511" y="276207"/>
                    <a:pt x="164900" y="244775"/>
                  </a:cubicBezTo>
                  <a:cubicBezTo>
                    <a:pt x="153577" y="256099"/>
                    <a:pt x="159984" y="272459"/>
                    <a:pt x="146968" y="274957"/>
                  </a:cubicBezTo>
                  <a:cubicBezTo>
                    <a:pt x="136451" y="276972"/>
                    <a:pt x="125289" y="275521"/>
                    <a:pt x="114409" y="275521"/>
                  </a:cubicBezTo>
                  <a:cubicBezTo>
                    <a:pt x="65086" y="275562"/>
                    <a:pt x="65086" y="275562"/>
                    <a:pt x="66376" y="226562"/>
                  </a:cubicBezTo>
                  <a:cubicBezTo>
                    <a:pt x="66416" y="224748"/>
                    <a:pt x="65771" y="222895"/>
                    <a:pt x="65086" y="218946"/>
                  </a:cubicBezTo>
                  <a:cubicBezTo>
                    <a:pt x="52715" y="236112"/>
                    <a:pt x="40747" y="251142"/>
                    <a:pt x="30552" y="267301"/>
                  </a:cubicBezTo>
                  <a:cubicBezTo>
                    <a:pt x="23340" y="278745"/>
                    <a:pt x="11895" y="277617"/>
                    <a:pt x="3796" y="274836"/>
                  </a:cubicBezTo>
                  <a:cubicBezTo>
                    <a:pt x="-3739" y="272217"/>
                    <a:pt x="1942" y="262224"/>
                    <a:pt x="3876" y="255655"/>
                  </a:cubicBezTo>
                  <a:cubicBezTo>
                    <a:pt x="20599" y="198636"/>
                    <a:pt x="42883" y="143793"/>
                    <a:pt x="69156" y="90522"/>
                  </a:cubicBezTo>
                  <a:cubicBezTo>
                    <a:pt x="80600" y="67352"/>
                    <a:pt x="97686" y="48816"/>
                    <a:pt x="117068" y="32213"/>
                  </a:cubicBezTo>
                  <a:cubicBezTo>
                    <a:pt x="137297" y="10413"/>
                    <a:pt x="160991" y="-3126"/>
                    <a:pt x="191938" y="621"/>
                  </a:cubicBezTo>
                  <a:cubicBezTo>
                    <a:pt x="190246" y="11219"/>
                    <a:pt x="199796" y="11300"/>
                    <a:pt x="205438" y="14201"/>
                  </a:cubicBezTo>
                  <a:cubicBezTo>
                    <a:pt x="256976" y="40595"/>
                    <a:pt x="308596" y="66707"/>
                    <a:pt x="360175" y="92859"/>
                  </a:cubicBezTo>
                  <a:close/>
                </a:path>
              </a:pathLst>
            </a:custGeom>
            <a:solidFill>
              <a:srgbClr val="FDC795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9711C85-306E-44F2-AE1C-7A1E301A2011}"/>
                </a:ext>
              </a:extLst>
            </p:cNvPr>
            <p:cNvSpPr/>
            <p:nvPr/>
          </p:nvSpPr>
          <p:spPr>
            <a:xfrm>
              <a:off x="11122031" y="3924373"/>
              <a:ext cx="285699" cy="289589"/>
            </a:xfrm>
            <a:custGeom>
              <a:avLst/>
              <a:gdLst>
                <a:gd name="connsiteX0" fmla="*/ 0 w 285699"/>
                <a:gd name="connsiteY0" fmla="*/ 101667 h 289589"/>
                <a:gd name="connsiteX1" fmla="*/ 13781 w 285699"/>
                <a:gd name="connsiteY1" fmla="*/ 30303 h 289589"/>
                <a:gd name="connsiteX2" fmla="*/ 77328 w 285699"/>
                <a:gd name="connsiteY2" fmla="*/ 44890 h 289589"/>
                <a:gd name="connsiteX3" fmla="*/ 231259 w 285699"/>
                <a:gd name="connsiteY3" fmla="*/ 40457 h 289589"/>
                <a:gd name="connsiteX4" fmla="*/ 264222 w 285699"/>
                <a:gd name="connsiteY4" fmla="*/ 12331 h 289589"/>
                <a:gd name="connsiteX5" fmla="*/ 273288 w 285699"/>
                <a:gd name="connsiteY5" fmla="*/ 0 h 289589"/>
                <a:gd name="connsiteX6" fmla="*/ 285700 w 285699"/>
                <a:gd name="connsiteY6" fmla="*/ 83373 h 289589"/>
                <a:gd name="connsiteX7" fmla="*/ 135153 w 285699"/>
                <a:gd name="connsiteY7" fmla="*/ 282033 h 289589"/>
                <a:gd name="connsiteX8" fmla="*/ 118914 w 285699"/>
                <a:gd name="connsiteY8" fmla="*/ 282556 h 289589"/>
                <a:gd name="connsiteX9" fmla="*/ 0 w 285699"/>
                <a:gd name="connsiteY9" fmla="*/ 101667 h 28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699" h="289589">
                  <a:moveTo>
                    <a:pt x="0" y="101667"/>
                  </a:moveTo>
                  <a:cubicBezTo>
                    <a:pt x="9147" y="78739"/>
                    <a:pt x="10276" y="54319"/>
                    <a:pt x="13781" y="30303"/>
                  </a:cubicBezTo>
                  <a:cubicBezTo>
                    <a:pt x="32600" y="45414"/>
                    <a:pt x="55649" y="43883"/>
                    <a:pt x="77328" y="44890"/>
                  </a:cubicBezTo>
                  <a:cubicBezTo>
                    <a:pt x="128666" y="47227"/>
                    <a:pt x="180043" y="45132"/>
                    <a:pt x="231259" y="40457"/>
                  </a:cubicBezTo>
                  <a:cubicBezTo>
                    <a:pt x="248748" y="38846"/>
                    <a:pt x="264907" y="35904"/>
                    <a:pt x="264222" y="12331"/>
                  </a:cubicBezTo>
                  <a:cubicBezTo>
                    <a:pt x="264060" y="7173"/>
                    <a:pt x="265028" y="202"/>
                    <a:pt x="273288" y="0"/>
                  </a:cubicBezTo>
                  <a:cubicBezTo>
                    <a:pt x="274134" y="28288"/>
                    <a:pt x="278809" y="56012"/>
                    <a:pt x="285700" y="83373"/>
                  </a:cubicBezTo>
                  <a:cubicBezTo>
                    <a:pt x="235450" y="149539"/>
                    <a:pt x="185120" y="215625"/>
                    <a:pt x="135153" y="282033"/>
                  </a:cubicBezTo>
                  <a:cubicBezTo>
                    <a:pt x="128988" y="290253"/>
                    <a:pt x="126087" y="293598"/>
                    <a:pt x="118914" y="282556"/>
                  </a:cubicBezTo>
                  <a:cubicBezTo>
                    <a:pt x="79665" y="222032"/>
                    <a:pt x="39692" y="161950"/>
                    <a:pt x="0" y="101667"/>
                  </a:cubicBezTo>
                  <a:close/>
                </a:path>
              </a:pathLst>
            </a:custGeom>
            <a:solidFill>
              <a:srgbClr val="F8CEA1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CA38593-D338-4E03-A8CB-02C5D56F13E6}"/>
                </a:ext>
              </a:extLst>
            </p:cNvPr>
            <p:cNvSpPr/>
            <p:nvPr/>
          </p:nvSpPr>
          <p:spPr>
            <a:xfrm>
              <a:off x="10965158" y="5391112"/>
              <a:ext cx="207202" cy="65440"/>
            </a:xfrm>
            <a:custGeom>
              <a:avLst/>
              <a:gdLst>
                <a:gd name="connsiteX0" fmla="*/ 186490 w 207202"/>
                <a:gd name="connsiteY0" fmla="*/ 33809 h 65440"/>
                <a:gd name="connsiteX1" fmla="*/ 111620 w 207202"/>
                <a:gd name="connsiteY1" fmla="*/ 65441 h 65440"/>
                <a:gd name="connsiteX2" fmla="*/ 0 w 207202"/>
                <a:gd name="connsiteY2" fmla="*/ 64232 h 65440"/>
                <a:gd name="connsiteX3" fmla="*/ 81761 w 207202"/>
                <a:gd name="connsiteY3" fmla="*/ 0 h 65440"/>
                <a:gd name="connsiteX4" fmla="*/ 173515 w 207202"/>
                <a:gd name="connsiteY4" fmla="*/ 2982 h 65440"/>
                <a:gd name="connsiteX5" fmla="*/ 207203 w 207202"/>
                <a:gd name="connsiteY5" fmla="*/ 3063 h 65440"/>
                <a:gd name="connsiteX6" fmla="*/ 186490 w 207202"/>
                <a:gd name="connsiteY6" fmla="*/ 33809 h 6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202" h="65440">
                  <a:moveTo>
                    <a:pt x="186490" y="33809"/>
                  </a:moveTo>
                  <a:cubicBezTo>
                    <a:pt x="158404" y="36952"/>
                    <a:pt x="135556" y="52546"/>
                    <a:pt x="111620" y="65441"/>
                  </a:cubicBezTo>
                  <a:cubicBezTo>
                    <a:pt x="74427" y="65038"/>
                    <a:pt x="37234" y="64635"/>
                    <a:pt x="0" y="64232"/>
                  </a:cubicBezTo>
                  <a:cubicBezTo>
                    <a:pt x="27240" y="42835"/>
                    <a:pt x="54521" y="21397"/>
                    <a:pt x="81761" y="0"/>
                  </a:cubicBezTo>
                  <a:cubicBezTo>
                    <a:pt x="112144" y="6649"/>
                    <a:pt x="142930" y="1491"/>
                    <a:pt x="173515" y="2982"/>
                  </a:cubicBezTo>
                  <a:cubicBezTo>
                    <a:pt x="184153" y="3506"/>
                    <a:pt x="194832" y="3063"/>
                    <a:pt x="207203" y="3063"/>
                  </a:cubicBezTo>
                  <a:cubicBezTo>
                    <a:pt x="202287" y="16078"/>
                    <a:pt x="193824" y="24581"/>
                    <a:pt x="186490" y="3380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D607781-4C48-4C06-AB34-C57661203572}"/>
                </a:ext>
              </a:extLst>
            </p:cNvPr>
            <p:cNvSpPr/>
            <p:nvPr/>
          </p:nvSpPr>
          <p:spPr>
            <a:xfrm>
              <a:off x="11321499" y="6091257"/>
              <a:ext cx="8615" cy="774773"/>
            </a:xfrm>
            <a:custGeom>
              <a:avLst/>
              <a:gdLst>
                <a:gd name="connsiteX0" fmla="*/ 4390 w 8615"/>
                <a:gd name="connsiteY0" fmla="*/ 774773 h 774773"/>
                <a:gd name="connsiteX1" fmla="*/ 320 w 8615"/>
                <a:gd name="connsiteY1" fmla="*/ 756519 h 774773"/>
                <a:gd name="connsiteX2" fmla="*/ 642 w 8615"/>
                <a:gd name="connsiteY2" fmla="*/ 0 h 774773"/>
                <a:gd name="connsiteX3" fmla="*/ 7976 w 8615"/>
                <a:gd name="connsiteY3" fmla="*/ 17489 h 774773"/>
                <a:gd name="connsiteX4" fmla="*/ 8258 w 8615"/>
                <a:gd name="connsiteY4" fmla="*/ 756479 h 774773"/>
                <a:gd name="connsiteX5" fmla="*/ 4390 w 8615"/>
                <a:gd name="connsiteY5" fmla="*/ 774773 h 77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5" h="774773">
                  <a:moveTo>
                    <a:pt x="4390" y="774773"/>
                  </a:moveTo>
                  <a:cubicBezTo>
                    <a:pt x="-1695" y="769777"/>
                    <a:pt x="320" y="762805"/>
                    <a:pt x="320" y="756519"/>
                  </a:cubicBezTo>
                  <a:cubicBezTo>
                    <a:pt x="360" y="504346"/>
                    <a:pt x="521" y="252173"/>
                    <a:pt x="642" y="0"/>
                  </a:cubicBezTo>
                  <a:cubicBezTo>
                    <a:pt x="11724" y="2136"/>
                    <a:pt x="7976" y="11081"/>
                    <a:pt x="7976" y="17489"/>
                  </a:cubicBezTo>
                  <a:cubicBezTo>
                    <a:pt x="8218" y="263819"/>
                    <a:pt x="8298" y="510149"/>
                    <a:pt x="8258" y="756479"/>
                  </a:cubicBezTo>
                  <a:cubicBezTo>
                    <a:pt x="8258" y="762685"/>
                    <a:pt x="10354" y="769656"/>
                    <a:pt x="4390" y="774773"/>
                  </a:cubicBezTo>
                  <a:close/>
                </a:path>
              </a:pathLst>
            </a:custGeom>
            <a:solidFill>
              <a:srgbClr val="996031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9411B90-5B2F-49C2-869C-B01E0CF62F08}"/>
                </a:ext>
              </a:extLst>
            </p:cNvPr>
            <p:cNvSpPr/>
            <p:nvPr/>
          </p:nvSpPr>
          <p:spPr>
            <a:xfrm>
              <a:off x="11131057" y="3775439"/>
              <a:ext cx="277398" cy="133841"/>
            </a:xfrm>
            <a:custGeom>
              <a:avLst/>
              <a:gdLst>
                <a:gd name="connsiteX0" fmla="*/ 7938 w 277398"/>
                <a:gd name="connsiteY0" fmla="*/ 91150 h 133841"/>
                <a:gd name="connsiteX1" fmla="*/ 0 w 277398"/>
                <a:gd name="connsiteY1" fmla="*/ 25628 h 133841"/>
                <a:gd name="connsiteX2" fmla="*/ 76160 w 277398"/>
                <a:gd name="connsiteY2" fmla="*/ 49202 h 133841"/>
                <a:gd name="connsiteX3" fmla="*/ 137168 w 277398"/>
                <a:gd name="connsiteY3" fmla="*/ 50088 h 133841"/>
                <a:gd name="connsiteX4" fmla="*/ 277398 w 277398"/>
                <a:gd name="connsiteY4" fmla="*/ 0 h 133841"/>
                <a:gd name="connsiteX5" fmla="*/ 264625 w 277398"/>
                <a:gd name="connsiteY5" fmla="*/ 90586 h 133841"/>
                <a:gd name="connsiteX6" fmla="*/ 248264 w 277398"/>
                <a:gd name="connsiteY6" fmla="*/ 100740 h 133841"/>
                <a:gd name="connsiteX7" fmla="*/ 124434 w 277398"/>
                <a:gd name="connsiteY7" fmla="*/ 133219 h 133841"/>
                <a:gd name="connsiteX8" fmla="*/ 7938 w 277398"/>
                <a:gd name="connsiteY8" fmla="*/ 91150 h 13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398" h="133841">
                  <a:moveTo>
                    <a:pt x="7938" y="91150"/>
                  </a:moveTo>
                  <a:cubicBezTo>
                    <a:pt x="5279" y="69309"/>
                    <a:pt x="2660" y="47469"/>
                    <a:pt x="0" y="25628"/>
                  </a:cubicBezTo>
                  <a:cubicBezTo>
                    <a:pt x="25427" y="33365"/>
                    <a:pt x="51337" y="39853"/>
                    <a:pt x="76160" y="49202"/>
                  </a:cubicBezTo>
                  <a:cubicBezTo>
                    <a:pt x="96952" y="57019"/>
                    <a:pt x="116415" y="55447"/>
                    <a:pt x="137168" y="50088"/>
                  </a:cubicBezTo>
                  <a:cubicBezTo>
                    <a:pt x="185483" y="37677"/>
                    <a:pt x="231340" y="18576"/>
                    <a:pt x="277398" y="0"/>
                  </a:cubicBezTo>
                  <a:cubicBezTo>
                    <a:pt x="273127" y="30182"/>
                    <a:pt x="268856" y="60404"/>
                    <a:pt x="264625" y="90586"/>
                  </a:cubicBezTo>
                  <a:cubicBezTo>
                    <a:pt x="260434" y="95985"/>
                    <a:pt x="254631" y="98887"/>
                    <a:pt x="248264" y="100740"/>
                  </a:cubicBezTo>
                  <a:cubicBezTo>
                    <a:pt x="207203" y="112507"/>
                    <a:pt x="167189" y="129230"/>
                    <a:pt x="124434" y="133219"/>
                  </a:cubicBezTo>
                  <a:cubicBezTo>
                    <a:pt x="79867" y="137369"/>
                    <a:pt x="41263" y="120485"/>
                    <a:pt x="7938" y="91150"/>
                  </a:cubicBezTo>
                  <a:close/>
                </a:path>
              </a:pathLst>
            </a:custGeom>
            <a:solidFill>
              <a:srgbClr val="ED8B23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8A6233D-29FB-4F63-9676-A971B1082F2E}"/>
                </a:ext>
              </a:extLst>
            </p:cNvPr>
            <p:cNvSpPr/>
            <p:nvPr/>
          </p:nvSpPr>
          <p:spPr>
            <a:xfrm>
              <a:off x="10986381" y="3380558"/>
              <a:ext cx="117775" cy="112570"/>
            </a:xfrm>
            <a:custGeom>
              <a:avLst/>
              <a:gdLst>
                <a:gd name="connsiteX0" fmla="*/ 117759 w 117775"/>
                <a:gd name="connsiteY0" fmla="*/ 55708 h 112570"/>
                <a:gd name="connsiteX1" fmla="*/ 76455 w 117775"/>
                <a:gd name="connsiteY1" fmla="*/ 112566 h 112570"/>
                <a:gd name="connsiteX2" fmla="*/ 36764 w 117775"/>
                <a:gd name="connsiteY2" fmla="*/ 52243 h 112570"/>
                <a:gd name="connsiteX3" fmla="*/ 23748 w 117775"/>
                <a:gd name="connsiteY3" fmla="*/ 29879 h 112570"/>
                <a:gd name="connsiteX4" fmla="*/ 10772 w 117775"/>
                <a:gd name="connsiteY4" fmla="*/ 22424 h 112570"/>
                <a:gd name="connsiteX5" fmla="*/ 2512 w 117775"/>
                <a:gd name="connsiteY5" fmla="*/ 3082 h 112570"/>
                <a:gd name="connsiteX6" fmla="*/ 18429 w 117775"/>
                <a:gd name="connsiteY6" fmla="*/ 10859 h 112570"/>
                <a:gd name="connsiteX7" fmla="*/ 55219 w 117775"/>
                <a:gd name="connsiteY7" fmla="*/ 10375 h 112570"/>
                <a:gd name="connsiteX8" fmla="*/ 105589 w 117775"/>
                <a:gd name="connsiteY8" fmla="*/ 17024 h 112570"/>
                <a:gd name="connsiteX9" fmla="*/ 117759 w 117775"/>
                <a:gd name="connsiteY9" fmla="*/ 55708 h 11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5" h="112570">
                  <a:moveTo>
                    <a:pt x="117759" y="55708"/>
                  </a:moveTo>
                  <a:cubicBezTo>
                    <a:pt x="118081" y="87623"/>
                    <a:pt x="99666" y="112929"/>
                    <a:pt x="76455" y="112566"/>
                  </a:cubicBezTo>
                  <a:cubicBezTo>
                    <a:pt x="53406" y="112204"/>
                    <a:pt x="32331" y="82505"/>
                    <a:pt x="36764" y="52243"/>
                  </a:cubicBezTo>
                  <a:cubicBezTo>
                    <a:pt x="38738" y="38784"/>
                    <a:pt x="36441" y="32981"/>
                    <a:pt x="23748" y="29879"/>
                  </a:cubicBezTo>
                  <a:cubicBezTo>
                    <a:pt x="19033" y="28750"/>
                    <a:pt x="14278" y="25809"/>
                    <a:pt x="10772" y="22424"/>
                  </a:cubicBezTo>
                  <a:cubicBezTo>
                    <a:pt x="5373" y="17266"/>
                    <a:pt x="-4701" y="10980"/>
                    <a:pt x="2512" y="3082"/>
                  </a:cubicBezTo>
                  <a:cubicBezTo>
                    <a:pt x="10813" y="-5985"/>
                    <a:pt x="13392" y="7514"/>
                    <a:pt x="18429" y="10859"/>
                  </a:cubicBezTo>
                  <a:cubicBezTo>
                    <a:pt x="30921" y="19119"/>
                    <a:pt x="41075" y="26212"/>
                    <a:pt x="55219" y="10375"/>
                  </a:cubicBezTo>
                  <a:cubicBezTo>
                    <a:pt x="69605" y="-5743"/>
                    <a:pt x="92775" y="-1109"/>
                    <a:pt x="105589" y="17024"/>
                  </a:cubicBezTo>
                  <a:cubicBezTo>
                    <a:pt x="113729" y="28589"/>
                    <a:pt x="118081" y="41444"/>
                    <a:pt x="117759" y="55708"/>
                  </a:cubicBezTo>
                  <a:close/>
                </a:path>
              </a:pathLst>
            </a:custGeom>
            <a:solidFill>
              <a:srgbClr val="6D431A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0E14D63-55E1-4D13-954B-A3106DB9B32C}"/>
                </a:ext>
              </a:extLst>
            </p:cNvPr>
            <p:cNvSpPr/>
            <p:nvPr/>
          </p:nvSpPr>
          <p:spPr>
            <a:xfrm>
              <a:off x="11314818" y="3375968"/>
              <a:ext cx="118026" cy="112696"/>
            </a:xfrm>
            <a:custGeom>
              <a:avLst/>
              <a:gdLst>
                <a:gd name="connsiteX0" fmla="*/ 38593 w 118026"/>
                <a:gd name="connsiteY0" fmla="*/ 49217 h 112696"/>
                <a:gd name="connsiteX1" fmla="*/ 22555 w 118026"/>
                <a:gd name="connsiteY1" fmla="*/ 29714 h 112696"/>
                <a:gd name="connsiteX2" fmla="*/ 8371 w 118026"/>
                <a:gd name="connsiteY2" fmla="*/ 20164 h 112696"/>
                <a:gd name="connsiteX3" fmla="*/ 3254 w 118026"/>
                <a:gd name="connsiteY3" fmla="*/ 2353 h 112696"/>
                <a:gd name="connsiteX4" fmla="*/ 17962 w 118026"/>
                <a:gd name="connsiteY4" fmla="*/ 9727 h 112696"/>
                <a:gd name="connsiteX5" fmla="*/ 54430 w 118026"/>
                <a:gd name="connsiteY5" fmla="*/ 11420 h 112696"/>
                <a:gd name="connsiteX6" fmla="*/ 107258 w 118026"/>
                <a:gd name="connsiteY6" fmla="*/ 19398 h 112696"/>
                <a:gd name="connsiteX7" fmla="*/ 110159 w 118026"/>
                <a:gd name="connsiteY7" fmla="*/ 89755 h 112696"/>
                <a:gd name="connsiteX8" fmla="*/ 76310 w 118026"/>
                <a:gd name="connsiteY8" fmla="*/ 112684 h 112696"/>
                <a:gd name="connsiteX9" fmla="*/ 44476 w 118026"/>
                <a:gd name="connsiteY9" fmla="*/ 89916 h 112696"/>
                <a:gd name="connsiteX10" fmla="*/ 38593 w 118026"/>
                <a:gd name="connsiteY10" fmla="*/ 49217 h 1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026" h="112696">
                  <a:moveTo>
                    <a:pt x="38593" y="49217"/>
                  </a:moveTo>
                  <a:cubicBezTo>
                    <a:pt x="41857" y="40352"/>
                    <a:pt x="36256" y="33179"/>
                    <a:pt x="22555" y="29714"/>
                  </a:cubicBezTo>
                  <a:cubicBezTo>
                    <a:pt x="17317" y="28384"/>
                    <a:pt x="12441" y="24113"/>
                    <a:pt x="8371" y="20164"/>
                  </a:cubicBezTo>
                  <a:cubicBezTo>
                    <a:pt x="3455" y="15409"/>
                    <a:pt x="-4524" y="9405"/>
                    <a:pt x="3254" y="2353"/>
                  </a:cubicBezTo>
                  <a:cubicBezTo>
                    <a:pt x="11152" y="-4820"/>
                    <a:pt x="13529" y="6383"/>
                    <a:pt x="17962" y="9727"/>
                  </a:cubicBezTo>
                  <a:cubicBezTo>
                    <a:pt x="29889" y="18713"/>
                    <a:pt x="39560" y="27377"/>
                    <a:pt x="54430" y="11420"/>
                  </a:cubicBezTo>
                  <a:cubicBezTo>
                    <a:pt x="70830" y="-6230"/>
                    <a:pt x="94041" y="-1878"/>
                    <a:pt x="107258" y="19398"/>
                  </a:cubicBezTo>
                  <a:cubicBezTo>
                    <a:pt x="121281" y="41964"/>
                    <a:pt x="120918" y="66142"/>
                    <a:pt x="110159" y="89755"/>
                  </a:cubicBezTo>
                  <a:cubicBezTo>
                    <a:pt x="103833" y="103577"/>
                    <a:pt x="92711" y="113087"/>
                    <a:pt x="76310" y="112684"/>
                  </a:cubicBezTo>
                  <a:cubicBezTo>
                    <a:pt x="60917" y="112281"/>
                    <a:pt x="51286" y="102529"/>
                    <a:pt x="44476" y="89916"/>
                  </a:cubicBezTo>
                  <a:cubicBezTo>
                    <a:pt x="38513" y="78835"/>
                    <a:pt x="36014" y="66867"/>
                    <a:pt x="38593" y="49217"/>
                  </a:cubicBezTo>
                  <a:close/>
                </a:path>
              </a:pathLst>
            </a:custGeom>
            <a:solidFill>
              <a:srgbClr val="6D431A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3592B03-7656-4735-A6BB-3174C4B50340}"/>
                </a:ext>
              </a:extLst>
            </p:cNvPr>
            <p:cNvSpPr/>
            <p:nvPr/>
          </p:nvSpPr>
          <p:spPr>
            <a:xfrm>
              <a:off x="11116340" y="3607768"/>
              <a:ext cx="225839" cy="55164"/>
            </a:xfrm>
            <a:custGeom>
              <a:avLst/>
              <a:gdLst>
                <a:gd name="connsiteX0" fmla="*/ 117794 w 225839"/>
                <a:gd name="connsiteY0" fmla="*/ 55165 h 55164"/>
                <a:gd name="connsiteX1" fmla="*/ 14354 w 225839"/>
                <a:gd name="connsiteY1" fmla="*/ 28166 h 55164"/>
                <a:gd name="connsiteX2" fmla="*/ 1621 w 225839"/>
                <a:gd name="connsiteY2" fmla="*/ 6850 h 55164"/>
                <a:gd name="connsiteX3" fmla="*/ 25516 w 225839"/>
                <a:gd name="connsiteY3" fmla="*/ 6044 h 55164"/>
                <a:gd name="connsiteX4" fmla="*/ 203544 w 225839"/>
                <a:gd name="connsiteY4" fmla="*/ 3827 h 55164"/>
                <a:gd name="connsiteX5" fmla="*/ 223975 w 225839"/>
                <a:gd name="connsiteY5" fmla="*/ 6729 h 55164"/>
                <a:gd name="connsiteX6" fmla="*/ 217366 w 225839"/>
                <a:gd name="connsiteY6" fmla="*/ 24660 h 55164"/>
                <a:gd name="connsiteX7" fmla="*/ 117794 w 225839"/>
                <a:gd name="connsiteY7" fmla="*/ 55165 h 5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839" h="55164">
                  <a:moveTo>
                    <a:pt x="117794" y="55165"/>
                  </a:moveTo>
                  <a:cubicBezTo>
                    <a:pt x="80964" y="55124"/>
                    <a:pt x="46873" y="44728"/>
                    <a:pt x="14354" y="28166"/>
                  </a:cubicBezTo>
                  <a:cubicBezTo>
                    <a:pt x="5610" y="23734"/>
                    <a:pt x="-3860" y="17850"/>
                    <a:pt x="1621" y="6850"/>
                  </a:cubicBezTo>
                  <a:cubicBezTo>
                    <a:pt x="7625" y="-5199"/>
                    <a:pt x="17054" y="1893"/>
                    <a:pt x="25516" y="6044"/>
                  </a:cubicBezTo>
                  <a:cubicBezTo>
                    <a:pt x="85195" y="35178"/>
                    <a:pt x="144672" y="43197"/>
                    <a:pt x="203544" y="3827"/>
                  </a:cubicBezTo>
                  <a:cubicBezTo>
                    <a:pt x="210919" y="-1129"/>
                    <a:pt x="218615" y="-2338"/>
                    <a:pt x="223975" y="6729"/>
                  </a:cubicBezTo>
                  <a:cubicBezTo>
                    <a:pt x="228850" y="14949"/>
                    <a:pt x="223289" y="19785"/>
                    <a:pt x="217366" y="24660"/>
                  </a:cubicBezTo>
                  <a:cubicBezTo>
                    <a:pt x="196130" y="42149"/>
                    <a:pt x="154061" y="55165"/>
                    <a:pt x="117794" y="55165"/>
                  </a:cubicBezTo>
                  <a:close/>
                </a:path>
              </a:pathLst>
            </a:custGeom>
            <a:solidFill>
              <a:srgbClr val="DF3327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26821A-ED05-41EE-8C66-A41698B15718}"/>
                </a:ext>
              </a:extLst>
            </p:cNvPr>
            <p:cNvSpPr/>
            <p:nvPr/>
          </p:nvSpPr>
          <p:spPr>
            <a:xfrm>
              <a:off x="11135893" y="3866025"/>
              <a:ext cx="259829" cy="118916"/>
            </a:xfrm>
            <a:custGeom>
              <a:avLst/>
              <a:gdLst>
                <a:gd name="connsiteX0" fmla="*/ 3103 w 259829"/>
                <a:gd name="connsiteY0" fmla="*/ 564 h 118916"/>
                <a:gd name="connsiteX1" fmla="*/ 193663 w 259829"/>
                <a:gd name="connsiteY1" fmla="*/ 19302 h 118916"/>
                <a:gd name="connsiteX2" fmla="*/ 259829 w 259829"/>
                <a:gd name="connsiteY2" fmla="*/ 0 h 118916"/>
                <a:gd name="connsiteX3" fmla="*/ 259467 w 259829"/>
                <a:gd name="connsiteY3" fmla="*/ 66408 h 118916"/>
                <a:gd name="connsiteX4" fmla="*/ 256001 w 259829"/>
                <a:gd name="connsiteY4" fmla="*/ 76200 h 118916"/>
                <a:gd name="connsiteX5" fmla="*/ 218566 w 259829"/>
                <a:gd name="connsiteY5" fmla="*/ 112869 h 118916"/>
                <a:gd name="connsiteX6" fmla="*/ 97517 w 259829"/>
                <a:gd name="connsiteY6" fmla="*/ 118914 h 118916"/>
                <a:gd name="connsiteX7" fmla="*/ 11404 w 259829"/>
                <a:gd name="connsiteY7" fmla="*/ 115771 h 118916"/>
                <a:gd name="connsiteX8" fmla="*/ 0 w 259829"/>
                <a:gd name="connsiteY8" fmla="*/ 96711 h 118916"/>
                <a:gd name="connsiteX9" fmla="*/ 3103 w 259829"/>
                <a:gd name="connsiteY9" fmla="*/ 564 h 11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9829" h="118916">
                  <a:moveTo>
                    <a:pt x="3103" y="564"/>
                  </a:moveTo>
                  <a:cubicBezTo>
                    <a:pt x="63345" y="40256"/>
                    <a:pt x="126369" y="47388"/>
                    <a:pt x="193663" y="19302"/>
                  </a:cubicBezTo>
                  <a:cubicBezTo>
                    <a:pt x="214738" y="10517"/>
                    <a:pt x="237707" y="6286"/>
                    <a:pt x="259829" y="0"/>
                  </a:cubicBezTo>
                  <a:cubicBezTo>
                    <a:pt x="259708" y="22123"/>
                    <a:pt x="259588" y="44245"/>
                    <a:pt x="259467" y="66408"/>
                  </a:cubicBezTo>
                  <a:cubicBezTo>
                    <a:pt x="258258" y="69672"/>
                    <a:pt x="255800" y="73017"/>
                    <a:pt x="256001" y="76200"/>
                  </a:cubicBezTo>
                  <a:cubicBezTo>
                    <a:pt x="258540" y="112829"/>
                    <a:pt x="256807" y="108316"/>
                    <a:pt x="218566" y="112869"/>
                  </a:cubicBezTo>
                  <a:cubicBezTo>
                    <a:pt x="178633" y="117624"/>
                    <a:pt x="138055" y="118672"/>
                    <a:pt x="97517" y="118914"/>
                  </a:cubicBezTo>
                  <a:cubicBezTo>
                    <a:pt x="68705" y="119075"/>
                    <a:pt x="40377" y="112144"/>
                    <a:pt x="11404" y="115771"/>
                  </a:cubicBezTo>
                  <a:cubicBezTo>
                    <a:pt x="-2418" y="117503"/>
                    <a:pt x="7938" y="100740"/>
                    <a:pt x="0" y="96711"/>
                  </a:cubicBezTo>
                  <a:cubicBezTo>
                    <a:pt x="3264" y="64756"/>
                    <a:pt x="3425" y="32680"/>
                    <a:pt x="3103" y="564"/>
                  </a:cubicBezTo>
                  <a:close/>
                </a:path>
              </a:pathLst>
            </a:custGeom>
            <a:solidFill>
              <a:srgbClr val="F6BB77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8BAB2A3-6A4A-41DE-B87A-2AF1035E7E51}"/>
                </a:ext>
              </a:extLst>
            </p:cNvPr>
            <p:cNvSpPr/>
            <p:nvPr/>
          </p:nvSpPr>
          <p:spPr>
            <a:xfrm>
              <a:off x="9874907" y="5701875"/>
              <a:ext cx="1457711" cy="359683"/>
            </a:xfrm>
            <a:custGeom>
              <a:avLst/>
              <a:gdLst>
                <a:gd name="connsiteX0" fmla="*/ 0 w 1457711"/>
                <a:gd name="connsiteY0" fmla="*/ 4070 h 359683"/>
                <a:gd name="connsiteX1" fmla="*/ 239037 w 1457711"/>
                <a:gd name="connsiteY1" fmla="*/ 359683 h 359683"/>
                <a:gd name="connsiteX2" fmla="*/ 1457712 w 1457711"/>
                <a:gd name="connsiteY2" fmla="*/ 356379 h 359683"/>
                <a:gd name="connsiteX3" fmla="*/ 1365474 w 1457711"/>
                <a:gd name="connsiteY3" fmla="*/ 0 h 35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711" h="359683">
                  <a:moveTo>
                    <a:pt x="0" y="4070"/>
                  </a:moveTo>
                  <a:lnTo>
                    <a:pt x="239037" y="359683"/>
                  </a:lnTo>
                  <a:lnTo>
                    <a:pt x="1457712" y="356379"/>
                  </a:lnTo>
                  <a:lnTo>
                    <a:pt x="1365474" y="0"/>
                  </a:lnTo>
                  <a:close/>
                </a:path>
              </a:pathLst>
            </a:custGeom>
            <a:solidFill>
              <a:srgbClr val="A0702A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ADC7795-F024-4652-9E1E-54063917E5D0}"/>
                </a:ext>
              </a:extLst>
            </p:cNvPr>
            <p:cNvSpPr/>
            <p:nvPr/>
          </p:nvSpPr>
          <p:spPr>
            <a:xfrm>
              <a:off x="11331772" y="5606897"/>
              <a:ext cx="844848" cy="447367"/>
            </a:xfrm>
            <a:custGeom>
              <a:avLst/>
              <a:gdLst>
                <a:gd name="connsiteX0" fmla="*/ 0 w 844848"/>
                <a:gd name="connsiteY0" fmla="*/ 447368 h 447367"/>
                <a:gd name="connsiteX1" fmla="*/ 581070 w 844848"/>
                <a:gd name="connsiteY1" fmla="*/ 216350 h 447367"/>
                <a:gd name="connsiteX2" fmla="*/ 844848 w 844848"/>
                <a:gd name="connsiteY2" fmla="*/ 0 h 447367"/>
                <a:gd name="connsiteX3" fmla="*/ 308910 w 844848"/>
                <a:gd name="connsiteY3" fmla="*/ 150063 h 447367"/>
                <a:gd name="connsiteX4" fmla="*/ 0 w 844848"/>
                <a:gd name="connsiteY4" fmla="*/ 447368 h 44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848" h="447367">
                  <a:moveTo>
                    <a:pt x="0" y="447368"/>
                  </a:moveTo>
                  <a:lnTo>
                    <a:pt x="581070" y="216350"/>
                  </a:lnTo>
                  <a:lnTo>
                    <a:pt x="844848" y="0"/>
                  </a:lnTo>
                  <a:cubicBezTo>
                    <a:pt x="844848" y="0"/>
                    <a:pt x="314189" y="138498"/>
                    <a:pt x="308910" y="150063"/>
                  </a:cubicBezTo>
                  <a:cubicBezTo>
                    <a:pt x="303631" y="161668"/>
                    <a:pt x="0" y="447368"/>
                    <a:pt x="0" y="447368"/>
                  </a:cubicBezTo>
                  <a:close/>
                </a:path>
              </a:pathLst>
            </a:custGeom>
            <a:solidFill>
              <a:srgbClr val="B7852D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aphic 108">
            <a:extLst>
              <a:ext uri="{FF2B5EF4-FFF2-40B4-BE49-F238E27FC236}">
                <a16:creationId xmlns:a16="http://schemas.microsoft.com/office/drawing/2014/main" id="{A1FE4847-4E3E-4821-A97E-29AB4E0E87E4}"/>
              </a:ext>
            </a:extLst>
          </p:cNvPr>
          <p:cNvGrpSpPr/>
          <p:nvPr/>
        </p:nvGrpSpPr>
        <p:grpSpPr>
          <a:xfrm>
            <a:off x="292650" y="4004331"/>
            <a:ext cx="1897715" cy="2628137"/>
            <a:chOff x="5648724" y="2516871"/>
            <a:chExt cx="2923287" cy="4048447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F126FA6-7B3B-4A52-8F5D-C73DC08E5E82}"/>
                </a:ext>
              </a:extLst>
            </p:cNvPr>
            <p:cNvSpPr/>
            <p:nvPr/>
          </p:nvSpPr>
          <p:spPr>
            <a:xfrm>
              <a:off x="6243697" y="5896202"/>
              <a:ext cx="1503327" cy="669116"/>
            </a:xfrm>
            <a:custGeom>
              <a:avLst/>
              <a:gdLst>
                <a:gd name="connsiteX0" fmla="*/ 0 w 1503327"/>
                <a:gd name="connsiteY0" fmla="*/ 669117 h 669116"/>
                <a:gd name="connsiteX1" fmla="*/ 8112 w 1503327"/>
                <a:gd name="connsiteY1" fmla="*/ 554450 h 669116"/>
                <a:gd name="connsiteX2" fmla="*/ 20773 w 1503327"/>
                <a:gd name="connsiteY2" fmla="*/ 390505 h 669116"/>
                <a:gd name="connsiteX3" fmla="*/ 36087 w 1503327"/>
                <a:gd name="connsiteY3" fmla="*/ 193315 h 669116"/>
                <a:gd name="connsiteX4" fmla="*/ 46132 w 1503327"/>
                <a:gd name="connsiteY4" fmla="*/ 57989 h 669116"/>
                <a:gd name="connsiteX5" fmla="*/ 57656 w 1503327"/>
                <a:gd name="connsiteY5" fmla="*/ 50408 h 669116"/>
                <a:gd name="connsiteX6" fmla="*/ 172626 w 1503327"/>
                <a:gd name="connsiteY6" fmla="*/ 34298 h 669116"/>
                <a:gd name="connsiteX7" fmla="*/ 382173 w 1503327"/>
                <a:gd name="connsiteY7" fmla="*/ 5223 h 669116"/>
                <a:gd name="connsiteX8" fmla="*/ 499076 w 1503327"/>
                <a:gd name="connsiteY8" fmla="*/ 1281 h 669116"/>
                <a:gd name="connsiteX9" fmla="*/ 587512 w 1503327"/>
                <a:gd name="connsiteY9" fmla="*/ 4276 h 669116"/>
                <a:gd name="connsiteX10" fmla="*/ 655137 w 1503327"/>
                <a:gd name="connsiteY10" fmla="*/ 8369 h 669116"/>
                <a:gd name="connsiteX11" fmla="*/ 671096 w 1503327"/>
                <a:gd name="connsiteY11" fmla="*/ 7232 h 669116"/>
                <a:gd name="connsiteX12" fmla="*/ 728448 w 1503327"/>
                <a:gd name="connsiteY12" fmla="*/ 30469 h 669116"/>
                <a:gd name="connsiteX13" fmla="*/ 965288 w 1503327"/>
                <a:gd name="connsiteY13" fmla="*/ 135053 h 669116"/>
                <a:gd name="connsiteX14" fmla="*/ 1195683 w 1503327"/>
                <a:gd name="connsiteY14" fmla="*/ 237135 h 669116"/>
                <a:gd name="connsiteX15" fmla="*/ 1452461 w 1503327"/>
                <a:gd name="connsiteY15" fmla="*/ 350703 h 669116"/>
                <a:gd name="connsiteX16" fmla="*/ 1472021 w 1503327"/>
                <a:gd name="connsiteY16" fmla="*/ 345130 h 669116"/>
                <a:gd name="connsiteX17" fmla="*/ 1479640 w 1503327"/>
                <a:gd name="connsiteY17" fmla="*/ 341188 h 669116"/>
                <a:gd name="connsiteX18" fmla="*/ 1496319 w 1503327"/>
                <a:gd name="connsiteY18" fmla="*/ 563661 h 669116"/>
                <a:gd name="connsiteX19" fmla="*/ 1503256 w 1503327"/>
                <a:gd name="connsiteY19" fmla="*/ 658844 h 669116"/>
                <a:gd name="connsiteX20" fmla="*/ 1503028 w 1503327"/>
                <a:gd name="connsiteY20" fmla="*/ 669117 h 669116"/>
                <a:gd name="connsiteX21" fmla="*/ 0 w 1503327"/>
                <a:gd name="connsiteY21" fmla="*/ 669117 h 669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03327" h="669116">
                  <a:moveTo>
                    <a:pt x="0" y="669117"/>
                  </a:moveTo>
                  <a:cubicBezTo>
                    <a:pt x="2691" y="630869"/>
                    <a:pt x="5269" y="592659"/>
                    <a:pt x="8112" y="554450"/>
                  </a:cubicBezTo>
                  <a:cubicBezTo>
                    <a:pt x="12206" y="499789"/>
                    <a:pt x="16527" y="445128"/>
                    <a:pt x="20773" y="390505"/>
                  </a:cubicBezTo>
                  <a:cubicBezTo>
                    <a:pt x="25890" y="324775"/>
                    <a:pt x="31045" y="259045"/>
                    <a:pt x="36087" y="193315"/>
                  </a:cubicBezTo>
                  <a:cubicBezTo>
                    <a:pt x="39536" y="148206"/>
                    <a:pt x="42796" y="103098"/>
                    <a:pt x="46132" y="57989"/>
                  </a:cubicBezTo>
                  <a:cubicBezTo>
                    <a:pt x="47497" y="51697"/>
                    <a:pt x="52728" y="51166"/>
                    <a:pt x="57656" y="50408"/>
                  </a:cubicBezTo>
                  <a:cubicBezTo>
                    <a:pt x="95903" y="44457"/>
                    <a:pt x="134303" y="39605"/>
                    <a:pt x="172626" y="34298"/>
                  </a:cubicBezTo>
                  <a:cubicBezTo>
                    <a:pt x="242487" y="24594"/>
                    <a:pt x="312387" y="15382"/>
                    <a:pt x="382173" y="5223"/>
                  </a:cubicBezTo>
                  <a:cubicBezTo>
                    <a:pt x="421027" y="-425"/>
                    <a:pt x="459843" y="-1069"/>
                    <a:pt x="499076" y="1281"/>
                  </a:cubicBezTo>
                  <a:cubicBezTo>
                    <a:pt x="528454" y="3025"/>
                    <a:pt x="558021" y="4086"/>
                    <a:pt x="587512" y="4276"/>
                  </a:cubicBezTo>
                  <a:cubicBezTo>
                    <a:pt x="610142" y="4427"/>
                    <a:pt x="632659" y="6133"/>
                    <a:pt x="655137" y="8369"/>
                  </a:cubicBezTo>
                  <a:cubicBezTo>
                    <a:pt x="660558" y="8900"/>
                    <a:pt x="665827" y="8256"/>
                    <a:pt x="671096" y="7232"/>
                  </a:cubicBezTo>
                  <a:cubicBezTo>
                    <a:pt x="691603" y="11402"/>
                    <a:pt x="709571" y="22205"/>
                    <a:pt x="728448" y="30469"/>
                  </a:cubicBezTo>
                  <a:cubicBezTo>
                    <a:pt x="807521" y="65040"/>
                    <a:pt x="886404" y="100065"/>
                    <a:pt x="965288" y="135053"/>
                  </a:cubicBezTo>
                  <a:cubicBezTo>
                    <a:pt x="1042086" y="169131"/>
                    <a:pt x="1118847" y="203171"/>
                    <a:pt x="1195683" y="237135"/>
                  </a:cubicBezTo>
                  <a:cubicBezTo>
                    <a:pt x="1281276" y="274966"/>
                    <a:pt x="1366906" y="312796"/>
                    <a:pt x="1452461" y="350703"/>
                  </a:cubicBezTo>
                  <a:cubicBezTo>
                    <a:pt x="1460763" y="354380"/>
                    <a:pt x="1467813" y="355858"/>
                    <a:pt x="1472021" y="345130"/>
                  </a:cubicBezTo>
                  <a:cubicBezTo>
                    <a:pt x="1473158" y="342287"/>
                    <a:pt x="1476077" y="340582"/>
                    <a:pt x="1479640" y="341188"/>
                  </a:cubicBezTo>
                  <a:cubicBezTo>
                    <a:pt x="1485213" y="415333"/>
                    <a:pt x="1490785" y="489516"/>
                    <a:pt x="1496319" y="563661"/>
                  </a:cubicBezTo>
                  <a:cubicBezTo>
                    <a:pt x="1498707" y="595389"/>
                    <a:pt x="1501020" y="627116"/>
                    <a:pt x="1503256" y="658844"/>
                  </a:cubicBezTo>
                  <a:cubicBezTo>
                    <a:pt x="1503484" y="662256"/>
                    <a:pt x="1503104" y="665705"/>
                    <a:pt x="1503028" y="669117"/>
                  </a:cubicBezTo>
                  <a:cubicBezTo>
                    <a:pt x="1002057" y="669117"/>
                    <a:pt x="501010" y="669117"/>
                    <a:pt x="0" y="669117"/>
                  </a:cubicBezTo>
                  <a:close/>
                </a:path>
              </a:pathLst>
            </a:custGeom>
            <a:solidFill>
              <a:srgbClr val="3B4858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95DBFC2-50A6-4345-B178-28FACDA86CD0}"/>
                </a:ext>
              </a:extLst>
            </p:cNvPr>
            <p:cNvSpPr/>
            <p:nvPr/>
          </p:nvSpPr>
          <p:spPr>
            <a:xfrm>
              <a:off x="6578873" y="2918134"/>
              <a:ext cx="718249" cy="809319"/>
            </a:xfrm>
            <a:custGeom>
              <a:avLst/>
              <a:gdLst>
                <a:gd name="connsiteX0" fmla="*/ 468934 w 718249"/>
                <a:gd name="connsiteY0" fmla="*/ 809319 h 809319"/>
                <a:gd name="connsiteX1" fmla="*/ 364539 w 718249"/>
                <a:gd name="connsiteY1" fmla="*/ 764628 h 809319"/>
                <a:gd name="connsiteX2" fmla="*/ 272010 w 718249"/>
                <a:gd name="connsiteY2" fmla="*/ 724144 h 809319"/>
                <a:gd name="connsiteX3" fmla="*/ 257871 w 718249"/>
                <a:gd name="connsiteY3" fmla="*/ 716638 h 809319"/>
                <a:gd name="connsiteX4" fmla="*/ 145023 w 718249"/>
                <a:gd name="connsiteY4" fmla="*/ 650036 h 809319"/>
                <a:gd name="connsiteX5" fmla="*/ 131794 w 718249"/>
                <a:gd name="connsiteY5" fmla="*/ 643175 h 809319"/>
                <a:gd name="connsiteX6" fmla="*/ 109467 w 718249"/>
                <a:gd name="connsiteY6" fmla="*/ 616489 h 809319"/>
                <a:gd name="connsiteX7" fmla="*/ 108178 w 718249"/>
                <a:gd name="connsiteY7" fmla="*/ 534346 h 809319"/>
                <a:gd name="connsiteX8" fmla="*/ 109277 w 718249"/>
                <a:gd name="connsiteY8" fmla="*/ 520662 h 809319"/>
                <a:gd name="connsiteX9" fmla="*/ 118261 w 718249"/>
                <a:gd name="connsiteY9" fmla="*/ 432681 h 809319"/>
                <a:gd name="connsiteX10" fmla="*/ 113447 w 718249"/>
                <a:gd name="connsiteY10" fmla="*/ 362933 h 809319"/>
                <a:gd name="connsiteX11" fmla="*/ 101544 w 718249"/>
                <a:gd name="connsiteY11" fmla="*/ 322790 h 809319"/>
                <a:gd name="connsiteX12" fmla="*/ 73949 w 718249"/>
                <a:gd name="connsiteY12" fmla="*/ 282458 h 809319"/>
                <a:gd name="connsiteX13" fmla="*/ 4959 w 718249"/>
                <a:gd name="connsiteY13" fmla="*/ 163052 h 809319"/>
                <a:gd name="connsiteX14" fmla="*/ 15080 w 718249"/>
                <a:gd name="connsiteY14" fmla="*/ 40387 h 809319"/>
                <a:gd name="connsiteX15" fmla="*/ 26907 w 718249"/>
                <a:gd name="connsiteY15" fmla="*/ 31669 h 809319"/>
                <a:gd name="connsiteX16" fmla="*/ 49954 w 718249"/>
                <a:gd name="connsiteY16" fmla="*/ 36559 h 809319"/>
                <a:gd name="connsiteX17" fmla="*/ 68187 w 718249"/>
                <a:gd name="connsiteY17" fmla="*/ 57028 h 809319"/>
                <a:gd name="connsiteX18" fmla="*/ 149799 w 718249"/>
                <a:gd name="connsiteY18" fmla="*/ 145085 h 809319"/>
                <a:gd name="connsiteX19" fmla="*/ 165834 w 718249"/>
                <a:gd name="connsiteY19" fmla="*/ 142659 h 809319"/>
                <a:gd name="connsiteX20" fmla="*/ 241381 w 718249"/>
                <a:gd name="connsiteY20" fmla="*/ 69878 h 809319"/>
                <a:gd name="connsiteX21" fmla="*/ 379437 w 718249"/>
                <a:gd name="connsiteY21" fmla="*/ 33640 h 809319"/>
                <a:gd name="connsiteX22" fmla="*/ 431103 w 718249"/>
                <a:gd name="connsiteY22" fmla="*/ 31707 h 809319"/>
                <a:gd name="connsiteX23" fmla="*/ 520790 w 718249"/>
                <a:gd name="connsiteY23" fmla="*/ 60061 h 809319"/>
                <a:gd name="connsiteX24" fmla="*/ 562714 w 718249"/>
                <a:gd name="connsiteY24" fmla="*/ 95920 h 809319"/>
                <a:gd name="connsiteX25" fmla="*/ 583260 w 718249"/>
                <a:gd name="connsiteY25" fmla="*/ 96602 h 809319"/>
                <a:gd name="connsiteX26" fmla="*/ 657139 w 718249"/>
                <a:gd name="connsiteY26" fmla="*/ 34512 h 809319"/>
                <a:gd name="connsiteX27" fmla="*/ 666767 w 718249"/>
                <a:gd name="connsiteY27" fmla="*/ 21851 h 809319"/>
                <a:gd name="connsiteX28" fmla="*/ 686441 w 718249"/>
                <a:gd name="connsiteY28" fmla="*/ 1685 h 809319"/>
                <a:gd name="connsiteX29" fmla="*/ 701490 w 718249"/>
                <a:gd name="connsiteY29" fmla="*/ 7788 h 809319"/>
                <a:gd name="connsiteX30" fmla="*/ 704977 w 718249"/>
                <a:gd name="connsiteY30" fmla="*/ 61160 h 809319"/>
                <a:gd name="connsiteX31" fmla="*/ 706380 w 718249"/>
                <a:gd name="connsiteY31" fmla="*/ 68893 h 809319"/>
                <a:gd name="connsiteX32" fmla="*/ 697585 w 718249"/>
                <a:gd name="connsiteY32" fmla="*/ 219647 h 809319"/>
                <a:gd name="connsiteX33" fmla="*/ 622606 w 718249"/>
                <a:gd name="connsiteY33" fmla="*/ 379271 h 809319"/>
                <a:gd name="connsiteX34" fmla="*/ 583904 w 718249"/>
                <a:gd name="connsiteY34" fmla="*/ 448450 h 809319"/>
                <a:gd name="connsiteX35" fmla="*/ 580037 w 718249"/>
                <a:gd name="connsiteY35" fmla="*/ 462437 h 809319"/>
                <a:gd name="connsiteX36" fmla="*/ 596375 w 718249"/>
                <a:gd name="connsiteY36" fmla="*/ 564406 h 809319"/>
                <a:gd name="connsiteX37" fmla="*/ 595693 w 718249"/>
                <a:gd name="connsiteY37" fmla="*/ 572935 h 809319"/>
                <a:gd name="connsiteX38" fmla="*/ 564231 w 718249"/>
                <a:gd name="connsiteY38" fmla="*/ 618309 h 809319"/>
                <a:gd name="connsiteX39" fmla="*/ 559037 w 718249"/>
                <a:gd name="connsiteY39" fmla="*/ 622782 h 809319"/>
                <a:gd name="connsiteX40" fmla="*/ 551835 w 718249"/>
                <a:gd name="connsiteY40" fmla="*/ 637603 h 809319"/>
                <a:gd name="connsiteX41" fmla="*/ 532617 w 718249"/>
                <a:gd name="connsiteY41" fmla="*/ 680134 h 809319"/>
                <a:gd name="connsiteX42" fmla="*/ 480457 w 718249"/>
                <a:gd name="connsiteY42" fmla="*/ 796166 h 809319"/>
                <a:gd name="connsiteX43" fmla="*/ 468934 w 718249"/>
                <a:gd name="connsiteY43" fmla="*/ 809319 h 80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18249" h="809319">
                  <a:moveTo>
                    <a:pt x="468934" y="809319"/>
                  </a:moveTo>
                  <a:cubicBezTo>
                    <a:pt x="434136" y="794422"/>
                    <a:pt x="399300" y="779639"/>
                    <a:pt x="364539" y="764628"/>
                  </a:cubicBezTo>
                  <a:cubicBezTo>
                    <a:pt x="333646" y="751285"/>
                    <a:pt x="302790" y="737752"/>
                    <a:pt x="272010" y="724144"/>
                  </a:cubicBezTo>
                  <a:cubicBezTo>
                    <a:pt x="267120" y="721983"/>
                    <a:pt x="262571" y="719178"/>
                    <a:pt x="257871" y="716638"/>
                  </a:cubicBezTo>
                  <a:cubicBezTo>
                    <a:pt x="219206" y="696207"/>
                    <a:pt x="183422" y="670923"/>
                    <a:pt x="145023" y="650036"/>
                  </a:cubicBezTo>
                  <a:cubicBezTo>
                    <a:pt x="140626" y="647648"/>
                    <a:pt x="136494" y="644464"/>
                    <a:pt x="131794" y="643175"/>
                  </a:cubicBezTo>
                  <a:cubicBezTo>
                    <a:pt x="117958" y="639385"/>
                    <a:pt x="113144" y="628771"/>
                    <a:pt x="109467" y="616489"/>
                  </a:cubicBezTo>
                  <a:cubicBezTo>
                    <a:pt x="101279" y="589159"/>
                    <a:pt x="105032" y="561790"/>
                    <a:pt x="108178" y="534346"/>
                  </a:cubicBezTo>
                  <a:cubicBezTo>
                    <a:pt x="108709" y="529797"/>
                    <a:pt x="110149" y="525324"/>
                    <a:pt x="109277" y="520662"/>
                  </a:cubicBezTo>
                  <a:cubicBezTo>
                    <a:pt x="112234" y="491322"/>
                    <a:pt x="114963" y="461983"/>
                    <a:pt x="118261" y="432681"/>
                  </a:cubicBezTo>
                  <a:cubicBezTo>
                    <a:pt x="120915" y="409065"/>
                    <a:pt x="114850" y="386208"/>
                    <a:pt x="113447" y="362933"/>
                  </a:cubicBezTo>
                  <a:cubicBezTo>
                    <a:pt x="112575" y="348491"/>
                    <a:pt x="109088" y="333593"/>
                    <a:pt x="101544" y="322790"/>
                  </a:cubicBezTo>
                  <a:cubicBezTo>
                    <a:pt x="92295" y="309485"/>
                    <a:pt x="86003" y="294171"/>
                    <a:pt x="73949" y="282458"/>
                  </a:cubicBezTo>
                  <a:cubicBezTo>
                    <a:pt x="39795" y="249252"/>
                    <a:pt x="13943" y="210852"/>
                    <a:pt x="4959" y="163052"/>
                  </a:cubicBezTo>
                  <a:cubicBezTo>
                    <a:pt x="-2888" y="121317"/>
                    <a:pt x="-2736" y="80151"/>
                    <a:pt x="15080" y="40387"/>
                  </a:cubicBezTo>
                  <a:cubicBezTo>
                    <a:pt x="17620" y="34701"/>
                    <a:pt x="20842" y="31707"/>
                    <a:pt x="26907" y="31669"/>
                  </a:cubicBezTo>
                  <a:cubicBezTo>
                    <a:pt x="36042" y="26286"/>
                    <a:pt x="43510" y="31782"/>
                    <a:pt x="49954" y="36559"/>
                  </a:cubicBezTo>
                  <a:cubicBezTo>
                    <a:pt x="57232" y="41979"/>
                    <a:pt x="63259" y="49030"/>
                    <a:pt x="68187" y="57028"/>
                  </a:cubicBezTo>
                  <a:cubicBezTo>
                    <a:pt x="89528" y="91750"/>
                    <a:pt x="118072" y="119953"/>
                    <a:pt x="149799" y="145085"/>
                  </a:cubicBezTo>
                  <a:cubicBezTo>
                    <a:pt x="158859" y="152249"/>
                    <a:pt x="161664" y="151680"/>
                    <a:pt x="165834" y="142659"/>
                  </a:cubicBezTo>
                  <a:cubicBezTo>
                    <a:pt x="181603" y="108505"/>
                    <a:pt x="208706" y="86292"/>
                    <a:pt x="241381" y="69878"/>
                  </a:cubicBezTo>
                  <a:cubicBezTo>
                    <a:pt x="284822" y="48044"/>
                    <a:pt x="330954" y="36596"/>
                    <a:pt x="379437" y="33640"/>
                  </a:cubicBezTo>
                  <a:cubicBezTo>
                    <a:pt x="396684" y="32578"/>
                    <a:pt x="413856" y="30569"/>
                    <a:pt x="431103" y="31707"/>
                  </a:cubicBezTo>
                  <a:cubicBezTo>
                    <a:pt x="463286" y="33791"/>
                    <a:pt x="494407" y="39894"/>
                    <a:pt x="520790" y="60061"/>
                  </a:cubicBezTo>
                  <a:cubicBezTo>
                    <a:pt x="535422" y="71243"/>
                    <a:pt x="549902" y="82577"/>
                    <a:pt x="562714" y="95920"/>
                  </a:cubicBezTo>
                  <a:cubicBezTo>
                    <a:pt x="572115" y="105738"/>
                    <a:pt x="573214" y="105018"/>
                    <a:pt x="583260" y="96602"/>
                  </a:cubicBezTo>
                  <a:cubicBezTo>
                    <a:pt x="607937" y="75943"/>
                    <a:pt x="630112" y="52328"/>
                    <a:pt x="657139" y="34512"/>
                  </a:cubicBezTo>
                  <a:cubicBezTo>
                    <a:pt x="661877" y="31365"/>
                    <a:pt x="664152" y="26513"/>
                    <a:pt x="666767" y="21851"/>
                  </a:cubicBezTo>
                  <a:cubicBezTo>
                    <a:pt x="671506" y="13360"/>
                    <a:pt x="676926" y="5248"/>
                    <a:pt x="686441" y="1685"/>
                  </a:cubicBezTo>
                  <a:cubicBezTo>
                    <a:pt x="692733" y="-666"/>
                    <a:pt x="699632" y="-1992"/>
                    <a:pt x="701490" y="7788"/>
                  </a:cubicBezTo>
                  <a:cubicBezTo>
                    <a:pt x="705318" y="25414"/>
                    <a:pt x="709374" y="42965"/>
                    <a:pt x="704977" y="61160"/>
                  </a:cubicBezTo>
                  <a:cubicBezTo>
                    <a:pt x="704409" y="63510"/>
                    <a:pt x="705508" y="66429"/>
                    <a:pt x="706380" y="68893"/>
                  </a:cubicBezTo>
                  <a:cubicBezTo>
                    <a:pt x="724499" y="120408"/>
                    <a:pt x="722111" y="173022"/>
                    <a:pt x="697585" y="219647"/>
                  </a:cubicBezTo>
                  <a:cubicBezTo>
                    <a:pt x="670141" y="271882"/>
                    <a:pt x="651681" y="328021"/>
                    <a:pt x="622606" y="379271"/>
                  </a:cubicBezTo>
                  <a:cubicBezTo>
                    <a:pt x="609567" y="402242"/>
                    <a:pt x="596982" y="425479"/>
                    <a:pt x="583904" y="448450"/>
                  </a:cubicBezTo>
                  <a:cubicBezTo>
                    <a:pt x="581326" y="452923"/>
                    <a:pt x="579166" y="457168"/>
                    <a:pt x="580037" y="462437"/>
                  </a:cubicBezTo>
                  <a:cubicBezTo>
                    <a:pt x="585458" y="496440"/>
                    <a:pt x="590917" y="530404"/>
                    <a:pt x="596375" y="564406"/>
                  </a:cubicBezTo>
                  <a:cubicBezTo>
                    <a:pt x="598346" y="567438"/>
                    <a:pt x="597816" y="570471"/>
                    <a:pt x="595693" y="572935"/>
                  </a:cubicBezTo>
                  <a:cubicBezTo>
                    <a:pt x="583639" y="586960"/>
                    <a:pt x="574389" y="602957"/>
                    <a:pt x="564231" y="618309"/>
                  </a:cubicBezTo>
                  <a:cubicBezTo>
                    <a:pt x="562980" y="620204"/>
                    <a:pt x="561160" y="621720"/>
                    <a:pt x="559037" y="622782"/>
                  </a:cubicBezTo>
                  <a:cubicBezTo>
                    <a:pt x="548120" y="625246"/>
                    <a:pt x="548120" y="625246"/>
                    <a:pt x="551835" y="637603"/>
                  </a:cubicBezTo>
                  <a:cubicBezTo>
                    <a:pt x="548158" y="652993"/>
                    <a:pt x="539174" y="666071"/>
                    <a:pt x="532617" y="680134"/>
                  </a:cubicBezTo>
                  <a:cubicBezTo>
                    <a:pt x="514725" y="718571"/>
                    <a:pt x="497174" y="757198"/>
                    <a:pt x="480457" y="796166"/>
                  </a:cubicBezTo>
                  <a:cubicBezTo>
                    <a:pt x="478107" y="801738"/>
                    <a:pt x="476098" y="807879"/>
                    <a:pt x="468934" y="809319"/>
                  </a:cubicBezTo>
                  <a:close/>
                </a:path>
              </a:pathLst>
            </a:custGeom>
            <a:solidFill>
              <a:srgbClr val="FDCFAE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D8A30BC-0FCC-47D8-A497-F036F12B979E}"/>
                </a:ext>
              </a:extLst>
            </p:cNvPr>
            <p:cNvSpPr/>
            <p:nvPr/>
          </p:nvSpPr>
          <p:spPr>
            <a:xfrm>
              <a:off x="5931076" y="3438834"/>
              <a:ext cx="905629" cy="1154232"/>
            </a:xfrm>
            <a:custGeom>
              <a:avLst/>
              <a:gdLst>
                <a:gd name="connsiteX0" fmla="*/ 757036 w 905629"/>
                <a:gd name="connsiteY0" fmla="*/ 0 h 1154232"/>
                <a:gd name="connsiteX1" fmla="*/ 761206 w 905629"/>
                <a:gd name="connsiteY1" fmla="*/ 15466 h 1154232"/>
                <a:gd name="connsiteX2" fmla="*/ 761888 w 905629"/>
                <a:gd name="connsiteY2" fmla="*/ 91847 h 1154232"/>
                <a:gd name="connsiteX3" fmla="*/ 763480 w 905629"/>
                <a:gd name="connsiteY3" fmla="*/ 97344 h 1154232"/>
                <a:gd name="connsiteX4" fmla="*/ 778529 w 905629"/>
                <a:gd name="connsiteY4" fmla="*/ 116297 h 1154232"/>
                <a:gd name="connsiteX5" fmla="*/ 905629 w 905629"/>
                <a:gd name="connsiteY5" fmla="*/ 195976 h 1154232"/>
                <a:gd name="connsiteX6" fmla="*/ 858512 w 905629"/>
                <a:gd name="connsiteY6" fmla="*/ 176909 h 1154232"/>
                <a:gd name="connsiteX7" fmla="*/ 847936 w 905629"/>
                <a:gd name="connsiteY7" fmla="*/ 172929 h 1154232"/>
                <a:gd name="connsiteX8" fmla="*/ 738045 w 905629"/>
                <a:gd name="connsiteY8" fmla="*/ 123613 h 1154232"/>
                <a:gd name="connsiteX9" fmla="*/ 645818 w 905629"/>
                <a:gd name="connsiteY9" fmla="*/ 117624 h 1154232"/>
                <a:gd name="connsiteX10" fmla="*/ 638275 w 905629"/>
                <a:gd name="connsiteY10" fmla="*/ 126608 h 1154232"/>
                <a:gd name="connsiteX11" fmla="*/ 526830 w 905629"/>
                <a:gd name="connsiteY11" fmla="*/ 360983 h 1154232"/>
                <a:gd name="connsiteX12" fmla="*/ 164293 w 905629"/>
                <a:gd name="connsiteY12" fmla="*/ 1124608 h 1154232"/>
                <a:gd name="connsiteX13" fmla="*/ 160843 w 905629"/>
                <a:gd name="connsiteY13" fmla="*/ 1130446 h 1154232"/>
                <a:gd name="connsiteX14" fmla="*/ 140222 w 905629"/>
                <a:gd name="connsiteY14" fmla="*/ 1138975 h 1154232"/>
                <a:gd name="connsiteX15" fmla="*/ 42841 w 905629"/>
                <a:gd name="connsiteY15" fmla="*/ 1153114 h 1154232"/>
                <a:gd name="connsiteX16" fmla="*/ 24228 w 905629"/>
                <a:gd name="connsiteY16" fmla="*/ 1150915 h 1154232"/>
                <a:gd name="connsiteX17" fmla="*/ 1750 w 905629"/>
                <a:gd name="connsiteY17" fmla="*/ 1150688 h 1154232"/>
                <a:gd name="connsiteX18" fmla="*/ 1485 w 905629"/>
                <a:gd name="connsiteY18" fmla="*/ 1128172 h 1154232"/>
                <a:gd name="connsiteX19" fmla="*/ 12212 w 905629"/>
                <a:gd name="connsiteY19" fmla="*/ 906267 h 1154232"/>
                <a:gd name="connsiteX20" fmla="*/ 20059 w 905629"/>
                <a:gd name="connsiteY20" fmla="*/ 738380 h 1154232"/>
                <a:gd name="connsiteX21" fmla="*/ 28512 w 905629"/>
                <a:gd name="connsiteY21" fmla="*/ 589180 h 1154232"/>
                <a:gd name="connsiteX22" fmla="*/ 142876 w 905629"/>
                <a:gd name="connsiteY22" fmla="*/ 384485 h 1154232"/>
                <a:gd name="connsiteX23" fmla="*/ 479447 w 905629"/>
                <a:gd name="connsiteY23" fmla="*/ 200032 h 1154232"/>
                <a:gd name="connsiteX24" fmla="*/ 537065 w 905629"/>
                <a:gd name="connsiteY24" fmla="*/ 190063 h 1154232"/>
                <a:gd name="connsiteX25" fmla="*/ 550825 w 905629"/>
                <a:gd name="connsiteY25" fmla="*/ 183164 h 1154232"/>
                <a:gd name="connsiteX26" fmla="*/ 725915 w 905629"/>
                <a:gd name="connsiteY26" fmla="*/ 21493 h 1154232"/>
                <a:gd name="connsiteX27" fmla="*/ 757036 w 905629"/>
                <a:gd name="connsiteY27" fmla="*/ 0 h 115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05629" h="1154232">
                  <a:moveTo>
                    <a:pt x="757036" y="0"/>
                  </a:moveTo>
                  <a:cubicBezTo>
                    <a:pt x="766020" y="3070"/>
                    <a:pt x="761888" y="10045"/>
                    <a:pt x="761206" y="15466"/>
                  </a:cubicBezTo>
                  <a:cubicBezTo>
                    <a:pt x="758059" y="40977"/>
                    <a:pt x="754307" y="66450"/>
                    <a:pt x="761888" y="91847"/>
                  </a:cubicBezTo>
                  <a:cubicBezTo>
                    <a:pt x="762419" y="93667"/>
                    <a:pt x="762684" y="95638"/>
                    <a:pt x="763480" y="97344"/>
                  </a:cubicBezTo>
                  <a:cubicBezTo>
                    <a:pt x="766967" y="104773"/>
                    <a:pt x="768711" y="111293"/>
                    <a:pt x="778529" y="116297"/>
                  </a:cubicBezTo>
                  <a:cubicBezTo>
                    <a:pt x="823107" y="139041"/>
                    <a:pt x="866586" y="164097"/>
                    <a:pt x="905629" y="195976"/>
                  </a:cubicBezTo>
                  <a:cubicBezTo>
                    <a:pt x="888912" y="192072"/>
                    <a:pt x="874470" y="182671"/>
                    <a:pt x="858512" y="176909"/>
                  </a:cubicBezTo>
                  <a:cubicBezTo>
                    <a:pt x="854986" y="175621"/>
                    <a:pt x="851461" y="174256"/>
                    <a:pt x="847936" y="172929"/>
                  </a:cubicBezTo>
                  <a:cubicBezTo>
                    <a:pt x="811204" y="156667"/>
                    <a:pt x="773563" y="142187"/>
                    <a:pt x="738045" y="123613"/>
                  </a:cubicBezTo>
                  <a:cubicBezTo>
                    <a:pt x="707227" y="107465"/>
                    <a:pt x="676636" y="117320"/>
                    <a:pt x="645818" y="117624"/>
                  </a:cubicBezTo>
                  <a:cubicBezTo>
                    <a:pt x="640132" y="117662"/>
                    <a:pt x="639905" y="123158"/>
                    <a:pt x="638275" y="126608"/>
                  </a:cubicBezTo>
                  <a:cubicBezTo>
                    <a:pt x="601013" y="204695"/>
                    <a:pt x="563940" y="282820"/>
                    <a:pt x="526830" y="360983"/>
                  </a:cubicBezTo>
                  <a:cubicBezTo>
                    <a:pt x="405984" y="615525"/>
                    <a:pt x="285139" y="870104"/>
                    <a:pt x="164293" y="1124608"/>
                  </a:cubicBezTo>
                  <a:cubicBezTo>
                    <a:pt x="163307" y="1126655"/>
                    <a:pt x="161981" y="1128513"/>
                    <a:pt x="160843" y="1130446"/>
                  </a:cubicBezTo>
                  <a:cubicBezTo>
                    <a:pt x="155385" y="1136700"/>
                    <a:pt x="147804" y="1137838"/>
                    <a:pt x="140222" y="1138975"/>
                  </a:cubicBezTo>
                  <a:cubicBezTo>
                    <a:pt x="107774" y="1143865"/>
                    <a:pt x="75326" y="1148679"/>
                    <a:pt x="42841" y="1153114"/>
                  </a:cubicBezTo>
                  <a:cubicBezTo>
                    <a:pt x="36662" y="1153948"/>
                    <a:pt x="29877" y="1155995"/>
                    <a:pt x="24228" y="1150915"/>
                  </a:cubicBezTo>
                  <a:cubicBezTo>
                    <a:pt x="16458" y="1149475"/>
                    <a:pt x="6602" y="1157473"/>
                    <a:pt x="1750" y="1150688"/>
                  </a:cubicBezTo>
                  <a:cubicBezTo>
                    <a:pt x="-1813" y="1145684"/>
                    <a:pt x="1106" y="1135867"/>
                    <a:pt x="1485" y="1128172"/>
                  </a:cubicBezTo>
                  <a:cubicBezTo>
                    <a:pt x="5048" y="1054216"/>
                    <a:pt x="8725" y="980223"/>
                    <a:pt x="12212" y="906267"/>
                  </a:cubicBezTo>
                  <a:cubicBezTo>
                    <a:pt x="14866" y="850317"/>
                    <a:pt x="16609" y="794292"/>
                    <a:pt x="20059" y="738380"/>
                  </a:cubicBezTo>
                  <a:cubicBezTo>
                    <a:pt x="23129" y="688646"/>
                    <a:pt x="20514" y="638534"/>
                    <a:pt x="28512" y="589180"/>
                  </a:cubicBezTo>
                  <a:cubicBezTo>
                    <a:pt x="41779" y="507188"/>
                    <a:pt x="81770" y="439411"/>
                    <a:pt x="142876" y="384485"/>
                  </a:cubicBezTo>
                  <a:cubicBezTo>
                    <a:pt x="240485" y="296770"/>
                    <a:pt x="353522" y="236385"/>
                    <a:pt x="479447" y="200032"/>
                  </a:cubicBezTo>
                  <a:cubicBezTo>
                    <a:pt x="498287" y="194612"/>
                    <a:pt x="517657" y="192034"/>
                    <a:pt x="537065" y="190063"/>
                  </a:cubicBezTo>
                  <a:cubicBezTo>
                    <a:pt x="542940" y="189456"/>
                    <a:pt x="546769" y="186955"/>
                    <a:pt x="550825" y="183164"/>
                  </a:cubicBezTo>
                  <a:cubicBezTo>
                    <a:pt x="608556" y="128579"/>
                    <a:pt x="665113" y="72742"/>
                    <a:pt x="725915" y="21493"/>
                  </a:cubicBezTo>
                  <a:cubicBezTo>
                    <a:pt x="735581" y="13305"/>
                    <a:pt x="745209" y="5042"/>
                    <a:pt x="75703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5A1AFED-7A39-4D0C-B95E-D096DD362871}"/>
                </a:ext>
              </a:extLst>
            </p:cNvPr>
            <p:cNvSpPr/>
            <p:nvPr/>
          </p:nvSpPr>
          <p:spPr>
            <a:xfrm>
              <a:off x="6605593" y="2516871"/>
              <a:ext cx="678153" cy="560848"/>
            </a:xfrm>
            <a:custGeom>
              <a:avLst/>
              <a:gdLst>
                <a:gd name="connsiteX0" fmla="*/ 674846 w 678153"/>
                <a:gd name="connsiteY0" fmla="*/ 409051 h 560848"/>
                <a:gd name="connsiteX1" fmla="*/ 660328 w 678153"/>
                <a:gd name="connsiteY1" fmla="*/ 408217 h 560848"/>
                <a:gd name="connsiteX2" fmla="*/ 645696 w 678153"/>
                <a:gd name="connsiteY2" fmla="*/ 424062 h 560848"/>
                <a:gd name="connsiteX3" fmla="*/ 625226 w 678153"/>
                <a:gd name="connsiteY3" fmla="*/ 446123 h 560848"/>
                <a:gd name="connsiteX4" fmla="*/ 553052 w 678153"/>
                <a:gd name="connsiteY4" fmla="*/ 510375 h 560848"/>
                <a:gd name="connsiteX5" fmla="*/ 542628 w 678153"/>
                <a:gd name="connsiteY5" fmla="*/ 510488 h 560848"/>
                <a:gd name="connsiteX6" fmla="*/ 498694 w 678153"/>
                <a:gd name="connsiteY6" fmla="*/ 471558 h 560848"/>
                <a:gd name="connsiteX7" fmla="*/ 401540 w 678153"/>
                <a:gd name="connsiteY7" fmla="*/ 438352 h 560848"/>
                <a:gd name="connsiteX8" fmla="*/ 242447 w 678153"/>
                <a:gd name="connsiteY8" fmla="*/ 464053 h 560848"/>
                <a:gd name="connsiteX9" fmla="*/ 140100 w 678153"/>
                <a:gd name="connsiteY9" fmla="*/ 555294 h 560848"/>
                <a:gd name="connsiteX10" fmla="*/ 130699 w 678153"/>
                <a:gd name="connsiteY10" fmla="*/ 558857 h 560848"/>
                <a:gd name="connsiteX11" fmla="*/ 41012 w 678153"/>
                <a:gd name="connsiteY11" fmla="*/ 468715 h 560848"/>
                <a:gd name="connsiteX12" fmla="*/ 149 w 678153"/>
                <a:gd name="connsiteY12" fmla="*/ 432970 h 560848"/>
                <a:gd name="connsiteX13" fmla="*/ 57805 w 678153"/>
                <a:gd name="connsiteY13" fmla="*/ 162507 h 560848"/>
                <a:gd name="connsiteX14" fmla="*/ 88281 w 678153"/>
                <a:gd name="connsiteY14" fmla="*/ 115276 h 560848"/>
                <a:gd name="connsiteX15" fmla="*/ 199082 w 678153"/>
                <a:gd name="connsiteY15" fmla="*/ 38667 h 560848"/>
                <a:gd name="connsiteX16" fmla="*/ 382284 w 678153"/>
                <a:gd name="connsiteY16" fmla="*/ 2 h 560848"/>
                <a:gd name="connsiteX17" fmla="*/ 571930 w 678153"/>
                <a:gd name="connsiteY17" fmla="*/ 108225 h 560848"/>
                <a:gd name="connsiteX18" fmla="*/ 652860 w 678153"/>
                <a:gd name="connsiteY18" fmla="*/ 287788 h 560848"/>
                <a:gd name="connsiteX19" fmla="*/ 676627 w 678153"/>
                <a:gd name="connsiteY19" fmla="*/ 378650 h 560848"/>
                <a:gd name="connsiteX20" fmla="*/ 674846 w 678153"/>
                <a:gd name="connsiteY20" fmla="*/ 409051 h 56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153" h="560848">
                  <a:moveTo>
                    <a:pt x="674846" y="409051"/>
                  </a:moveTo>
                  <a:cubicBezTo>
                    <a:pt x="670259" y="404426"/>
                    <a:pt x="665445" y="404843"/>
                    <a:pt x="660328" y="408217"/>
                  </a:cubicBezTo>
                  <a:cubicBezTo>
                    <a:pt x="654111" y="412311"/>
                    <a:pt x="648122" y="417314"/>
                    <a:pt x="645696" y="424062"/>
                  </a:cubicBezTo>
                  <a:cubicBezTo>
                    <a:pt x="641905" y="434751"/>
                    <a:pt x="633414" y="439869"/>
                    <a:pt x="625226" y="446123"/>
                  </a:cubicBezTo>
                  <a:cubicBezTo>
                    <a:pt x="599564" y="465683"/>
                    <a:pt x="575417" y="487138"/>
                    <a:pt x="553052" y="510375"/>
                  </a:cubicBezTo>
                  <a:cubicBezTo>
                    <a:pt x="548428" y="515189"/>
                    <a:pt x="546646" y="514468"/>
                    <a:pt x="542628" y="510488"/>
                  </a:cubicBezTo>
                  <a:cubicBezTo>
                    <a:pt x="528792" y="496652"/>
                    <a:pt x="513895" y="483954"/>
                    <a:pt x="498694" y="471558"/>
                  </a:cubicBezTo>
                  <a:cubicBezTo>
                    <a:pt x="470265" y="448435"/>
                    <a:pt x="437172" y="439338"/>
                    <a:pt x="401540" y="438352"/>
                  </a:cubicBezTo>
                  <a:cubicBezTo>
                    <a:pt x="346993" y="436874"/>
                    <a:pt x="293317" y="444228"/>
                    <a:pt x="242447" y="464053"/>
                  </a:cubicBezTo>
                  <a:cubicBezTo>
                    <a:pt x="197642" y="481528"/>
                    <a:pt x="158181" y="506925"/>
                    <a:pt x="140100" y="555294"/>
                  </a:cubicBezTo>
                  <a:cubicBezTo>
                    <a:pt x="138242" y="560222"/>
                    <a:pt x="136878" y="562951"/>
                    <a:pt x="130699" y="558857"/>
                  </a:cubicBezTo>
                  <a:cubicBezTo>
                    <a:pt x="94650" y="534862"/>
                    <a:pt x="65538" y="503514"/>
                    <a:pt x="41012" y="468715"/>
                  </a:cubicBezTo>
                  <a:cubicBezTo>
                    <a:pt x="29678" y="452643"/>
                    <a:pt x="19064" y="438921"/>
                    <a:pt x="149" y="432970"/>
                  </a:cubicBezTo>
                  <a:cubicBezTo>
                    <a:pt x="-1860" y="338279"/>
                    <a:pt x="16411" y="247872"/>
                    <a:pt x="57805" y="162507"/>
                  </a:cubicBezTo>
                  <a:cubicBezTo>
                    <a:pt x="66030" y="145563"/>
                    <a:pt x="75621" y="128884"/>
                    <a:pt x="88281" y="115276"/>
                  </a:cubicBezTo>
                  <a:cubicBezTo>
                    <a:pt x="119441" y="81766"/>
                    <a:pt x="155982" y="55649"/>
                    <a:pt x="199082" y="38667"/>
                  </a:cubicBezTo>
                  <a:cubicBezTo>
                    <a:pt x="258102" y="15392"/>
                    <a:pt x="318487" y="268"/>
                    <a:pt x="382284" y="2"/>
                  </a:cubicBezTo>
                  <a:cubicBezTo>
                    <a:pt x="466436" y="-339"/>
                    <a:pt x="527845" y="39122"/>
                    <a:pt x="571930" y="108225"/>
                  </a:cubicBezTo>
                  <a:cubicBezTo>
                    <a:pt x="607562" y="164099"/>
                    <a:pt x="633376" y="224446"/>
                    <a:pt x="652860" y="287788"/>
                  </a:cubicBezTo>
                  <a:cubicBezTo>
                    <a:pt x="662109" y="317772"/>
                    <a:pt x="672154" y="347453"/>
                    <a:pt x="676627" y="378650"/>
                  </a:cubicBezTo>
                  <a:cubicBezTo>
                    <a:pt x="678106" y="388771"/>
                    <a:pt x="679811" y="399157"/>
                    <a:pt x="674846" y="4090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788D051-4591-4014-9954-FB8371D16905}"/>
                </a:ext>
              </a:extLst>
            </p:cNvPr>
            <p:cNvSpPr/>
            <p:nvPr/>
          </p:nvSpPr>
          <p:spPr>
            <a:xfrm>
              <a:off x="7047844" y="3472621"/>
              <a:ext cx="848497" cy="625443"/>
            </a:xfrm>
            <a:custGeom>
              <a:avLst/>
              <a:gdLst>
                <a:gd name="connsiteX0" fmla="*/ 87867 w 848497"/>
                <a:gd name="connsiteY0" fmla="*/ 65641 h 625443"/>
                <a:gd name="connsiteX1" fmla="*/ 127441 w 848497"/>
                <a:gd name="connsiteY1" fmla="*/ 9881 h 625443"/>
                <a:gd name="connsiteX2" fmla="*/ 173763 w 848497"/>
                <a:gd name="connsiteY2" fmla="*/ 19395 h 625443"/>
                <a:gd name="connsiteX3" fmla="*/ 216294 w 848497"/>
                <a:gd name="connsiteY3" fmla="*/ 90432 h 625443"/>
                <a:gd name="connsiteX4" fmla="*/ 359012 w 848497"/>
                <a:gd name="connsiteY4" fmla="*/ 181597 h 625443"/>
                <a:gd name="connsiteX5" fmla="*/ 525535 w 848497"/>
                <a:gd name="connsiteY5" fmla="*/ 208965 h 625443"/>
                <a:gd name="connsiteX6" fmla="*/ 717531 w 848497"/>
                <a:gd name="connsiteY6" fmla="*/ 347930 h 625443"/>
                <a:gd name="connsiteX7" fmla="*/ 834814 w 848497"/>
                <a:gd name="connsiteY7" fmla="*/ 586551 h 625443"/>
                <a:gd name="connsiteX8" fmla="*/ 848498 w 848497"/>
                <a:gd name="connsiteY8" fmla="*/ 625443 h 625443"/>
                <a:gd name="connsiteX9" fmla="*/ 559158 w 848497"/>
                <a:gd name="connsiteY9" fmla="*/ 499442 h 625443"/>
                <a:gd name="connsiteX10" fmla="*/ 5800 w 848497"/>
                <a:gd name="connsiteY10" fmla="*/ 258168 h 625443"/>
                <a:gd name="connsiteX11" fmla="*/ 0 w 848497"/>
                <a:gd name="connsiteY11" fmla="*/ 254832 h 625443"/>
                <a:gd name="connsiteX12" fmla="*/ 78883 w 848497"/>
                <a:gd name="connsiteY12" fmla="*/ 81751 h 625443"/>
                <a:gd name="connsiteX13" fmla="*/ 87867 w 848497"/>
                <a:gd name="connsiteY13" fmla="*/ 65641 h 62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8497" h="625443">
                  <a:moveTo>
                    <a:pt x="87867" y="65641"/>
                  </a:moveTo>
                  <a:cubicBezTo>
                    <a:pt x="100035" y="46347"/>
                    <a:pt x="111521" y="26522"/>
                    <a:pt x="127441" y="9881"/>
                  </a:cubicBezTo>
                  <a:cubicBezTo>
                    <a:pt x="147873" y="-5623"/>
                    <a:pt x="160079" y="-3197"/>
                    <a:pt x="173763" y="19395"/>
                  </a:cubicBezTo>
                  <a:cubicBezTo>
                    <a:pt x="188054" y="43011"/>
                    <a:pt x="201814" y="66930"/>
                    <a:pt x="216294" y="90432"/>
                  </a:cubicBezTo>
                  <a:cubicBezTo>
                    <a:pt x="249083" y="143804"/>
                    <a:pt x="296239" y="173447"/>
                    <a:pt x="359012" y="181597"/>
                  </a:cubicBezTo>
                  <a:cubicBezTo>
                    <a:pt x="414734" y="188837"/>
                    <a:pt x="470836" y="195092"/>
                    <a:pt x="525535" y="208965"/>
                  </a:cubicBezTo>
                  <a:cubicBezTo>
                    <a:pt x="607868" y="229852"/>
                    <a:pt x="670262" y="278145"/>
                    <a:pt x="717531" y="347930"/>
                  </a:cubicBezTo>
                  <a:cubicBezTo>
                    <a:pt x="767757" y="422075"/>
                    <a:pt x="803389" y="503233"/>
                    <a:pt x="834814" y="586551"/>
                  </a:cubicBezTo>
                  <a:cubicBezTo>
                    <a:pt x="839666" y="599402"/>
                    <a:pt x="843949" y="612479"/>
                    <a:pt x="848498" y="625443"/>
                  </a:cubicBezTo>
                  <a:cubicBezTo>
                    <a:pt x="752064" y="583443"/>
                    <a:pt x="655592" y="541481"/>
                    <a:pt x="559158" y="499442"/>
                  </a:cubicBezTo>
                  <a:cubicBezTo>
                    <a:pt x="374705" y="419043"/>
                    <a:pt x="190252" y="338605"/>
                    <a:pt x="5800" y="258168"/>
                  </a:cubicBezTo>
                  <a:cubicBezTo>
                    <a:pt x="3753" y="257296"/>
                    <a:pt x="1933" y="255969"/>
                    <a:pt x="0" y="254832"/>
                  </a:cubicBezTo>
                  <a:cubicBezTo>
                    <a:pt x="24412" y="196267"/>
                    <a:pt x="50946" y="138687"/>
                    <a:pt x="78883" y="81751"/>
                  </a:cubicBezTo>
                  <a:cubicBezTo>
                    <a:pt x="79338" y="74966"/>
                    <a:pt x="80058" y="68332"/>
                    <a:pt x="87867" y="656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A16C40E-A699-40D4-A673-945C712316DD}"/>
                </a:ext>
              </a:extLst>
            </p:cNvPr>
            <p:cNvSpPr/>
            <p:nvPr/>
          </p:nvSpPr>
          <p:spPr>
            <a:xfrm>
              <a:off x="6199801" y="5591124"/>
              <a:ext cx="717531" cy="369972"/>
            </a:xfrm>
            <a:custGeom>
              <a:avLst/>
              <a:gdLst>
                <a:gd name="connsiteX0" fmla="*/ 0 w 717531"/>
                <a:gd name="connsiteY0" fmla="*/ 0 h 369972"/>
                <a:gd name="connsiteX1" fmla="*/ 370422 w 717531"/>
                <a:gd name="connsiteY1" fmla="*/ 163566 h 369972"/>
                <a:gd name="connsiteX2" fmla="*/ 714574 w 717531"/>
                <a:gd name="connsiteY2" fmla="*/ 315609 h 369972"/>
                <a:gd name="connsiteX3" fmla="*/ 717531 w 717531"/>
                <a:gd name="connsiteY3" fmla="*/ 317429 h 369972"/>
                <a:gd name="connsiteX4" fmla="*/ 598202 w 717531"/>
                <a:gd name="connsiteY4" fmla="*/ 313789 h 369972"/>
                <a:gd name="connsiteX5" fmla="*/ 471784 w 717531"/>
                <a:gd name="connsiteY5" fmla="*/ 310681 h 369972"/>
                <a:gd name="connsiteX6" fmla="*/ 360339 w 717531"/>
                <a:gd name="connsiteY6" fmla="*/ 325275 h 369972"/>
                <a:gd name="connsiteX7" fmla="*/ 200070 w 717531"/>
                <a:gd name="connsiteY7" fmla="*/ 347185 h 369972"/>
                <a:gd name="connsiteX8" fmla="*/ 90066 w 717531"/>
                <a:gd name="connsiteY8" fmla="*/ 363106 h 369972"/>
                <a:gd name="connsiteX9" fmla="*/ 38816 w 717531"/>
                <a:gd name="connsiteY9" fmla="*/ 369550 h 369972"/>
                <a:gd name="connsiteX10" fmla="*/ 27634 w 717531"/>
                <a:gd name="connsiteY10" fmla="*/ 360111 h 369972"/>
                <a:gd name="connsiteX11" fmla="*/ 29226 w 717531"/>
                <a:gd name="connsiteY11" fmla="*/ 211518 h 369972"/>
                <a:gd name="connsiteX12" fmla="*/ 15200 w 717531"/>
                <a:gd name="connsiteY12" fmla="*/ 102234 h 369972"/>
                <a:gd name="connsiteX13" fmla="*/ 0 w 717531"/>
                <a:gd name="connsiteY13" fmla="*/ 0 h 36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7531" h="369972">
                  <a:moveTo>
                    <a:pt x="0" y="0"/>
                  </a:moveTo>
                  <a:cubicBezTo>
                    <a:pt x="123461" y="54509"/>
                    <a:pt x="246960" y="109057"/>
                    <a:pt x="370422" y="163566"/>
                  </a:cubicBezTo>
                  <a:cubicBezTo>
                    <a:pt x="485127" y="214247"/>
                    <a:pt x="599870" y="264890"/>
                    <a:pt x="714574" y="315609"/>
                  </a:cubicBezTo>
                  <a:cubicBezTo>
                    <a:pt x="715598" y="316064"/>
                    <a:pt x="716546" y="316784"/>
                    <a:pt x="717531" y="317429"/>
                  </a:cubicBezTo>
                  <a:cubicBezTo>
                    <a:pt x="677767" y="316215"/>
                    <a:pt x="638003" y="314927"/>
                    <a:pt x="598202" y="313789"/>
                  </a:cubicBezTo>
                  <a:cubicBezTo>
                    <a:pt x="556050" y="312576"/>
                    <a:pt x="513822" y="307649"/>
                    <a:pt x="471784" y="310681"/>
                  </a:cubicBezTo>
                  <a:cubicBezTo>
                    <a:pt x="434484" y="313373"/>
                    <a:pt x="397487" y="320234"/>
                    <a:pt x="360339" y="325275"/>
                  </a:cubicBezTo>
                  <a:cubicBezTo>
                    <a:pt x="306929" y="332553"/>
                    <a:pt x="253480" y="339718"/>
                    <a:pt x="200070" y="347185"/>
                  </a:cubicBezTo>
                  <a:cubicBezTo>
                    <a:pt x="163377" y="352302"/>
                    <a:pt x="126721" y="357761"/>
                    <a:pt x="90066" y="363106"/>
                  </a:cubicBezTo>
                  <a:cubicBezTo>
                    <a:pt x="72780" y="363523"/>
                    <a:pt x="55798" y="366858"/>
                    <a:pt x="38816" y="369550"/>
                  </a:cubicBezTo>
                  <a:cubicBezTo>
                    <a:pt x="30401" y="370877"/>
                    <a:pt x="27482" y="369436"/>
                    <a:pt x="27634" y="360111"/>
                  </a:cubicBezTo>
                  <a:cubicBezTo>
                    <a:pt x="28544" y="310567"/>
                    <a:pt x="28619" y="261062"/>
                    <a:pt x="29226" y="211518"/>
                  </a:cubicBezTo>
                  <a:cubicBezTo>
                    <a:pt x="29681" y="174407"/>
                    <a:pt x="20015" y="138624"/>
                    <a:pt x="15200" y="102234"/>
                  </a:cubicBezTo>
                  <a:cubicBezTo>
                    <a:pt x="10652" y="68004"/>
                    <a:pt x="2653" y="34419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D4D4ABC-DE50-496C-94CA-C3886A96F89D}"/>
                </a:ext>
              </a:extLst>
            </p:cNvPr>
            <p:cNvSpPr/>
            <p:nvPr/>
          </p:nvSpPr>
          <p:spPr>
            <a:xfrm>
              <a:off x="5750458" y="4569280"/>
              <a:ext cx="341461" cy="726363"/>
            </a:xfrm>
            <a:custGeom>
              <a:avLst/>
              <a:gdLst>
                <a:gd name="connsiteX0" fmla="*/ 204846 w 341461"/>
                <a:gd name="connsiteY0" fmla="*/ 20469 h 726363"/>
                <a:gd name="connsiteX1" fmla="*/ 312084 w 341461"/>
                <a:gd name="connsiteY1" fmla="*/ 4170 h 726363"/>
                <a:gd name="connsiteX2" fmla="*/ 341461 w 341461"/>
                <a:gd name="connsiteY2" fmla="*/ 0 h 726363"/>
                <a:gd name="connsiteX3" fmla="*/ 296353 w 341461"/>
                <a:gd name="connsiteY3" fmla="*/ 96927 h 726363"/>
                <a:gd name="connsiteX4" fmla="*/ 31728 w 341461"/>
                <a:gd name="connsiteY4" fmla="*/ 659193 h 726363"/>
                <a:gd name="connsiteX5" fmla="*/ 6217 w 341461"/>
                <a:gd name="connsiteY5" fmla="*/ 715825 h 726363"/>
                <a:gd name="connsiteX6" fmla="*/ 0 w 341461"/>
                <a:gd name="connsiteY6" fmla="*/ 726363 h 726363"/>
                <a:gd name="connsiteX7" fmla="*/ 39044 w 341461"/>
                <a:gd name="connsiteY7" fmla="*/ 495475 h 726363"/>
                <a:gd name="connsiteX8" fmla="*/ 106024 w 341461"/>
                <a:gd name="connsiteY8" fmla="*/ 373985 h 726363"/>
                <a:gd name="connsiteX9" fmla="*/ 132521 w 341461"/>
                <a:gd name="connsiteY9" fmla="*/ 293623 h 726363"/>
                <a:gd name="connsiteX10" fmla="*/ 190252 w 341461"/>
                <a:gd name="connsiteY10" fmla="*/ 93212 h 726363"/>
                <a:gd name="connsiteX11" fmla="*/ 204846 w 341461"/>
                <a:gd name="connsiteY11" fmla="*/ 20469 h 7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61" h="726363">
                  <a:moveTo>
                    <a:pt x="204846" y="20469"/>
                  </a:moveTo>
                  <a:cubicBezTo>
                    <a:pt x="240592" y="15011"/>
                    <a:pt x="276338" y="9552"/>
                    <a:pt x="312084" y="4170"/>
                  </a:cubicBezTo>
                  <a:cubicBezTo>
                    <a:pt x="321864" y="2691"/>
                    <a:pt x="331681" y="1403"/>
                    <a:pt x="341461" y="0"/>
                  </a:cubicBezTo>
                  <a:cubicBezTo>
                    <a:pt x="326412" y="32296"/>
                    <a:pt x="311515" y="64668"/>
                    <a:pt x="296353" y="96927"/>
                  </a:cubicBezTo>
                  <a:cubicBezTo>
                    <a:pt x="208182" y="284336"/>
                    <a:pt x="119898" y="471746"/>
                    <a:pt x="31728" y="659193"/>
                  </a:cubicBezTo>
                  <a:cubicBezTo>
                    <a:pt x="22933" y="677919"/>
                    <a:pt x="14821" y="696986"/>
                    <a:pt x="6217" y="715825"/>
                  </a:cubicBezTo>
                  <a:cubicBezTo>
                    <a:pt x="4549" y="719502"/>
                    <a:pt x="4170" y="724127"/>
                    <a:pt x="0" y="726363"/>
                  </a:cubicBezTo>
                  <a:cubicBezTo>
                    <a:pt x="2047" y="647518"/>
                    <a:pt x="10159" y="569772"/>
                    <a:pt x="39044" y="495475"/>
                  </a:cubicBezTo>
                  <a:cubicBezTo>
                    <a:pt x="55950" y="451958"/>
                    <a:pt x="79983" y="412233"/>
                    <a:pt x="106024" y="373985"/>
                  </a:cubicBezTo>
                  <a:cubicBezTo>
                    <a:pt x="122931" y="349080"/>
                    <a:pt x="127745" y="321901"/>
                    <a:pt x="132521" y="293623"/>
                  </a:cubicBezTo>
                  <a:cubicBezTo>
                    <a:pt x="144120" y="224671"/>
                    <a:pt x="166561" y="158676"/>
                    <a:pt x="190252" y="93212"/>
                  </a:cubicBezTo>
                  <a:cubicBezTo>
                    <a:pt x="198857" y="69407"/>
                    <a:pt x="204202" y="45563"/>
                    <a:pt x="204846" y="20469"/>
                  </a:cubicBezTo>
                  <a:close/>
                </a:path>
              </a:pathLst>
            </a:custGeom>
            <a:solidFill>
              <a:srgbClr val="FDCFAE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3E15060-3D1C-40D5-8EC5-3AA851DF036C}"/>
                </a:ext>
              </a:extLst>
            </p:cNvPr>
            <p:cNvSpPr/>
            <p:nvPr/>
          </p:nvSpPr>
          <p:spPr>
            <a:xfrm>
              <a:off x="7122815" y="3538262"/>
              <a:ext cx="12896" cy="16110"/>
            </a:xfrm>
            <a:custGeom>
              <a:avLst/>
              <a:gdLst>
                <a:gd name="connsiteX0" fmla="*/ 12896 w 12896"/>
                <a:gd name="connsiteY0" fmla="*/ 0 h 16110"/>
                <a:gd name="connsiteX1" fmla="*/ 3875 w 12896"/>
                <a:gd name="connsiteY1" fmla="*/ 16110 h 16110"/>
                <a:gd name="connsiteX2" fmla="*/ 12896 w 12896"/>
                <a:gd name="connsiteY2" fmla="*/ 0 h 1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96" h="16110">
                  <a:moveTo>
                    <a:pt x="12896" y="0"/>
                  </a:moveTo>
                  <a:cubicBezTo>
                    <a:pt x="9902" y="5383"/>
                    <a:pt x="6869" y="10727"/>
                    <a:pt x="3875" y="16110"/>
                  </a:cubicBezTo>
                  <a:cubicBezTo>
                    <a:pt x="-2304" y="872"/>
                    <a:pt x="-2304" y="834"/>
                    <a:pt x="12896" y="0"/>
                  </a:cubicBezTo>
                  <a:close/>
                </a:path>
              </a:pathLst>
            </a:custGeom>
            <a:solidFill>
              <a:srgbClr val="4FB7A7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E96A202-A116-44A9-94DB-2711FC1D23A7}"/>
                </a:ext>
              </a:extLst>
            </p:cNvPr>
            <p:cNvSpPr/>
            <p:nvPr/>
          </p:nvSpPr>
          <p:spPr>
            <a:xfrm>
              <a:off x="5938626" y="3611270"/>
              <a:ext cx="2528966" cy="2665126"/>
            </a:xfrm>
            <a:custGeom>
              <a:avLst/>
              <a:gdLst>
                <a:gd name="connsiteX0" fmla="*/ 847967 w 2528966"/>
                <a:gd name="connsiteY0" fmla="*/ 0 h 2665126"/>
                <a:gd name="connsiteX1" fmla="*/ 2528967 w 2528966"/>
                <a:gd name="connsiteY1" fmla="*/ 746681 h 2665126"/>
                <a:gd name="connsiteX2" fmla="*/ 1776562 w 2528966"/>
                <a:gd name="connsiteY2" fmla="*/ 2665126 h 2665126"/>
                <a:gd name="connsiteX3" fmla="*/ 0 w 2528966"/>
                <a:gd name="connsiteY3" fmla="*/ 1865187 h 266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966" h="2665126">
                  <a:moveTo>
                    <a:pt x="847967" y="0"/>
                  </a:moveTo>
                  <a:lnTo>
                    <a:pt x="2528967" y="746681"/>
                  </a:lnTo>
                  <a:lnTo>
                    <a:pt x="1776562" y="2665126"/>
                  </a:lnTo>
                  <a:lnTo>
                    <a:pt x="0" y="1865187"/>
                  </a:lnTo>
                  <a:close/>
                </a:path>
              </a:pathLst>
            </a:custGeom>
            <a:solidFill>
              <a:srgbClr val="C1A06B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F9FB717-9B97-4A61-A5B4-B961DEB4A91B}"/>
                </a:ext>
              </a:extLst>
            </p:cNvPr>
            <p:cNvSpPr/>
            <p:nvPr/>
          </p:nvSpPr>
          <p:spPr>
            <a:xfrm>
              <a:off x="5746668" y="3538262"/>
              <a:ext cx="1046710" cy="1920037"/>
            </a:xfrm>
            <a:custGeom>
              <a:avLst/>
              <a:gdLst>
                <a:gd name="connsiteX0" fmla="*/ 1046711 w 1046710"/>
                <a:gd name="connsiteY0" fmla="*/ 54851 h 1920037"/>
                <a:gd name="connsiteX1" fmla="*/ 837012 w 1046710"/>
                <a:gd name="connsiteY1" fmla="*/ 0 h 1920037"/>
                <a:gd name="connsiteX2" fmla="*/ 0 w 1046710"/>
                <a:gd name="connsiteY2" fmla="*/ 1768904 h 1920037"/>
                <a:gd name="connsiteX3" fmla="*/ 198743 w 1046710"/>
                <a:gd name="connsiteY3" fmla="*/ 1920037 h 19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6710" h="1920037">
                  <a:moveTo>
                    <a:pt x="1046711" y="54851"/>
                  </a:moveTo>
                  <a:lnTo>
                    <a:pt x="837012" y="0"/>
                  </a:lnTo>
                  <a:lnTo>
                    <a:pt x="0" y="1768904"/>
                  </a:lnTo>
                  <a:lnTo>
                    <a:pt x="198743" y="1920037"/>
                  </a:lnTo>
                  <a:close/>
                </a:path>
              </a:pathLst>
            </a:custGeom>
            <a:solidFill>
              <a:srgbClr val="997F58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924501A-E3A4-402C-9178-E46A08E97864}"/>
                </a:ext>
              </a:extLst>
            </p:cNvPr>
            <p:cNvSpPr/>
            <p:nvPr/>
          </p:nvSpPr>
          <p:spPr>
            <a:xfrm>
              <a:off x="5648724" y="5231513"/>
              <a:ext cx="528333" cy="447087"/>
            </a:xfrm>
            <a:custGeom>
              <a:avLst/>
              <a:gdLst>
                <a:gd name="connsiteX0" fmla="*/ 91197 w 528333"/>
                <a:gd name="connsiteY0" fmla="*/ 93810 h 447087"/>
                <a:gd name="connsiteX1" fmla="*/ 118489 w 528333"/>
                <a:gd name="connsiteY1" fmla="*/ 82173 h 447087"/>
                <a:gd name="connsiteX2" fmla="*/ 127132 w 528333"/>
                <a:gd name="connsiteY2" fmla="*/ 73644 h 447087"/>
                <a:gd name="connsiteX3" fmla="*/ 163825 w 528333"/>
                <a:gd name="connsiteY3" fmla="*/ 18187 h 447087"/>
                <a:gd name="connsiteX4" fmla="*/ 180732 w 528333"/>
                <a:gd name="connsiteY4" fmla="*/ 2683 h 447087"/>
                <a:gd name="connsiteX5" fmla="*/ 194189 w 528333"/>
                <a:gd name="connsiteY5" fmla="*/ 7535 h 447087"/>
                <a:gd name="connsiteX6" fmla="*/ 204878 w 528333"/>
                <a:gd name="connsiteY6" fmla="*/ 66063 h 447087"/>
                <a:gd name="connsiteX7" fmla="*/ 215151 w 528333"/>
                <a:gd name="connsiteY7" fmla="*/ 74402 h 447087"/>
                <a:gd name="connsiteX8" fmla="*/ 246954 w 528333"/>
                <a:gd name="connsiteY8" fmla="*/ 56814 h 447087"/>
                <a:gd name="connsiteX9" fmla="*/ 258857 w 528333"/>
                <a:gd name="connsiteY9" fmla="*/ 47944 h 447087"/>
                <a:gd name="connsiteX10" fmla="*/ 320986 w 528333"/>
                <a:gd name="connsiteY10" fmla="*/ 45480 h 447087"/>
                <a:gd name="connsiteX11" fmla="*/ 411203 w 528333"/>
                <a:gd name="connsiteY11" fmla="*/ 70346 h 447087"/>
                <a:gd name="connsiteX12" fmla="*/ 485537 w 528333"/>
                <a:gd name="connsiteY12" fmla="*/ 99459 h 447087"/>
                <a:gd name="connsiteX13" fmla="*/ 509987 w 528333"/>
                <a:gd name="connsiteY13" fmla="*/ 126562 h 447087"/>
                <a:gd name="connsiteX14" fmla="*/ 509305 w 528333"/>
                <a:gd name="connsiteY14" fmla="*/ 161170 h 447087"/>
                <a:gd name="connsiteX15" fmla="*/ 487926 w 528333"/>
                <a:gd name="connsiteY15" fmla="*/ 200517 h 447087"/>
                <a:gd name="connsiteX16" fmla="*/ 486030 w 528333"/>
                <a:gd name="connsiteY16" fmla="*/ 259310 h 447087"/>
                <a:gd name="connsiteX17" fmla="*/ 522762 w 528333"/>
                <a:gd name="connsiteY17" fmla="*/ 324130 h 447087"/>
                <a:gd name="connsiteX18" fmla="*/ 528334 w 528333"/>
                <a:gd name="connsiteY18" fmla="*/ 332811 h 447087"/>
                <a:gd name="connsiteX19" fmla="*/ 454795 w 528333"/>
                <a:gd name="connsiteY19" fmla="*/ 421171 h 447087"/>
                <a:gd name="connsiteX20" fmla="*/ 427503 w 528333"/>
                <a:gd name="connsiteY20" fmla="*/ 442095 h 447087"/>
                <a:gd name="connsiteX21" fmla="*/ 385919 w 528333"/>
                <a:gd name="connsiteY21" fmla="*/ 435613 h 447087"/>
                <a:gd name="connsiteX22" fmla="*/ 362531 w 528333"/>
                <a:gd name="connsiteY22" fmla="*/ 428638 h 447087"/>
                <a:gd name="connsiteX23" fmla="*/ 142370 w 528333"/>
                <a:gd name="connsiteY23" fmla="*/ 418479 h 447087"/>
                <a:gd name="connsiteX24" fmla="*/ 73987 w 528333"/>
                <a:gd name="connsiteY24" fmla="*/ 347329 h 447087"/>
                <a:gd name="connsiteX25" fmla="*/ 82251 w 528333"/>
                <a:gd name="connsiteY25" fmla="*/ 340278 h 447087"/>
                <a:gd name="connsiteX26" fmla="*/ 37824 w 528333"/>
                <a:gd name="connsiteY26" fmla="*/ 294222 h 447087"/>
                <a:gd name="connsiteX27" fmla="*/ 12351 w 528333"/>
                <a:gd name="connsiteY27" fmla="*/ 257377 h 447087"/>
                <a:gd name="connsiteX28" fmla="*/ 22738 w 528333"/>
                <a:gd name="connsiteY28" fmla="*/ 162004 h 447087"/>
                <a:gd name="connsiteX29" fmla="*/ 91197 w 528333"/>
                <a:gd name="connsiteY29" fmla="*/ 93810 h 44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8333" h="447087">
                  <a:moveTo>
                    <a:pt x="91197" y="93810"/>
                  </a:moveTo>
                  <a:cubicBezTo>
                    <a:pt x="100294" y="89906"/>
                    <a:pt x="108558" y="83955"/>
                    <a:pt x="118489" y="82173"/>
                  </a:cubicBezTo>
                  <a:cubicBezTo>
                    <a:pt x="123455" y="81263"/>
                    <a:pt x="124744" y="76980"/>
                    <a:pt x="127132" y="73644"/>
                  </a:cubicBezTo>
                  <a:cubicBezTo>
                    <a:pt x="140134" y="55676"/>
                    <a:pt x="148473" y="34638"/>
                    <a:pt x="163825" y="18187"/>
                  </a:cubicBezTo>
                  <a:cubicBezTo>
                    <a:pt x="169057" y="12577"/>
                    <a:pt x="174401" y="7156"/>
                    <a:pt x="180732" y="2683"/>
                  </a:cubicBezTo>
                  <a:cubicBezTo>
                    <a:pt x="187669" y="-2207"/>
                    <a:pt x="192710" y="-311"/>
                    <a:pt x="194189" y="7535"/>
                  </a:cubicBezTo>
                  <a:cubicBezTo>
                    <a:pt x="197790" y="27057"/>
                    <a:pt x="204689" y="46048"/>
                    <a:pt x="204878" y="66063"/>
                  </a:cubicBezTo>
                  <a:cubicBezTo>
                    <a:pt x="204954" y="74554"/>
                    <a:pt x="208176" y="75843"/>
                    <a:pt x="215151" y="74402"/>
                  </a:cubicBezTo>
                  <a:cubicBezTo>
                    <a:pt x="227584" y="71825"/>
                    <a:pt x="237402" y="64623"/>
                    <a:pt x="246954" y="56814"/>
                  </a:cubicBezTo>
                  <a:cubicBezTo>
                    <a:pt x="250783" y="53668"/>
                    <a:pt x="254839" y="50863"/>
                    <a:pt x="258857" y="47944"/>
                  </a:cubicBezTo>
                  <a:cubicBezTo>
                    <a:pt x="279023" y="33350"/>
                    <a:pt x="299644" y="31037"/>
                    <a:pt x="320986" y="45480"/>
                  </a:cubicBezTo>
                  <a:cubicBezTo>
                    <a:pt x="348771" y="62007"/>
                    <a:pt x="380916" y="62917"/>
                    <a:pt x="411203" y="70346"/>
                  </a:cubicBezTo>
                  <a:cubicBezTo>
                    <a:pt x="437358" y="76752"/>
                    <a:pt x="463362" y="83045"/>
                    <a:pt x="485537" y="99459"/>
                  </a:cubicBezTo>
                  <a:cubicBezTo>
                    <a:pt x="495545" y="106850"/>
                    <a:pt x="504150" y="115493"/>
                    <a:pt x="509987" y="126562"/>
                  </a:cubicBezTo>
                  <a:cubicBezTo>
                    <a:pt x="516090" y="138161"/>
                    <a:pt x="517189" y="149495"/>
                    <a:pt x="509305" y="161170"/>
                  </a:cubicBezTo>
                  <a:cubicBezTo>
                    <a:pt x="500965" y="173566"/>
                    <a:pt x="494483" y="187060"/>
                    <a:pt x="487926" y="200517"/>
                  </a:cubicBezTo>
                  <a:cubicBezTo>
                    <a:pt x="478449" y="220001"/>
                    <a:pt x="477994" y="239068"/>
                    <a:pt x="486030" y="259310"/>
                  </a:cubicBezTo>
                  <a:cubicBezTo>
                    <a:pt x="495355" y="282698"/>
                    <a:pt x="508623" y="303585"/>
                    <a:pt x="522762" y="324130"/>
                  </a:cubicBezTo>
                  <a:cubicBezTo>
                    <a:pt x="524695" y="326935"/>
                    <a:pt x="526476" y="329892"/>
                    <a:pt x="528334" y="332811"/>
                  </a:cubicBezTo>
                  <a:cubicBezTo>
                    <a:pt x="504680" y="362984"/>
                    <a:pt x="482164" y="394105"/>
                    <a:pt x="454795" y="421171"/>
                  </a:cubicBezTo>
                  <a:cubicBezTo>
                    <a:pt x="446608" y="429282"/>
                    <a:pt x="437927" y="436826"/>
                    <a:pt x="427503" y="442095"/>
                  </a:cubicBezTo>
                  <a:cubicBezTo>
                    <a:pt x="412302" y="449790"/>
                    <a:pt x="395093" y="449297"/>
                    <a:pt x="385919" y="435613"/>
                  </a:cubicBezTo>
                  <a:cubicBezTo>
                    <a:pt x="378414" y="424468"/>
                    <a:pt x="370757" y="428903"/>
                    <a:pt x="362531" y="428638"/>
                  </a:cubicBezTo>
                  <a:cubicBezTo>
                    <a:pt x="289068" y="426250"/>
                    <a:pt x="215113" y="434324"/>
                    <a:pt x="142370" y="418479"/>
                  </a:cubicBezTo>
                  <a:cubicBezTo>
                    <a:pt x="99233" y="409078"/>
                    <a:pt x="76603" y="384818"/>
                    <a:pt x="73987" y="347329"/>
                  </a:cubicBezTo>
                  <a:cubicBezTo>
                    <a:pt x="73722" y="343311"/>
                    <a:pt x="70917" y="336980"/>
                    <a:pt x="82251" y="340278"/>
                  </a:cubicBezTo>
                  <a:cubicBezTo>
                    <a:pt x="65951" y="323978"/>
                    <a:pt x="50864" y="310067"/>
                    <a:pt x="37824" y="294222"/>
                  </a:cubicBezTo>
                  <a:cubicBezTo>
                    <a:pt x="28310" y="282622"/>
                    <a:pt x="19326" y="270682"/>
                    <a:pt x="12351" y="257377"/>
                  </a:cubicBezTo>
                  <a:cubicBezTo>
                    <a:pt x="-6678" y="221024"/>
                    <a:pt x="-4100" y="193239"/>
                    <a:pt x="22738" y="162004"/>
                  </a:cubicBezTo>
                  <a:cubicBezTo>
                    <a:pt x="43776" y="137517"/>
                    <a:pt x="68453" y="116592"/>
                    <a:pt x="91197" y="93810"/>
                  </a:cubicBezTo>
                  <a:close/>
                </a:path>
              </a:pathLst>
            </a:custGeom>
            <a:solidFill>
              <a:srgbClr val="C2B59B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CEF1D32-F391-4C0F-A994-BF08F2BCE436}"/>
                </a:ext>
              </a:extLst>
            </p:cNvPr>
            <p:cNvSpPr/>
            <p:nvPr/>
          </p:nvSpPr>
          <p:spPr>
            <a:xfrm>
              <a:off x="8247128" y="4270665"/>
              <a:ext cx="324883" cy="648024"/>
            </a:xfrm>
            <a:custGeom>
              <a:avLst/>
              <a:gdLst>
                <a:gd name="connsiteX0" fmla="*/ 0 w 324883"/>
                <a:gd name="connsiteY0" fmla="*/ 647998 h 648024"/>
                <a:gd name="connsiteX1" fmla="*/ 75396 w 324883"/>
                <a:gd name="connsiteY1" fmla="*/ 456571 h 648024"/>
                <a:gd name="connsiteX2" fmla="*/ 220426 w 324883"/>
                <a:gd name="connsiteY2" fmla="*/ 91077 h 648024"/>
                <a:gd name="connsiteX3" fmla="*/ 210191 w 324883"/>
                <a:gd name="connsiteY3" fmla="*/ 75801 h 648024"/>
                <a:gd name="connsiteX4" fmla="*/ 251813 w 324883"/>
                <a:gd name="connsiteY4" fmla="*/ 13900 h 648024"/>
                <a:gd name="connsiteX5" fmla="*/ 300409 w 324883"/>
                <a:gd name="connsiteY5" fmla="*/ 19282 h 648024"/>
                <a:gd name="connsiteX6" fmla="*/ 311932 w 324883"/>
                <a:gd name="connsiteY6" fmla="*/ 121137 h 648024"/>
                <a:gd name="connsiteX7" fmla="*/ 286952 w 324883"/>
                <a:gd name="connsiteY7" fmla="*/ 182849 h 648024"/>
                <a:gd name="connsiteX8" fmla="*/ 282820 w 324883"/>
                <a:gd name="connsiteY8" fmla="*/ 233454 h 648024"/>
                <a:gd name="connsiteX9" fmla="*/ 289984 w 324883"/>
                <a:gd name="connsiteY9" fmla="*/ 241793 h 648024"/>
                <a:gd name="connsiteX10" fmla="*/ 318604 w 324883"/>
                <a:gd name="connsiteY10" fmla="*/ 335877 h 648024"/>
                <a:gd name="connsiteX11" fmla="*/ 261706 w 324883"/>
                <a:gd name="connsiteY11" fmla="*/ 432690 h 648024"/>
                <a:gd name="connsiteX12" fmla="*/ 123992 w 324883"/>
                <a:gd name="connsiteY12" fmla="*/ 596635 h 648024"/>
                <a:gd name="connsiteX13" fmla="*/ 0 w 324883"/>
                <a:gd name="connsiteY13" fmla="*/ 647998 h 64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883" h="648024">
                  <a:moveTo>
                    <a:pt x="0" y="647998"/>
                  </a:moveTo>
                  <a:cubicBezTo>
                    <a:pt x="25132" y="584202"/>
                    <a:pt x="50188" y="520368"/>
                    <a:pt x="75396" y="456571"/>
                  </a:cubicBezTo>
                  <a:cubicBezTo>
                    <a:pt x="123613" y="334664"/>
                    <a:pt x="171678" y="212757"/>
                    <a:pt x="220426" y="91077"/>
                  </a:cubicBezTo>
                  <a:cubicBezTo>
                    <a:pt x="225581" y="78189"/>
                    <a:pt x="214778" y="80008"/>
                    <a:pt x="210191" y="75801"/>
                  </a:cubicBezTo>
                  <a:cubicBezTo>
                    <a:pt x="222473" y="54080"/>
                    <a:pt x="234452" y="32170"/>
                    <a:pt x="251813" y="13900"/>
                  </a:cubicBezTo>
                  <a:cubicBezTo>
                    <a:pt x="270842" y="-6153"/>
                    <a:pt x="286004" y="-4637"/>
                    <a:pt x="300409" y="19282"/>
                  </a:cubicBezTo>
                  <a:cubicBezTo>
                    <a:pt x="319703" y="51351"/>
                    <a:pt x="327625" y="84784"/>
                    <a:pt x="311932" y="121137"/>
                  </a:cubicBezTo>
                  <a:cubicBezTo>
                    <a:pt x="303138" y="141530"/>
                    <a:pt x="296732" y="162986"/>
                    <a:pt x="286952" y="182849"/>
                  </a:cubicBezTo>
                  <a:cubicBezTo>
                    <a:pt x="278612" y="199793"/>
                    <a:pt x="281835" y="216434"/>
                    <a:pt x="282820" y="233454"/>
                  </a:cubicBezTo>
                  <a:cubicBezTo>
                    <a:pt x="283085" y="238078"/>
                    <a:pt x="287028" y="239595"/>
                    <a:pt x="289984" y="241793"/>
                  </a:cubicBezTo>
                  <a:cubicBezTo>
                    <a:pt x="323456" y="266963"/>
                    <a:pt x="332515" y="296075"/>
                    <a:pt x="318604" y="335877"/>
                  </a:cubicBezTo>
                  <a:cubicBezTo>
                    <a:pt x="306019" y="371850"/>
                    <a:pt x="284071" y="402478"/>
                    <a:pt x="261706" y="432690"/>
                  </a:cubicBezTo>
                  <a:cubicBezTo>
                    <a:pt x="219175" y="490156"/>
                    <a:pt x="172967" y="544741"/>
                    <a:pt x="123992" y="596635"/>
                  </a:cubicBezTo>
                  <a:cubicBezTo>
                    <a:pt x="91430" y="631168"/>
                    <a:pt x="48748" y="648795"/>
                    <a:pt x="0" y="647998"/>
                  </a:cubicBezTo>
                  <a:close/>
                </a:path>
              </a:pathLst>
            </a:custGeom>
            <a:solidFill>
              <a:srgbClr val="C2B59B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895831C-00BF-482A-8B93-5DD621F148FA}"/>
              </a:ext>
            </a:extLst>
          </p:cNvPr>
          <p:cNvGrpSpPr/>
          <p:nvPr/>
        </p:nvGrpSpPr>
        <p:grpSpPr>
          <a:xfrm>
            <a:off x="497973" y="1293253"/>
            <a:ext cx="1476141" cy="2395604"/>
            <a:chOff x="9708843" y="2637524"/>
            <a:chExt cx="2172597" cy="3525872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5CBE87B-18A0-49CC-951F-EFE935E14D6D}"/>
                </a:ext>
              </a:extLst>
            </p:cNvPr>
            <p:cNvGrpSpPr/>
            <p:nvPr/>
          </p:nvGrpSpPr>
          <p:grpSpPr>
            <a:xfrm>
              <a:off x="9891848" y="4948843"/>
              <a:ext cx="1866920" cy="1214553"/>
              <a:chOff x="4182621" y="2718148"/>
              <a:chExt cx="1782937" cy="1159917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90C7503-9358-42CC-830D-423B2F033ADB}"/>
                  </a:ext>
                </a:extLst>
              </p:cNvPr>
              <p:cNvSpPr/>
              <p:nvPr/>
            </p:nvSpPr>
            <p:spPr>
              <a:xfrm>
                <a:off x="4182621" y="2718148"/>
                <a:ext cx="1782937" cy="1159917"/>
              </a:xfrm>
              <a:custGeom>
                <a:avLst/>
                <a:gdLst>
                  <a:gd name="connsiteX0" fmla="*/ 793734 w 2904432"/>
                  <a:gd name="connsiteY0" fmla="*/ 0 h 1881021"/>
                  <a:gd name="connsiteX1" fmla="*/ 7756 w 2904432"/>
                  <a:gd name="connsiteY1" fmla="*/ 410257 h 1881021"/>
                  <a:gd name="connsiteX2" fmla="*/ 0 w 2904432"/>
                  <a:gd name="connsiteY2" fmla="*/ 1881022 h 1881021"/>
                  <a:gd name="connsiteX3" fmla="*/ 1968312 w 2904432"/>
                  <a:gd name="connsiteY3" fmla="*/ 1877656 h 1881021"/>
                  <a:gd name="connsiteX4" fmla="*/ 2843337 w 2904432"/>
                  <a:gd name="connsiteY4" fmla="*/ 1472009 h 1881021"/>
                  <a:gd name="connsiteX5" fmla="*/ 2904433 w 2904432"/>
                  <a:gd name="connsiteY5" fmla="*/ 0 h 1881021"/>
                  <a:gd name="connsiteX0" fmla="*/ 793734 w 2904433"/>
                  <a:gd name="connsiteY0" fmla="*/ 0 h 1881022"/>
                  <a:gd name="connsiteX1" fmla="*/ 7756 w 2904433"/>
                  <a:gd name="connsiteY1" fmla="*/ 410257 h 1881022"/>
                  <a:gd name="connsiteX2" fmla="*/ 0 w 2904433"/>
                  <a:gd name="connsiteY2" fmla="*/ 1881022 h 1881022"/>
                  <a:gd name="connsiteX3" fmla="*/ 1968312 w 2904433"/>
                  <a:gd name="connsiteY3" fmla="*/ 1877656 h 1881022"/>
                  <a:gd name="connsiteX4" fmla="*/ 2867071 w 2904433"/>
                  <a:gd name="connsiteY4" fmla="*/ 1418605 h 1881022"/>
                  <a:gd name="connsiteX5" fmla="*/ 2904433 w 2904433"/>
                  <a:gd name="connsiteY5" fmla="*/ 0 h 1881022"/>
                  <a:gd name="connsiteX6" fmla="*/ 793734 w 2904433"/>
                  <a:gd name="connsiteY6" fmla="*/ 0 h 1881022"/>
                  <a:gd name="connsiteX0" fmla="*/ 793734 w 2904433"/>
                  <a:gd name="connsiteY0" fmla="*/ 0 h 1881022"/>
                  <a:gd name="connsiteX1" fmla="*/ 7756 w 2904433"/>
                  <a:gd name="connsiteY1" fmla="*/ 410257 h 1881022"/>
                  <a:gd name="connsiteX2" fmla="*/ 0 w 2904433"/>
                  <a:gd name="connsiteY2" fmla="*/ 1881022 h 1881022"/>
                  <a:gd name="connsiteX3" fmla="*/ 1968312 w 2904433"/>
                  <a:gd name="connsiteY3" fmla="*/ 1877656 h 1881022"/>
                  <a:gd name="connsiteX4" fmla="*/ 2867071 w 2904433"/>
                  <a:gd name="connsiteY4" fmla="*/ 1288063 h 1881022"/>
                  <a:gd name="connsiteX5" fmla="*/ 2904433 w 2904433"/>
                  <a:gd name="connsiteY5" fmla="*/ 0 h 1881022"/>
                  <a:gd name="connsiteX6" fmla="*/ 793734 w 2904433"/>
                  <a:gd name="connsiteY6" fmla="*/ 0 h 1881022"/>
                  <a:gd name="connsiteX0" fmla="*/ 793734 w 2904433"/>
                  <a:gd name="connsiteY0" fmla="*/ 0 h 1881022"/>
                  <a:gd name="connsiteX1" fmla="*/ 7756 w 2904433"/>
                  <a:gd name="connsiteY1" fmla="*/ 410257 h 1881022"/>
                  <a:gd name="connsiteX2" fmla="*/ 0 w 2904433"/>
                  <a:gd name="connsiteY2" fmla="*/ 1881022 h 1881022"/>
                  <a:gd name="connsiteX3" fmla="*/ 1968312 w 2904433"/>
                  <a:gd name="connsiteY3" fmla="*/ 1877656 h 1881022"/>
                  <a:gd name="connsiteX4" fmla="*/ 2873005 w 2904433"/>
                  <a:gd name="connsiteY4" fmla="*/ 1288063 h 1881022"/>
                  <a:gd name="connsiteX5" fmla="*/ 2904433 w 2904433"/>
                  <a:gd name="connsiteY5" fmla="*/ 0 h 1881022"/>
                  <a:gd name="connsiteX6" fmla="*/ 793734 w 2904433"/>
                  <a:gd name="connsiteY6" fmla="*/ 0 h 1881022"/>
                  <a:gd name="connsiteX0" fmla="*/ 793734 w 2904433"/>
                  <a:gd name="connsiteY0" fmla="*/ 0 h 1889524"/>
                  <a:gd name="connsiteX1" fmla="*/ 7756 w 2904433"/>
                  <a:gd name="connsiteY1" fmla="*/ 410257 h 1889524"/>
                  <a:gd name="connsiteX2" fmla="*/ 0 w 2904433"/>
                  <a:gd name="connsiteY2" fmla="*/ 1881022 h 1889524"/>
                  <a:gd name="connsiteX3" fmla="*/ 1926776 w 2904433"/>
                  <a:gd name="connsiteY3" fmla="*/ 1889524 h 1889524"/>
                  <a:gd name="connsiteX4" fmla="*/ 2873005 w 2904433"/>
                  <a:gd name="connsiteY4" fmla="*/ 1288063 h 1889524"/>
                  <a:gd name="connsiteX5" fmla="*/ 2904433 w 2904433"/>
                  <a:gd name="connsiteY5" fmla="*/ 0 h 1889524"/>
                  <a:gd name="connsiteX6" fmla="*/ 793734 w 2904433"/>
                  <a:gd name="connsiteY6" fmla="*/ 0 h 1889524"/>
                  <a:gd name="connsiteX0" fmla="*/ 793734 w 2904433"/>
                  <a:gd name="connsiteY0" fmla="*/ 0 h 1889524"/>
                  <a:gd name="connsiteX1" fmla="*/ 7756 w 2904433"/>
                  <a:gd name="connsiteY1" fmla="*/ 410257 h 1889524"/>
                  <a:gd name="connsiteX2" fmla="*/ 0 w 2904433"/>
                  <a:gd name="connsiteY2" fmla="*/ 1881022 h 1889524"/>
                  <a:gd name="connsiteX3" fmla="*/ 1944577 w 2904433"/>
                  <a:gd name="connsiteY3" fmla="*/ 1889524 h 1889524"/>
                  <a:gd name="connsiteX4" fmla="*/ 2873005 w 2904433"/>
                  <a:gd name="connsiteY4" fmla="*/ 1288063 h 1889524"/>
                  <a:gd name="connsiteX5" fmla="*/ 2904433 w 2904433"/>
                  <a:gd name="connsiteY5" fmla="*/ 0 h 1889524"/>
                  <a:gd name="connsiteX6" fmla="*/ 793734 w 2904433"/>
                  <a:gd name="connsiteY6" fmla="*/ 0 h 1889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4433" h="1889524">
                    <a:moveTo>
                      <a:pt x="793734" y="0"/>
                    </a:moveTo>
                    <a:lnTo>
                      <a:pt x="7756" y="410257"/>
                    </a:lnTo>
                    <a:cubicBezTo>
                      <a:pt x="5171" y="900512"/>
                      <a:pt x="2585" y="1390767"/>
                      <a:pt x="0" y="1881022"/>
                    </a:cubicBezTo>
                    <a:lnTo>
                      <a:pt x="1944577" y="1889524"/>
                    </a:lnTo>
                    <a:lnTo>
                      <a:pt x="2873005" y="1288063"/>
                    </a:lnTo>
                    <a:lnTo>
                      <a:pt x="2904433" y="0"/>
                    </a:lnTo>
                    <a:lnTo>
                      <a:pt x="793734" y="0"/>
                    </a:lnTo>
                    <a:close/>
                  </a:path>
                </a:pathLst>
              </a:custGeom>
              <a:solidFill>
                <a:srgbClr val="C49D5D"/>
              </a:solidFill>
              <a:ln w="7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0ACEFB39-CCF2-410B-81B0-673144E968FD}"/>
                  </a:ext>
                </a:extLst>
              </p:cNvPr>
              <p:cNvSpPr/>
              <p:nvPr/>
            </p:nvSpPr>
            <p:spPr>
              <a:xfrm>
                <a:off x="4187382" y="2718148"/>
                <a:ext cx="1778175" cy="284497"/>
              </a:xfrm>
              <a:custGeom>
                <a:avLst/>
                <a:gdLst>
                  <a:gd name="connsiteX0" fmla="*/ 785979 w 2896677"/>
                  <a:gd name="connsiteY0" fmla="*/ 0 h 463450"/>
                  <a:gd name="connsiteX1" fmla="*/ 0 w 2896677"/>
                  <a:gd name="connsiteY1" fmla="*/ 410257 h 463450"/>
                  <a:gd name="connsiteX2" fmla="*/ 1929752 w 2896677"/>
                  <a:gd name="connsiteY2" fmla="*/ 463451 h 463450"/>
                  <a:gd name="connsiteX3" fmla="*/ 2896677 w 2896677"/>
                  <a:gd name="connsiteY3" fmla="*/ 0 h 46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6677" h="463450">
                    <a:moveTo>
                      <a:pt x="785979" y="0"/>
                    </a:moveTo>
                    <a:lnTo>
                      <a:pt x="0" y="410257"/>
                    </a:lnTo>
                    <a:lnTo>
                      <a:pt x="1929752" y="463451"/>
                    </a:lnTo>
                    <a:lnTo>
                      <a:pt x="2896677" y="0"/>
                    </a:lnTo>
                    <a:close/>
                  </a:path>
                </a:pathLst>
              </a:custGeom>
              <a:solidFill>
                <a:srgbClr val="BB8A38"/>
              </a:solidFill>
              <a:ln w="7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D814C170-AA45-41D1-80EA-F512E9C1A73C}"/>
                  </a:ext>
                </a:extLst>
              </p:cNvPr>
              <p:cNvSpPr/>
              <p:nvPr/>
            </p:nvSpPr>
            <p:spPr>
              <a:xfrm>
                <a:off x="5367556" y="3006108"/>
                <a:ext cx="11813" cy="855996"/>
              </a:xfrm>
              <a:custGeom>
                <a:avLst/>
                <a:gdLst>
                  <a:gd name="connsiteX0" fmla="*/ 1463 w 19243"/>
                  <a:gd name="connsiteY0" fmla="*/ 1096872 h 1098554"/>
                  <a:gd name="connsiteX1" fmla="*/ 0 w 19243"/>
                  <a:gd name="connsiteY1" fmla="*/ 1088970 h 1098554"/>
                  <a:gd name="connsiteX2" fmla="*/ 1902 w 19243"/>
                  <a:gd name="connsiteY2" fmla="*/ 49901 h 1098554"/>
                  <a:gd name="connsiteX3" fmla="*/ 1902 w 19243"/>
                  <a:gd name="connsiteY3" fmla="*/ 0 h 1098554"/>
                  <a:gd name="connsiteX4" fmla="*/ 19243 w 19243"/>
                  <a:gd name="connsiteY4" fmla="*/ 293 h 1098554"/>
                  <a:gd name="connsiteX5" fmla="*/ 19243 w 19243"/>
                  <a:gd name="connsiteY5" fmla="*/ 1098555 h 1098554"/>
                  <a:gd name="connsiteX6" fmla="*/ 1463 w 19243"/>
                  <a:gd name="connsiteY6" fmla="*/ 1096872 h 1098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43" h="1098554">
                    <a:moveTo>
                      <a:pt x="1463" y="1096872"/>
                    </a:moveTo>
                    <a:cubicBezTo>
                      <a:pt x="951" y="1094238"/>
                      <a:pt x="439" y="1091604"/>
                      <a:pt x="0" y="1088970"/>
                    </a:cubicBezTo>
                    <a:cubicBezTo>
                      <a:pt x="658" y="742589"/>
                      <a:pt x="1244" y="396208"/>
                      <a:pt x="1902" y="49901"/>
                    </a:cubicBezTo>
                    <a:cubicBezTo>
                      <a:pt x="1902" y="33292"/>
                      <a:pt x="1902" y="16609"/>
                      <a:pt x="1902" y="0"/>
                    </a:cubicBezTo>
                    <a:cubicBezTo>
                      <a:pt x="7683" y="73"/>
                      <a:pt x="13463" y="219"/>
                      <a:pt x="19243" y="293"/>
                    </a:cubicBezTo>
                    <a:cubicBezTo>
                      <a:pt x="19243" y="366356"/>
                      <a:pt x="19243" y="732492"/>
                      <a:pt x="19243" y="1098555"/>
                    </a:cubicBezTo>
                    <a:cubicBezTo>
                      <a:pt x="13244" y="1097970"/>
                      <a:pt x="7317" y="1097458"/>
                      <a:pt x="1463" y="1096872"/>
                    </a:cubicBezTo>
                    <a:close/>
                  </a:path>
                </a:pathLst>
              </a:custGeom>
              <a:solidFill>
                <a:srgbClr val="9A6428"/>
              </a:solidFill>
              <a:ln w="7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EE0C3447-B1BF-4A21-8D7A-C4427CF32A2F}"/>
                  </a:ext>
                </a:extLst>
              </p:cNvPr>
              <p:cNvSpPr/>
              <p:nvPr/>
            </p:nvSpPr>
            <p:spPr>
              <a:xfrm>
                <a:off x="4947179" y="2837603"/>
                <a:ext cx="166772" cy="6399"/>
              </a:xfrm>
              <a:custGeom>
                <a:avLst/>
                <a:gdLst>
                  <a:gd name="connsiteX0" fmla="*/ 271676 w 271675"/>
                  <a:gd name="connsiteY0" fmla="*/ 10425 h 10424"/>
                  <a:gd name="connsiteX1" fmla="*/ 0 w 271675"/>
                  <a:gd name="connsiteY1" fmla="*/ 10425 h 10424"/>
                  <a:gd name="connsiteX2" fmla="*/ 161776 w 271675"/>
                  <a:gd name="connsiteY2" fmla="*/ 3181 h 10424"/>
                  <a:gd name="connsiteX3" fmla="*/ 271676 w 271675"/>
                  <a:gd name="connsiteY3" fmla="*/ 10425 h 10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1675" h="10424">
                    <a:moveTo>
                      <a:pt x="271676" y="10425"/>
                    </a:moveTo>
                    <a:cubicBezTo>
                      <a:pt x="181093" y="10425"/>
                      <a:pt x="90583" y="10425"/>
                      <a:pt x="0" y="10425"/>
                    </a:cubicBezTo>
                    <a:cubicBezTo>
                      <a:pt x="53194" y="-7062"/>
                      <a:pt x="107924" y="4132"/>
                      <a:pt x="161776" y="3181"/>
                    </a:cubicBezTo>
                    <a:cubicBezTo>
                      <a:pt x="198214" y="2523"/>
                      <a:pt x="236116" y="-6989"/>
                      <a:pt x="271676" y="10425"/>
                    </a:cubicBezTo>
                    <a:close/>
                  </a:path>
                </a:pathLst>
              </a:custGeom>
              <a:solidFill>
                <a:srgbClr val="BB8A38"/>
              </a:solidFill>
              <a:ln w="7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C5CE9199-19ED-463A-8A0E-842878E329F4}"/>
                  </a:ext>
                </a:extLst>
              </p:cNvPr>
              <p:cNvSpPr/>
              <p:nvPr/>
            </p:nvSpPr>
            <p:spPr>
              <a:xfrm>
                <a:off x="4434958" y="2775640"/>
                <a:ext cx="1372225" cy="359893"/>
              </a:xfrm>
              <a:custGeom>
                <a:avLst/>
                <a:gdLst>
                  <a:gd name="connsiteX0" fmla="*/ 206482 w 2235377"/>
                  <a:gd name="connsiteY0" fmla="*/ 0 h 586272"/>
                  <a:gd name="connsiteX1" fmla="*/ 2235378 w 2235377"/>
                  <a:gd name="connsiteY1" fmla="*/ 29999 h 586272"/>
                  <a:gd name="connsiteX2" fmla="*/ 2220671 w 2235377"/>
                  <a:gd name="connsiteY2" fmla="*/ 492060 h 586272"/>
                  <a:gd name="connsiteX3" fmla="*/ 2154600 w 2235377"/>
                  <a:gd name="connsiteY3" fmla="*/ 513937 h 586272"/>
                  <a:gd name="connsiteX4" fmla="*/ 2076895 w 2235377"/>
                  <a:gd name="connsiteY4" fmla="*/ 578618 h 586272"/>
                  <a:gd name="connsiteX5" fmla="*/ 2024798 w 2235377"/>
                  <a:gd name="connsiteY5" fmla="*/ 572253 h 586272"/>
                  <a:gd name="connsiteX6" fmla="*/ 1998677 w 2235377"/>
                  <a:gd name="connsiteY6" fmla="*/ 585862 h 586272"/>
                  <a:gd name="connsiteX7" fmla="*/ 1988434 w 2235377"/>
                  <a:gd name="connsiteY7" fmla="*/ 148386 h 586272"/>
                  <a:gd name="connsiteX8" fmla="*/ 0 w 2235377"/>
                  <a:gd name="connsiteY8" fmla="*/ 106168 h 586272"/>
                  <a:gd name="connsiteX9" fmla="*/ 206482 w 2235377"/>
                  <a:gd name="connsiteY9" fmla="*/ 0 h 586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35377" h="586272">
                    <a:moveTo>
                      <a:pt x="206482" y="0"/>
                    </a:moveTo>
                    <a:lnTo>
                      <a:pt x="2235378" y="29999"/>
                    </a:lnTo>
                    <a:lnTo>
                      <a:pt x="2220671" y="492060"/>
                    </a:lnTo>
                    <a:cubicBezTo>
                      <a:pt x="2220671" y="492060"/>
                      <a:pt x="2191257" y="491621"/>
                      <a:pt x="2154600" y="513937"/>
                    </a:cubicBezTo>
                    <a:cubicBezTo>
                      <a:pt x="2117869" y="536254"/>
                      <a:pt x="2110991" y="596618"/>
                      <a:pt x="2076895" y="578618"/>
                    </a:cubicBezTo>
                    <a:cubicBezTo>
                      <a:pt x="2042871" y="560619"/>
                      <a:pt x="2037896" y="554546"/>
                      <a:pt x="2024798" y="572253"/>
                    </a:cubicBezTo>
                    <a:cubicBezTo>
                      <a:pt x="2011701" y="589960"/>
                      <a:pt x="1998677" y="585862"/>
                      <a:pt x="1998677" y="585862"/>
                    </a:cubicBezTo>
                    <a:lnTo>
                      <a:pt x="1988434" y="148386"/>
                    </a:lnTo>
                    <a:lnTo>
                      <a:pt x="0" y="106168"/>
                    </a:lnTo>
                    <a:lnTo>
                      <a:pt x="206482" y="0"/>
                    </a:lnTo>
                    <a:close/>
                  </a:path>
                </a:pathLst>
              </a:custGeom>
              <a:solidFill>
                <a:srgbClr val="9B6C29"/>
              </a:solidFill>
              <a:ln w="7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F00988A-9F50-45BD-8384-22A5CD51CAC4}"/>
                </a:ext>
              </a:extLst>
            </p:cNvPr>
            <p:cNvSpPr/>
            <p:nvPr/>
          </p:nvSpPr>
          <p:spPr>
            <a:xfrm rot="18598037">
              <a:off x="9720019" y="5671701"/>
              <a:ext cx="400647" cy="423000"/>
            </a:xfrm>
            <a:custGeom>
              <a:avLst/>
              <a:gdLst>
                <a:gd name="connsiteX0" fmla="*/ 321073 w 340027"/>
                <a:gd name="connsiteY0" fmla="*/ 42956 h 358998"/>
                <a:gd name="connsiteX1" fmla="*/ 329575 w 340027"/>
                <a:gd name="connsiteY1" fmla="*/ 159089 h 358998"/>
                <a:gd name="connsiteX2" fmla="*/ 308299 w 340027"/>
                <a:gd name="connsiteY2" fmla="*/ 256163 h 358998"/>
                <a:gd name="connsiteX3" fmla="*/ 283154 w 340027"/>
                <a:gd name="connsiteY3" fmla="*/ 266277 h 358998"/>
                <a:gd name="connsiteX4" fmla="*/ 246404 w 340027"/>
                <a:gd name="connsiteY4" fmla="*/ 226021 h 358998"/>
                <a:gd name="connsiteX5" fmla="*/ 258694 w 340027"/>
                <a:gd name="connsiteY5" fmla="*/ 296902 h 358998"/>
                <a:gd name="connsiteX6" fmla="*/ 251441 w 340027"/>
                <a:gd name="connsiteY6" fmla="*/ 328454 h 358998"/>
                <a:gd name="connsiteX7" fmla="*/ 221501 w 340027"/>
                <a:gd name="connsiteY7" fmla="*/ 321523 h 358998"/>
                <a:gd name="connsiteX8" fmla="*/ 173186 w 340027"/>
                <a:gd name="connsiteY8" fmla="*/ 269218 h 358998"/>
                <a:gd name="connsiteX9" fmla="*/ 158075 w 340027"/>
                <a:gd name="connsiteY9" fmla="*/ 245806 h 358998"/>
                <a:gd name="connsiteX10" fmla="*/ 165731 w 340027"/>
                <a:gd name="connsiteY10" fmla="*/ 358998 h 358998"/>
                <a:gd name="connsiteX11" fmla="*/ 69262 w 340027"/>
                <a:gd name="connsiteY11" fmla="*/ 282033 h 358998"/>
                <a:gd name="connsiteX12" fmla="*/ 43996 w 340027"/>
                <a:gd name="connsiteY12" fmla="*/ 246854 h 358998"/>
                <a:gd name="connsiteX13" fmla="*/ 1444 w 340027"/>
                <a:gd name="connsiteY13" fmla="*/ 133622 h 358998"/>
                <a:gd name="connsiteX14" fmla="*/ 16192 w 340027"/>
                <a:gd name="connsiteY14" fmla="*/ 106704 h 358998"/>
                <a:gd name="connsiteX15" fmla="*/ 84051 w 340027"/>
                <a:gd name="connsiteY15" fmla="*/ 73823 h 358998"/>
                <a:gd name="connsiteX16" fmla="*/ 115240 w 340027"/>
                <a:gd name="connsiteY16" fmla="*/ 33164 h 358998"/>
                <a:gd name="connsiteX17" fmla="*/ 158034 w 340027"/>
                <a:gd name="connsiteY17" fmla="*/ 4030 h 358998"/>
                <a:gd name="connsiteX18" fmla="*/ 198774 w 340027"/>
                <a:gd name="connsiteY18" fmla="*/ 7656 h 358998"/>
                <a:gd name="connsiteX19" fmla="*/ 216585 w 340027"/>
                <a:gd name="connsiteY19" fmla="*/ 0 h 358998"/>
                <a:gd name="connsiteX20" fmla="*/ 227706 w 340027"/>
                <a:gd name="connsiteY20" fmla="*/ 12049 h 358998"/>
                <a:gd name="connsiteX21" fmla="*/ 321073 w 340027"/>
                <a:gd name="connsiteY21" fmla="*/ 42956 h 35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0027" h="358998">
                  <a:moveTo>
                    <a:pt x="321073" y="42956"/>
                  </a:moveTo>
                  <a:cubicBezTo>
                    <a:pt x="348958" y="79827"/>
                    <a:pt x="340898" y="119559"/>
                    <a:pt x="329575" y="159089"/>
                  </a:cubicBezTo>
                  <a:cubicBezTo>
                    <a:pt x="320388" y="191044"/>
                    <a:pt x="309467" y="222314"/>
                    <a:pt x="308299" y="256163"/>
                  </a:cubicBezTo>
                  <a:cubicBezTo>
                    <a:pt x="307735" y="272885"/>
                    <a:pt x="295847" y="277560"/>
                    <a:pt x="283154" y="266277"/>
                  </a:cubicBezTo>
                  <a:cubicBezTo>
                    <a:pt x="270904" y="255437"/>
                    <a:pt x="260870" y="242099"/>
                    <a:pt x="246404" y="226021"/>
                  </a:cubicBezTo>
                  <a:cubicBezTo>
                    <a:pt x="250998" y="252536"/>
                    <a:pt x="254866" y="274699"/>
                    <a:pt x="258694" y="296902"/>
                  </a:cubicBezTo>
                  <a:cubicBezTo>
                    <a:pt x="260709" y="308507"/>
                    <a:pt x="263328" y="321120"/>
                    <a:pt x="251441" y="328454"/>
                  </a:cubicBezTo>
                  <a:cubicBezTo>
                    <a:pt x="240480" y="335224"/>
                    <a:pt x="230165" y="327728"/>
                    <a:pt x="221501" y="321523"/>
                  </a:cubicBezTo>
                  <a:cubicBezTo>
                    <a:pt x="201917" y="307459"/>
                    <a:pt x="185960" y="289729"/>
                    <a:pt x="173186" y="269218"/>
                  </a:cubicBezTo>
                  <a:cubicBezTo>
                    <a:pt x="169116" y="262691"/>
                    <a:pt x="164845" y="256283"/>
                    <a:pt x="158075" y="245806"/>
                  </a:cubicBezTo>
                  <a:cubicBezTo>
                    <a:pt x="152433" y="286385"/>
                    <a:pt x="164562" y="321160"/>
                    <a:pt x="165731" y="358998"/>
                  </a:cubicBezTo>
                  <a:cubicBezTo>
                    <a:pt x="124629" y="341993"/>
                    <a:pt x="94931" y="314471"/>
                    <a:pt x="69262" y="282033"/>
                  </a:cubicBezTo>
                  <a:cubicBezTo>
                    <a:pt x="60316" y="270709"/>
                    <a:pt x="52378" y="258580"/>
                    <a:pt x="43996" y="246854"/>
                  </a:cubicBezTo>
                  <a:cubicBezTo>
                    <a:pt x="26629" y="210306"/>
                    <a:pt x="10913" y="173233"/>
                    <a:pt x="1444" y="133622"/>
                  </a:cubicBezTo>
                  <a:cubicBezTo>
                    <a:pt x="-2062" y="118994"/>
                    <a:pt x="74" y="111056"/>
                    <a:pt x="16192" y="106704"/>
                  </a:cubicBezTo>
                  <a:cubicBezTo>
                    <a:pt x="40652" y="100136"/>
                    <a:pt x="63782" y="89417"/>
                    <a:pt x="84051" y="73823"/>
                  </a:cubicBezTo>
                  <a:cubicBezTo>
                    <a:pt x="97913" y="63184"/>
                    <a:pt x="109760" y="50531"/>
                    <a:pt x="115240" y="33164"/>
                  </a:cubicBezTo>
                  <a:cubicBezTo>
                    <a:pt x="121849" y="12250"/>
                    <a:pt x="136919" y="3546"/>
                    <a:pt x="158034" y="4030"/>
                  </a:cubicBezTo>
                  <a:cubicBezTo>
                    <a:pt x="171695" y="4352"/>
                    <a:pt x="185557" y="2216"/>
                    <a:pt x="198774" y="7656"/>
                  </a:cubicBezTo>
                  <a:cubicBezTo>
                    <a:pt x="207317" y="11162"/>
                    <a:pt x="212192" y="6085"/>
                    <a:pt x="216585" y="0"/>
                  </a:cubicBezTo>
                  <a:cubicBezTo>
                    <a:pt x="216464" y="7535"/>
                    <a:pt x="219285" y="11767"/>
                    <a:pt x="227706" y="12049"/>
                  </a:cubicBezTo>
                  <a:cubicBezTo>
                    <a:pt x="261757" y="13096"/>
                    <a:pt x="292664" y="24299"/>
                    <a:pt x="321073" y="42956"/>
                  </a:cubicBezTo>
                  <a:close/>
                </a:path>
              </a:pathLst>
            </a:custGeom>
            <a:solidFill>
              <a:srgbClr val="FDC287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D559A77-A3FE-4608-84F1-151094105645}"/>
                </a:ext>
              </a:extLst>
            </p:cNvPr>
            <p:cNvGrpSpPr/>
            <p:nvPr/>
          </p:nvGrpSpPr>
          <p:grpSpPr>
            <a:xfrm>
              <a:off x="10454150" y="2637524"/>
              <a:ext cx="1427290" cy="3492533"/>
              <a:chOff x="10059343" y="1330230"/>
              <a:chExt cx="1427290" cy="3492533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B32A668A-007A-4ECD-BDA4-AFE9426AB63F}"/>
                  </a:ext>
                </a:extLst>
              </p:cNvPr>
              <p:cNvSpPr/>
              <p:nvPr/>
            </p:nvSpPr>
            <p:spPr>
              <a:xfrm>
                <a:off x="10417761" y="1711626"/>
                <a:ext cx="1329" cy="1139"/>
              </a:xfrm>
              <a:custGeom>
                <a:avLst/>
                <a:gdLst>
                  <a:gd name="connsiteX0" fmla="*/ 0 w 1128"/>
                  <a:gd name="connsiteY0" fmla="*/ 967 h 967"/>
                  <a:gd name="connsiteX1" fmla="*/ 1128 w 1128"/>
                  <a:gd name="connsiteY1" fmla="*/ 927 h 967"/>
                  <a:gd name="connsiteX2" fmla="*/ 403 w 1128"/>
                  <a:gd name="connsiteY2" fmla="*/ 0 h 967"/>
                  <a:gd name="connsiteX3" fmla="*/ 0 w 1128"/>
                  <a:gd name="connsiteY3" fmla="*/ 967 h 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8" h="967">
                    <a:moveTo>
                      <a:pt x="0" y="967"/>
                    </a:moveTo>
                    <a:cubicBezTo>
                      <a:pt x="363" y="927"/>
                      <a:pt x="766" y="927"/>
                      <a:pt x="1128" y="927"/>
                    </a:cubicBezTo>
                    <a:cubicBezTo>
                      <a:pt x="887" y="604"/>
                      <a:pt x="645" y="322"/>
                      <a:pt x="403" y="0"/>
                    </a:cubicBezTo>
                    <a:cubicBezTo>
                      <a:pt x="282" y="322"/>
                      <a:pt x="161" y="645"/>
                      <a:pt x="0" y="967"/>
                    </a:cubicBezTo>
                    <a:close/>
                  </a:path>
                </a:pathLst>
              </a:custGeom>
              <a:noFill/>
              <a:ln w="40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3B30E1C-B4CD-4AEF-98F0-B640BA4368AD}"/>
                  </a:ext>
                </a:extLst>
              </p:cNvPr>
              <p:cNvSpPr/>
              <p:nvPr/>
            </p:nvSpPr>
            <p:spPr>
              <a:xfrm>
                <a:off x="10517278" y="1730191"/>
                <a:ext cx="273057" cy="125347"/>
              </a:xfrm>
              <a:custGeom>
                <a:avLst/>
                <a:gdLst>
                  <a:gd name="connsiteX0" fmla="*/ 231743 w 231742"/>
                  <a:gd name="connsiteY0" fmla="*/ 106382 h 106381"/>
                  <a:gd name="connsiteX1" fmla="*/ 0 w 231742"/>
                  <a:gd name="connsiteY1" fmla="*/ 0 h 106381"/>
                  <a:gd name="connsiteX2" fmla="*/ 231743 w 231742"/>
                  <a:gd name="connsiteY2" fmla="*/ 106382 h 10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1742" h="106381">
                    <a:moveTo>
                      <a:pt x="231743" y="106382"/>
                    </a:moveTo>
                    <a:cubicBezTo>
                      <a:pt x="153448" y="73581"/>
                      <a:pt x="76119" y="38684"/>
                      <a:pt x="0" y="0"/>
                    </a:cubicBezTo>
                    <a:cubicBezTo>
                      <a:pt x="71082" y="48315"/>
                      <a:pt x="149418" y="81721"/>
                      <a:pt x="231743" y="106382"/>
                    </a:cubicBezTo>
                    <a:close/>
                  </a:path>
                </a:pathLst>
              </a:custGeom>
              <a:noFill/>
              <a:ln w="40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A68BC215-28DF-49DD-B583-410BF1053E61}"/>
                  </a:ext>
                </a:extLst>
              </p:cNvPr>
              <p:cNvSpPr/>
              <p:nvPr/>
            </p:nvSpPr>
            <p:spPr>
              <a:xfrm>
                <a:off x="10131360" y="2859601"/>
                <a:ext cx="140019" cy="230230"/>
              </a:xfrm>
              <a:custGeom>
                <a:avLst/>
                <a:gdLst>
                  <a:gd name="connsiteX0" fmla="*/ 89175 w 118833"/>
                  <a:gd name="connsiteY0" fmla="*/ 110089 h 195395"/>
                  <a:gd name="connsiteX1" fmla="*/ 47509 w 118833"/>
                  <a:gd name="connsiteY1" fmla="*/ 56576 h 195395"/>
                  <a:gd name="connsiteX2" fmla="*/ 37798 w 118833"/>
                  <a:gd name="connsiteY2" fmla="*/ 49161 h 195395"/>
                  <a:gd name="connsiteX3" fmla="*/ 0 w 118833"/>
                  <a:gd name="connsiteY3" fmla="*/ 0 h 195395"/>
                  <a:gd name="connsiteX4" fmla="*/ 65844 w 118833"/>
                  <a:gd name="connsiteY4" fmla="*/ 101828 h 195395"/>
                  <a:gd name="connsiteX5" fmla="*/ 96630 w 118833"/>
                  <a:gd name="connsiteY5" fmla="*/ 154133 h 195395"/>
                  <a:gd name="connsiteX6" fmla="*/ 109485 w 118833"/>
                  <a:gd name="connsiteY6" fmla="*/ 195396 h 195395"/>
                  <a:gd name="connsiteX7" fmla="*/ 118833 w 118833"/>
                  <a:gd name="connsiteY7" fmla="*/ 137893 h 195395"/>
                  <a:gd name="connsiteX8" fmla="*/ 89175 w 118833"/>
                  <a:gd name="connsiteY8" fmla="*/ 110089 h 195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833" h="195395">
                    <a:moveTo>
                      <a:pt x="89175" y="110089"/>
                    </a:moveTo>
                    <a:cubicBezTo>
                      <a:pt x="73903" y="93406"/>
                      <a:pt x="57019" y="77812"/>
                      <a:pt x="47509" y="56576"/>
                    </a:cubicBezTo>
                    <a:cubicBezTo>
                      <a:pt x="43520" y="55367"/>
                      <a:pt x="40498" y="52385"/>
                      <a:pt x="37798" y="49161"/>
                    </a:cubicBezTo>
                    <a:cubicBezTo>
                      <a:pt x="23694" y="32197"/>
                      <a:pt x="9953" y="14990"/>
                      <a:pt x="0" y="0"/>
                    </a:cubicBezTo>
                    <a:cubicBezTo>
                      <a:pt x="19221" y="30907"/>
                      <a:pt x="43117" y="66005"/>
                      <a:pt x="65844" y="101828"/>
                    </a:cubicBezTo>
                    <a:cubicBezTo>
                      <a:pt x="76684" y="118954"/>
                      <a:pt x="86556" y="136564"/>
                      <a:pt x="96630" y="154133"/>
                    </a:cubicBezTo>
                    <a:cubicBezTo>
                      <a:pt x="103924" y="166866"/>
                      <a:pt x="108195" y="180768"/>
                      <a:pt x="109485" y="195396"/>
                    </a:cubicBezTo>
                    <a:cubicBezTo>
                      <a:pt x="112587" y="176215"/>
                      <a:pt x="115730" y="157074"/>
                      <a:pt x="118833" y="137893"/>
                    </a:cubicBezTo>
                    <a:cubicBezTo>
                      <a:pt x="103037" y="135234"/>
                      <a:pt x="98282" y="120082"/>
                      <a:pt x="89175" y="110089"/>
                    </a:cubicBezTo>
                    <a:close/>
                  </a:path>
                </a:pathLst>
              </a:custGeom>
              <a:solidFill>
                <a:srgbClr val="FBF8F5"/>
              </a:solidFill>
              <a:ln w="40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00EBD07-AD53-4C37-B218-FACEF4A5E606}"/>
                  </a:ext>
                </a:extLst>
              </p:cNvPr>
              <p:cNvSpPr/>
              <p:nvPr/>
            </p:nvSpPr>
            <p:spPr>
              <a:xfrm>
                <a:off x="10059343" y="1330230"/>
                <a:ext cx="1427290" cy="1780920"/>
              </a:xfrm>
              <a:custGeom>
                <a:avLst/>
                <a:gdLst>
                  <a:gd name="connsiteX0" fmla="*/ 1202991 w 1211333"/>
                  <a:gd name="connsiteY0" fmla="*/ 1135898 h 1511457"/>
                  <a:gd name="connsiteX1" fmla="*/ 1110431 w 1211333"/>
                  <a:gd name="connsiteY1" fmla="*/ 787780 h 1511457"/>
                  <a:gd name="connsiteX2" fmla="*/ 1110431 w 1211333"/>
                  <a:gd name="connsiteY2" fmla="*/ 787780 h 1511457"/>
                  <a:gd name="connsiteX3" fmla="*/ 1084843 w 1211333"/>
                  <a:gd name="connsiteY3" fmla="*/ 680471 h 1511457"/>
                  <a:gd name="connsiteX4" fmla="*/ 1084843 w 1211333"/>
                  <a:gd name="connsiteY4" fmla="*/ 680471 h 1511457"/>
                  <a:gd name="connsiteX5" fmla="*/ 1071586 w 1211333"/>
                  <a:gd name="connsiteY5" fmla="*/ 585534 h 1511457"/>
                  <a:gd name="connsiteX6" fmla="*/ 1066266 w 1211333"/>
                  <a:gd name="connsiteY6" fmla="*/ 565305 h 1511457"/>
                  <a:gd name="connsiteX7" fmla="*/ 1049544 w 1211333"/>
                  <a:gd name="connsiteY7" fmla="*/ 314865 h 1511457"/>
                  <a:gd name="connsiteX8" fmla="*/ 816753 w 1211333"/>
                  <a:gd name="connsiteY8" fmla="*/ 34766 h 1511457"/>
                  <a:gd name="connsiteX9" fmla="*/ 506956 w 1211333"/>
                  <a:gd name="connsiteY9" fmla="*/ 11274 h 1511457"/>
                  <a:gd name="connsiteX10" fmla="*/ 246523 w 1211333"/>
                  <a:gd name="connsiteY10" fmla="*/ 179147 h 1511457"/>
                  <a:gd name="connsiteX11" fmla="*/ 233104 w 1211333"/>
                  <a:gd name="connsiteY11" fmla="*/ 193009 h 1511457"/>
                  <a:gd name="connsiteX12" fmla="*/ 171370 w 1211333"/>
                  <a:gd name="connsiteY12" fmla="*/ 273158 h 1511457"/>
                  <a:gd name="connsiteX13" fmla="*/ 140463 w 1211333"/>
                  <a:gd name="connsiteY13" fmla="*/ 588959 h 1511457"/>
                  <a:gd name="connsiteX14" fmla="*/ 153036 w 1211333"/>
                  <a:gd name="connsiteY14" fmla="*/ 590248 h 1511457"/>
                  <a:gd name="connsiteX15" fmla="*/ 153036 w 1211333"/>
                  <a:gd name="connsiteY15" fmla="*/ 590248 h 1511457"/>
                  <a:gd name="connsiteX16" fmla="*/ 179148 w 1211333"/>
                  <a:gd name="connsiteY16" fmla="*/ 775046 h 1511457"/>
                  <a:gd name="connsiteX17" fmla="*/ 173748 w 1211333"/>
                  <a:gd name="connsiteY17" fmla="*/ 807968 h 1511457"/>
                  <a:gd name="connsiteX18" fmla="*/ 139738 w 1211333"/>
                  <a:gd name="connsiteY18" fmla="*/ 916929 h 1511457"/>
                  <a:gd name="connsiteX19" fmla="*/ 49354 w 1211333"/>
                  <a:gd name="connsiteY19" fmla="*/ 1058368 h 1511457"/>
                  <a:gd name="connsiteX20" fmla="*/ 38111 w 1211333"/>
                  <a:gd name="connsiteY20" fmla="*/ 1074366 h 1511457"/>
                  <a:gd name="connsiteX21" fmla="*/ 24773 w 1211333"/>
                  <a:gd name="connsiteY21" fmla="*/ 1278909 h 1511457"/>
                  <a:gd name="connsiteX22" fmla="*/ 108589 w 1211333"/>
                  <a:gd name="connsiteY22" fmla="*/ 1408018 h 1511457"/>
                  <a:gd name="connsiteX23" fmla="*/ 166374 w 1211333"/>
                  <a:gd name="connsiteY23" fmla="*/ 1511458 h 1511457"/>
                  <a:gd name="connsiteX24" fmla="*/ 170927 w 1211333"/>
                  <a:gd name="connsiteY24" fmla="*/ 1499087 h 1511457"/>
                  <a:gd name="connsiteX25" fmla="*/ 170564 w 1211333"/>
                  <a:gd name="connsiteY25" fmla="*/ 1493365 h 1511457"/>
                  <a:gd name="connsiteX26" fmla="*/ 169839 w 1211333"/>
                  <a:gd name="connsiteY26" fmla="*/ 1497757 h 1511457"/>
                  <a:gd name="connsiteX27" fmla="*/ 83767 w 1211333"/>
                  <a:gd name="connsiteY27" fmla="*/ 1343625 h 1511457"/>
                  <a:gd name="connsiteX28" fmla="*/ 40086 w 1211333"/>
                  <a:gd name="connsiteY28" fmla="*/ 1262992 h 1511457"/>
                  <a:gd name="connsiteX29" fmla="*/ 112457 w 1211333"/>
                  <a:gd name="connsiteY29" fmla="*/ 1353779 h 1511457"/>
                  <a:gd name="connsiteX30" fmla="*/ 180115 w 1211333"/>
                  <a:gd name="connsiteY30" fmla="*/ 1434774 h 1511457"/>
                  <a:gd name="connsiteX31" fmla="*/ 179953 w 1211333"/>
                  <a:gd name="connsiteY31" fmla="*/ 1435862 h 1511457"/>
                  <a:gd name="connsiteX32" fmla="*/ 181203 w 1211333"/>
                  <a:gd name="connsiteY32" fmla="*/ 1436104 h 1511457"/>
                  <a:gd name="connsiteX33" fmla="*/ 212754 w 1211333"/>
                  <a:gd name="connsiteY33" fmla="*/ 1386741 h 1511457"/>
                  <a:gd name="connsiteX34" fmla="*/ 397996 w 1211333"/>
                  <a:gd name="connsiteY34" fmla="*/ 1283342 h 1511457"/>
                  <a:gd name="connsiteX35" fmla="*/ 440669 w 1211333"/>
                  <a:gd name="connsiteY35" fmla="*/ 1290434 h 1511457"/>
                  <a:gd name="connsiteX36" fmla="*/ 559583 w 1211333"/>
                  <a:gd name="connsiteY36" fmla="*/ 1471323 h 1511457"/>
                  <a:gd name="connsiteX37" fmla="*/ 575822 w 1211333"/>
                  <a:gd name="connsiteY37" fmla="*/ 1470799 h 1511457"/>
                  <a:gd name="connsiteX38" fmla="*/ 726369 w 1211333"/>
                  <a:gd name="connsiteY38" fmla="*/ 1272139 h 1511457"/>
                  <a:gd name="connsiteX39" fmla="*/ 726369 w 1211333"/>
                  <a:gd name="connsiteY39" fmla="*/ 1272139 h 1511457"/>
                  <a:gd name="connsiteX40" fmla="*/ 761104 w 1211333"/>
                  <a:gd name="connsiteY40" fmla="*/ 1261702 h 1511457"/>
                  <a:gd name="connsiteX41" fmla="*/ 1048415 w 1211333"/>
                  <a:gd name="connsiteY41" fmla="*/ 1384888 h 1511457"/>
                  <a:gd name="connsiteX42" fmla="*/ 1048012 w 1211333"/>
                  <a:gd name="connsiteY42" fmla="*/ 1384001 h 1511457"/>
                  <a:gd name="connsiteX43" fmla="*/ 1093225 w 1211333"/>
                  <a:gd name="connsiteY43" fmla="*/ 1224026 h 1511457"/>
                  <a:gd name="connsiteX44" fmla="*/ 1093225 w 1211333"/>
                  <a:gd name="connsiteY44" fmla="*/ 1223985 h 1511457"/>
                  <a:gd name="connsiteX45" fmla="*/ 1094756 w 1211333"/>
                  <a:gd name="connsiteY45" fmla="*/ 1218102 h 1511457"/>
                  <a:gd name="connsiteX46" fmla="*/ 1061431 w 1211333"/>
                  <a:gd name="connsiteY46" fmla="*/ 1392584 h 1511457"/>
                  <a:gd name="connsiteX47" fmla="*/ 1050712 w 1211333"/>
                  <a:gd name="connsiteY47" fmla="*/ 1388474 h 1511457"/>
                  <a:gd name="connsiteX48" fmla="*/ 1062519 w 1211333"/>
                  <a:gd name="connsiteY48" fmla="*/ 1393914 h 1511457"/>
                  <a:gd name="connsiteX49" fmla="*/ 1062519 w 1211333"/>
                  <a:gd name="connsiteY49" fmla="*/ 1393914 h 1511457"/>
                  <a:gd name="connsiteX50" fmla="*/ 1096126 w 1211333"/>
                  <a:gd name="connsiteY50" fmla="*/ 1439892 h 1511457"/>
                  <a:gd name="connsiteX51" fmla="*/ 1121835 w 1211333"/>
                  <a:gd name="connsiteY51" fmla="*/ 1392222 h 1511457"/>
                  <a:gd name="connsiteX52" fmla="*/ 1169545 w 1211333"/>
                  <a:gd name="connsiteY52" fmla="*/ 1183810 h 1511457"/>
                  <a:gd name="connsiteX53" fmla="*/ 1157819 w 1211333"/>
                  <a:gd name="connsiteY53" fmla="*/ 1049060 h 1511457"/>
                  <a:gd name="connsiteX54" fmla="*/ 1161285 w 1211333"/>
                  <a:gd name="connsiteY54" fmla="*/ 1049100 h 1511457"/>
                  <a:gd name="connsiteX55" fmla="*/ 1162091 w 1211333"/>
                  <a:gd name="connsiteY55" fmla="*/ 1050954 h 1511457"/>
                  <a:gd name="connsiteX56" fmla="*/ 1130136 w 1211333"/>
                  <a:gd name="connsiteY56" fmla="*/ 1456212 h 1511457"/>
                  <a:gd name="connsiteX57" fmla="*/ 1131304 w 1211333"/>
                  <a:gd name="connsiteY57" fmla="*/ 1477327 h 1511457"/>
                  <a:gd name="connsiteX58" fmla="*/ 1146013 w 1211333"/>
                  <a:gd name="connsiteY58" fmla="*/ 1467616 h 1511457"/>
                  <a:gd name="connsiteX59" fmla="*/ 1202991 w 1211333"/>
                  <a:gd name="connsiteY59" fmla="*/ 1135898 h 1511457"/>
                  <a:gd name="connsiteX60" fmla="*/ 24975 w 1211333"/>
                  <a:gd name="connsiteY60" fmla="*/ 1222817 h 1511457"/>
                  <a:gd name="connsiteX61" fmla="*/ 46332 w 1211333"/>
                  <a:gd name="connsiteY61" fmla="*/ 1093144 h 1511457"/>
                  <a:gd name="connsiteX62" fmla="*/ 24975 w 1211333"/>
                  <a:gd name="connsiteY62" fmla="*/ 1222817 h 1511457"/>
                  <a:gd name="connsiteX63" fmla="*/ 304186 w 1211333"/>
                  <a:gd name="connsiteY63" fmla="*/ 324657 h 1511457"/>
                  <a:gd name="connsiteX64" fmla="*/ 304589 w 1211333"/>
                  <a:gd name="connsiteY64" fmla="*/ 323690 h 1511457"/>
                  <a:gd name="connsiteX65" fmla="*/ 305315 w 1211333"/>
                  <a:gd name="connsiteY65" fmla="*/ 324616 h 1511457"/>
                  <a:gd name="connsiteX66" fmla="*/ 304186 w 1211333"/>
                  <a:gd name="connsiteY66" fmla="*/ 324657 h 1511457"/>
                  <a:gd name="connsiteX67" fmla="*/ 388647 w 1211333"/>
                  <a:gd name="connsiteY67" fmla="*/ 339445 h 1511457"/>
                  <a:gd name="connsiteX68" fmla="*/ 620390 w 1211333"/>
                  <a:gd name="connsiteY68" fmla="*/ 445827 h 1511457"/>
                  <a:gd name="connsiteX69" fmla="*/ 388647 w 1211333"/>
                  <a:gd name="connsiteY69" fmla="*/ 339445 h 151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211333" h="1511457">
                    <a:moveTo>
                      <a:pt x="1202991" y="1135898"/>
                    </a:moveTo>
                    <a:cubicBezTo>
                      <a:pt x="1179982" y="1017750"/>
                      <a:pt x="1131546" y="906412"/>
                      <a:pt x="1110431" y="787780"/>
                    </a:cubicBezTo>
                    <a:cubicBezTo>
                      <a:pt x="1110431" y="787780"/>
                      <a:pt x="1110431" y="787780"/>
                      <a:pt x="1110431" y="787780"/>
                    </a:cubicBezTo>
                    <a:cubicBezTo>
                      <a:pt x="1105313" y="751191"/>
                      <a:pt x="1098382" y="715045"/>
                      <a:pt x="1084843" y="680471"/>
                    </a:cubicBezTo>
                    <a:cubicBezTo>
                      <a:pt x="1084843" y="680471"/>
                      <a:pt x="1084843" y="680471"/>
                      <a:pt x="1084843" y="680471"/>
                    </a:cubicBezTo>
                    <a:cubicBezTo>
                      <a:pt x="1097012" y="646502"/>
                      <a:pt x="1102170" y="613459"/>
                      <a:pt x="1071586" y="585534"/>
                    </a:cubicBezTo>
                    <a:cubicBezTo>
                      <a:pt x="1065299" y="579771"/>
                      <a:pt x="1068845" y="571833"/>
                      <a:pt x="1066266" y="565305"/>
                    </a:cubicBezTo>
                    <a:cubicBezTo>
                      <a:pt x="1071424" y="481126"/>
                      <a:pt x="1070618" y="397311"/>
                      <a:pt x="1049544" y="314865"/>
                    </a:cubicBezTo>
                    <a:cubicBezTo>
                      <a:pt x="1016259" y="184668"/>
                      <a:pt x="946506" y="84049"/>
                      <a:pt x="816753" y="34766"/>
                    </a:cubicBezTo>
                    <a:cubicBezTo>
                      <a:pt x="716174" y="-3475"/>
                      <a:pt x="612129" y="-8350"/>
                      <a:pt x="506956" y="11274"/>
                    </a:cubicBezTo>
                    <a:cubicBezTo>
                      <a:pt x="397593" y="31704"/>
                      <a:pt x="308095" y="83928"/>
                      <a:pt x="246523" y="179147"/>
                    </a:cubicBezTo>
                    <a:cubicBezTo>
                      <a:pt x="243097" y="184466"/>
                      <a:pt x="238101" y="189020"/>
                      <a:pt x="233104" y="193009"/>
                    </a:cubicBezTo>
                    <a:cubicBezTo>
                      <a:pt x="205985" y="214729"/>
                      <a:pt x="185313" y="241647"/>
                      <a:pt x="171370" y="273158"/>
                    </a:cubicBezTo>
                    <a:cubicBezTo>
                      <a:pt x="126360" y="374906"/>
                      <a:pt x="127730" y="481449"/>
                      <a:pt x="140463" y="588959"/>
                    </a:cubicBezTo>
                    <a:cubicBezTo>
                      <a:pt x="142317" y="604473"/>
                      <a:pt x="148684" y="591296"/>
                      <a:pt x="153036" y="590248"/>
                    </a:cubicBezTo>
                    <a:cubicBezTo>
                      <a:pt x="153036" y="590248"/>
                      <a:pt x="153036" y="590248"/>
                      <a:pt x="153036" y="590248"/>
                    </a:cubicBezTo>
                    <a:cubicBezTo>
                      <a:pt x="155333" y="652748"/>
                      <a:pt x="165044" y="714199"/>
                      <a:pt x="179148" y="775046"/>
                    </a:cubicBezTo>
                    <a:cubicBezTo>
                      <a:pt x="169960" y="784677"/>
                      <a:pt x="175601" y="797048"/>
                      <a:pt x="173748" y="807968"/>
                    </a:cubicBezTo>
                    <a:cubicBezTo>
                      <a:pt x="167300" y="845968"/>
                      <a:pt x="151343" y="880743"/>
                      <a:pt x="139738" y="916929"/>
                    </a:cubicBezTo>
                    <a:cubicBezTo>
                      <a:pt x="119106" y="970160"/>
                      <a:pt x="87595" y="1016380"/>
                      <a:pt x="49354" y="1058368"/>
                    </a:cubicBezTo>
                    <a:cubicBezTo>
                      <a:pt x="45002" y="1063123"/>
                      <a:pt x="41899" y="1069047"/>
                      <a:pt x="38111" y="1074366"/>
                    </a:cubicBezTo>
                    <a:cubicBezTo>
                      <a:pt x="-8632" y="1139807"/>
                      <a:pt x="-11534" y="1207666"/>
                      <a:pt x="24773" y="1278909"/>
                    </a:cubicBezTo>
                    <a:cubicBezTo>
                      <a:pt x="48266" y="1324967"/>
                      <a:pt x="78407" y="1366432"/>
                      <a:pt x="108589" y="1408018"/>
                    </a:cubicBezTo>
                    <a:cubicBezTo>
                      <a:pt x="131920" y="1440214"/>
                      <a:pt x="155735" y="1472169"/>
                      <a:pt x="166374" y="1511458"/>
                    </a:cubicBezTo>
                    <a:cubicBezTo>
                      <a:pt x="170444" y="1508274"/>
                      <a:pt x="170967" y="1503761"/>
                      <a:pt x="170927" y="1499087"/>
                    </a:cubicBezTo>
                    <a:cubicBezTo>
                      <a:pt x="170846" y="1497153"/>
                      <a:pt x="170726" y="1495259"/>
                      <a:pt x="170564" y="1493365"/>
                    </a:cubicBezTo>
                    <a:cubicBezTo>
                      <a:pt x="170323" y="1494816"/>
                      <a:pt x="170081" y="1496306"/>
                      <a:pt x="169839" y="1497757"/>
                    </a:cubicBezTo>
                    <a:cubicBezTo>
                      <a:pt x="151384" y="1440658"/>
                      <a:pt x="115560" y="1393269"/>
                      <a:pt x="83767" y="1343625"/>
                    </a:cubicBezTo>
                    <a:cubicBezTo>
                      <a:pt x="67245" y="1317835"/>
                      <a:pt x="51369" y="1291643"/>
                      <a:pt x="40086" y="1262992"/>
                    </a:cubicBezTo>
                    <a:cubicBezTo>
                      <a:pt x="64022" y="1293577"/>
                      <a:pt x="86063" y="1325370"/>
                      <a:pt x="112457" y="1353779"/>
                    </a:cubicBezTo>
                    <a:cubicBezTo>
                      <a:pt x="133210" y="1382309"/>
                      <a:pt x="156501" y="1408662"/>
                      <a:pt x="180115" y="1434774"/>
                    </a:cubicBezTo>
                    <a:cubicBezTo>
                      <a:pt x="180074" y="1435137"/>
                      <a:pt x="179994" y="1435500"/>
                      <a:pt x="179953" y="1435862"/>
                    </a:cubicBezTo>
                    <a:cubicBezTo>
                      <a:pt x="180356" y="1435943"/>
                      <a:pt x="180759" y="1436024"/>
                      <a:pt x="181203" y="1436104"/>
                    </a:cubicBezTo>
                    <a:cubicBezTo>
                      <a:pt x="188577" y="1417689"/>
                      <a:pt x="192123" y="1397903"/>
                      <a:pt x="212754" y="1386741"/>
                    </a:cubicBezTo>
                    <a:cubicBezTo>
                      <a:pt x="274972" y="1353175"/>
                      <a:pt x="336746" y="1318641"/>
                      <a:pt x="397996" y="1283342"/>
                    </a:cubicBezTo>
                    <a:cubicBezTo>
                      <a:pt x="415726" y="1273106"/>
                      <a:pt x="429709" y="1268190"/>
                      <a:pt x="440669" y="1290434"/>
                    </a:cubicBezTo>
                    <a:cubicBezTo>
                      <a:pt x="480361" y="1350676"/>
                      <a:pt x="520335" y="1410798"/>
                      <a:pt x="559583" y="1471323"/>
                    </a:cubicBezTo>
                    <a:cubicBezTo>
                      <a:pt x="566756" y="1482364"/>
                      <a:pt x="569657" y="1479020"/>
                      <a:pt x="575822" y="1470799"/>
                    </a:cubicBezTo>
                    <a:cubicBezTo>
                      <a:pt x="625790" y="1404391"/>
                      <a:pt x="676119" y="1338305"/>
                      <a:pt x="726369" y="1272139"/>
                    </a:cubicBezTo>
                    <a:cubicBezTo>
                      <a:pt x="726369" y="1272139"/>
                      <a:pt x="726369" y="1272139"/>
                      <a:pt x="726369" y="1272139"/>
                    </a:cubicBezTo>
                    <a:cubicBezTo>
                      <a:pt x="735153" y="1259285"/>
                      <a:pt x="744945" y="1256263"/>
                      <a:pt x="761104" y="1261702"/>
                    </a:cubicBezTo>
                    <a:cubicBezTo>
                      <a:pt x="860232" y="1295068"/>
                      <a:pt x="959562" y="1327587"/>
                      <a:pt x="1048415" y="1384888"/>
                    </a:cubicBezTo>
                    <a:cubicBezTo>
                      <a:pt x="1048294" y="1384565"/>
                      <a:pt x="1048133" y="1384324"/>
                      <a:pt x="1048012" y="1384001"/>
                    </a:cubicBezTo>
                    <a:cubicBezTo>
                      <a:pt x="1067677" y="1331979"/>
                      <a:pt x="1079081" y="1277700"/>
                      <a:pt x="1093225" y="1224026"/>
                    </a:cubicBezTo>
                    <a:cubicBezTo>
                      <a:pt x="1092177" y="1224509"/>
                      <a:pt x="1092539" y="1224066"/>
                      <a:pt x="1093225" y="1223985"/>
                    </a:cubicBezTo>
                    <a:cubicBezTo>
                      <a:pt x="1093748" y="1222011"/>
                      <a:pt x="1094232" y="1220036"/>
                      <a:pt x="1094756" y="1218102"/>
                    </a:cubicBezTo>
                    <a:cubicBezTo>
                      <a:pt x="1093104" y="1278063"/>
                      <a:pt x="1086173" y="1336976"/>
                      <a:pt x="1061431" y="1392584"/>
                    </a:cubicBezTo>
                    <a:cubicBezTo>
                      <a:pt x="1057200" y="1392262"/>
                      <a:pt x="1053372" y="1391255"/>
                      <a:pt x="1050712" y="1388474"/>
                    </a:cubicBezTo>
                    <a:cubicBezTo>
                      <a:pt x="1053372" y="1392262"/>
                      <a:pt x="1057643" y="1393551"/>
                      <a:pt x="1062519" y="1393914"/>
                    </a:cubicBezTo>
                    <a:cubicBezTo>
                      <a:pt x="1062519" y="1393914"/>
                      <a:pt x="1062519" y="1393914"/>
                      <a:pt x="1062519" y="1393914"/>
                    </a:cubicBezTo>
                    <a:cubicBezTo>
                      <a:pt x="1076542" y="1407171"/>
                      <a:pt x="1088510" y="1421960"/>
                      <a:pt x="1096126" y="1439892"/>
                    </a:cubicBezTo>
                    <a:cubicBezTo>
                      <a:pt x="1104669" y="1423975"/>
                      <a:pt x="1112970" y="1407937"/>
                      <a:pt x="1121835" y="1392222"/>
                    </a:cubicBezTo>
                    <a:cubicBezTo>
                      <a:pt x="1158383" y="1327466"/>
                      <a:pt x="1173051" y="1258277"/>
                      <a:pt x="1169545" y="1183810"/>
                    </a:cubicBezTo>
                    <a:cubicBezTo>
                      <a:pt x="1167410" y="1138638"/>
                      <a:pt x="1161003" y="1094030"/>
                      <a:pt x="1157819" y="1049060"/>
                    </a:cubicBezTo>
                    <a:cubicBezTo>
                      <a:pt x="1158988" y="1049020"/>
                      <a:pt x="1160197" y="1048859"/>
                      <a:pt x="1161285" y="1049100"/>
                    </a:cubicBezTo>
                    <a:cubicBezTo>
                      <a:pt x="1161688" y="1049181"/>
                      <a:pt x="1161889" y="1050269"/>
                      <a:pt x="1162091" y="1050954"/>
                    </a:cubicBezTo>
                    <a:cubicBezTo>
                      <a:pt x="1210567" y="1190701"/>
                      <a:pt x="1200775" y="1325894"/>
                      <a:pt x="1130136" y="1456212"/>
                    </a:cubicBezTo>
                    <a:cubicBezTo>
                      <a:pt x="1126066" y="1463747"/>
                      <a:pt x="1119135" y="1470557"/>
                      <a:pt x="1131304" y="1477327"/>
                    </a:cubicBezTo>
                    <a:cubicBezTo>
                      <a:pt x="1142869" y="1483734"/>
                      <a:pt x="1143474" y="1472572"/>
                      <a:pt x="1146013" y="1467616"/>
                    </a:cubicBezTo>
                    <a:cubicBezTo>
                      <a:pt x="1199727" y="1363007"/>
                      <a:pt x="1225960" y="1253885"/>
                      <a:pt x="1202991" y="1135898"/>
                    </a:cubicBezTo>
                    <a:close/>
                    <a:moveTo>
                      <a:pt x="24975" y="1222817"/>
                    </a:moveTo>
                    <a:cubicBezTo>
                      <a:pt x="6358" y="1175509"/>
                      <a:pt x="19656" y="1133118"/>
                      <a:pt x="46332" y="1093144"/>
                    </a:cubicBezTo>
                    <a:cubicBezTo>
                      <a:pt x="28319" y="1134770"/>
                      <a:pt x="17600" y="1177323"/>
                      <a:pt x="24975" y="1222817"/>
                    </a:cubicBezTo>
                    <a:close/>
                    <a:moveTo>
                      <a:pt x="304186" y="324657"/>
                    </a:moveTo>
                    <a:cubicBezTo>
                      <a:pt x="304307" y="324334"/>
                      <a:pt x="304468" y="324012"/>
                      <a:pt x="304589" y="323690"/>
                    </a:cubicBezTo>
                    <a:cubicBezTo>
                      <a:pt x="304831" y="324012"/>
                      <a:pt x="305073" y="324294"/>
                      <a:pt x="305315" y="324616"/>
                    </a:cubicBezTo>
                    <a:cubicBezTo>
                      <a:pt x="304952" y="324616"/>
                      <a:pt x="304589" y="324616"/>
                      <a:pt x="304186" y="324657"/>
                    </a:cubicBezTo>
                    <a:close/>
                    <a:moveTo>
                      <a:pt x="388647" y="339445"/>
                    </a:moveTo>
                    <a:cubicBezTo>
                      <a:pt x="464766" y="378130"/>
                      <a:pt x="542095" y="413026"/>
                      <a:pt x="620390" y="445827"/>
                    </a:cubicBezTo>
                    <a:cubicBezTo>
                      <a:pt x="538065" y="421166"/>
                      <a:pt x="459729" y="387760"/>
                      <a:pt x="388647" y="339445"/>
                    </a:cubicBezTo>
                    <a:close/>
                  </a:path>
                </a:pathLst>
              </a:custGeom>
              <a:solidFill>
                <a:srgbClr val="906227"/>
              </a:solidFill>
              <a:ln w="40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E1DFB0A-AE01-4C4A-889B-AA33BEFAD07B}"/>
                  </a:ext>
                </a:extLst>
              </p:cNvPr>
              <p:cNvSpPr/>
              <p:nvPr/>
            </p:nvSpPr>
            <p:spPr>
              <a:xfrm>
                <a:off x="10104128" y="2806142"/>
                <a:ext cx="1279877" cy="1807805"/>
              </a:xfrm>
              <a:custGeom>
                <a:avLst/>
                <a:gdLst>
                  <a:gd name="connsiteX0" fmla="*/ 828638 w 1279877"/>
                  <a:gd name="connsiteY0" fmla="*/ 507 h 1807805"/>
                  <a:gd name="connsiteX1" fmla="*/ 853482 w 1279877"/>
                  <a:gd name="connsiteY1" fmla="*/ 3321 h 1807805"/>
                  <a:gd name="connsiteX2" fmla="*/ 1073457 w 1279877"/>
                  <a:gd name="connsiteY2" fmla="*/ 84843 h 1807805"/>
                  <a:gd name="connsiteX3" fmla="*/ 1189736 w 1279877"/>
                  <a:gd name="connsiteY3" fmla="*/ 147992 h 1807805"/>
                  <a:gd name="connsiteX4" fmla="*/ 1207731 w 1279877"/>
                  <a:gd name="connsiteY4" fmla="*/ 160859 h 1807805"/>
                  <a:gd name="connsiteX5" fmla="*/ 1245526 w 1279877"/>
                  <a:gd name="connsiteY5" fmla="*/ 219070 h 1807805"/>
                  <a:gd name="connsiteX6" fmla="*/ 1270690 w 1279877"/>
                  <a:gd name="connsiteY6" fmla="*/ 648053 h 1807805"/>
                  <a:gd name="connsiteX7" fmla="*/ 1187220 w 1279877"/>
                  <a:gd name="connsiteY7" fmla="*/ 1105571 h 1807805"/>
                  <a:gd name="connsiteX8" fmla="*/ 1185940 w 1279877"/>
                  <a:gd name="connsiteY8" fmla="*/ 1131479 h 1807805"/>
                  <a:gd name="connsiteX9" fmla="*/ 1182182 w 1279877"/>
                  <a:gd name="connsiteY9" fmla="*/ 1130132 h 1807805"/>
                  <a:gd name="connsiteX10" fmla="*/ 744594 w 1279877"/>
                  <a:gd name="connsiteY10" fmla="*/ 1782807 h 1807805"/>
                  <a:gd name="connsiteX11" fmla="*/ 737441 w 1279877"/>
                  <a:gd name="connsiteY11" fmla="*/ 1792609 h 1807805"/>
                  <a:gd name="connsiteX12" fmla="*/ 705913 w 1279877"/>
                  <a:gd name="connsiteY12" fmla="*/ 1805191 h 1807805"/>
                  <a:gd name="connsiteX13" fmla="*/ 527910 w 1279877"/>
                  <a:gd name="connsiteY13" fmla="*/ 1716214 h 1807805"/>
                  <a:gd name="connsiteX14" fmla="*/ 505452 w 1279877"/>
                  <a:gd name="connsiteY14" fmla="*/ 1689293 h 1807805"/>
                  <a:gd name="connsiteX15" fmla="*/ 515044 w 1279877"/>
                  <a:gd name="connsiteY15" fmla="*/ 1663700 h 1807805"/>
                  <a:gd name="connsiteX16" fmla="*/ 513405 w 1279877"/>
                  <a:gd name="connsiteY16" fmla="*/ 1663688 h 1807805"/>
                  <a:gd name="connsiteX17" fmla="*/ 894799 w 1279877"/>
                  <a:gd name="connsiteY17" fmla="*/ 1191092 h 1807805"/>
                  <a:gd name="connsiteX18" fmla="*/ 903507 w 1279877"/>
                  <a:gd name="connsiteY18" fmla="*/ 921127 h 1807805"/>
                  <a:gd name="connsiteX19" fmla="*/ 624833 w 1279877"/>
                  <a:gd name="connsiteY19" fmla="*/ 929835 h 1807805"/>
                  <a:gd name="connsiteX20" fmla="*/ 58776 w 1279877"/>
                  <a:gd name="connsiteY20" fmla="*/ 851458 h 1807805"/>
                  <a:gd name="connsiteX21" fmla="*/ 0 w 1279877"/>
                  <a:gd name="connsiteY21" fmla="*/ 857812 h 1807805"/>
                  <a:gd name="connsiteX22" fmla="*/ 596 w 1279877"/>
                  <a:gd name="connsiteY22" fmla="*/ 846235 h 1807805"/>
                  <a:gd name="connsiteX23" fmla="*/ 142515 w 1279877"/>
                  <a:gd name="connsiteY23" fmla="*/ 335776 h 1807805"/>
                  <a:gd name="connsiteX24" fmla="*/ 150016 w 1279877"/>
                  <a:gd name="connsiteY24" fmla="*/ 303537 h 1807805"/>
                  <a:gd name="connsiteX25" fmla="*/ 150207 w 1279877"/>
                  <a:gd name="connsiteY25" fmla="*/ 284260 h 1807805"/>
                  <a:gd name="connsiteX26" fmla="*/ 160461 w 1279877"/>
                  <a:gd name="connsiteY26" fmla="*/ 217455 h 1807805"/>
                  <a:gd name="connsiteX27" fmla="*/ 222471 w 1279877"/>
                  <a:gd name="connsiteY27" fmla="*/ 139018 h 1807805"/>
                  <a:gd name="connsiteX28" fmla="*/ 427633 w 1279877"/>
                  <a:gd name="connsiteY28" fmla="*/ 25636 h 1807805"/>
                  <a:gd name="connsiteX29" fmla="*/ 475635 w 1279877"/>
                  <a:gd name="connsiteY29" fmla="*/ 37601 h 1807805"/>
                  <a:gd name="connsiteX30" fmla="*/ 608342 w 1279877"/>
                  <a:gd name="connsiteY30" fmla="*/ 238442 h 1807805"/>
                  <a:gd name="connsiteX31" fmla="*/ 637400 w 1279877"/>
                  <a:gd name="connsiteY31" fmla="*/ 238964 h 1807805"/>
                  <a:gd name="connsiteX32" fmla="*/ 808424 w 1279877"/>
                  <a:gd name="connsiteY32" fmla="*/ 15143 h 1807805"/>
                  <a:gd name="connsiteX33" fmla="*/ 828638 w 1279877"/>
                  <a:gd name="connsiteY33" fmla="*/ 507 h 1807805"/>
                  <a:gd name="connsiteX0" fmla="*/ 828638 w 1279877"/>
                  <a:gd name="connsiteY0" fmla="*/ 507 h 1807805"/>
                  <a:gd name="connsiteX1" fmla="*/ 853482 w 1279877"/>
                  <a:gd name="connsiteY1" fmla="*/ 3321 h 1807805"/>
                  <a:gd name="connsiteX2" fmla="*/ 1073457 w 1279877"/>
                  <a:gd name="connsiteY2" fmla="*/ 84843 h 1807805"/>
                  <a:gd name="connsiteX3" fmla="*/ 1189736 w 1279877"/>
                  <a:gd name="connsiteY3" fmla="*/ 147992 h 1807805"/>
                  <a:gd name="connsiteX4" fmla="*/ 1207731 w 1279877"/>
                  <a:gd name="connsiteY4" fmla="*/ 160859 h 1807805"/>
                  <a:gd name="connsiteX5" fmla="*/ 1245526 w 1279877"/>
                  <a:gd name="connsiteY5" fmla="*/ 219070 h 1807805"/>
                  <a:gd name="connsiteX6" fmla="*/ 1270690 w 1279877"/>
                  <a:gd name="connsiteY6" fmla="*/ 648053 h 1807805"/>
                  <a:gd name="connsiteX7" fmla="*/ 1187220 w 1279877"/>
                  <a:gd name="connsiteY7" fmla="*/ 1105571 h 1807805"/>
                  <a:gd name="connsiteX8" fmla="*/ 1185940 w 1279877"/>
                  <a:gd name="connsiteY8" fmla="*/ 1131479 h 1807805"/>
                  <a:gd name="connsiteX9" fmla="*/ 1182182 w 1279877"/>
                  <a:gd name="connsiteY9" fmla="*/ 1130132 h 1807805"/>
                  <a:gd name="connsiteX10" fmla="*/ 744594 w 1279877"/>
                  <a:gd name="connsiteY10" fmla="*/ 1782807 h 1807805"/>
                  <a:gd name="connsiteX11" fmla="*/ 737441 w 1279877"/>
                  <a:gd name="connsiteY11" fmla="*/ 1792609 h 1807805"/>
                  <a:gd name="connsiteX12" fmla="*/ 705913 w 1279877"/>
                  <a:gd name="connsiteY12" fmla="*/ 1805191 h 1807805"/>
                  <a:gd name="connsiteX13" fmla="*/ 527910 w 1279877"/>
                  <a:gd name="connsiteY13" fmla="*/ 1716214 h 1807805"/>
                  <a:gd name="connsiteX14" fmla="*/ 505452 w 1279877"/>
                  <a:gd name="connsiteY14" fmla="*/ 1689293 h 1807805"/>
                  <a:gd name="connsiteX15" fmla="*/ 515044 w 1279877"/>
                  <a:gd name="connsiteY15" fmla="*/ 1663700 h 1807805"/>
                  <a:gd name="connsiteX16" fmla="*/ 513405 w 1279877"/>
                  <a:gd name="connsiteY16" fmla="*/ 1663688 h 1807805"/>
                  <a:gd name="connsiteX17" fmla="*/ 894799 w 1279877"/>
                  <a:gd name="connsiteY17" fmla="*/ 1191092 h 1807805"/>
                  <a:gd name="connsiteX18" fmla="*/ 903507 w 1279877"/>
                  <a:gd name="connsiteY18" fmla="*/ 921127 h 1807805"/>
                  <a:gd name="connsiteX19" fmla="*/ 58776 w 1279877"/>
                  <a:gd name="connsiteY19" fmla="*/ 851458 h 1807805"/>
                  <a:gd name="connsiteX20" fmla="*/ 0 w 1279877"/>
                  <a:gd name="connsiteY20" fmla="*/ 857812 h 1807805"/>
                  <a:gd name="connsiteX21" fmla="*/ 596 w 1279877"/>
                  <a:gd name="connsiteY21" fmla="*/ 846235 h 1807805"/>
                  <a:gd name="connsiteX22" fmla="*/ 142515 w 1279877"/>
                  <a:gd name="connsiteY22" fmla="*/ 335776 h 1807805"/>
                  <a:gd name="connsiteX23" fmla="*/ 150016 w 1279877"/>
                  <a:gd name="connsiteY23" fmla="*/ 303537 h 1807805"/>
                  <a:gd name="connsiteX24" fmla="*/ 150207 w 1279877"/>
                  <a:gd name="connsiteY24" fmla="*/ 284260 h 1807805"/>
                  <a:gd name="connsiteX25" fmla="*/ 160461 w 1279877"/>
                  <a:gd name="connsiteY25" fmla="*/ 217455 h 1807805"/>
                  <a:gd name="connsiteX26" fmla="*/ 222471 w 1279877"/>
                  <a:gd name="connsiteY26" fmla="*/ 139018 h 1807805"/>
                  <a:gd name="connsiteX27" fmla="*/ 427633 w 1279877"/>
                  <a:gd name="connsiteY27" fmla="*/ 25636 h 1807805"/>
                  <a:gd name="connsiteX28" fmla="*/ 475635 w 1279877"/>
                  <a:gd name="connsiteY28" fmla="*/ 37601 h 1807805"/>
                  <a:gd name="connsiteX29" fmla="*/ 608342 w 1279877"/>
                  <a:gd name="connsiteY29" fmla="*/ 238442 h 1807805"/>
                  <a:gd name="connsiteX30" fmla="*/ 637400 w 1279877"/>
                  <a:gd name="connsiteY30" fmla="*/ 238964 h 1807805"/>
                  <a:gd name="connsiteX31" fmla="*/ 808424 w 1279877"/>
                  <a:gd name="connsiteY31" fmla="*/ 15143 h 1807805"/>
                  <a:gd name="connsiteX32" fmla="*/ 828638 w 1279877"/>
                  <a:gd name="connsiteY32" fmla="*/ 507 h 1807805"/>
                  <a:gd name="connsiteX0" fmla="*/ 828638 w 1279877"/>
                  <a:gd name="connsiteY0" fmla="*/ 507 h 1807805"/>
                  <a:gd name="connsiteX1" fmla="*/ 853482 w 1279877"/>
                  <a:gd name="connsiteY1" fmla="*/ 3321 h 1807805"/>
                  <a:gd name="connsiteX2" fmla="*/ 1073457 w 1279877"/>
                  <a:gd name="connsiteY2" fmla="*/ 84843 h 1807805"/>
                  <a:gd name="connsiteX3" fmla="*/ 1189736 w 1279877"/>
                  <a:gd name="connsiteY3" fmla="*/ 147992 h 1807805"/>
                  <a:gd name="connsiteX4" fmla="*/ 1207731 w 1279877"/>
                  <a:gd name="connsiteY4" fmla="*/ 160859 h 1807805"/>
                  <a:gd name="connsiteX5" fmla="*/ 1245526 w 1279877"/>
                  <a:gd name="connsiteY5" fmla="*/ 219070 h 1807805"/>
                  <a:gd name="connsiteX6" fmla="*/ 1270690 w 1279877"/>
                  <a:gd name="connsiteY6" fmla="*/ 648053 h 1807805"/>
                  <a:gd name="connsiteX7" fmla="*/ 1187220 w 1279877"/>
                  <a:gd name="connsiteY7" fmla="*/ 1105571 h 1807805"/>
                  <a:gd name="connsiteX8" fmla="*/ 1185940 w 1279877"/>
                  <a:gd name="connsiteY8" fmla="*/ 1131479 h 1807805"/>
                  <a:gd name="connsiteX9" fmla="*/ 1182182 w 1279877"/>
                  <a:gd name="connsiteY9" fmla="*/ 1130132 h 1807805"/>
                  <a:gd name="connsiteX10" fmla="*/ 744594 w 1279877"/>
                  <a:gd name="connsiteY10" fmla="*/ 1782807 h 1807805"/>
                  <a:gd name="connsiteX11" fmla="*/ 737441 w 1279877"/>
                  <a:gd name="connsiteY11" fmla="*/ 1792609 h 1807805"/>
                  <a:gd name="connsiteX12" fmla="*/ 705913 w 1279877"/>
                  <a:gd name="connsiteY12" fmla="*/ 1805191 h 1807805"/>
                  <a:gd name="connsiteX13" fmla="*/ 527910 w 1279877"/>
                  <a:gd name="connsiteY13" fmla="*/ 1716214 h 1807805"/>
                  <a:gd name="connsiteX14" fmla="*/ 505452 w 1279877"/>
                  <a:gd name="connsiteY14" fmla="*/ 1689293 h 1807805"/>
                  <a:gd name="connsiteX15" fmla="*/ 515044 w 1279877"/>
                  <a:gd name="connsiteY15" fmla="*/ 1663700 h 1807805"/>
                  <a:gd name="connsiteX16" fmla="*/ 513405 w 1279877"/>
                  <a:gd name="connsiteY16" fmla="*/ 1663688 h 1807805"/>
                  <a:gd name="connsiteX17" fmla="*/ 894799 w 1279877"/>
                  <a:gd name="connsiteY17" fmla="*/ 1191092 h 1807805"/>
                  <a:gd name="connsiteX18" fmla="*/ 920924 w 1279877"/>
                  <a:gd name="connsiteY18" fmla="*/ 877584 h 1807805"/>
                  <a:gd name="connsiteX19" fmla="*/ 58776 w 1279877"/>
                  <a:gd name="connsiteY19" fmla="*/ 851458 h 1807805"/>
                  <a:gd name="connsiteX20" fmla="*/ 0 w 1279877"/>
                  <a:gd name="connsiteY20" fmla="*/ 857812 h 1807805"/>
                  <a:gd name="connsiteX21" fmla="*/ 596 w 1279877"/>
                  <a:gd name="connsiteY21" fmla="*/ 846235 h 1807805"/>
                  <a:gd name="connsiteX22" fmla="*/ 142515 w 1279877"/>
                  <a:gd name="connsiteY22" fmla="*/ 335776 h 1807805"/>
                  <a:gd name="connsiteX23" fmla="*/ 150016 w 1279877"/>
                  <a:gd name="connsiteY23" fmla="*/ 303537 h 1807805"/>
                  <a:gd name="connsiteX24" fmla="*/ 150207 w 1279877"/>
                  <a:gd name="connsiteY24" fmla="*/ 284260 h 1807805"/>
                  <a:gd name="connsiteX25" fmla="*/ 160461 w 1279877"/>
                  <a:gd name="connsiteY25" fmla="*/ 217455 h 1807805"/>
                  <a:gd name="connsiteX26" fmla="*/ 222471 w 1279877"/>
                  <a:gd name="connsiteY26" fmla="*/ 139018 h 1807805"/>
                  <a:gd name="connsiteX27" fmla="*/ 427633 w 1279877"/>
                  <a:gd name="connsiteY27" fmla="*/ 25636 h 1807805"/>
                  <a:gd name="connsiteX28" fmla="*/ 475635 w 1279877"/>
                  <a:gd name="connsiteY28" fmla="*/ 37601 h 1807805"/>
                  <a:gd name="connsiteX29" fmla="*/ 608342 w 1279877"/>
                  <a:gd name="connsiteY29" fmla="*/ 238442 h 1807805"/>
                  <a:gd name="connsiteX30" fmla="*/ 637400 w 1279877"/>
                  <a:gd name="connsiteY30" fmla="*/ 238964 h 1807805"/>
                  <a:gd name="connsiteX31" fmla="*/ 808424 w 1279877"/>
                  <a:gd name="connsiteY31" fmla="*/ 15143 h 1807805"/>
                  <a:gd name="connsiteX32" fmla="*/ 828638 w 1279877"/>
                  <a:gd name="connsiteY32" fmla="*/ 507 h 1807805"/>
                  <a:gd name="connsiteX0" fmla="*/ 828638 w 1279877"/>
                  <a:gd name="connsiteY0" fmla="*/ 507 h 1807805"/>
                  <a:gd name="connsiteX1" fmla="*/ 853482 w 1279877"/>
                  <a:gd name="connsiteY1" fmla="*/ 3321 h 1807805"/>
                  <a:gd name="connsiteX2" fmla="*/ 1073457 w 1279877"/>
                  <a:gd name="connsiteY2" fmla="*/ 84843 h 1807805"/>
                  <a:gd name="connsiteX3" fmla="*/ 1189736 w 1279877"/>
                  <a:gd name="connsiteY3" fmla="*/ 147992 h 1807805"/>
                  <a:gd name="connsiteX4" fmla="*/ 1207731 w 1279877"/>
                  <a:gd name="connsiteY4" fmla="*/ 160859 h 1807805"/>
                  <a:gd name="connsiteX5" fmla="*/ 1245526 w 1279877"/>
                  <a:gd name="connsiteY5" fmla="*/ 219070 h 1807805"/>
                  <a:gd name="connsiteX6" fmla="*/ 1270690 w 1279877"/>
                  <a:gd name="connsiteY6" fmla="*/ 648053 h 1807805"/>
                  <a:gd name="connsiteX7" fmla="*/ 1187220 w 1279877"/>
                  <a:gd name="connsiteY7" fmla="*/ 1105571 h 1807805"/>
                  <a:gd name="connsiteX8" fmla="*/ 1185940 w 1279877"/>
                  <a:gd name="connsiteY8" fmla="*/ 1131479 h 1807805"/>
                  <a:gd name="connsiteX9" fmla="*/ 1182182 w 1279877"/>
                  <a:gd name="connsiteY9" fmla="*/ 1130132 h 1807805"/>
                  <a:gd name="connsiteX10" fmla="*/ 744594 w 1279877"/>
                  <a:gd name="connsiteY10" fmla="*/ 1782807 h 1807805"/>
                  <a:gd name="connsiteX11" fmla="*/ 737441 w 1279877"/>
                  <a:gd name="connsiteY11" fmla="*/ 1792609 h 1807805"/>
                  <a:gd name="connsiteX12" fmla="*/ 705913 w 1279877"/>
                  <a:gd name="connsiteY12" fmla="*/ 1805191 h 1807805"/>
                  <a:gd name="connsiteX13" fmla="*/ 527910 w 1279877"/>
                  <a:gd name="connsiteY13" fmla="*/ 1716214 h 1807805"/>
                  <a:gd name="connsiteX14" fmla="*/ 505452 w 1279877"/>
                  <a:gd name="connsiteY14" fmla="*/ 1689293 h 1807805"/>
                  <a:gd name="connsiteX15" fmla="*/ 515044 w 1279877"/>
                  <a:gd name="connsiteY15" fmla="*/ 1663700 h 1807805"/>
                  <a:gd name="connsiteX16" fmla="*/ 513405 w 1279877"/>
                  <a:gd name="connsiteY16" fmla="*/ 1663688 h 1807805"/>
                  <a:gd name="connsiteX17" fmla="*/ 868673 w 1279877"/>
                  <a:gd name="connsiteY17" fmla="*/ 1130132 h 1807805"/>
                  <a:gd name="connsiteX18" fmla="*/ 920924 w 1279877"/>
                  <a:gd name="connsiteY18" fmla="*/ 877584 h 1807805"/>
                  <a:gd name="connsiteX19" fmla="*/ 58776 w 1279877"/>
                  <a:gd name="connsiteY19" fmla="*/ 851458 h 1807805"/>
                  <a:gd name="connsiteX20" fmla="*/ 0 w 1279877"/>
                  <a:gd name="connsiteY20" fmla="*/ 857812 h 1807805"/>
                  <a:gd name="connsiteX21" fmla="*/ 596 w 1279877"/>
                  <a:gd name="connsiteY21" fmla="*/ 846235 h 1807805"/>
                  <a:gd name="connsiteX22" fmla="*/ 142515 w 1279877"/>
                  <a:gd name="connsiteY22" fmla="*/ 335776 h 1807805"/>
                  <a:gd name="connsiteX23" fmla="*/ 150016 w 1279877"/>
                  <a:gd name="connsiteY23" fmla="*/ 303537 h 1807805"/>
                  <a:gd name="connsiteX24" fmla="*/ 150207 w 1279877"/>
                  <a:gd name="connsiteY24" fmla="*/ 284260 h 1807805"/>
                  <a:gd name="connsiteX25" fmla="*/ 160461 w 1279877"/>
                  <a:gd name="connsiteY25" fmla="*/ 217455 h 1807805"/>
                  <a:gd name="connsiteX26" fmla="*/ 222471 w 1279877"/>
                  <a:gd name="connsiteY26" fmla="*/ 139018 h 1807805"/>
                  <a:gd name="connsiteX27" fmla="*/ 427633 w 1279877"/>
                  <a:gd name="connsiteY27" fmla="*/ 25636 h 1807805"/>
                  <a:gd name="connsiteX28" fmla="*/ 475635 w 1279877"/>
                  <a:gd name="connsiteY28" fmla="*/ 37601 h 1807805"/>
                  <a:gd name="connsiteX29" fmla="*/ 608342 w 1279877"/>
                  <a:gd name="connsiteY29" fmla="*/ 238442 h 1807805"/>
                  <a:gd name="connsiteX30" fmla="*/ 637400 w 1279877"/>
                  <a:gd name="connsiteY30" fmla="*/ 238964 h 1807805"/>
                  <a:gd name="connsiteX31" fmla="*/ 808424 w 1279877"/>
                  <a:gd name="connsiteY31" fmla="*/ 15143 h 1807805"/>
                  <a:gd name="connsiteX32" fmla="*/ 828638 w 1279877"/>
                  <a:gd name="connsiteY32" fmla="*/ 507 h 1807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79877" h="1807805">
                    <a:moveTo>
                      <a:pt x="828638" y="507"/>
                    </a:moveTo>
                    <a:cubicBezTo>
                      <a:pt x="836294" y="-858"/>
                      <a:pt x="844722" y="685"/>
                      <a:pt x="853482" y="3321"/>
                    </a:cubicBezTo>
                    <a:cubicBezTo>
                      <a:pt x="928453" y="26015"/>
                      <a:pt x="1001429" y="54124"/>
                      <a:pt x="1073457" y="84843"/>
                    </a:cubicBezTo>
                    <a:cubicBezTo>
                      <a:pt x="1114243" y="102222"/>
                      <a:pt x="1153699" y="121926"/>
                      <a:pt x="1189736" y="147992"/>
                    </a:cubicBezTo>
                    <a:cubicBezTo>
                      <a:pt x="1195576" y="152455"/>
                      <a:pt x="1201606" y="156776"/>
                      <a:pt x="1207731" y="160859"/>
                    </a:cubicBezTo>
                    <a:cubicBezTo>
                      <a:pt x="1224682" y="177382"/>
                      <a:pt x="1245809" y="191294"/>
                      <a:pt x="1245526" y="219070"/>
                    </a:cubicBezTo>
                    <a:cubicBezTo>
                      <a:pt x="1288875" y="359991"/>
                      <a:pt x="1283557" y="504140"/>
                      <a:pt x="1270690" y="648053"/>
                    </a:cubicBezTo>
                    <a:cubicBezTo>
                      <a:pt x="1256872" y="802933"/>
                      <a:pt x="1229335" y="955676"/>
                      <a:pt x="1187220" y="1105571"/>
                    </a:cubicBezTo>
                    <a:cubicBezTo>
                      <a:pt x="1186793" y="1114207"/>
                      <a:pt x="1186367" y="1122843"/>
                      <a:pt x="1185940" y="1131479"/>
                    </a:cubicBezTo>
                    <a:lnTo>
                      <a:pt x="1182182" y="1130132"/>
                    </a:lnTo>
                    <a:lnTo>
                      <a:pt x="744594" y="1782807"/>
                    </a:lnTo>
                    <a:lnTo>
                      <a:pt x="737441" y="1792609"/>
                    </a:lnTo>
                    <a:cubicBezTo>
                      <a:pt x="729511" y="1803244"/>
                      <a:pt x="721012" y="1812503"/>
                      <a:pt x="705913" y="1805191"/>
                    </a:cubicBezTo>
                    <a:cubicBezTo>
                      <a:pt x="646278" y="1776086"/>
                      <a:pt x="587118" y="1746079"/>
                      <a:pt x="527910" y="1716214"/>
                    </a:cubicBezTo>
                    <a:cubicBezTo>
                      <a:pt x="516895" y="1710658"/>
                      <a:pt x="503174" y="1706385"/>
                      <a:pt x="505452" y="1689293"/>
                    </a:cubicBezTo>
                    <a:cubicBezTo>
                      <a:pt x="506734" y="1680936"/>
                      <a:pt x="515613" y="1675713"/>
                      <a:pt x="515044" y="1663700"/>
                    </a:cubicBezTo>
                    <a:lnTo>
                      <a:pt x="513405" y="1663688"/>
                    </a:lnTo>
                    <a:lnTo>
                      <a:pt x="868673" y="1130132"/>
                    </a:lnTo>
                    <a:lnTo>
                      <a:pt x="920924" y="877584"/>
                    </a:lnTo>
                    <a:lnTo>
                      <a:pt x="58776" y="851458"/>
                    </a:lnTo>
                    <a:lnTo>
                      <a:pt x="0" y="857812"/>
                    </a:lnTo>
                    <a:cubicBezTo>
                      <a:pt x="199" y="853953"/>
                      <a:pt x="397" y="850094"/>
                      <a:pt x="596" y="846235"/>
                    </a:cubicBezTo>
                    <a:cubicBezTo>
                      <a:pt x="44515" y="675164"/>
                      <a:pt x="92898" y="505280"/>
                      <a:pt x="142515" y="335776"/>
                    </a:cubicBezTo>
                    <a:cubicBezTo>
                      <a:pt x="145601" y="325188"/>
                      <a:pt x="147547" y="314268"/>
                      <a:pt x="150016" y="303537"/>
                    </a:cubicBezTo>
                    <a:cubicBezTo>
                      <a:pt x="153815" y="297175"/>
                      <a:pt x="148877" y="290670"/>
                      <a:pt x="150207" y="284260"/>
                    </a:cubicBezTo>
                    <a:cubicBezTo>
                      <a:pt x="153293" y="261945"/>
                      <a:pt x="154907" y="239391"/>
                      <a:pt x="160461" y="217455"/>
                    </a:cubicBezTo>
                    <a:cubicBezTo>
                      <a:pt x="167963" y="180896"/>
                      <a:pt x="188856" y="156919"/>
                      <a:pt x="222471" y="139018"/>
                    </a:cubicBezTo>
                    <a:cubicBezTo>
                      <a:pt x="291412" y="102269"/>
                      <a:pt x="358929" y="62860"/>
                      <a:pt x="427633" y="25636"/>
                    </a:cubicBezTo>
                    <a:cubicBezTo>
                      <a:pt x="453984" y="11345"/>
                      <a:pt x="456738" y="12912"/>
                      <a:pt x="475635" y="37601"/>
                    </a:cubicBezTo>
                    <a:cubicBezTo>
                      <a:pt x="518794" y="105261"/>
                      <a:pt x="565040" y="170878"/>
                      <a:pt x="608342" y="238442"/>
                    </a:cubicBezTo>
                    <a:cubicBezTo>
                      <a:pt x="619310" y="255488"/>
                      <a:pt x="626052" y="254110"/>
                      <a:pt x="637400" y="238964"/>
                    </a:cubicBezTo>
                    <a:cubicBezTo>
                      <a:pt x="693617" y="163803"/>
                      <a:pt x="750687" y="89212"/>
                      <a:pt x="808424" y="15143"/>
                    </a:cubicBezTo>
                    <a:cubicBezTo>
                      <a:pt x="814098" y="6146"/>
                      <a:pt x="820982" y="1872"/>
                      <a:pt x="828638" y="50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CCD5B2E5-D628-47C6-9F94-227F9148E08E}"/>
                  </a:ext>
                </a:extLst>
              </p:cNvPr>
              <p:cNvSpPr/>
              <p:nvPr/>
            </p:nvSpPr>
            <p:spPr>
              <a:xfrm>
                <a:off x="10236846" y="1711055"/>
                <a:ext cx="1110654" cy="904995"/>
              </a:xfrm>
              <a:custGeom>
                <a:avLst/>
                <a:gdLst>
                  <a:gd name="connsiteX0" fmla="*/ 27454 w 942606"/>
                  <a:gd name="connsiteY0" fmla="*/ 450512 h 768064"/>
                  <a:gd name="connsiteX1" fmla="*/ 1343 w 942606"/>
                  <a:gd name="connsiteY1" fmla="*/ 265714 h 768064"/>
                  <a:gd name="connsiteX2" fmla="*/ 7750 w 942606"/>
                  <a:gd name="connsiteY2" fmla="*/ 246573 h 768064"/>
                  <a:gd name="connsiteX3" fmla="*/ 137423 w 942606"/>
                  <a:gd name="connsiteY3" fmla="*/ 20955 h 768064"/>
                  <a:gd name="connsiteX4" fmla="*/ 172803 w 942606"/>
                  <a:gd name="connsiteY4" fmla="*/ 14790 h 768064"/>
                  <a:gd name="connsiteX5" fmla="*/ 421712 w 942606"/>
                  <a:gd name="connsiteY5" fmla="*/ 149862 h 768064"/>
                  <a:gd name="connsiteX6" fmla="*/ 686739 w 942606"/>
                  <a:gd name="connsiteY6" fmla="*/ 196243 h 768064"/>
                  <a:gd name="connsiteX7" fmla="*/ 822779 w 942606"/>
                  <a:gd name="connsiteY7" fmla="*/ 233275 h 768064"/>
                  <a:gd name="connsiteX8" fmla="*/ 861221 w 942606"/>
                  <a:gd name="connsiteY8" fmla="*/ 236499 h 768064"/>
                  <a:gd name="connsiteX9" fmla="*/ 914493 w 942606"/>
                  <a:gd name="connsiteY9" fmla="*/ 240771 h 768064"/>
                  <a:gd name="connsiteX10" fmla="*/ 919812 w 942606"/>
                  <a:gd name="connsiteY10" fmla="*/ 260999 h 768064"/>
                  <a:gd name="connsiteX11" fmla="*/ 933069 w 942606"/>
                  <a:gd name="connsiteY11" fmla="*/ 355937 h 768064"/>
                  <a:gd name="connsiteX12" fmla="*/ 900309 w 942606"/>
                  <a:gd name="connsiteY12" fmla="*/ 403244 h 768064"/>
                  <a:gd name="connsiteX13" fmla="*/ 823867 w 942606"/>
                  <a:gd name="connsiteY13" fmla="*/ 493185 h 768064"/>
                  <a:gd name="connsiteX14" fmla="*/ 597927 w 942606"/>
                  <a:gd name="connsiteY14" fmla="*/ 699622 h 768064"/>
                  <a:gd name="connsiteX15" fmla="*/ 574877 w 942606"/>
                  <a:gd name="connsiteY15" fmla="*/ 711792 h 768064"/>
                  <a:gd name="connsiteX16" fmla="*/ 426225 w 942606"/>
                  <a:gd name="connsiteY16" fmla="*/ 765305 h 768064"/>
                  <a:gd name="connsiteX17" fmla="*/ 379280 w 942606"/>
                  <a:gd name="connsiteY17" fmla="*/ 764016 h 768064"/>
                  <a:gd name="connsiteX18" fmla="*/ 298970 w 942606"/>
                  <a:gd name="connsiteY18" fmla="*/ 737743 h 768064"/>
                  <a:gd name="connsiteX19" fmla="*/ 61787 w 942606"/>
                  <a:gd name="connsiteY19" fmla="*/ 541299 h 768064"/>
                  <a:gd name="connsiteX20" fmla="*/ 27454 w 942606"/>
                  <a:gd name="connsiteY20" fmla="*/ 450512 h 768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42606" h="768064">
                    <a:moveTo>
                      <a:pt x="27454" y="450512"/>
                    </a:moveTo>
                    <a:cubicBezTo>
                      <a:pt x="13351" y="389665"/>
                      <a:pt x="3680" y="328213"/>
                      <a:pt x="1343" y="265714"/>
                    </a:cubicBezTo>
                    <a:cubicBezTo>
                      <a:pt x="-2768" y="257252"/>
                      <a:pt x="3478" y="252013"/>
                      <a:pt x="7750" y="246573"/>
                    </a:cubicBezTo>
                    <a:cubicBezTo>
                      <a:pt x="61666" y="177506"/>
                      <a:pt x="100874" y="99976"/>
                      <a:pt x="137423" y="20955"/>
                    </a:cubicBezTo>
                    <a:cubicBezTo>
                      <a:pt x="149592" y="-5318"/>
                      <a:pt x="152977" y="-6325"/>
                      <a:pt x="172803" y="14790"/>
                    </a:cubicBezTo>
                    <a:cubicBezTo>
                      <a:pt x="240903" y="87283"/>
                      <a:pt x="328708" y="123670"/>
                      <a:pt x="421712" y="149862"/>
                    </a:cubicBezTo>
                    <a:cubicBezTo>
                      <a:pt x="508429" y="174282"/>
                      <a:pt x="597403" y="186129"/>
                      <a:pt x="686739" y="196243"/>
                    </a:cubicBezTo>
                    <a:cubicBezTo>
                      <a:pt x="733684" y="201562"/>
                      <a:pt x="777164" y="221831"/>
                      <a:pt x="822779" y="233275"/>
                    </a:cubicBezTo>
                    <a:cubicBezTo>
                      <a:pt x="835593" y="236499"/>
                      <a:pt x="848085" y="239642"/>
                      <a:pt x="861221" y="236499"/>
                    </a:cubicBezTo>
                    <a:cubicBezTo>
                      <a:pt x="879475" y="232187"/>
                      <a:pt x="896158" y="246493"/>
                      <a:pt x="914493" y="240771"/>
                    </a:cubicBezTo>
                    <a:cubicBezTo>
                      <a:pt x="917112" y="247298"/>
                      <a:pt x="913526" y="255237"/>
                      <a:pt x="919812" y="260999"/>
                    </a:cubicBezTo>
                    <a:cubicBezTo>
                      <a:pt x="950356" y="288924"/>
                      <a:pt x="945239" y="321967"/>
                      <a:pt x="933069" y="355937"/>
                    </a:cubicBezTo>
                    <a:cubicBezTo>
                      <a:pt x="933875" y="379752"/>
                      <a:pt x="916387" y="394621"/>
                      <a:pt x="900309" y="403244"/>
                    </a:cubicBezTo>
                    <a:cubicBezTo>
                      <a:pt x="862068" y="423755"/>
                      <a:pt x="843773" y="457443"/>
                      <a:pt x="823867" y="493185"/>
                    </a:cubicBezTo>
                    <a:cubicBezTo>
                      <a:pt x="771804" y="586632"/>
                      <a:pt x="691897" y="651227"/>
                      <a:pt x="597927" y="699622"/>
                    </a:cubicBezTo>
                    <a:cubicBezTo>
                      <a:pt x="590190" y="703612"/>
                      <a:pt x="582493" y="707601"/>
                      <a:pt x="574877" y="711792"/>
                    </a:cubicBezTo>
                    <a:cubicBezTo>
                      <a:pt x="527287" y="735123"/>
                      <a:pt x="477683" y="752692"/>
                      <a:pt x="426225" y="765305"/>
                    </a:cubicBezTo>
                    <a:cubicBezTo>
                      <a:pt x="410308" y="769214"/>
                      <a:pt x="394834" y="769133"/>
                      <a:pt x="379280" y="764016"/>
                    </a:cubicBezTo>
                    <a:cubicBezTo>
                      <a:pt x="352523" y="755231"/>
                      <a:pt x="324920" y="748985"/>
                      <a:pt x="298970" y="737743"/>
                    </a:cubicBezTo>
                    <a:cubicBezTo>
                      <a:pt x="197947" y="698776"/>
                      <a:pt x="114051" y="638936"/>
                      <a:pt x="61787" y="541299"/>
                    </a:cubicBezTo>
                    <a:cubicBezTo>
                      <a:pt x="46515" y="512648"/>
                      <a:pt x="31363" y="483635"/>
                      <a:pt x="27454" y="450512"/>
                    </a:cubicBezTo>
                    <a:close/>
                  </a:path>
                </a:pathLst>
              </a:custGeom>
              <a:solidFill>
                <a:srgbClr val="FDCCA2"/>
              </a:solidFill>
              <a:ln w="40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2FEF3EE-95E7-4342-92F2-AC725019280E}"/>
                  </a:ext>
                </a:extLst>
              </p:cNvPr>
              <p:cNvSpPr/>
              <p:nvPr/>
            </p:nvSpPr>
            <p:spPr>
              <a:xfrm>
                <a:off x="10385986" y="4496743"/>
                <a:ext cx="424386" cy="326020"/>
              </a:xfrm>
              <a:custGeom>
                <a:avLst/>
                <a:gdLst>
                  <a:gd name="connsiteX0" fmla="*/ 360175 w 360174"/>
                  <a:gd name="connsiteY0" fmla="*/ 92859 h 276691"/>
                  <a:gd name="connsiteX1" fmla="*/ 333176 w 360174"/>
                  <a:gd name="connsiteY1" fmla="*/ 170993 h 276691"/>
                  <a:gd name="connsiteX2" fmla="*/ 285103 w 360174"/>
                  <a:gd name="connsiteY2" fmla="*/ 210846 h 276691"/>
                  <a:gd name="connsiteX3" fmla="*/ 240818 w 360174"/>
                  <a:gd name="connsiteY3" fmla="*/ 259605 h 276691"/>
                  <a:gd name="connsiteX4" fmla="*/ 217043 w 360174"/>
                  <a:gd name="connsiteY4" fmla="*/ 275521 h 276691"/>
                  <a:gd name="connsiteX5" fmla="*/ 190971 w 360174"/>
                  <a:gd name="connsiteY5" fmla="*/ 275723 h 276691"/>
                  <a:gd name="connsiteX6" fmla="*/ 164900 w 360174"/>
                  <a:gd name="connsiteY6" fmla="*/ 244775 h 276691"/>
                  <a:gd name="connsiteX7" fmla="*/ 146968 w 360174"/>
                  <a:gd name="connsiteY7" fmla="*/ 274957 h 276691"/>
                  <a:gd name="connsiteX8" fmla="*/ 114409 w 360174"/>
                  <a:gd name="connsiteY8" fmla="*/ 275521 h 276691"/>
                  <a:gd name="connsiteX9" fmla="*/ 66376 w 360174"/>
                  <a:gd name="connsiteY9" fmla="*/ 226562 h 276691"/>
                  <a:gd name="connsiteX10" fmla="*/ 65086 w 360174"/>
                  <a:gd name="connsiteY10" fmla="*/ 218946 h 276691"/>
                  <a:gd name="connsiteX11" fmla="*/ 30552 w 360174"/>
                  <a:gd name="connsiteY11" fmla="*/ 267301 h 276691"/>
                  <a:gd name="connsiteX12" fmla="*/ 3796 w 360174"/>
                  <a:gd name="connsiteY12" fmla="*/ 274836 h 276691"/>
                  <a:gd name="connsiteX13" fmla="*/ 3876 w 360174"/>
                  <a:gd name="connsiteY13" fmla="*/ 255655 h 276691"/>
                  <a:gd name="connsiteX14" fmla="*/ 69156 w 360174"/>
                  <a:gd name="connsiteY14" fmla="*/ 90522 h 276691"/>
                  <a:gd name="connsiteX15" fmla="*/ 117068 w 360174"/>
                  <a:gd name="connsiteY15" fmla="*/ 32213 h 276691"/>
                  <a:gd name="connsiteX16" fmla="*/ 191938 w 360174"/>
                  <a:gd name="connsiteY16" fmla="*/ 621 h 276691"/>
                  <a:gd name="connsiteX17" fmla="*/ 205438 w 360174"/>
                  <a:gd name="connsiteY17" fmla="*/ 14201 h 276691"/>
                  <a:gd name="connsiteX18" fmla="*/ 360175 w 360174"/>
                  <a:gd name="connsiteY18" fmla="*/ 92859 h 27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60174" h="276691">
                    <a:moveTo>
                      <a:pt x="360175" y="92859"/>
                    </a:moveTo>
                    <a:cubicBezTo>
                      <a:pt x="359570" y="121792"/>
                      <a:pt x="349456" y="147460"/>
                      <a:pt x="333176" y="170993"/>
                    </a:cubicBezTo>
                    <a:cubicBezTo>
                      <a:pt x="319234" y="186789"/>
                      <a:pt x="304687" y="202424"/>
                      <a:pt x="285103" y="210846"/>
                    </a:cubicBezTo>
                    <a:cubicBezTo>
                      <a:pt x="262497" y="220598"/>
                      <a:pt x="247023" y="235588"/>
                      <a:pt x="240818" y="259605"/>
                    </a:cubicBezTo>
                    <a:cubicBezTo>
                      <a:pt x="237634" y="272016"/>
                      <a:pt x="230099" y="277133"/>
                      <a:pt x="217043" y="275521"/>
                    </a:cubicBezTo>
                    <a:cubicBezTo>
                      <a:pt x="208500" y="274474"/>
                      <a:pt x="199595" y="274756"/>
                      <a:pt x="190971" y="275723"/>
                    </a:cubicBezTo>
                    <a:cubicBezTo>
                      <a:pt x="171105" y="277899"/>
                      <a:pt x="155511" y="276207"/>
                      <a:pt x="164900" y="244775"/>
                    </a:cubicBezTo>
                    <a:cubicBezTo>
                      <a:pt x="153577" y="256099"/>
                      <a:pt x="159984" y="272459"/>
                      <a:pt x="146968" y="274957"/>
                    </a:cubicBezTo>
                    <a:cubicBezTo>
                      <a:pt x="136451" y="276972"/>
                      <a:pt x="125289" y="275521"/>
                      <a:pt x="114409" y="275521"/>
                    </a:cubicBezTo>
                    <a:cubicBezTo>
                      <a:pt x="65086" y="275562"/>
                      <a:pt x="65086" y="275562"/>
                      <a:pt x="66376" y="226562"/>
                    </a:cubicBezTo>
                    <a:cubicBezTo>
                      <a:pt x="66416" y="224748"/>
                      <a:pt x="65771" y="222895"/>
                      <a:pt x="65086" y="218946"/>
                    </a:cubicBezTo>
                    <a:cubicBezTo>
                      <a:pt x="52715" y="236112"/>
                      <a:pt x="40747" y="251142"/>
                      <a:pt x="30552" y="267301"/>
                    </a:cubicBezTo>
                    <a:cubicBezTo>
                      <a:pt x="23340" y="278745"/>
                      <a:pt x="11895" y="277617"/>
                      <a:pt x="3796" y="274836"/>
                    </a:cubicBezTo>
                    <a:cubicBezTo>
                      <a:pt x="-3739" y="272217"/>
                      <a:pt x="1942" y="262224"/>
                      <a:pt x="3876" y="255655"/>
                    </a:cubicBezTo>
                    <a:cubicBezTo>
                      <a:pt x="20599" y="198636"/>
                      <a:pt x="42883" y="143793"/>
                      <a:pt x="69156" y="90522"/>
                    </a:cubicBezTo>
                    <a:cubicBezTo>
                      <a:pt x="80600" y="67352"/>
                      <a:pt x="97686" y="48816"/>
                      <a:pt x="117068" y="32213"/>
                    </a:cubicBezTo>
                    <a:cubicBezTo>
                      <a:pt x="137297" y="10413"/>
                      <a:pt x="160991" y="-3126"/>
                      <a:pt x="191938" y="621"/>
                    </a:cubicBezTo>
                    <a:cubicBezTo>
                      <a:pt x="190246" y="11219"/>
                      <a:pt x="199796" y="11300"/>
                      <a:pt x="205438" y="14201"/>
                    </a:cubicBezTo>
                    <a:cubicBezTo>
                      <a:pt x="256976" y="40595"/>
                      <a:pt x="308596" y="66707"/>
                      <a:pt x="360175" y="92859"/>
                    </a:cubicBezTo>
                    <a:close/>
                  </a:path>
                </a:pathLst>
              </a:custGeom>
              <a:solidFill>
                <a:srgbClr val="FDC795"/>
              </a:solidFill>
              <a:ln w="40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0F303332-8660-4824-A231-E8CE2C1FC75D}"/>
                  </a:ext>
                </a:extLst>
              </p:cNvPr>
              <p:cNvSpPr/>
              <p:nvPr/>
            </p:nvSpPr>
            <p:spPr>
              <a:xfrm>
                <a:off x="10577341" y="2729362"/>
                <a:ext cx="336634" cy="341217"/>
              </a:xfrm>
              <a:custGeom>
                <a:avLst/>
                <a:gdLst>
                  <a:gd name="connsiteX0" fmla="*/ 0 w 285699"/>
                  <a:gd name="connsiteY0" fmla="*/ 101667 h 289589"/>
                  <a:gd name="connsiteX1" fmla="*/ 13781 w 285699"/>
                  <a:gd name="connsiteY1" fmla="*/ 30303 h 289589"/>
                  <a:gd name="connsiteX2" fmla="*/ 77328 w 285699"/>
                  <a:gd name="connsiteY2" fmla="*/ 44890 h 289589"/>
                  <a:gd name="connsiteX3" fmla="*/ 231259 w 285699"/>
                  <a:gd name="connsiteY3" fmla="*/ 40457 h 289589"/>
                  <a:gd name="connsiteX4" fmla="*/ 264222 w 285699"/>
                  <a:gd name="connsiteY4" fmla="*/ 12331 h 289589"/>
                  <a:gd name="connsiteX5" fmla="*/ 273288 w 285699"/>
                  <a:gd name="connsiteY5" fmla="*/ 0 h 289589"/>
                  <a:gd name="connsiteX6" fmla="*/ 285700 w 285699"/>
                  <a:gd name="connsiteY6" fmla="*/ 83373 h 289589"/>
                  <a:gd name="connsiteX7" fmla="*/ 135153 w 285699"/>
                  <a:gd name="connsiteY7" fmla="*/ 282033 h 289589"/>
                  <a:gd name="connsiteX8" fmla="*/ 118914 w 285699"/>
                  <a:gd name="connsiteY8" fmla="*/ 282556 h 289589"/>
                  <a:gd name="connsiteX9" fmla="*/ 0 w 285699"/>
                  <a:gd name="connsiteY9" fmla="*/ 101667 h 289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699" h="289589">
                    <a:moveTo>
                      <a:pt x="0" y="101667"/>
                    </a:moveTo>
                    <a:cubicBezTo>
                      <a:pt x="9147" y="78739"/>
                      <a:pt x="10276" y="54319"/>
                      <a:pt x="13781" y="30303"/>
                    </a:cubicBezTo>
                    <a:cubicBezTo>
                      <a:pt x="32600" y="45414"/>
                      <a:pt x="55649" y="43883"/>
                      <a:pt x="77328" y="44890"/>
                    </a:cubicBezTo>
                    <a:cubicBezTo>
                      <a:pt x="128666" y="47227"/>
                      <a:pt x="180043" y="45132"/>
                      <a:pt x="231259" y="40457"/>
                    </a:cubicBezTo>
                    <a:cubicBezTo>
                      <a:pt x="248748" y="38846"/>
                      <a:pt x="264907" y="35904"/>
                      <a:pt x="264222" y="12331"/>
                    </a:cubicBezTo>
                    <a:cubicBezTo>
                      <a:pt x="264060" y="7173"/>
                      <a:pt x="265028" y="202"/>
                      <a:pt x="273288" y="0"/>
                    </a:cubicBezTo>
                    <a:cubicBezTo>
                      <a:pt x="274134" y="28288"/>
                      <a:pt x="278809" y="56012"/>
                      <a:pt x="285700" y="83373"/>
                    </a:cubicBezTo>
                    <a:cubicBezTo>
                      <a:pt x="235450" y="149539"/>
                      <a:pt x="185120" y="215625"/>
                      <a:pt x="135153" y="282033"/>
                    </a:cubicBezTo>
                    <a:cubicBezTo>
                      <a:pt x="128988" y="290253"/>
                      <a:pt x="126087" y="293598"/>
                      <a:pt x="118914" y="282556"/>
                    </a:cubicBezTo>
                    <a:cubicBezTo>
                      <a:pt x="79665" y="222032"/>
                      <a:pt x="39692" y="161950"/>
                      <a:pt x="0" y="101667"/>
                    </a:cubicBezTo>
                    <a:close/>
                  </a:path>
                </a:pathLst>
              </a:custGeom>
              <a:solidFill>
                <a:srgbClr val="F8CEA1"/>
              </a:solidFill>
              <a:ln w="40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CEF1BC74-7789-4FAC-B835-6E5B4499FE16}"/>
                  </a:ext>
                </a:extLst>
              </p:cNvPr>
              <p:cNvSpPr/>
              <p:nvPr/>
            </p:nvSpPr>
            <p:spPr>
              <a:xfrm>
                <a:off x="10587976" y="2553876"/>
                <a:ext cx="326853" cy="157702"/>
              </a:xfrm>
              <a:custGeom>
                <a:avLst/>
                <a:gdLst>
                  <a:gd name="connsiteX0" fmla="*/ 7938 w 277398"/>
                  <a:gd name="connsiteY0" fmla="*/ 91150 h 133841"/>
                  <a:gd name="connsiteX1" fmla="*/ 0 w 277398"/>
                  <a:gd name="connsiteY1" fmla="*/ 25628 h 133841"/>
                  <a:gd name="connsiteX2" fmla="*/ 76160 w 277398"/>
                  <a:gd name="connsiteY2" fmla="*/ 49202 h 133841"/>
                  <a:gd name="connsiteX3" fmla="*/ 137168 w 277398"/>
                  <a:gd name="connsiteY3" fmla="*/ 50088 h 133841"/>
                  <a:gd name="connsiteX4" fmla="*/ 277398 w 277398"/>
                  <a:gd name="connsiteY4" fmla="*/ 0 h 133841"/>
                  <a:gd name="connsiteX5" fmla="*/ 264625 w 277398"/>
                  <a:gd name="connsiteY5" fmla="*/ 90586 h 133841"/>
                  <a:gd name="connsiteX6" fmla="*/ 248264 w 277398"/>
                  <a:gd name="connsiteY6" fmla="*/ 100740 h 133841"/>
                  <a:gd name="connsiteX7" fmla="*/ 124434 w 277398"/>
                  <a:gd name="connsiteY7" fmla="*/ 133219 h 133841"/>
                  <a:gd name="connsiteX8" fmla="*/ 7938 w 277398"/>
                  <a:gd name="connsiteY8" fmla="*/ 91150 h 13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7398" h="133841">
                    <a:moveTo>
                      <a:pt x="7938" y="91150"/>
                    </a:moveTo>
                    <a:cubicBezTo>
                      <a:pt x="5279" y="69309"/>
                      <a:pt x="2660" y="47469"/>
                      <a:pt x="0" y="25628"/>
                    </a:cubicBezTo>
                    <a:cubicBezTo>
                      <a:pt x="25427" y="33365"/>
                      <a:pt x="51337" y="39853"/>
                      <a:pt x="76160" y="49202"/>
                    </a:cubicBezTo>
                    <a:cubicBezTo>
                      <a:pt x="96952" y="57019"/>
                      <a:pt x="116415" y="55447"/>
                      <a:pt x="137168" y="50088"/>
                    </a:cubicBezTo>
                    <a:cubicBezTo>
                      <a:pt x="185483" y="37677"/>
                      <a:pt x="231340" y="18576"/>
                      <a:pt x="277398" y="0"/>
                    </a:cubicBezTo>
                    <a:cubicBezTo>
                      <a:pt x="273127" y="30182"/>
                      <a:pt x="268856" y="60404"/>
                      <a:pt x="264625" y="90586"/>
                    </a:cubicBezTo>
                    <a:cubicBezTo>
                      <a:pt x="260434" y="95985"/>
                      <a:pt x="254631" y="98887"/>
                      <a:pt x="248264" y="100740"/>
                    </a:cubicBezTo>
                    <a:cubicBezTo>
                      <a:pt x="207203" y="112507"/>
                      <a:pt x="167189" y="129230"/>
                      <a:pt x="124434" y="133219"/>
                    </a:cubicBezTo>
                    <a:cubicBezTo>
                      <a:pt x="79867" y="137369"/>
                      <a:pt x="41263" y="120485"/>
                      <a:pt x="7938" y="91150"/>
                    </a:cubicBezTo>
                    <a:close/>
                  </a:path>
                </a:pathLst>
              </a:custGeom>
              <a:solidFill>
                <a:srgbClr val="ED8B23"/>
              </a:solidFill>
              <a:ln w="40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06568B88-C95A-4C82-9B53-DC89D19361D6}"/>
                  </a:ext>
                </a:extLst>
              </p:cNvPr>
              <p:cNvSpPr/>
              <p:nvPr/>
            </p:nvSpPr>
            <p:spPr>
              <a:xfrm>
                <a:off x="10417507" y="2088596"/>
                <a:ext cx="138772" cy="132639"/>
              </a:xfrm>
              <a:custGeom>
                <a:avLst/>
                <a:gdLst>
                  <a:gd name="connsiteX0" fmla="*/ 117759 w 117775"/>
                  <a:gd name="connsiteY0" fmla="*/ 55708 h 112570"/>
                  <a:gd name="connsiteX1" fmla="*/ 76455 w 117775"/>
                  <a:gd name="connsiteY1" fmla="*/ 112566 h 112570"/>
                  <a:gd name="connsiteX2" fmla="*/ 36764 w 117775"/>
                  <a:gd name="connsiteY2" fmla="*/ 52243 h 112570"/>
                  <a:gd name="connsiteX3" fmla="*/ 23748 w 117775"/>
                  <a:gd name="connsiteY3" fmla="*/ 29879 h 112570"/>
                  <a:gd name="connsiteX4" fmla="*/ 10772 w 117775"/>
                  <a:gd name="connsiteY4" fmla="*/ 22424 h 112570"/>
                  <a:gd name="connsiteX5" fmla="*/ 2512 w 117775"/>
                  <a:gd name="connsiteY5" fmla="*/ 3082 h 112570"/>
                  <a:gd name="connsiteX6" fmla="*/ 18429 w 117775"/>
                  <a:gd name="connsiteY6" fmla="*/ 10859 h 112570"/>
                  <a:gd name="connsiteX7" fmla="*/ 55219 w 117775"/>
                  <a:gd name="connsiteY7" fmla="*/ 10375 h 112570"/>
                  <a:gd name="connsiteX8" fmla="*/ 105589 w 117775"/>
                  <a:gd name="connsiteY8" fmla="*/ 17024 h 112570"/>
                  <a:gd name="connsiteX9" fmla="*/ 117759 w 117775"/>
                  <a:gd name="connsiteY9" fmla="*/ 55708 h 11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775" h="112570">
                    <a:moveTo>
                      <a:pt x="117759" y="55708"/>
                    </a:moveTo>
                    <a:cubicBezTo>
                      <a:pt x="118081" y="87623"/>
                      <a:pt x="99666" y="112929"/>
                      <a:pt x="76455" y="112566"/>
                    </a:cubicBezTo>
                    <a:cubicBezTo>
                      <a:pt x="53406" y="112204"/>
                      <a:pt x="32331" y="82505"/>
                      <a:pt x="36764" y="52243"/>
                    </a:cubicBezTo>
                    <a:cubicBezTo>
                      <a:pt x="38738" y="38784"/>
                      <a:pt x="36441" y="32981"/>
                      <a:pt x="23748" y="29879"/>
                    </a:cubicBezTo>
                    <a:cubicBezTo>
                      <a:pt x="19033" y="28750"/>
                      <a:pt x="14278" y="25809"/>
                      <a:pt x="10772" y="22424"/>
                    </a:cubicBezTo>
                    <a:cubicBezTo>
                      <a:pt x="5373" y="17266"/>
                      <a:pt x="-4701" y="10980"/>
                      <a:pt x="2512" y="3082"/>
                    </a:cubicBezTo>
                    <a:cubicBezTo>
                      <a:pt x="10813" y="-5985"/>
                      <a:pt x="13392" y="7514"/>
                      <a:pt x="18429" y="10859"/>
                    </a:cubicBezTo>
                    <a:cubicBezTo>
                      <a:pt x="30921" y="19119"/>
                      <a:pt x="41075" y="26212"/>
                      <a:pt x="55219" y="10375"/>
                    </a:cubicBezTo>
                    <a:cubicBezTo>
                      <a:pt x="69605" y="-5743"/>
                      <a:pt x="92775" y="-1109"/>
                      <a:pt x="105589" y="17024"/>
                    </a:cubicBezTo>
                    <a:cubicBezTo>
                      <a:pt x="113729" y="28589"/>
                      <a:pt x="118081" y="41444"/>
                      <a:pt x="117759" y="55708"/>
                    </a:cubicBezTo>
                    <a:close/>
                  </a:path>
                </a:pathLst>
              </a:custGeom>
              <a:solidFill>
                <a:srgbClr val="6D431A"/>
              </a:solidFill>
              <a:ln w="40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C86F0E61-BD0B-4483-B577-E2147C76655D}"/>
                  </a:ext>
                </a:extLst>
              </p:cNvPr>
              <p:cNvSpPr/>
              <p:nvPr/>
            </p:nvSpPr>
            <p:spPr>
              <a:xfrm>
                <a:off x="10804498" y="2083188"/>
                <a:ext cx="139068" cy="132787"/>
              </a:xfrm>
              <a:custGeom>
                <a:avLst/>
                <a:gdLst>
                  <a:gd name="connsiteX0" fmla="*/ 38593 w 118026"/>
                  <a:gd name="connsiteY0" fmla="*/ 49217 h 112696"/>
                  <a:gd name="connsiteX1" fmla="*/ 22555 w 118026"/>
                  <a:gd name="connsiteY1" fmla="*/ 29714 h 112696"/>
                  <a:gd name="connsiteX2" fmla="*/ 8371 w 118026"/>
                  <a:gd name="connsiteY2" fmla="*/ 20164 h 112696"/>
                  <a:gd name="connsiteX3" fmla="*/ 3254 w 118026"/>
                  <a:gd name="connsiteY3" fmla="*/ 2353 h 112696"/>
                  <a:gd name="connsiteX4" fmla="*/ 17962 w 118026"/>
                  <a:gd name="connsiteY4" fmla="*/ 9727 h 112696"/>
                  <a:gd name="connsiteX5" fmla="*/ 54430 w 118026"/>
                  <a:gd name="connsiteY5" fmla="*/ 11420 h 112696"/>
                  <a:gd name="connsiteX6" fmla="*/ 107258 w 118026"/>
                  <a:gd name="connsiteY6" fmla="*/ 19398 h 112696"/>
                  <a:gd name="connsiteX7" fmla="*/ 110159 w 118026"/>
                  <a:gd name="connsiteY7" fmla="*/ 89755 h 112696"/>
                  <a:gd name="connsiteX8" fmla="*/ 76310 w 118026"/>
                  <a:gd name="connsiteY8" fmla="*/ 112684 h 112696"/>
                  <a:gd name="connsiteX9" fmla="*/ 44476 w 118026"/>
                  <a:gd name="connsiteY9" fmla="*/ 89916 h 112696"/>
                  <a:gd name="connsiteX10" fmla="*/ 38593 w 118026"/>
                  <a:gd name="connsiteY10" fmla="*/ 49217 h 112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026" h="112696">
                    <a:moveTo>
                      <a:pt x="38593" y="49217"/>
                    </a:moveTo>
                    <a:cubicBezTo>
                      <a:pt x="41857" y="40352"/>
                      <a:pt x="36256" y="33179"/>
                      <a:pt x="22555" y="29714"/>
                    </a:cubicBezTo>
                    <a:cubicBezTo>
                      <a:pt x="17317" y="28384"/>
                      <a:pt x="12441" y="24113"/>
                      <a:pt x="8371" y="20164"/>
                    </a:cubicBezTo>
                    <a:cubicBezTo>
                      <a:pt x="3455" y="15409"/>
                      <a:pt x="-4524" y="9405"/>
                      <a:pt x="3254" y="2353"/>
                    </a:cubicBezTo>
                    <a:cubicBezTo>
                      <a:pt x="11152" y="-4820"/>
                      <a:pt x="13529" y="6383"/>
                      <a:pt x="17962" y="9727"/>
                    </a:cubicBezTo>
                    <a:cubicBezTo>
                      <a:pt x="29889" y="18713"/>
                      <a:pt x="39560" y="27377"/>
                      <a:pt x="54430" y="11420"/>
                    </a:cubicBezTo>
                    <a:cubicBezTo>
                      <a:pt x="70830" y="-6230"/>
                      <a:pt x="94041" y="-1878"/>
                      <a:pt x="107258" y="19398"/>
                    </a:cubicBezTo>
                    <a:cubicBezTo>
                      <a:pt x="121281" y="41964"/>
                      <a:pt x="120918" y="66142"/>
                      <a:pt x="110159" y="89755"/>
                    </a:cubicBezTo>
                    <a:cubicBezTo>
                      <a:pt x="103833" y="103577"/>
                      <a:pt x="92711" y="113087"/>
                      <a:pt x="76310" y="112684"/>
                    </a:cubicBezTo>
                    <a:cubicBezTo>
                      <a:pt x="60917" y="112281"/>
                      <a:pt x="51286" y="102529"/>
                      <a:pt x="44476" y="89916"/>
                    </a:cubicBezTo>
                    <a:cubicBezTo>
                      <a:pt x="38513" y="78835"/>
                      <a:pt x="36014" y="66867"/>
                      <a:pt x="38593" y="49217"/>
                    </a:cubicBezTo>
                    <a:close/>
                  </a:path>
                </a:pathLst>
              </a:custGeom>
              <a:solidFill>
                <a:srgbClr val="6D431A"/>
              </a:solidFill>
              <a:ln w="40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F0EB296-CDA9-42AB-A81E-2F0F5220E7D4}"/>
                  </a:ext>
                </a:extLst>
              </p:cNvPr>
              <p:cNvSpPr/>
              <p:nvPr/>
            </p:nvSpPr>
            <p:spPr>
              <a:xfrm>
                <a:off x="10570636" y="2356313"/>
                <a:ext cx="266102" cy="64999"/>
              </a:xfrm>
              <a:custGeom>
                <a:avLst/>
                <a:gdLst>
                  <a:gd name="connsiteX0" fmla="*/ 117794 w 225839"/>
                  <a:gd name="connsiteY0" fmla="*/ 55165 h 55164"/>
                  <a:gd name="connsiteX1" fmla="*/ 14354 w 225839"/>
                  <a:gd name="connsiteY1" fmla="*/ 28166 h 55164"/>
                  <a:gd name="connsiteX2" fmla="*/ 1621 w 225839"/>
                  <a:gd name="connsiteY2" fmla="*/ 6850 h 55164"/>
                  <a:gd name="connsiteX3" fmla="*/ 25516 w 225839"/>
                  <a:gd name="connsiteY3" fmla="*/ 6044 h 55164"/>
                  <a:gd name="connsiteX4" fmla="*/ 203544 w 225839"/>
                  <a:gd name="connsiteY4" fmla="*/ 3827 h 55164"/>
                  <a:gd name="connsiteX5" fmla="*/ 223975 w 225839"/>
                  <a:gd name="connsiteY5" fmla="*/ 6729 h 55164"/>
                  <a:gd name="connsiteX6" fmla="*/ 217366 w 225839"/>
                  <a:gd name="connsiteY6" fmla="*/ 24660 h 55164"/>
                  <a:gd name="connsiteX7" fmla="*/ 117794 w 225839"/>
                  <a:gd name="connsiteY7" fmla="*/ 55165 h 55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839" h="55164">
                    <a:moveTo>
                      <a:pt x="117794" y="55165"/>
                    </a:moveTo>
                    <a:cubicBezTo>
                      <a:pt x="80964" y="55124"/>
                      <a:pt x="46873" y="44728"/>
                      <a:pt x="14354" y="28166"/>
                    </a:cubicBezTo>
                    <a:cubicBezTo>
                      <a:pt x="5610" y="23734"/>
                      <a:pt x="-3860" y="17850"/>
                      <a:pt x="1621" y="6850"/>
                    </a:cubicBezTo>
                    <a:cubicBezTo>
                      <a:pt x="7625" y="-5199"/>
                      <a:pt x="17054" y="1893"/>
                      <a:pt x="25516" y="6044"/>
                    </a:cubicBezTo>
                    <a:cubicBezTo>
                      <a:pt x="85195" y="35178"/>
                      <a:pt x="144672" y="43197"/>
                      <a:pt x="203544" y="3827"/>
                    </a:cubicBezTo>
                    <a:cubicBezTo>
                      <a:pt x="210919" y="-1129"/>
                      <a:pt x="218615" y="-2338"/>
                      <a:pt x="223975" y="6729"/>
                    </a:cubicBezTo>
                    <a:cubicBezTo>
                      <a:pt x="228850" y="14949"/>
                      <a:pt x="223289" y="19785"/>
                      <a:pt x="217366" y="24660"/>
                    </a:cubicBezTo>
                    <a:cubicBezTo>
                      <a:pt x="196130" y="42149"/>
                      <a:pt x="154061" y="55165"/>
                      <a:pt x="117794" y="55165"/>
                    </a:cubicBezTo>
                    <a:close/>
                  </a:path>
                </a:pathLst>
              </a:custGeom>
              <a:solidFill>
                <a:srgbClr val="DF3327"/>
              </a:solidFill>
              <a:ln w="40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5047D09-F665-4546-B33A-BD7766D42B8B}"/>
                  </a:ext>
                </a:extLst>
              </p:cNvPr>
              <p:cNvSpPr/>
              <p:nvPr/>
            </p:nvSpPr>
            <p:spPr>
              <a:xfrm>
                <a:off x="10593674" y="2660612"/>
                <a:ext cx="306151" cy="140116"/>
              </a:xfrm>
              <a:custGeom>
                <a:avLst/>
                <a:gdLst>
                  <a:gd name="connsiteX0" fmla="*/ 3103 w 259829"/>
                  <a:gd name="connsiteY0" fmla="*/ 564 h 118916"/>
                  <a:gd name="connsiteX1" fmla="*/ 193663 w 259829"/>
                  <a:gd name="connsiteY1" fmla="*/ 19302 h 118916"/>
                  <a:gd name="connsiteX2" fmla="*/ 259829 w 259829"/>
                  <a:gd name="connsiteY2" fmla="*/ 0 h 118916"/>
                  <a:gd name="connsiteX3" fmla="*/ 259467 w 259829"/>
                  <a:gd name="connsiteY3" fmla="*/ 66408 h 118916"/>
                  <a:gd name="connsiteX4" fmla="*/ 256001 w 259829"/>
                  <a:gd name="connsiteY4" fmla="*/ 76200 h 118916"/>
                  <a:gd name="connsiteX5" fmla="*/ 218566 w 259829"/>
                  <a:gd name="connsiteY5" fmla="*/ 112869 h 118916"/>
                  <a:gd name="connsiteX6" fmla="*/ 97517 w 259829"/>
                  <a:gd name="connsiteY6" fmla="*/ 118914 h 118916"/>
                  <a:gd name="connsiteX7" fmla="*/ 11404 w 259829"/>
                  <a:gd name="connsiteY7" fmla="*/ 115771 h 118916"/>
                  <a:gd name="connsiteX8" fmla="*/ 0 w 259829"/>
                  <a:gd name="connsiteY8" fmla="*/ 96711 h 118916"/>
                  <a:gd name="connsiteX9" fmla="*/ 3103 w 259829"/>
                  <a:gd name="connsiteY9" fmla="*/ 564 h 1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829" h="118916">
                    <a:moveTo>
                      <a:pt x="3103" y="564"/>
                    </a:moveTo>
                    <a:cubicBezTo>
                      <a:pt x="63345" y="40256"/>
                      <a:pt x="126369" y="47388"/>
                      <a:pt x="193663" y="19302"/>
                    </a:cubicBezTo>
                    <a:cubicBezTo>
                      <a:pt x="214738" y="10517"/>
                      <a:pt x="237707" y="6286"/>
                      <a:pt x="259829" y="0"/>
                    </a:cubicBezTo>
                    <a:cubicBezTo>
                      <a:pt x="259708" y="22123"/>
                      <a:pt x="259588" y="44245"/>
                      <a:pt x="259467" y="66408"/>
                    </a:cubicBezTo>
                    <a:cubicBezTo>
                      <a:pt x="258258" y="69672"/>
                      <a:pt x="255800" y="73017"/>
                      <a:pt x="256001" y="76200"/>
                    </a:cubicBezTo>
                    <a:cubicBezTo>
                      <a:pt x="258540" y="112829"/>
                      <a:pt x="256807" y="108316"/>
                      <a:pt x="218566" y="112869"/>
                    </a:cubicBezTo>
                    <a:cubicBezTo>
                      <a:pt x="178633" y="117624"/>
                      <a:pt x="138055" y="118672"/>
                      <a:pt x="97517" y="118914"/>
                    </a:cubicBezTo>
                    <a:cubicBezTo>
                      <a:pt x="68705" y="119075"/>
                      <a:pt x="40377" y="112144"/>
                      <a:pt x="11404" y="115771"/>
                    </a:cubicBezTo>
                    <a:cubicBezTo>
                      <a:pt x="-2418" y="117503"/>
                      <a:pt x="7938" y="100740"/>
                      <a:pt x="0" y="96711"/>
                    </a:cubicBezTo>
                    <a:cubicBezTo>
                      <a:pt x="3264" y="64756"/>
                      <a:pt x="3425" y="32680"/>
                      <a:pt x="3103" y="564"/>
                    </a:cubicBezTo>
                    <a:close/>
                  </a:path>
                </a:pathLst>
              </a:custGeom>
              <a:solidFill>
                <a:srgbClr val="F6BB77"/>
              </a:solidFill>
              <a:ln w="40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548D79B-EAD9-45D5-A01B-32F04891207E}"/>
              </a:ext>
            </a:extLst>
          </p:cNvPr>
          <p:cNvGrpSpPr/>
          <p:nvPr/>
        </p:nvGrpSpPr>
        <p:grpSpPr>
          <a:xfrm>
            <a:off x="4544609" y="1359533"/>
            <a:ext cx="1572458" cy="2102084"/>
            <a:chOff x="4912335" y="3886249"/>
            <a:chExt cx="1506023" cy="2013274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90B1B199-686A-4D12-BFDB-B64744BF2119}"/>
                </a:ext>
              </a:extLst>
            </p:cNvPr>
            <p:cNvGrpSpPr/>
            <p:nvPr/>
          </p:nvGrpSpPr>
          <p:grpSpPr>
            <a:xfrm>
              <a:off x="4912335" y="3961162"/>
              <a:ext cx="1506023" cy="1713001"/>
              <a:chOff x="4912335" y="3961162"/>
              <a:chExt cx="1506023" cy="1713001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8D345B8F-1100-4C0E-9D22-0304AE064B1B}"/>
                  </a:ext>
                </a:extLst>
              </p:cNvPr>
              <p:cNvSpPr/>
              <p:nvPr/>
            </p:nvSpPr>
            <p:spPr>
              <a:xfrm>
                <a:off x="5179844" y="3967645"/>
                <a:ext cx="971006" cy="1271314"/>
              </a:xfrm>
              <a:custGeom>
                <a:avLst/>
                <a:gdLst>
                  <a:gd name="connsiteX0" fmla="*/ 488429 w 971006"/>
                  <a:gd name="connsiteY0" fmla="*/ 0 h 1271314"/>
                  <a:gd name="connsiteX1" fmla="*/ 917478 w 971006"/>
                  <a:gd name="connsiteY1" fmla="*/ 496794 h 1271314"/>
                  <a:gd name="connsiteX2" fmla="*/ 655434 w 971006"/>
                  <a:gd name="connsiteY2" fmla="*/ 954548 h 1271314"/>
                  <a:gd name="connsiteX3" fmla="*/ 637122 w 971006"/>
                  <a:gd name="connsiteY3" fmla="*/ 961130 h 1271314"/>
                  <a:gd name="connsiteX4" fmla="*/ 637122 w 971006"/>
                  <a:gd name="connsiteY4" fmla="*/ 1082028 h 1271314"/>
                  <a:gd name="connsiteX5" fmla="*/ 674483 w 971006"/>
                  <a:gd name="connsiteY5" fmla="*/ 1084353 h 1271314"/>
                  <a:gd name="connsiteX6" fmla="*/ 971006 w 971006"/>
                  <a:gd name="connsiteY6" fmla="*/ 1174010 h 1271314"/>
                  <a:gd name="connsiteX7" fmla="*/ 485503 w 971006"/>
                  <a:gd name="connsiteY7" fmla="*/ 1271314 h 1271314"/>
                  <a:gd name="connsiteX8" fmla="*/ 0 w 971006"/>
                  <a:gd name="connsiteY8" fmla="*/ 1174010 h 1271314"/>
                  <a:gd name="connsiteX9" fmla="*/ 296524 w 971006"/>
                  <a:gd name="connsiteY9" fmla="*/ 1084353 h 1271314"/>
                  <a:gd name="connsiteX10" fmla="*/ 333884 w 971006"/>
                  <a:gd name="connsiteY10" fmla="*/ 1082028 h 1271314"/>
                  <a:gd name="connsiteX11" fmla="*/ 333884 w 971006"/>
                  <a:gd name="connsiteY11" fmla="*/ 959026 h 1271314"/>
                  <a:gd name="connsiteX12" fmla="*/ 321424 w 971006"/>
                  <a:gd name="connsiteY12" fmla="*/ 954548 h 1271314"/>
                  <a:gd name="connsiteX13" fmla="*/ 59380 w 971006"/>
                  <a:gd name="connsiteY13" fmla="*/ 496794 h 1271314"/>
                  <a:gd name="connsiteX14" fmla="*/ 488429 w 971006"/>
                  <a:gd name="connsiteY14" fmla="*/ 0 h 127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71006" h="1271314">
                    <a:moveTo>
                      <a:pt x="488429" y="0"/>
                    </a:moveTo>
                    <a:cubicBezTo>
                      <a:pt x="725386" y="0"/>
                      <a:pt x="917478" y="222422"/>
                      <a:pt x="917478" y="496794"/>
                    </a:cubicBezTo>
                    <a:cubicBezTo>
                      <a:pt x="917478" y="702573"/>
                      <a:pt x="809427" y="879130"/>
                      <a:pt x="655434" y="954548"/>
                    </a:cubicBezTo>
                    <a:lnTo>
                      <a:pt x="637122" y="961130"/>
                    </a:lnTo>
                    <a:lnTo>
                      <a:pt x="637122" y="1082028"/>
                    </a:lnTo>
                    <a:lnTo>
                      <a:pt x="674483" y="1084353"/>
                    </a:lnTo>
                    <a:cubicBezTo>
                      <a:pt x="848737" y="1099124"/>
                      <a:pt x="971006" y="1133705"/>
                      <a:pt x="971006" y="1174010"/>
                    </a:cubicBezTo>
                    <a:cubicBezTo>
                      <a:pt x="971006" y="1227750"/>
                      <a:pt x="753639" y="1271314"/>
                      <a:pt x="485503" y="1271314"/>
                    </a:cubicBezTo>
                    <a:cubicBezTo>
                      <a:pt x="217367" y="1271314"/>
                      <a:pt x="0" y="1227750"/>
                      <a:pt x="0" y="1174010"/>
                    </a:cubicBezTo>
                    <a:cubicBezTo>
                      <a:pt x="0" y="1133705"/>
                      <a:pt x="122269" y="1099124"/>
                      <a:pt x="296524" y="1084353"/>
                    </a:cubicBezTo>
                    <a:lnTo>
                      <a:pt x="333884" y="1082028"/>
                    </a:lnTo>
                    <a:lnTo>
                      <a:pt x="333884" y="959026"/>
                    </a:lnTo>
                    <a:lnTo>
                      <a:pt x="321424" y="954548"/>
                    </a:lnTo>
                    <a:cubicBezTo>
                      <a:pt x="167432" y="879130"/>
                      <a:pt x="59380" y="702573"/>
                      <a:pt x="59380" y="496794"/>
                    </a:cubicBezTo>
                    <a:cubicBezTo>
                      <a:pt x="59380" y="222422"/>
                      <a:pt x="251472" y="0"/>
                      <a:pt x="488429" y="0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88FA28E9-2EAB-4E55-9029-CAC360D45D9E}"/>
                  </a:ext>
                </a:extLst>
              </p:cNvPr>
              <p:cNvSpPr/>
              <p:nvPr/>
            </p:nvSpPr>
            <p:spPr>
              <a:xfrm>
                <a:off x="4912335" y="5075485"/>
                <a:ext cx="1506023" cy="598678"/>
              </a:xfrm>
              <a:custGeom>
                <a:avLst/>
                <a:gdLst>
                  <a:gd name="connsiteX0" fmla="*/ 792978 w 3989594"/>
                  <a:gd name="connsiteY0" fmla="*/ 0 h 1585955"/>
                  <a:gd name="connsiteX1" fmla="*/ 1049921 w 3989594"/>
                  <a:gd name="connsiteY1" fmla="*/ 0 h 1585955"/>
                  <a:gd name="connsiteX2" fmla="*/ 1085760 w 3989594"/>
                  <a:gd name="connsiteY2" fmla="*/ 33651 h 1585955"/>
                  <a:gd name="connsiteX3" fmla="*/ 1994796 w 3989594"/>
                  <a:gd name="connsiteY3" fmla="*/ 279982 h 1585955"/>
                  <a:gd name="connsiteX4" fmla="*/ 2903832 w 3989594"/>
                  <a:gd name="connsiteY4" fmla="*/ 33651 h 1585955"/>
                  <a:gd name="connsiteX5" fmla="*/ 2939671 w 3989594"/>
                  <a:gd name="connsiteY5" fmla="*/ 0 h 1585955"/>
                  <a:gd name="connsiteX6" fmla="*/ 3196616 w 3989594"/>
                  <a:gd name="connsiteY6" fmla="*/ 0 h 1585955"/>
                  <a:gd name="connsiteX7" fmla="*/ 3989594 w 3989594"/>
                  <a:gd name="connsiteY7" fmla="*/ 792978 h 1585955"/>
                  <a:gd name="connsiteX8" fmla="*/ 3989593 w 3989594"/>
                  <a:gd name="connsiteY8" fmla="*/ 1585955 h 1585955"/>
                  <a:gd name="connsiteX9" fmla="*/ 0 w 3989594"/>
                  <a:gd name="connsiteY9" fmla="*/ 1585955 h 1585955"/>
                  <a:gd name="connsiteX10" fmla="*/ 0 w 3989594"/>
                  <a:gd name="connsiteY10" fmla="*/ 792978 h 1585955"/>
                  <a:gd name="connsiteX11" fmla="*/ 792978 w 3989594"/>
                  <a:gd name="connsiteY11" fmla="*/ 0 h 158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89594" h="1585955">
                    <a:moveTo>
                      <a:pt x="792978" y="0"/>
                    </a:moveTo>
                    <a:lnTo>
                      <a:pt x="1049921" y="0"/>
                    </a:lnTo>
                    <a:lnTo>
                      <a:pt x="1085760" y="33651"/>
                    </a:lnTo>
                    <a:cubicBezTo>
                      <a:pt x="1282766" y="182270"/>
                      <a:pt x="1616391" y="279982"/>
                      <a:pt x="1994796" y="279982"/>
                    </a:cubicBezTo>
                    <a:cubicBezTo>
                      <a:pt x="2373201" y="279982"/>
                      <a:pt x="2706826" y="182270"/>
                      <a:pt x="2903832" y="33651"/>
                    </a:cubicBezTo>
                    <a:lnTo>
                      <a:pt x="2939671" y="0"/>
                    </a:lnTo>
                    <a:lnTo>
                      <a:pt x="3196616" y="0"/>
                    </a:lnTo>
                    <a:cubicBezTo>
                      <a:pt x="3634566" y="0"/>
                      <a:pt x="3989594" y="355028"/>
                      <a:pt x="3989594" y="792978"/>
                    </a:cubicBezTo>
                    <a:cubicBezTo>
                      <a:pt x="3989594" y="1057304"/>
                      <a:pt x="3989593" y="1321629"/>
                      <a:pt x="3989593" y="1585955"/>
                    </a:cubicBezTo>
                    <a:lnTo>
                      <a:pt x="0" y="1585955"/>
                    </a:lnTo>
                    <a:lnTo>
                      <a:pt x="0" y="792978"/>
                    </a:lnTo>
                    <a:cubicBezTo>
                      <a:pt x="0" y="355028"/>
                      <a:pt x="355028" y="0"/>
                      <a:pt x="7929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F5215F2-D165-40BC-8F4D-10A3429273C7}"/>
                  </a:ext>
                </a:extLst>
              </p:cNvPr>
              <p:cNvSpPr/>
              <p:nvPr/>
            </p:nvSpPr>
            <p:spPr>
              <a:xfrm>
                <a:off x="5479465" y="4409892"/>
                <a:ext cx="419225" cy="116134"/>
              </a:xfrm>
              <a:custGeom>
                <a:avLst/>
                <a:gdLst>
                  <a:gd name="connsiteX0" fmla="*/ 378363 w 419225"/>
                  <a:gd name="connsiteY0" fmla="*/ 0 h 116134"/>
                  <a:gd name="connsiteX1" fmla="*/ 419225 w 419225"/>
                  <a:gd name="connsiteY1" fmla="*/ 58067 h 116134"/>
                  <a:gd name="connsiteX2" fmla="*/ 378363 w 419225"/>
                  <a:gd name="connsiteY2" fmla="*/ 116134 h 116134"/>
                  <a:gd name="connsiteX3" fmla="*/ 337501 w 419225"/>
                  <a:gd name="connsiteY3" fmla="*/ 58067 h 116134"/>
                  <a:gd name="connsiteX4" fmla="*/ 378363 w 419225"/>
                  <a:gd name="connsiteY4" fmla="*/ 0 h 116134"/>
                  <a:gd name="connsiteX5" fmla="*/ 40862 w 419225"/>
                  <a:gd name="connsiteY5" fmla="*/ 0 h 116134"/>
                  <a:gd name="connsiteX6" fmla="*/ 81724 w 419225"/>
                  <a:gd name="connsiteY6" fmla="*/ 58067 h 116134"/>
                  <a:gd name="connsiteX7" fmla="*/ 40862 w 419225"/>
                  <a:gd name="connsiteY7" fmla="*/ 116134 h 116134"/>
                  <a:gd name="connsiteX8" fmla="*/ 0 w 419225"/>
                  <a:gd name="connsiteY8" fmla="*/ 58067 h 116134"/>
                  <a:gd name="connsiteX9" fmla="*/ 40862 w 419225"/>
                  <a:gd name="connsiteY9" fmla="*/ 0 h 116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9225" h="116134">
                    <a:moveTo>
                      <a:pt x="378363" y="0"/>
                    </a:moveTo>
                    <a:cubicBezTo>
                      <a:pt x="400930" y="0"/>
                      <a:pt x="419225" y="25997"/>
                      <a:pt x="419225" y="58067"/>
                    </a:cubicBezTo>
                    <a:cubicBezTo>
                      <a:pt x="419225" y="90137"/>
                      <a:pt x="400930" y="116134"/>
                      <a:pt x="378363" y="116134"/>
                    </a:cubicBezTo>
                    <a:cubicBezTo>
                      <a:pt x="355796" y="116134"/>
                      <a:pt x="337501" y="90137"/>
                      <a:pt x="337501" y="58067"/>
                    </a:cubicBezTo>
                    <a:cubicBezTo>
                      <a:pt x="337501" y="25997"/>
                      <a:pt x="355796" y="0"/>
                      <a:pt x="378363" y="0"/>
                    </a:cubicBezTo>
                    <a:close/>
                    <a:moveTo>
                      <a:pt x="40862" y="0"/>
                    </a:moveTo>
                    <a:cubicBezTo>
                      <a:pt x="63429" y="0"/>
                      <a:pt x="81724" y="25997"/>
                      <a:pt x="81724" y="58067"/>
                    </a:cubicBezTo>
                    <a:cubicBezTo>
                      <a:pt x="81724" y="90137"/>
                      <a:pt x="63429" y="116134"/>
                      <a:pt x="40862" y="116134"/>
                    </a:cubicBezTo>
                    <a:cubicBezTo>
                      <a:pt x="18295" y="116134"/>
                      <a:pt x="0" y="90137"/>
                      <a:pt x="0" y="58067"/>
                    </a:cubicBezTo>
                    <a:cubicBezTo>
                      <a:pt x="0" y="25997"/>
                      <a:pt x="18295" y="0"/>
                      <a:pt x="4086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CACAE927-2D35-42B5-9BC5-A305982DEB13}"/>
                  </a:ext>
                </a:extLst>
              </p:cNvPr>
              <p:cNvSpPr/>
              <p:nvPr/>
            </p:nvSpPr>
            <p:spPr>
              <a:xfrm>
                <a:off x="5232778" y="3961162"/>
                <a:ext cx="840071" cy="407738"/>
              </a:xfrm>
              <a:custGeom>
                <a:avLst/>
                <a:gdLst>
                  <a:gd name="connsiteX0" fmla="*/ 0 w 2214820"/>
                  <a:gd name="connsiteY0" fmla="*/ 1079766 h 1072067"/>
                  <a:gd name="connsiteX1" fmla="*/ 333401 w 2214820"/>
                  <a:gd name="connsiteY1" fmla="*/ 367018 h 1072067"/>
                  <a:gd name="connsiteX2" fmla="*/ 2021613 w 2214820"/>
                  <a:gd name="connsiteY2" fmla="*/ 453019 h 1072067"/>
                  <a:gd name="connsiteX3" fmla="*/ 2225424 w 2214820"/>
                  <a:gd name="connsiteY3" fmla="*/ 858284 h 1072067"/>
                  <a:gd name="connsiteX4" fmla="*/ 2139423 w 2214820"/>
                  <a:gd name="connsiteY4" fmla="*/ 864174 h 1072067"/>
                  <a:gd name="connsiteX5" fmla="*/ 2036928 w 2214820"/>
                  <a:gd name="connsiteY5" fmla="*/ 858284 h 1072067"/>
                  <a:gd name="connsiteX6" fmla="*/ 1986270 w 2214820"/>
                  <a:gd name="connsiteY6" fmla="*/ 848859 h 1072067"/>
                  <a:gd name="connsiteX7" fmla="*/ 2006298 w 2214820"/>
                  <a:gd name="connsiteY7" fmla="*/ 841791 h 1072067"/>
                  <a:gd name="connsiteX8" fmla="*/ 2019257 w 2214820"/>
                  <a:gd name="connsiteY8" fmla="*/ 847681 h 1072067"/>
                  <a:gd name="connsiteX9" fmla="*/ 1955640 w 2214820"/>
                  <a:gd name="connsiteY9" fmla="*/ 845325 h 1072067"/>
                  <a:gd name="connsiteX10" fmla="*/ 1446702 w 2214820"/>
                  <a:gd name="connsiteY10" fmla="*/ 747543 h 1072067"/>
                  <a:gd name="connsiteX11" fmla="*/ 1412537 w 2214820"/>
                  <a:gd name="connsiteY11" fmla="*/ 742831 h 1072067"/>
                  <a:gd name="connsiteX12" fmla="*/ 1291193 w 2214820"/>
                  <a:gd name="connsiteY12" fmla="*/ 727515 h 1072067"/>
                  <a:gd name="connsiteX13" fmla="*/ 1286481 w 2214820"/>
                  <a:gd name="connsiteY13" fmla="*/ 731050 h 1072067"/>
                  <a:gd name="connsiteX14" fmla="*/ 1291193 w 2214820"/>
                  <a:gd name="connsiteY14" fmla="*/ 727515 h 1072067"/>
                  <a:gd name="connsiteX15" fmla="*/ 1328893 w 2214820"/>
                  <a:gd name="connsiteY15" fmla="*/ 756968 h 1072067"/>
                  <a:gd name="connsiteX16" fmla="*/ 1425497 w 2214820"/>
                  <a:gd name="connsiteY16" fmla="*/ 834722 h 1072067"/>
                  <a:gd name="connsiteX17" fmla="*/ 1343030 w 2214820"/>
                  <a:gd name="connsiteY17" fmla="*/ 845325 h 1072067"/>
                  <a:gd name="connsiteX18" fmla="*/ 658556 w 2214820"/>
                  <a:gd name="connsiteY18" fmla="*/ 494252 h 1072067"/>
                  <a:gd name="connsiteX19" fmla="*/ 633816 w 2214820"/>
                  <a:gd name="connsiteY19" fmla="*/ 477759 h 1072067"/>
                  <a:gd name="connsiteX20" fmla="*/ 625569 w 2214820"/>
                  <a:gd name="connsiteY20" fmla="*/ 484827 h 1072067"/>
                  <a:gd name="connsiteX21" fmla="*/ 620857 w 2214820"/>
                  <a:gd name="connsiteY21" fmla="*/ 460087 h 1072067"/>
                  <a:gd name="connsiteX22" fmla="*/ 622035 w 2214820"/>
                  <a:gd name="connsiteY22" fmla="*/ 516636 h 1072067"/>
                  <a:gd name="connsiteX23" fmla="*/ 0 w 2214820"/>
                  <a:gd name="connsiteY23" fmla="*/ 1079766 h 1072067"/>
                  <a:gd name="connsiteX0" fmla="*/ 0 w 2225455"/>
                  <a:gd name="connsiteY0" fmla="*/ 1079766 h 1080136"/>
                  <a:gd name="connsiteX1" fmla="*/ 333401 w 2225455"/>
                  <a:gd name="connsiteY1" fmla="*/ 367018 h 1080136"/>
                  <a:gd name="connsiteX2" fmla="*/ 2021613 w 2225455"/>
                  <a:gd name="connsiteY2" fmla="*/ 453019 h 1080136"/>
                  <a:gd name="connsiteX3" fmla="*/ 2225424 w 2225455"/>
                  <a:gd name="connsiteY3" fmla="*/ 858284 h 1080136"/>
                  <a:gd name="connsiteX4" fmla="*/ 2036928 w 2225455"/>
                  <a:gd name="connsiteY4" fmla="*/ 858284 h 1080136"/>
                  <a:gd name="connsiteX5" fmla="*/ 1986270 w 2225455"/>
                  <a:gd name="connsiteY5" fmla="*/ 848859 h 1080136"/>
                  <a:gd name="connsiteX6" fmla="*/ 2006298 w 2225455"/>
                  <a:gd name="connsiteY6" fmla="*/ 841791 h 1080136"/>
                  <a:gd name="connsiteX7" fmla="*/ 2019257 w 2225455"/>
                  <a:gd name="connsiteY7" fmla="*/ 847681 h 1080136"/>
                  <a:gd name="connsiteX8" fmla="*/ 1955640 w 2225455"/>
                  <a:gd name="connsiteY8" fmla="*/ 845325 h 1080136"/>
                  <a:gd name="connsiteX9" fmla="*/ 1446702 w 2225455"/>
                  <a:gd name="connsiteY9" fmla="*/ 747543 h 1080136"/>
                  <a:gd name="connsiteX10" fmla="*/ 1412537 w 2225455"/>
                  <a:gd name="connsiteY10" fmla="*/ 742831 h 1080136"/>
                  <a:gd name="connsiteX11" fmla="*/ 1291193 w 2225455"/>
                  <a:gd name="connsiteY11" fmla="*/ 727515 h 1080136"/>
                  <a:gd name="connsiteX12" fmla="*/ 1286481 w 2225455"/>
                  <a:gd name="connsiteY12" fmla="*/ 731050 h 1080136"/>
                  <a:gd name="connsiteX13" fmla="*/ 1291193 w 2225455"/>
                  <a:gd name="connsiteY13" fmla="*/ 727515 h 1080136"/>
                  <a:gd name="connsiteX14" fmla="*/ 1328893 w 2225455"/>
                  <a:gd name="connsiteY14" fmla="*/ 756968 h 1080136"/>
                  <a:gd name="connsiteX15" fmla="*/ 1425497 w 2225455"/>
                  <a:gd name="connsiteY15" fmla="*/ 834722 h 1080136"/>
                  <a:gd name="connsiteX16" fmla="*/ 1343030 w 2225455"/>
                  <a:gd name="connsiteY16" fmla="*/ 845325 h 1080136"/>
                  <a:gd name="connsiteX17" fmla="*/ 658556 w 2225455"/>
                  <a:gd name="connsiteY17" fmla="*/ 494252 h 1080136"/>
                  <a:gd name="connsiteX18" fmla="*/ 633816 w 2225455"/>
                  <a:gd name="connsiteY18" fmla="*/ 477759 h 1080136"/>
                  <a:gd name="connsiteX19" fmla="*/ 625569 w 2225455"/>
                  <a:gd name="connsiteY19" fmla="*/ 484827 h 1080136"/>
                  <a:gd name="connsiteX20" fmla="*/ 620857 w 2225455"/>
                  <a:gd name="connsiteY20" fmla="*/ 460087 h 1080136"/>
                  <a:gd name="connsiteX21" fmla="*/ 622035 w 2225455"/>
                  <a:gd name="connsiteY21" fmla="*/ 516636 h 1080136"/>
                  <a:gd name="connsiteX22" fmla="*/ 0 w 2225455"/>
                  <a:gd name="connsiteY22" fmla="*/ 1079766 h 1080136"/>
                  <a:gd name="connsiteX0" fmla="*/ 0 w 2225455"/>
                  <a:gd name="connsiteY0" fmla="*/ 1079766 h 1080136"/>
                  <a:gd name="connsiteX1" fmla="*/ 333401 w 2225455"/>
                  <a:gd name="connsiteY1" fmla="*/ 367018 h 1080136"/>
                  <a:gd name="connsiteX2" fmla="*/ 2021613 w 2225455"/>
                  <a:gd name="connsiteY2" fmla="*/ 453019 h 1080136"/>
                  <a:gd name="connsiteX3" fmla="*/ 2225424 w 2225455"/>
                  <a:gd name="connsiteY3" fmla="*/ 858284 h 1080136"/>
                  <a:gd name="connsiteX4" fmla="*/ 2036928 w 2225455"/>
                  <a:gd name="connsiteY4" fmla="*/ 858284 h 1080136"/>
                  <a:gd name="connsiteX5" fmla="*/ 1986270 w 2225455"/>
                  <a:gd name="connsiteY5" fmla="*/ 848859 h 1080136"/>
                  <a:gd name="connsiteX6" fmla="*/ 2006298 w 2225455"/>
                  <a:gd name="connsiteY6" fmla="*/ 841791 h 1080136"/>
                  <a:gd name="connsiteX7" fmla="*/ 2019257 w 2225455"/>
                  <a:gd name="connsiteY7" fmla="*/ 847681 h 1080136"/>
                  <a:gd name="connsiteX8" fmla="*/ 1446702 w 2225455"/>
                  <a:gd name="connsiteY8" fmla="*/ 747543 h 1080136"/>
                  <a:gd name="connsiteX9" fmla="*/ 1412537 w 2225455"/>
                  <a:gd name="connsiteY9" fmla="*/ 742831 h 1080136"/>
                  <a:gd name="connsiteX10" fmla="*/ 1291193 w 2225455"/>
                  <a:gd name="connsiteY10" fmla="*/ 727515 h 1080136"/>
                  <a:gd name="connsiteX11" fmla="*/ 1286481 w 2225455"/>
                  <a:gd name="connsiteY11" fmla="*/ 731050 h 1080136"/>
                  <a:gd name="connsiteX12" fmla="*/ 1291193 w 2225455"/>
                  <a:gd name="connsiteY12" fmla="*/ 727515 h 1080136"/>
                  <a:gd name="connsiteX13" fmla="*/ 1328893 w 2225455"/>
                  <a:gd name="connsiteY13" fmla="*/ 756968 h 1080136"/>
                  <a:gd name="connsiteX14" fmla="*/ 1425497 w 2225455"/>
                  <a:gd name="connsiteY14" fmla="*/ 834722 h 1080136"/>
                  <a:gd name="connsiteX15" fmla="*/ 1343030 w 2225455"/>
                  <a:gd name="connsiteY15" fmla="*/ 845325 h 1080136"/>
                  <a:gd name="connsiteX16" fmla="*/ 658556 w 2225455"/>
                  <a:gd name="connsiteY16" fmla="*/ 494252 h 1080136"/>
                  <a:gd name="connsiteX17" fmla="*/ 633816 w 2225455"/>
                  <a:gd name="connsiteY17" fmla="*/ 477759 h 1080136"/>
                  <a:gd name="connsiteX18" fmla="*/ 625569 w 2225455"/>
                  <a:gd name="connsiteY18" fmla="*/ 484827 h 1080136"/>
                  <a:gd name="connsiteX19" fmla="*/ 620857 w 2225455"/>
                  <a:gd name="connsiteY19" fmla="*/ 460087 h 1080136"/>
                  <a:gd name="connsiteX20" fmla="*/ 622035 w 2225455"/>
                  <a:gd name="connsiteY20" fmla="*/ 516636 h 1080136"/>
                  <a:gd name="connsiteX21" fmla="*/ 0 w 2225455"/>
                  <a:gd name="connsiteY21" fmla="*/ 1079766 h 1080136"/>
                  <a:gd name="connsiteX0" fmla="*/ 0 w 2225455"/>
                  <a:gd name="connsiteY0" fmla="*/ 1079766 h 1080136"/>
                  <a:gd name="connsiteX1" fmla="*/ 333401 w 2225455"/>
                  <a:gd name="connsiteY1" fmla="*/ 367018 h 1080136"/>
                  <a:gd name="connsiteX2" fmla="*/ 2021613 w 2225455"/>
                  <a:gd name="connsiteY2" fmla="*/ 453019 h 1080136"/>
                  <a:gd name="connsiteX3" fmla="*/ 2225424 w 2225455"/>
                  <a:gd name="connsiteY3" fmla="*/ 858284 h 1080136"/>
                  <a:gd name="connsiteX4" fmla="*/ 2036928 w 2225455"/>
                  <a:gd name="connsiteY4" fmla="*/ 858284 h 1080136"/>
                  <a:gd name="connsiteX5" fmla="*/ 1986270 w 2225455"/>
                  <a:gd name="connsiteY5" fmla="*/ 848859 h 1080136"/>
                  <a:gd name="connsiteX6" fmla="*/ 2006298 w 2225455"/>
                  <a:gd name="connsiteY6" fmla="*/ 841791 h 1080136"/>
                  <a:gd name="connsiteX7" fmla="*/ 1446702 w 2225455"/>
                  <a:gd name="connsiteY7" fmla="*/ 747543 h 1080136"/>
                  <a:gd name="connsiteX8" fmla="*/ 1412537 w 2225455"/>
                  <a:gd name="connsiteY8" fmla="*/ 742831 h 1080136"/>
                  <a:gd name="connsiteX9" fmla="*/ 1291193 w 2225455"/>
                  <a:gd name="connsiteY9" fmla="*/ 727515 h 1080136"/>
                  <a:gd name="connsiteX10" fmla="*/ 1286481 w 2225455"/>
                  <a:gd name="connsiteY10" fmla="*/ 731050 h 1080136"/>
                  <a:gd name="connsiteX11" fmla="*/ 1291193 w 2225455"/>
                  <a:gd name="connsiteY11" fmla="*/ 727515 h 1080136"/>
                  <a:gd name="connsiteX12" fmla="*/ 1328893 w 2225455"/>
                  <a:gd name="connsiteY12" fmla="*/ 756968 h 1080136"/>
                  <a:gd name="connsiteX13" fmla="*/ 1425497 w 2225455"/>
                  <a:gd name="connsiteY13" fmla="*/ 834722 h 1080136"/>
                  <a:gd name="connsiteX14" fmla="*/ 1343030 w 2225455"/>
                  <a:gd name="connsiteY14" fmla="*/ 845325 h 1080136"/>
                  <a:gd name="connsiteX15" fmla="*/ 658556 w 2225455"/>
                  <a:gd name="connsiteY15" fmla="*/ 494252 h 1080136"/>
                  <a:gd name="connsiteX16" fmla="*/ 633816 w 2225455"/>
                  <a:gd name="connsiteY16" fmla="*/ 477759 h 1080136"/>
                  <a:gd name="connsiteX17" fmla="*/ 625569 w 2225455"/>
                  <a:gd name="connsiteY17" fmla="*/ 484827 h 1080136"/>
                  <a:gd name="connsiteX18" fmla="*/ 620857 w 2225455"/>
                  <a:gd name="connsiteY18" fmla="*/ 460087 h 1080136"/>
                  <a:gd name="connsiteX19" fmla="*/ 622035 w 2225455"/>
                  <a:gd name="connsiteY19" fmla="*/ 516636 h 1080136"/>
                  <a:gd name="connsiteX20" fmla="*/ 0 w 2225455"/>
                  <a:gd name="connsiteY20" fmla="*/ 1079766 h 1080136"/>
                  <a:gd name="connsiteX0" fmla="*/ 0 w 2225455"/>
                  <a:gd name="connsiteY0" fmla="*/ 1079766 h 1080136"/>
                  <a:gd name="connsiteX1" fmla="*/ 333401 w 2225455"/>
                  <a:gd name="connsiteY1" fmla="*/ 367018 h 1080136"/>
                  <a:gd name="connsiteX2" fmla="*/ 2021613 w 2225455"/>
                  <a:gd name="connsiteY2" fmla="*/ 453019 h 1080136"/>
                  <a:gd name="connsiteX3" fmla="*/ 2225424 w 2225455"/>
                  <a:gd name="connsiteY3" fmla="*/ 858284 h 1080136"/>
                  <a:gd name="connsiteX4" fmla="*/ 2036928 w 2225455"/>
                  <a:gd name="connsiteY4" fmla="*/ 858284 h 1080136"/>
                  <a:gd name="connsiteX5" fmla="*/ 1986270 w 2225455"/>
                  <a:gd name="connsiteY5" fmla="*/ 848859 h 1080136"/>
                  <a:gd name="connsiteX6" fmla="*/ 1446702 w 2225455"/>
                  <a:gd name="connsiteY6" fmla="*/ 747543 h 1080136"/>
                  <a:gd name="connsiteX7" fmla="*/ 1412537 w 2225455"/>
                  <a:gd name="connsiteY7" fmla="*/ 742831 h 1080136"/>
                  <a:gd name="connsiteX8" fmla="*/ 1291193 w 2225455"/>
                  <a:gd name="connsiteY8" fmla="*/ 727515 h 1080136"/>
                  <a:gd name="connsiteX9" fmla="*/ 1286481 w 2225455"/>
                  <a:gd name="connsiteY9" fmla="*/ 731050 h 1080136"/>
                  <a:gd name="connsiteX10" fmla="*/ 1291193 w 2225455"/>
                  <a:gd name="connsiteY10" fmla="*/ 727515 h 1080136"/>
                  <a:gd name="connsiteX11" fmla="*/ 1328893 w 2225455"/>
                  <a:gd name="connsiteY11" fmla="*/ 756968 h 1080136"/>
                  <a:gd name="connsiteX12" fmla="*/ 1425497 w 2225455"/>
                  <a:gd name="connsiteY12" fmla="*/ 834722 h 1080136"/>
                  <a:gd name="connsiteX13" fmla="*/ 1343030 w 2225455"/>
                  <a:gd name="connsiteY13" fmla="*/ 845325 h 1080136"/>
                  <a:gd name="connsiteX14" fmla="*/ 658556 w 2225455"/>
                  <a:gd name="connsiteY14" fmla="*/ 494252 h 1080136"/>
                  <a:gd name="connsiteX15" fmla="*/ 633816 w 2225455"/>
                  <a:gd name="connsiteY15" fmla="*/ 477759 h 1080136"/>
                  <a:gd name="connsiteX16" fmla="*/ 625569 w 2225455"/>
                  <a:gd name="connsiteY16" fmla="*/ 484827 h 1080136"/>
                  <a:gd name="connsiteX17" fmla="*/ 620857 w 2225455"/>
                  <a:gd name="connsiteY17" fmla="*/ 460087 h 1080136"/>
                  <a:gd name="connsiteX18" fmla="*/ 622035 w 2225455"/>
                  <a:gd name="connsiteY18" fmla="*/ 516636 h 1080136"/>
                  <a:gd name="connsiteX19" fmla="*/ 0 w 2225455"/>
                  <a:gd name="connsiteY19" fmla="*/ 1079766 h 1080136"/>
                  <a:gd name="connsiteX0" fmla="*/ 0 w 2225455"/>
                  <a:gd name="connsiteY0" fmla="*/ 1079766 h 1080136"/>
                  <a:gd name="connsiteX1" fmla="*/ 333401 w 2225455"/>
                  <a:gd name="connsiteY1" fmla="*/ 367018 h 1080136"/>
                  <a:gd name="connsiteX2" fmla="*/ 2021613 w 2225455"/>
                  <a:gd name="connsiteY2" fmla="*/ 453019 h 1080136"/>
                  <a:gd name="connsiteX3" fmla="*/ 2225424 w 2225455"/>
                  <a:gd name="connsiteY3" fmla="*/ 858284 h 1080136"/>
                  <a:gd name="connsiteX4" fmla="*/ 2036928 w 2225455"/>
                  <a:gd name="connsiteY4" fmla="*/ 858284 h 1080136"/>
                  <a:gd name="connsiteX5" fmla="*/ 1446702 w 2225455"/>
                  <a:gd name="connsiteY5" fmla="*/ 747543 h 1080136"/>
                  <a:gd name="connsiteX6" fmla="*/ 1412537 w 2225455"/>
                  <a:gd name="connsiteY6" fmla="*/ 742831 h 1080136"/>
                  <a:gd name="connsiteX7" fmla="*/ 1291193 w 2225455"/>
                  <a:gd name="connsiteY7" fmla="*/ 727515 h 1080136"/>
                  <a:gd name="connsiteX8" fmla="*/ 1286481 w 2225455"/>
                  <a:gd name="connsiteY8" fmla="*/ 731050 h 1080136"/>
                  <a:gd name="connsiteX9" fmla="*/ 1291193 w 2225455"/>
                  <a:gd name="connsiteY9" fmla="*/ 727515 h 1080136"/>
                  <a:gd name="connsiteX10" fmla="*/ 1328893 w 2225455"/>
                  <a:gd name="connsiteY10" fmla="*/ 756968 h 1080136"/>
                  <a:gd name="connsiteX11" fmla="*/ 1425497 w 2225455"/>
                  <a:gd name="connsiteY11" fmla="*/ 834722 h 1080136"/>
                  <a:gd name="connsiteX12" fmla="*/ 1343030 w 2225455"/>
                  <a:gd name="connsiteY12" fmla="*/ 845325 h 1080136"/>
                  <a:gd name="connsiteX13" fmla="*/ 658556 w 2225455"/>
                  <a:gd name="connsiteY13" fmla="*/ 494252 h 1080136"/>
                  <a:gd name="connsiteX14" fmla="*/ 633816 w 2225455"/>
                  <a:gd name="connsiteY14" fmla="*/ 477759 h 1080136"/>
                  <a:gd name="connsiteX15" fmla="*/ 625569 w 2225455"/>
                  <a:gd name="connsiteY15" fmla="*/ 484827 h 1080136"/>
                  <a:gd name="connsiteX16" fmla="*/ 620857 w 2225455"/>
                  <a:gd name="connsiteY16" fmla="*/ 460087 h 1080136"/>
                  <a:gd name="connsiteX17" fmla="*/ 622035 w 2225455"/>
                  <a:gd name="connsiteY17" fmla="*/ 516636 h 1080136"/>
                  <a:gd name="connsiteX18" fmla="*/ 0 w 2225455"/>
                  <a:gd name="connsiteY18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446702 w 2225424"/>
                  <a:gd name="connsiteY4" fmla="*/ 747543 h 1080136"/>
                  <a:gd name="connsiteX5" fmla="*/ 1412537 w 2225424"/>
                  <a:gd name="connsiteY5" fmla="*/ 742831 h 1080136"/>
                  <a:gd name="connsiteX6" fmla="*/ 1291193 w 2225424"/>
                  <a:gd name="connsiteY6" fmla="*/ 727515 h 1080136"/>
                  <a:gd name="connsiteX7" fmla="*/ 1286481 w 2225424"/>
                  <a:gd name="connsiteY7" fmla="*/ 731050 h 1080136"/>
                  <a:gd name="connsiteX8" fmla="*/ 1291193 w 2225424"/>
                  <a:gd name="connsiteY8" fmla="*/ 727515 h 1080136"/>
                  <a:gd name="connsiteX9" fmla="*/ 1328893 w 2225424"/>
                  <a:gd name="connsiteY9" fmla="*/ 756968 h 1080136"/>
                  <a:gd name="connsiteX10" fmla="*/ 1425497 w 2225424"/>
                  <a:gd name="connsiteY10" fmla="*/ 834722 h 1080136"/>
                  <a:gd name="connsiteX11" fmla="*/ 1343030 w 2225424"/>
                  <a:gd name="connsiteY11" fmla="*/ 845325 h 1080136"/>
                  <a:gd name="connsiteX12" fmla="*/ 658556 w 2225424"/>
                  <a:gd name="connsiteY12" fmla="*/ 494252 h 1080136"/>
                  <a:gd name="connsiteX13" fmla="*/ 633816 w 2225424"/>
                  <a:gd name="connsiteY13" fmla="*/ 477759 h 1080136"/>
                  <a:gd name="connsiteX14" fmla="*/ 625569 w 2225424"/>
                  <a:gd name="connsiteY14" fmla="*/ 484827 h 1080136"/>
                  <a:gd name="connsiteX15" fmla="*/ 620857 w 2225424"/>
                  <a:gd name="connsiteY15" fmla="*/ 460087 h 1080136"/>
                  <a:gd name="connsiteX16" fmla="*/ 622035 w 2225424"/>
                  <a:gd name="connsiteY16" fmla="*/ 516636 h 1080136"/>
                  <a:gd name="connsiteX17" fmla="*/ 0 w 2225424"/>
                  <a:gd name="connsiteY17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412537 w 2225424"/>
                  <a:gd name="connsiteY4" fmla="*/ 742831 h 1080136"/>
                  <a:gd name="connsiteX5" fmla="*/ 1291193 w 2225424"/>
                  <a:gd name="connsiteY5" fmla="*/ 727515 h 1080136"/>
                  <a:gd name="connsiteX6" fmla="*/ 1286481 w 2225424"/>
                  <a:gd name="connsiteY6" fmla="*/ 731050 h 1080136"/>
                  <a:gd name="connsiteX7" fmla="*/ 1291193 w 2225424"/>
                  <a:gd name="connsiteY7" fmla="*/ 727515 h 1080136"/>
                  <a:gd name="connsiteX8" fmla="*/ 1328893 w 2225424"/>
                  <a:gd name="connsiteY8" fmla="*/ 756968 h 1080136"/>
                  <a:gd name="connsiteX9" fmla="*/ 1425497 w 2225424"/>
                  <a:gd name="connsiteY9" fmla="*/ 834722 h 1080136"/>
                  <a:gd name="connsiteX10" fmla="*/ 1343030 w 2225424"/>
                  <a:gd name="connsiteY10" fmla="*/ 845325 h 1080136"/>
                  <a:gd name="connsiteX11" fmla="*/ 658556 w 2225424"/>
                  <a:gd name="connsiteY11" fmla="*/ 494252 h 1080136"/>
                  <a:gd name="connsiteX12" fmla="*/ 633816 w 2225424"/>
                  <a:gd name="connsiteY12" fmla="*/ 477759 h 1080136"/>
                  <a:gd name="connsiteX13" fmla="*/ 625569 w 2225424"/>
                  <a:gd name="connsiteY13" fmla="*/ 484827 h 1080136"/>
                  <a:gd name="connsiteX14" fmla="*/ 620857 w 2225424"/>
                  <a:gd name="connsiteY14" fmla="*/ 460087 h 1080136"/>
                  <a:gd name="connsiteX15" fmla="*/ 622035 w 2225424"/>
                  <a:gd name="connsiteY15" fmla="*/ 516636 h 1080136"/>
                  <a:gd name="connsiteX16" fmla="*/ 0 w 2225424"/>
                  <a:gd name="connsiteY16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286481 w 2225424"/>
                  <a:gd name="connsiteY5" fmla="*/ 731050 h 1080136"/>
                  <a:gd name="connsiteX6" fmla="*/ 1291193 w 2225424"/>
                  <a:gd name="connsiteY6" fmla="*/ 727515 h 1080136"/>
                  <a:gd name="connsiteX7" fmla="*/ 1328893 w 2225424"/>
                  <a:gd name="connsiteY7" fmla="*/ 756968 h 1080136"/>
                  <a:gd name="connsiteX8" fmla="*/ 1425497 w 2225424"/>
                  <a:gd name="connsiteY8" fmla="*/ 834722 h 1080136"/>
                  <a:gd name="connsiteX9" fmla="*/ 1343030 w 2225424"/>
                  <a:gd name="connsiteY9" fmla="*/ 845325 h 1080136"/>
                  <a:gd name="connsiteX10" fmla="*/ 658556 w 2225424"/>
                  <a:gd name="connsiteY10" fmla="*/ 494252 h 1080136"/>
                  <a:gd name="connsiteX11" fmla="*/ 633816 w 2225424"/>
                  <a:gd name="connsiteY11" fmla="*/ 477759 h 1080136"/>
                  <a:gd name="connsiteX12" fmla="*/ 625569 w 2225424"/>
                  <a:gd name="connsiteY12" fmla="*/ 484827 h 1080136"/>
                  <a:gd name="connsiteX13" fmla="*/ 620857 w 2225424"/>
                  <a:gd name="connsiteY13" fmla="*/ 460087 h 1080136"/>
                  <a:gd name="connsiteX14" fmla="*/ 622035 w 2225424"/>
                  <a:gd name="connsiteY14" fmla="*/ 516636 h 1080136"/>
                  <a:gd name="connsiteX15" fmla="*/ 0 w 2225424"/>
                  <a:gd name="connsiteY15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286481 w 2225424"/>
                  <a:gd name="connsiteY5" fmla="*/ 731050 h 1080136"/>
                  <a:gd name="connsiteX6" fmla="*/ 1328893 w 2225424"/>
                  <a:gd name="connsiteY6" fmla="*/ 756968 h 1080136"/>
                  <a:gd name="connsiteX7" fmla="*/ 1425497 w 2225424"/>
                  <a:gd name="connsiteY7" fmla="*/ 834722 h 1080136"/>
                  <a:gd name="connsiteX8" fmla="*/ 1343030 w 2225424"/>
                  <a:gd name="connsiteY8" fmla="*/ 845325 h 1080136"/>
                  <a:gd name="connsiteX9" fmla="*/ 658556 w 2225424"/>
                  <a:gd name="connsiteY9" fmla="*/ 494252 h 1080136"/>
                  <a:gd name="connsiteX10" fmla="*/ 633816 w 2225424"/>
                  <a:gd name="connsiteY10" fmla="*/ 477759 h 1080136"/>
                  <a:gd name="connsiteX11" fmla="*/ 625569 w 2225424"/>
                  <a:gd name="connsiteY11" fmla="*/ 484827 h 1080136"/>
                  <a:gd name="connsiteX12" fmla="*/ 620857 w 2225424"/>
                  <a:gd name="connsiteY12" fmla="*/ 460087 h 1080136"/>
                  <a:gd name="connsiteX13" fmla="*/ 622035 w 2225424"/>
                  <a:gd name="connsiteY13" fmla="*/ 516636 h 1080136"/>
                  <a:gd name="connsiteX14" fmla="*/ 0 w 2225424"/>
                  <a:gd name="connsiteY14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286481 w 2225424"/>
                  <a:gd name="connsiteY5" fmla="*/ 731050 h 1080136"/>
                  <a:gd name="connsiteX6" fmla="*/ 1425497 w 2225424"/>
                  <a:gd name="connsiteY6" fmla="*/ 834722 h 1080136"/>
                  <a:gd name="connsiteX7" fmla="*/ 1343030 w 2225424"/>
                  <a:gd name="connsiteY7" fmla="*/ 845325 h 1080136"/>
                  <a:gd name="connsiteX8" fmla="*/ 658556 w 2225424"/>
                  <a:gd name="connsiteY8" fmla="*/ 494252 h 1080136"/>
                  <a:gd name="connsiteX9" fmla="*/ 633816 w 2225424"/>
                  <a:gd name="connsiteY9" fmla="*/ 477759 h 1080136"/>
                  <a:gd name="connsiteX10" fmla="*/ 625569 w 2225424"/>
                  <a:gd name="connsiteY10" fmla="*/ 484827 h 1080136"/>
                  <a:gd name="connsiteX11" fmla="*/ 620857 w 2225424"/>
                  <a:gd name="connsiteY11" fmla="*/ 460087 h 1080136"/>
                  <a:gd name="connsiteX12" fmla="*/ 622035 w 2225424"/>
                  <a:gd name="connsiteY12" fmla="*/ 516636 h 1080136"/>
                  <a:gd name="connsiteX13" fmla="*/ 0 w 2225424"/>
                  <a:gd name="connsiteY13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425497 w 2225424"/>
                  <a:gd name="connsiteY5" fmla="*/ 834722 h 1080136"/>
                  <a:gd name="connsiteX6" fmla="*/ 1343030 w 2225424"/>
                  <a:gd name="connsiteY6" fmla="*/ 845325 h 1080136"/>
                  <a:gd name="connsiteX7" fmla="*/ 658556 w 2225424"/>
                  <a:gd name="connsiteY7" fmla="*/ 494252 h 1080136"/>
                  <a:gd name="connsiteX8" fmla="*/ 633816 w 2225424"/>
                  <a:gd name="connsiteY8" fmla="*/ 477759 h 1080136"/>
                  <a:gd name="connsiteX9" fmla="*/ 625569 w 2225424"/>
                  <a:gd name="connsiteY9" fmla="*/ 484827 h 1080136"/>
                  <a:gd name="connsiteX10" fmla="*/ 620857 w 2225424"/>
                  <a:gd name="connsiteY10" fmla="*/ 460087 h 1080136"/>
                  <a:gd name="connsiteX11" fmla="*/ 622035 w 2225424"/>
                  <a:gd name="connsiteY11" fmla="*/ 516636 h 1080136"/>
                  <a:gd name="connsiteX12" fmla="*/ 0 w 2225424"/>
                  <a:gd name="connsiteY12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425497 w 2225424"/>
                  <a:gd name="connsiteY5" fmla="*/ 834722 h 1080136"/>
                  <a:gd name="connsiteX6" fmla="*/ 1291755 w 2225424"/>
                  <a:gd name="connsiteY6" fmla="*/ 845325 h 1080136"/>
                  <a:gd name="connsiteX7" fmla="*/ 658556 w 2225424"/>
                  <a:gd name="connsiteY7" fmla="*/ 494252 h 1080136"/>
                  <a:gd name="connsiteX8" fmla="*/ 633816 w 2225424"/>
                  <a:gd name="connsiteY8" fmla="*/ 477759 h 1080136"/>
                  <a:gd name="connsiteX9" fmla="*/ 625569 w 2225424"/>
                  <a:gd name="connsiteY9" fmla="*/ 484827 h 1080136"/>
                  <a:gd name="connsiteX10" fmla="*/ 620857 w 2225424"/>
                  <a:gd name="connsiteY10" fmla="*/ 460087 h 1080136"/>
                  <a:gd name="connsiteX11" fmla="*/ 622035 w 2225424"/>
                  <a:gd name="connsiteY11" fmla="*/ 516636 h 1080136"/>
                  <a:gd name="connsiteX12" fmla="*/ 0 w 2225424"/>
                  <a:gd name="connsiteY12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459680 w 2225424"/>
                  <a:gd name="connsiteY5" fmla="*/ 885996 h 1080136"/>
                  <a:gd name="connsiteX6" fmla="*/ 1291755 w 2225424"/>
                  <a:gd name="connsiteY6" fmla="*/ 845325 h 1080136"/>
                  <a:gd name="connsiteX7" fmla="*/ 658556 w 2225424"/>
                  <a:gd name="connsiteY7" fmla="*/ 494252 h 1080136"/>
                  <a:gd name="connsiteX8" fmla="*/ 633816 w 2225424"/>
                  <a:gd name="connsiteY8" fmla="*/ 477759 h 1080136"/>
                  <a:gd name="connsiteX9" fmla="*/ 625569 w 2225424"/>
                  <a:gd name="connsiteY9" fmla="*/ 484827 h 1080136"/>
                  <a:gd name="connsiteX10" fmla="*/ 620857 w 2225424"/>
                  <a:gd name="connsiteY10" fmla="*/ 460087 h 1080136"/>
                  <a:gd name="connsiteX11" fmla="*/ 622035 w 2225424"/>
                  <a:gd name="connsiteY11" fmla="*/ 516636 h 1080136"/>
                  <a:gd name="connsiteX12" fmla="*/ 0 w 2225424"/>
                  <a:gd name="connsiteY12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459680 w 2225424"/>
                  <a:gd name="connsiteY5" fmla="*/ 885996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459680 w 2225424"/>
                  <a:gd name="connsiteY5" fmla="*/ 885996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93742 w 2225424"/>
                  <a:gd name="connsiteY4" fmla="*/ 727515 h 1080136"/>
                  <a:gd name="connsiteX5" fmla="*/ 1459680 w 2225424"/>
                  <a:gd name="connsiteY5" fmla="*/ 885996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9680 w 2225424"/>
                  <a:gd name="connsiteY5" fmla="*/ 885996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34042 w 2225424"/>
                  <a:gd name="connsiteY5" fmla="*/ 843267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33816 w 2225424"/>
                  <a:gd name="connsiteY6" fmla="*/ 477759 h 1080136"/>
                  <a:gd name="connsiteX7" fmla="*/ 625569 w 2225424"/>
                  <a:gd name="connsiteY7" fmla="*/ 484827 h 1080136"/>
                  <a:gd name="connsiteX8" fmla="*/ 620857 w 2225424"/>
                  <a:gd name="connsiteY8" fmla="*/ 460087 h 1080136"/>
                  <a:gd name="connsiteX9" fmla="*/ 622035 w 2225424"/>
                  <a:gd name="connsiteY9" fmla="*/ 516636 h 1080136"/>
                  <a:gd name="connsiteX10" fmla="*/ 0 w 2225424"/>
                  <a:gd name="connsiteY10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33816 w 2225424"/>
                  <a:gd name="connsiteY6" fmla="*/ 477759 h 1080136"/>
                  <a:gd name="connsiteX7" fmla="*/ 625569 w 2225424"/>
                  <a:gd name="connsiteY7" fmla="*/ 484827 h 1080136"/>
                  <a:gd name="connsiteX8" fmla="*/ 622035 w 2225424"/>
                  <a:gd name="connsiteY8" fmla="*/ 516636 h 1080136"/>
                  <a:gd name="connsiteX9" fmla="*/ 0 w 2225424"/>
                  <a:gd name="connsiteY9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33816 w 2225424"/>
                  <a:gd name="connsiteY6" fmla="*/ 477759 h 1080136"/>
                  <a:gd name="connsiteX7" fmla="*/ 622035 w 2225424"/>
                  <a:gd name="connsiteY7" fmla="*/ 516636 h 1080136"/>
                  <a:gd name="connsiteX8" fmla="*/ 0 w 2225424"/>
                  <a:gd name="connsiteY8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22035 w 2225424"/>
                  <a:gd name="connsiteY6" fmla="*/ 516636 h 1080136"/>
                  <a:gd name="connsiteX7" fmla="*/ 0 w 2225424"/>
                  <a:gd name="connsiteY7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22035 w 2225424"/>
                  <a:gd name="connsiteY6" fmla="*/ 516636 h 1080136"/>
                  <a:gd name="connsiteX7" fmla="*/ 0 w 2225424"/>
                  <a:gd name="connsiteY7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25496 w 2225424"/>
                  <a:gd name="connsiteY5" fmla="*/ 911633 h 1080136"/>
                  <a:gd name="connsiteX6" fmla="*/ 622035 w 2225424"/>
                  <a:gd name="connsiteY6" fmla="*/ 516636 h 1080136"/>
                  <a:gd name="connsiteX7" fmla="*/ 0 w 2225424"/>
                  <a:gd name="connsiteY7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25496 w 2225424"/>
                  <a:gd name="connsiteY5" fmla="*/ 911633 h 1080136"/>
                  <a:gd name="connsiteX6" fmla="*/ 622035 w 2225424"/>
                  <a:gd name="connsiteY6" fmla="*/ 516636 h 1080136"/>
                  <a:gd name="connsiteX7" fmla="*/ 0 w 2225424"/>
                  <a:gd name="connsiteY7" fmla="*/ 1079766 h 1080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5424" h="1080136">
                    <a:moveTo>
                      <a:pt x="0" y="1079766"/>
                    </a:moveTo>
                    <a:cubicBezTo>
                      <a:pt x="41233" y="809982"/>
                      <a:pt x="146084" y="568472"/>
                      <a:pt x="333401" y="367018"/>
                    </a:cubicBezTo>
                    <a:cubicBezTo>
                      <a:pt x="816421" y="-154879"/>
                      <a:pt x="1592786" y="-114824"/>
                      <a:pt x="2021613" y="453019"/>
                    </a:cubicBezTo>
                    <a:cubicBezTo>
                      <a:pt x="2114683" y="574363"/>
                      <a:pt x="2190081" y="706310"/>
                      <a:pt x="2225424" y="858284"/>
                    </a:cubicBezTo>
                    <a:cubicBezTo>
                      <a:pt x="2103687" y="904033"/>
                      <a:pt x="1464776" y="723083"/>
                      <a:pt x="1308285" y="701877"/>
                    </a:cubicBezTo>
                    <a:cubicBezTo>
                      <a:pt x="1174964" y="697950"/>
                      <a:pt x="1365582" y="797995"/>
                      <a:pt x="1425496" y="911633"/>
                    </a:cubicBezTo>
                    <a:cubicBezTo>
                      <a:pt x="1311121" y="880760"/>
                      <a:pt x="940803" y="796262"/>
                      <a:pt x="622035" y="516636"/>
                    </a:cubicBezTo>
                    <a:cubicBezTo>
                      <a:pt x="587870" y="820585"/>
                      <a:pt x="288634" y="1091547"/>
                      <a:pt x="0" y="1079766"/>
                    </a:cubicBezTo>
                    <a:close/>
                  </a:path>
                </a:pathLst>
              </a:custGeom>
              <a:solidFill>
                <a:srgbClr val="94643F"/>
              </a:solidFill>
              <a:ln w="117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D4760C94-C6AC-4CC4-9C95-D56C38AB883A}"/>
                </a:ext>
              </a:extLst>
            </p:cNvPr>
            <p:cNvGrpSpPr/>
            <p:nvPr/>
          </p:nvGrpSpPr>
          <p:grpSpPr>
            <a:xfrm>
              <a:off x="5013780" y="5128586"/>
              <a:ext cx="1301248" cy="770937"/>
              <a:chOff x="5013780" y="5128586"/>
              <a:chExt cx="1301248" cy="770937"/>
            </a:xfrm>
          </p:grpSpPr>
          <p:sp>
            <p:nvSpPr>
              <p:cNvPr id="91" name="Graphic 222">
                <a:extLst>
                  <a:ext uri="{FF2B5EF4-FFF2-40B4-BE49-F238E27FC236}">
                    <a16:creationId xmlns:a16="http://schemas.microsoft.com/office/drawing/2014/main" id="{C814B0CD-E3B9-411E-AFDD-313E99070DC8}"/>
                  </a:ext>
                </a:extLst>
              </p:cNvPr>
              <p:cNvSpPr/>
              <p:nvPr/>
            </p:nvSpPr>
            <p:spPr>
              <a:xfrm rot="10800000">
                <a:off x="5013780" y="5669407"/>
                <a:ext cx="1301248" cy="230116"/>
              </a:xfrm>
              <a:custGeom>
                <a:avLst/>
                <a:gdLst>
                  <a:gd name="connsiteX0" fmla="*/ 3438624 w 3543300"/>
                  <a:gd name="connsiteY0" fmla="*/ 609600 h 609600"/>
                  <a:gd name="connsiteX1" fmla="*/ 112494 w 3543300"/>
                  <a:gd name="connsiteY1" fmla="*/ 609600 h 609600"/>
                  <a:gd name="connsiteX2" fmla="*/ 7719 w 3543300"/>
                  <a:gd name="connsiteY2" fmla="*/ 456248 h 609600"/>
                  <a:gd name="connsiteX3" fmla="*/ 158214 w 3543300"/>
                  <a:gd name="connsiteY3" fmla="*/ 71438 h 609600"/>
                  <a:gd name="connsiteX4" fmla="*/ 262989 w 3543300"/>
                  <a:gd name="connsiteY4" fmla="*/ 0 h 609600"/>
                  <a:gd name="connsiteX5" fmla="*/ 3282414 w 3543300"/>
                  <a:gd name="connsiteY5" fmla="*/ 0 h 609600"/>
                  <a:gd name="connsiteX6" fmla="*/ 3386236 w 3543300"/>
                  <a:gd name="connsiteY6" fmla="*/ 69533 h 609600"/>
                  <a:gd name="connsiteX7" fmla="*/ 3542446 w 3543300"/>
                  <a:gd name="connsiteY7" fmla="*/ 454343 h 609600"/>
                  <a:gd name="connsiteX8" fmla="*/ 3438624 w 3543300"/>
                  <a:gd name="connsiteY8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3300" h="609600">
                    <a:moveTo>
                      <a:pt x="3438624" y="609600"/>
                    </a:moveTo>
                    <a:lnTo>
                      <a:pt x="112494" y="609600"/>
                    </a:lnTo>
                    <a:cubicBezTo>
                      <a:pt x="33436" y="609600"/>
                      <a:pt x="-20856" y="530543"/>
                      <a:pt x="7719" y="456248"/>
                    </a:cubicBezTo>
                    <a:lnTo>
                      <a:pt x="158214" y="71438"/>
                    </a:lnTo>
                    <a:cubicBezTo>
                      <a:pt x="175359" y="28575"/>
                      <a:pt x="216316" y="0"/>
                      <a:pt x="262989" y="0"/>
                    </a:cubicBezTo>
                    <a:lnTo>
                      <a:pt x="3282414" y="0"/>
                    </a:lnTo>
                    <a:cubicBezTo>
                      <a:pt x="3328134" y="0"/>
                      <a:pt x="3369091" y="27623"/>
                      <a:pt x="3386236" y="69533"/>
                    </a:cubicBezTo>
                    <a:lnTo>
                      <a:pt x="3542446" y="454343"/>
                    </a:lnTo>
                    <a:cubicBezTo>
                      <a:pt x="3572926" y="528638"/>
                      <a:pt x="3518634" y="609600"/>
                      <a:pt x="3438624" y="60960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8CF641F7-EA1F-4CA1-BEC3-6B7EB6B38031}"/>
                  </a:ext>
                </a:extLst>
              </p:cNvPr>
              <p:cNvSpPr/>
              <p:nvPr/>
            </p:nvSpPr>
            <p:spPr>
              <a:xfrm>
                <a:off x="5050961" y="5128586"/>
                <a:ext cx="1225640" cy="770164"/>
              </a:xfrm>
              <a:prstGeom prst="roundRect">
                <a:avLst>
                  <a:gd name="adj" fmla="val 9477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9EDD0703-23CA-40BA-B5F7-9CB29C1DBBC3}"/>
                  </a:ext>
                </a:extLst>
              </p:cNvPr>
              <p:cNvSpPr/>
              <p:nvPr/>
            </p:nvSpPr>
            <p:spPr>
              <a:xfrm>
                <a:off x="5607096" y="5420343"/>
                <a:ext cx="113370" cy="11337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B76A4EA-6A11-4CC9-B277-63C2A4DEC58A}"/>
                </a:ext>
              </a:extLst>
            </p:cNvPr>
            <p:cNvSpPr/>
            <p:nvPr/>
          </p:nvSpPr>
          <p:spPr>
            <a:xfrm>
              <a:off x="5144547" y="3886249"/>
              <a:ext cx="1044140" cy="902608"/>
            </a:xfrm>
            <a:custGeom>
              <a:avLst/>
              <a:gdLst>
                <a:gd name="connsiteX0" fmla="*/ 523726 w 1044140"/>
                <a:gd name="connsiteY0" fmla="*/ 0 h 902608"/>
                <a:gd name="connsiteX1" fmla="*/ 764384 w 1044140"/>
                <a:gd name="connsiteY1" fmla="*/ 72434 h 902608"/>
                <a:gd name="connsiteX2" fmla="*/ 988382 w 1044140"/>
                <a:gd name="connsiteY2" fmla="*/ 363683 h 902608"/>
                <a:gd name="connsiteX3" fmla="*/ 999042 w 1044140"/>
                <a:gd name="connsiteY3" fmla="*/ 444029 h 902608"/>
                <a:gd name="connsiteX4" fmla="*/ 1017193 w 1044140"/>
                <a:gd name="connsiteY4" fmla="*/ 444029 h 902608"/>
                <a:gd name="connsiteX5" fmla="*/ 1044140 w 1044140"/>
                <a:gd name="connsiteY5" fmla="*/ 470976 h 902608"/>
                <a:gd name="connsiteX6" fmla="*/ 1044140 w 1044140"/>
                <a:gd name="connsiteY6" fmla="*/ 678813 h 902608"/>
                <a:gd name="connsiteX7" fmla="*/ 1017193 w 1044140"/>
                <a:gd name="connsiteY7" fmla="*/ 705760 h 902608"/>
                <a:gd name="connsiteX8" fmla="*/ 988388 w 1044140"/>
                <a:gd name="connsiteY8" fmla="*/ 705760 h 902608"/>
                <a:gd name="connsiteX9" fmla="*/ 916860 w 1044140"/>
                <a:gd name="connsiteY9" fmla="*/ 768535 h 902608"/>
                <a:gd name="connsiteX10" fmla="*/ 677463 w 1044140"/>
                <a:gd name="connsiteY10" fmla="*/ 868476 h 902608"/>
                <a:gd name="connsiteX11" fmla="*/ 669581 w 1044140"/>
                <a:gd name="connsiteY11" fmla="*/ 869232 h 902608"/>
                <a:gd name="connsiteX12" fmla="*/ 669581 w 1044140"/>
                <a:gd name="connsiteY12" fmla="*/ 875032 h 902608"/>
                <a:gd name="connsiteX13" fmla="*/ 642005 w 1044140"/>
                <a:gd name="connsiteY13" fmla="*/ 902608 h 902608"/>
                <a:gd name="connsiteX14" fmla="*/ 492587 w 1044140"/>
                <a:gd name="connsiteY14" fmla="*/ 902608 h 902608"/>
                <a:gd name="connsiteX15" fmla="*/ 465011 w 1044140"/>
                <a:gd name="connsiteY15" fmla="*/ 875032 h 902608"/>
                <a:gd name="connsiteX16" fmla="*/ 465011 w 1044140"/>
                <a:gd name="connsiteY16" fmla="*/ 857920 h 902608"/>
                <a:gd name="connsiteX17" fmla="*/ 492587 w 1044140"/>
                <a:gd name="connsiteY17" fmla="*/ 830344 h 902608"/>
                <a:gd name="connsiteX18" fmla="*/ 642005 w 1044140"/>
                <a:gd name="connsiteY18" fmla="*/ 830344 h 902608"/>
                <a:gd name="connsiteX19" fmla="*/ 661505 w 1044140"/>
                <a:gd name="connsiteY19" fmla="*/ 838421 h 902608"/>
                <a:gd name="connsiteX20" fmla="*/ 667253 w 1044140"/>
                <a:gd name="connsiteY20" fmla="*/ 852298 h 902608"/>
                <a:gd name="connsiteX21" fmla="*/ 674545 w 1044140"/>
                <a:gd name="connsiteY21" fmla="*/ 851599 h 902608"/>
                <a:gd name="connsiteX22" fmla="*/ 906914 w 1044140"/>
                <a:gd name="connsiteY22" fmla="*/ 754593 h 902608"/>
                <a:gd name="connsiteX23" fmla="*/ 977432 w 1044140"/>
                <a:gd name="connsiteY23" fmla="*/ 692704 h 902608"/>
                <a:gd name="connsiteX24" fmla="*/ 977432 w 1044140"/>
                <a:gd name="connsiteY24" fmla="*/ 489267 h 902608"/>
                <a:gd name="connsiteX25" fmla="*/ 977300 w 1044140"/>
                <a:gd name="connsiteY25" fmla="*/ 489267 h 902608"/>
                <a:gd name="connsiteX26" fmla="*/ 750513 w 1044140"/>
                <a:gd name="connsiteY26" fmla="*/ 96460 h 902608"/>
                <a:gd name="connsiteX27" fmla="*/ 296939 w 1044140"/>
                <a:gd name="connsiteY27" fmla="*/ 96460 h 902608"/>
                <a:gd name="connsiteX28" fmla="*/ 70152 w 1044140"/>
                <a:gd name="connsiteY28" fmla="*/ 489267 h 902608"/>
                <a:gd name="connsiteX29" fmla="*/ 66709 w 1044140"/>
                <a:gd name="connsiteY29" fmla="*/ 489267 h 902608"/>
                <a:gd name="connsiteX30" fmla="*/ 66709 w 1044140"/>
                <a:gd name="connsiteY30" fmla="*/ 705760 h 902608"/>
                <a:gd name="connsiteX31" fmla="*/ 26947 w 1044140"/>
                <a:gd name="connsiteY31" fmla="*/ 705760 h 902608"/>
                <a:gd name="connsiteX32" fmla="*/ 0 w 1044140"/>
                <a:gd name="connsiteY32" fmla="*/ 678813 h 902608"/>
                <a:gd name="connsiteX33" fmla="*/ 0 w 1044140"/>
                <a:gd name="connsiteY33" fmla="*/ 470976 h 902608"/>
                <a:gd name="connsiteX34" fmla="*/ 26947 w 1044140"/>
                <a:gd name="connsiteY34" fmla="*/ 444029 h 902608"/>
                <a:gd name="connsiteX35" fmla="*/ 48410 w 1044140"/>
                <a:gd name="connsiteY35" fmla="*/ 444029 h 902608"/>
                <a:gd name="connsiteX36" fmla="*/ 59069 w 1044140"/>
                <a:gd name="connsiteY36" fmla="*/ 363683 h 902608"/>
                <a:gd name="connsiteX37" fmla="*/ 283067 w 1044140"/>
                <a:gd name="connsiteY37" fmla="*/ 72434 h 902608"/>
                <a:gd name="connsiteX38" fmla="*/ 523726 w 1044140"/>
                <a:gd name="connsiteY38" fmla="*/ 0 h 90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44140" h="902608">
                  <a:moveTo>
                    <a:pt x="523726" y="0"/>
                  </a:moveTo>
                  <a:cubicBezTo>
                    <a:pt x="602235" y="0"/>
                    <a:pt x="680744" y="24145"/>
                    <a:pt x="764384" y="72434"/>
                  </a:cubicBezTo>
                  <a:cubicBezTo>
                    <a:pt x="876074" y="136918"/>
                    <a:pt x="955600" y="242418"/>
                    <a:pt x="988382" y="363683"/>
                  </a:cubicBezTo>
                  <a:lnTo>
                    <a:pt x="999042" y="444029"/>
                  </a:lnTo>
                  <a:lnTo>
                    <a:pt x="1017193" y="444029"/>
                  </a:lnTo>
                  <a:cubicBezTo>
                    <a:pt x="1032075" y="444029"/>
                    <a:pt x="1044140" y="456094"/>
                    <a:pt x="1044140" y="470976"/>
                  </a:cubicBezTo>
                  <a:lnTo>
                    <a:pt x="1044140" y="678813"/>
                  </a:lnTo>
                  <a:cubicBezTo>
                    <a:pt x="1044140" y="693695"/>
                    <a:pt x="1032075" y="705760"/>
                    <a:pt x="1017193" y="705760"/>
                  </a:cubicBezTo>
                  <a:lnTo>
                    <a:pt x="988388" y="705760"/>
                  </a:lnTo>
                  <a:lnTo>
                    <a:pt x="916860" y="768535"/>
                  </a:lnTo>
                  <a:cubicBezTo>
                    <a:pt x="845683" y="819316"/>
                    <a:pt x="763855" y="853537"/>
                    <a:pt x="677463" y="868476"/>
                  </a:cubicBezTo>
                  <a:lnTo>
                    <a:pt x="669581" y="869232"/>
                  </a:lnTo>
                  <a:lnTo>
                    <a:pt x="669581" y="875032"/>
                  </a:lnTo>
                  <a:cubicBezTo>
                    <a:pt x="669581" y="890262"/>
                    <a:pt x="657235" y="902608"/>
                    <a:pt x="642005" y="902608"/>
                  </a:cubicBezTo>
                  <a:lnTo>
                    <a:pt x="492587" y="902608"/>
                  </a:lnTo>
                  <a:cubicBezTo>
                    <a:pt x="477357" y="902608"/>
                    <a:pt x="465011" y="890262"/>
                    <a:pt x="465011" y="875032"/>
                  </a:cubicBezTo>
                  <a:lnTo>
                    <a:pt x="465011" y="857920"/>
                  </a:lnTo>
                  <a:cubicBezTo>
                    <a:pt x="465011" y="842690"/>
                    <a:pt x="477357" y="830344"/>
                    <a:pt x="492587" y="830344"/>
                  </a:cubicBezTo>
                  <a:lnTo>
                    <a:pt x="642005" y="830344"/>
                  </a:lnTo>
                  <a:cubicBezTo>
                    <a:pt x="649620" y="830344"/>
                    <a:pt x="656514" y="833431"/>
                    <a:pt x="661505" y="838421"/>
                  </a:cubicBezTo>
                  <a:lnTo>
                    <a:pt x="667253" y="852298"/>
                  </a:lnTo>
                  <a:lnTo>
                    <a:pt x="674545" y="851599"/>
                  </a:lnTo>
                  <a:cubicBezTo>
                    <a:pt x="758401" y="837098"/>
                    <a:pt x="837827" y="803882"/>
                    <a:pt x="906914" y="754593"/>
                  </a:cubicBezTo>
                  <a:lnTo>
                    <a:pt x="977432" y="692704"/>
                  </a:lnTo>
                  <a:lnTo>
                    <a:pt x="977432" y="489267"/>
                  </a:lnTo>
                  <a:lnTo>
                    <a:pt x="977300" y="489267"/>
                  </a:lnTo>
                  <a:cubicBezTo>
                    <a:pt x="977300" y="327221"/>
                    <a:pt x="890849" y="177484"/>
                    <a:pt x="750513" y="96460"/>
                  </a:cubicBezTo>
                  <a:cubicBezTo>
                    <a:pt x="610177" y="15437"/>
                    <a:pt x="437275" y="15437"/>
                    <a:pt x="296939" y="96460"/>
                  </a:cubicBezTo>
                  <a:cubicBezTo>
                    <a:pt x="156603" y="177483"/>
                    <a:pt x="70152" y="327220"/>
                    <a:pt x="70152" y="489267"/>
                  </a:cubicBezTo>
                  <a:lnTo>
                    <a:pt x="66709" y="489267"/>
                  </a:lnTo>
                  <a:lnTo>
                    <a:pt x="66709" y="705760"/>
                  </a:lnTo>
                  <a:lnTo>
                    <a:pt x="26947" y="705760"/>
                  </a:lnTo>
                  <a:cubicBezTo>
                    <a:pt x="12065" y="705760"/>
                    <a:pt x="0" y="693695"/>
                    <a:pt x="0" y="678813"/>
                  </a:cubicBezTo>
                  <a:lnTo>
                    <a:pt x="0" y="470976"/>
                  </a:lnTo>
                  <a:cubicBezTo>
                    <a:pt x="0" y="456094"/>
                    <a:pt x="12065" y="444029"/>
                    <a:pt x="26947" y="444029"/>
                  </a:cubicBezTo>
                  <a:lnTo>
                    <a:pt x="48410" y="444029"/>
                  </a:lnTo>
                  <a:lnTo>
                    <a:pt x="59069" y="363683"/>
                  </a:lnTo>
                  <a:cubicBezTo>
                    <a:pt x="91852" y="242418"/>
                    <a:pt x="171377" y="136918"/>
                    <a:pt x="283067" y="72434"/>
                  </a:cubicBezTo>
                  <a:cubicBezTo>
                    <a:pt x="366708" y="24145"/>
                    <a:pt x="445217" y="0"/>
                    <a:pt x="523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96332A9-1C87-4D33-B963-E96B40993609}"/>
              </a:ext>
            </a:extLst>
          </p:cNvPr>
          <p:cNvGrpSpPr/>
          <p:nvPr/>
        </p:nvGrpSpPr>
        <p:grpSpPr>
          <a:xfrm>
            <a:off x="4249652" y="3814716"/>
            <a:ext cx="4095258" cy="3151619"/>
            <a:chOff x="223914" y="1139417"/>
            <a:chExt cx="6570951" cy="5056857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38C0EB3-DC17-4026-A9C2-3538CBA69F3C}"/>
                </a:ext>
              </a:extLst>
            </p:cNvPr>
            <p:cNvSpPr/>
            <p:nvPr/>
          </p:nvSpPr>
          <p:spPr>
            <a:xfrm>
              <a:off x="223914" y="1745867"/>
              <a:ext cx="6504823" cy="4324194"/>
            </a:xfrm>
            <a:custGeom>
              <a:avLst/>
              <a:gdLst>
                <a:gd name="connsiteX0" fmla="*/ 2977241 w 2983072"/>
                <a:gd name="connsiteY0" fmla="*/ 1404120 h 1983048"/>
                <a:gd name="connsiteX1" fmla="*/ 1664038 w 2983072"/>
                <a:gd name="connsiteY1" fmla="*/ 1312116 h 1983048"/>
                <a:gd name="connsiteX2" fmla="*/ 1634323 w 2983072"/>
                <a:gd name="connsiteY2" fmla="*/ 1288114 h 1983048"/>
                <a:gd name="connsiteX3" fmla="*/ 1230305 w 2983072"/>
                <a:gd name="connsiteY3" fmla="*/ 69774 h 1983048"/>
                <a:gd name="connsiteX4" fmla="*/ 1130872 w 2983072"/>
                <a:gd name="connsiteY4" fmla="*/ 56 h 1983048"/>
                <a:gd name="connsiteX5" fmla="*/ 68538 w 2983072"/>
                <a:gd name="connsiteY5" fmla="*/ 15486 h 1983048"/>
                <a:gd name="connsiteX6" fmla="*/ 1678 w 2983072"/>
                <a:gd name="connsiteY6" fmla="*/ 98918 h 1983048"/>
                <a:gd name="connsiteX7" fmla="*/ 437126 w 2983072"/>
                <a:gd name="connsiteY7" fmla="*/ 1469265 h 1983048"/>
                <a:gd name="connsiteX8" fmla="*/ 531416 w 2983072"/>
                <a:gd name="connsiteY8" fmla="*/ 1703562 h 1983048"/>
                <a:gd name="connsiteX9" fmla="*/ 478271 w 2983072"/>
                <a:gd name="connsiteY9" fmla="*/ 1825853 h 1983048"/>
                <a:gd name="connsiteX10" fmla="*/ 554274 w 2983072"/>
                <a:gd name="connsiteY10" fmla="*/ 1888141 h 1983048"/>
                <a:gd name="connsiteX11" fmla="*/ 2109201 w 2983072"/>
                <a:gd name="connsiteY11" fmla="*/ 1983003 h 1983048"/>
                <a:gd name="connsiteX12" fmla="*/ 2322354 w 2983072"/>
                <a:gd name="connsiteY12" fmla="*/ 1912714 h 1983048"/>
                <a:gd name="connsiteX13" fmla="*/ 2959525 w 2983072"/>
                <a:gd name="connsiteY13" fmla="*/ 1470408 h 1983048"/>
                <a:gd name="connsiteX14" fmla="*/ 2977241 w 2983072"/>
                <a:gd name="connsiteY14" fmla="*/ 1404120 h 1983048"/>
                <a:gd name="connsiteX15" fmla="*/ 2977241 w 2983072"/>
                <a:gd name="connsiteY15" fmla="*/ 1404120 h 198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3072" h="1983048">
                  <a:moveTo>
                    <a:pt x="2977241" y="1404120"/>
                  </a:moveTo>
                  <a:cubicBezTo>
                    <a:pt x="2934953" y="1378976"/>
                    <a:pt x="1826903" y="1330402"/>
                    <a:pt x="1664038" y="1312116"/>
                  </a:cubicBezTo>
                  <a:cubicBezTo>
                    <a:pt x="1645752" y="1310401"/>
                    <a:pt x="1638895" y="1303544"/>
                    <a:pt x="1634323" y="1288114"/>
                  </a:cubicBezTo>
                  <a:cubicBezTo>
                    <a:pt x="1595464" y="1168680"/>
                    <a:pt x="1325737" y="356644"/>
                    <a:pt x="1230305" y="69774"/>
                  </a:cubicBezTo>
                  <a:cubicBezTo>
                    <a:pt x="1212018" y="14914"/>
                    <a:pt x="1189160" y="-1087"/>
                    <a:pt x="1130872" y="56"/>
                  </a:cubicBezTo>
                  <a:cubicBezTo>
                    <a:pt x="1060011" y="1199"/>
                    <a:pt x="140541" y="14914"/>
                    <a:pt x="68538" y="15486"/>
                  </a:cubicBezTo>
                  <a:cubicBezTo>
                    <a:pt x="17678" y="16057"/>
                    <a:pt x="-6894" y="48059"/>
                    <a:pt x="1678" y="98918"/>
                  </a:cubicBezTo>
                  <a:cubicBezTo>
                    <a:pt x="6249" y="125776"/>
                    <a:pt x="422840" y="1433835"/>
                    <a:pt x="437126" y="1469265"/>
                  </a:cubicBezTo>
                  <a:cubicBezTo>
                    <a:pt x="467413" y="1548126"/>
                    <a:pt x="471413" y="1637273"/>
                    <a:pt x="531416" y="1703562"/>
                  </a:cubicBezTo>
                  <a:cubicBezTo>
                    <a:pt x="458270" y="1744707"/>
                    <a:pt x="455413" y="1751564"/>
                    <a:pt x="478271" y="1825853"/>
                  </a:cubicBezTo>
                  <a:cubicBezTo>
                    <a:pt x="489700" y="1863569"/>
                    <a:pt x="514272" y="1885284"/>
                    <a:pt x="554274" y="1888141"/>
                  </a:cubicBezTo>
                  <a:cubicBezTo>
                    <a:pt x="729711" y="1900713"/>
                    <a:pt x="1952051" y="1985289"/>
                    <a:pt x="2109201" y="1983003"/>
                  </a:cubicBezTo>
                  <a:cubicBezTo>
                    <a:pt x="2188062" y="1981288"/>
                    <a:pt x="2226350" y="1983574"/>
                    <a:pt x="2322354" y="1912714"/>
                  </a:cubicBezTo>
                  <a:cubicBezTo>
                    <a:pt x="2388643" y="1865283"/>
                    <a:pt x="2905809" y="1512125"/>
                    <a:pt x="2959525" y="1470408"/>
                  </a:cubicBezTo>
                  <a:cubicBezTo>
                    <a:pt x="2984670" y="1449836"/>
                    <a:pt x="2988098" y="1430978"/>
                    <a:pt x="2977241" y="1404120"/>
                  </a:cubicBezTo>
                  <a:lnTo>
                    <a:pt x="2977241" y="14041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lt1"/>
                </a:solidFill>
              </a:endParaRP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F3B1FA14-F8D6-45F3-9659-29B8E45072B1}"/>
                </a:ext>
              </a:extLst>
            </p:cNvPr>
            <p:cNvGrpSpPr/>
            <p:nvPr/>
          </p:nvGrpSpPr>
          <p:grpSpPr>
            <a:xfrm>
              <a:off x="454371" y="1139417"/>
              <a:ext cx="6340494" cy="5056857"/>
              <a:chOff x="501223" y="1743313"/>
              <a:chExt cx="4810404" cy="3836534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B5C97C33-17AE-4664-A54A-2986C0E46AA2}"/>
                  </a:ext>
                </a:extLst>
              </p:cNvPr>
              <p:cNvGrpSpPr/>
              <p:nvPr/>
            </p:nvGrpSpPr>
            <p:grpSpPr>
              <a:xfrm>
                <a:off x="501223" y="2335568"/>
                <a:ext cx="4427825" cy="3244279"/>
                <a:chOff x="501223" y="2335568"/>
                <a:chExt cx="4427825" cy="3244279"/>
              </a:xfrm>
            </p:grpSpPr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D1AFB7EF-6456-4A52-A881-B34D617A167D}"/>
                    </a:ext>
                  </a:extLst>
                </p:cNvPr>
                <p:cNvGrpSpPr/>
                <p:nvPr/>
              </p:nvGrpSpPr>
              <p:grpSpPr>
                <a:xfrm>
                  <a:off x="501223" y="2335568"/>
                  <a:ext cx="4427825" cy="2943473"/>
                  <a:chOff x="4867144" y="3642852"/>
                  <a:chExt cx="2983072" cy="1983048"/>
                </a:xfrm>
              </p:grpSpPr>
              <p:sp>
                <p:nvSpPr>
                  <p:cNvPr id="126" name="Freeform: Shape 125">
                    <a:extLst>
                      <a:ext uri="{FF2B5EF4-FFF2-40B4-BE49-F238E27FC236}">
                        <a16:creationId xmlns:a16="http://schemas.microsoft.com/office/drawing/2014/main" id="{98934FC5-2A73-422F-ADBD-560F9980944B}"/>
                      </a:ext>
                    </a:extLst>
                  </p:cNvPr>
                  <p:cNvSpPr/>
                  <p:nvPr/>
                </p:nvSpPr>
                <p:spPr>
                  <a:xfrm>
                    <a:off x="4867144" y="3642852"/>
                    <a:ext cx="2983072" cy="1983048"/>
                  </a:xfrm>
                  <a:custGeom>
                    <a:avLst/>
                    <a:gdLst>
                      <a:gd name="connsiteX0" fmla="*/ 2977241 w 2983072"/>
                      <a:gd name="connsiteY0" fmla="*/ 1404120 h 1983048"/>
                      <a:gd name="connsiteX1" fmla="*/ 1664038 w 2983072"/>
                      <a:gd name="connsiteY1" fmla="*/ 1312116 h 1983048"/>
                      <a:gd name="connsiteX2" fmla="*/ 1634323 w 2983072"/>
                      <a:gd name="connsiteY2" fmla="*/ 1288114 h 1983048"/>
                      <a:gd name="connsiteX3" fmla="*/ 1230305 w 2983072"/>
                      <a:gd name="connsiteY3" fmla="*/ 69774 h 1983048"/>
                      <a:gd name="connsiteX4" fmla="*/ 1130872 w 2983072"/>
                      <a:gd name="connsiteY4" fmla="*/ 56 h 1983048"/>
                      <a:gd name="connsiteX5" fmla="*/ 68538 w 2983072"/>
                      <a:gd name="connsiteY5" fmla="*/ 15486 h 1983048"/>
                      <a:gd name="connsiteX6" fmla="*/ 1678 w 2983072"/>
                      <a:gd name="connsiteY6" fmla="*/ 98918 h 1983048"/>
                      <a:gd name="connsiteX7" fmla="*/ 437126 w 2983072"/>
                      <a:gd name="connsiteY7" fmla="*/ 1469265 h 1983048"/>
                      <a:gd name="connsiteX8" fmla="*/ 531416 w 2983072"/>
                      <a:gd name="connsiteY8" fmla="*/ 1703562 h 1983048"/>
                      <a:gd name="connsiteX9" fmla="*/ 478271 w 2983072"/>
                      <a:gd name="connsiteY9" fmla="*/ 1825853 h 1983048"/>
                      <a:gd name="connsiteX10" fmla="*/ 554274 w 2983072"/>
                      <a:gd name="connsiteY10" fmla="*/ 1888141 h 1983048"/>
                      <a:gd name="connsiteX11" fmla="*/ 2109201 w 2983072"/>
                      <a:gd name="connsiteY11" fmla="*/ 1983003 h 1983048"/>
                      <a:gd name="connsiteX12" fmla="*/ 2322354 w 2983072"/>
                      <a:gd name="connsiteY12" fmla="*/ 1912714 h 1983048"/>
                      <a:gd name="connsiteX13" fmla="*/ 2959525 w 2983072"/>
                      <a:gd name="connsiteY13" fmla="*/ 1470408 h 1983048"/>
                      <a:gd name="connsiteX14" fmla="*/ 2977241 w 2983072"/>
                      <a:gd name="connsiteY14" fmla="*/ 1404120 h 1983048"/>
                      <a:gd name="connsiteX15" fmla="*/ 2977241 w 2983072"/>
                      <a:gd name="connsiteY15" fmla="*/ 1404120 h 1983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983072" h="1983048">
                        <a:moveTo>
                          <a:pt x="2977241" y="1404120"/>
                        </a:moveTo>
                        <a:cubicBezTo>
                          <a:pt x="2934953" y="1378976"/>
                          <a:pt x="1826903" y="1330402"/>
                          <a:pt x="1664038" y="1312116"/>
                        </a:cubicBezTo>
                        <a:cubicBezTo>
                          <a:pt x="1645752" y="1310401"/>
                          <a:pt x="1638895" y="1303544"/>
                          <a:pt x="1634323" y="1288114"/>
                        </a:cubicBezTo>
                        <a:cubicBezTo>
                          <a:pt x="1595464" y="1168680"/>
                          <a:pt x="1325737" y="356644"/>
                          <a:pt x="1230305" y="69774"/>
                        </a:cubicBezTo>
                        <a:cubicBezTo>
                          <a:pt x="1212018" y="14914"/>
                          <a:pt x="1189160" y="-1087"/>
                          <a:pt x="1130872" y="56"/>
                        </a:cubicBezTo>
                        <a:cubicBezTo>
                          <a:pt x="1060011" y="1199"/>
                          <a:pt x="140541" y="14914"/>
                          <a:pt x="68538" y="15486"/>
                        </a:cubicBezTo>
                        <a:cubicBezTo>
                          <a:pt x="17678" y="16057"/>
                          <a:pt x="-6894" y="48059"/>
                          <a:pt x="1678" y="98918"/>
                        </a:cubicBezTo>
                        <a:cubicBezTo>
                          <a:pt x="6249" y="125776"/>
                          <a:pt x="422840" y="1433835"/>
                          <a:pt x="437126" y="1469265"/>
                        </a:cubicBezTo>
                        <a:cubicBezTo>
                          <a:pt x="467413" y="1548126"/>
                          <a:pt x="471413" y="1637273"/>
                          <a:pt x="531416" y="1703562"/>
                        </a:cubicBezTo>
                        <a:cubicBezTo>
                          <a:pt x="458270" y="1744707"/>
                          <a:pt x="455413" y="1751564"/>
                          <a:pt x="478271" y="1825853"/>
                        </a:cubicBezTo>
                        <a:cubicBezTo>
                          <a:pt x="489700" y="1863569"/>
                          <a:pt x="514272" y="1885284"/>
                          <a:pt x="554274" y="1888141"/>
                        </a:cubicBezTo>
                        <a:cubicBezTo>
                          <a:pt x="729711" y="1900713"/>
                          <a:pt x="1952051" y="1985289"/>
                          <a:pt x="2109201" y="1983003"/>
                        </a:cubicBezTo>
                        <a:cubicBezTo>
                          <a:pt x="2188062" y="1981288"/>
                          <a:pt x="2226350" y="1983574"/>
                          <a:pt x="2322354" y="1912714"/>
                        </a:cubicBezTo>
                        <a:cubicBezTo>
                          <a:pt x="2388643" y="1865283"/>
                          <a:pt x="2905809" y="1512125"/>
                          <a:pt x="2959525" y="1470408"/>
                        </a:cubicBezTo>
                        <a:cubicBezTo>
                          <a:pt x="2984670" y="1449836"/>
                          <a:pt x="2988098" y="1430978"/>
                          <a:pt x="2977241" y="1404120"/>
                        </a:cubicBezTo>
                        <a:lnTo>
                          <a:pt x="2977241" y="1404120"/>
                        </a:lnTo>
                        <a:close/>
                      </a:path>
                    </a:pathLst>
                  </a:custGeom>
                  <a:solidFill>
                    <a:srgbClr val="484848"/>
                  </a:solidFill>
                  <a:ln w="570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: Shape 126">
                    <a:extLst>
                      <a:ext uri="{FF2B5EF4-FFF2-40B4-BE49-F238E27FC236}">
                        <a16:creationId xmlns:a16="http://schemas.microsoft.com/office/drawing/2014/main" id="{89204ED7-2E67-4A57-9F66-2F34D03A4A40}"/>
                      </a:ext>
                    </a:extLst>
                  </p:cNvPr>
                  <p:cNvSpPr/>
                  <p:nvPr/>
                </p:nvSpPr>
                <p:spPr>
                  <a:xfrm>
                    <a:off x="4999171" y="3768521"/>
                    <a:ext cx="1445617" cy="1416648"/>
                  </a:xfrm>
                  <a:custGeom>
                    <a:avLst/>
                    <a:gdLst>
                      <a:gd name="connsiteX0" fmla="*/ 1442293 w 1445617"/>
                      <a:gd name="connsiteY0" fmla="*/ 1036725 h 1416648"/>
                      <a:gd name="connsiteX1" fmla="*/ 1349718 w 1445617"/>
                      <a:gd name="connsiteY1" fmla="*/ 770427 h 1416648"/>
                      <a:gd name="connsiteX2" fmla="*/ 1094277 w 1445617"/>
                      <a:gd name="connsiteY2" fmla="*/ 25251 h 1416648"/>
                      <a:gd name="connsiteX3" fmla="*/ 1059419 w 1445617"/>
                      <a:gd name="connsiteY3" fmla="*/ 107 h 1416648"/>
                      <a:gd name="connsiteX4" fmla="*/ 62802 w 1445617"/>
                      <a:gd name="connsiteY4" fmla="*/ 41251 h 1416648"/>
                      <a:gd name="connsiteX5" fmla="*/ 13086 w 1445617"/>
                      <a:gd name="connsiteY5" fmla="*/ 109255 h 1416648"/>
                      <a:gd name="connsiteX6" fmla="*/ 166807 w 1445617"/>
                      <a:gd name="connsiteY6" fmla="*/ 575561 h 1416648"/>
                      <a:gd name="connsiteX7" fmla="*/ 430247 w 1445617"/>
                      <a:gd name="connsiteY7" fmla="*/ 1385312 h 1416648"/>
                      <a:gd name="connsiteX8" fmla="*/ 478250 w 1445617"/>
                      <a:gd name="connsiteY8" fmla="*/ 1408742 h 1416648"/>
                      <a:gd name="connsiteX9" fmla="*/ 1106278 w 1445617"/>
                      <a:gd name="connsiteY9" fmla="*/ 1184160 h 1416648"/>
                      <a:gd name="connsiteX10" fmla="*/ 1245141 w 1445617"/>
                      <a:gd name="connsiteY10" fmla="*/ 1132729 h 1416648"/>
                      <a:gd name="connsiteX11" fmla="*/ 1245141 w 1445617"/>
                      <a:gd name="connsiteY11" fmla="*/ 1132729 h 1416648"/>
                      <a:gd name="connsiteX12" fmla="*/ 1245141 w 1445617"/>
                      <a:gd name="connsiteY12" fmla="*/ 1132729 h 1416648"/>
                      <a:gd name="connsiteX13" fmla="*/ 1424007 w 1445617"/>
                      <a:gd name="connsiteY13" fmla="*/ 1071012 h 1416648"/>
                      <a:gd name="connsiteX14" fmla="*/ 1442293 w 1445617"/>
                      <a:gd name="connsiteY14" fmla="*/ 1036725 h 1416648"/>
                      <a:gd name="connsiteX15" fmla="*/ 1442293 w 1445617"/>
                      <a:gd name="connsiteY15" fmla="*/ 1036725 h 1416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445617" h="1416648">
                        <a:moveTo>
                          <a:pt x="1442293" y="1036725"/>
                        </a:moveTo>
                        <a:cubicBezTo>
                          <a:pt x="1410292" y="948150"/>
                          <a:pt x="1380005" y="859003"/>
                          <a:pt x="1349718" y="770427"/>
                        </a:cubicBezTo>
                        <a:cubicBezTo>
                          <a:pt x="1263999" y="521845"/>
                          <a:pt x="1178853" y="273833"/>
                          <a:pt x="1094277" y="25251"/>
                        </a:cubicBezTo>
                        <a:cubicBezTo>
                          <a:pt x="1087991" y="6964"/>
                          <a:pt x="1080563" y="-1036"/>
                          <a:pt x="1059419" y="107"/>
                        </a:cubicBezTo>
                        <a:cubicBezTo>
                          <a:pt x="1013131" y="2964"/>
                          <a:pt x="181093" y="35537"/>
                          <a:pt x="62802" y="41251"/>
                        </a:cubicBezTo>
                        <a:cubicBezTo>
                          <a:pt x="-9201" y="44680"/>
                          <a:pt x="-9201" y="41823"/>
                          <a:pt x="13086" y="109255"/>
                        </a:cubicBezTo>
                        <a:cubicBezTo>
                          <a:pt x="64517" y="264690"/>
                          <a:pt x="115948" y="420126"/>
                          <a:pt x="166807" y="575561"/>
                        </a:cubicBezTo>
                        <a:cubicBezTo>
                          <a:pt x="254811" y="845288"/>
                          <a:pt x="342243" y="1115586"/>
                          <a:pt x="430247" y="1385312"/>
                        </a:cubicBezTo>
                        <a:cubicBezTo>
                          <a:pt x="442248" y="1422457"/>
                          <a:pt x="442819" y="1421314"/>
                          <a:pt x="478250" y="1408742"/>
                        </a:cubicBezTo>
                        <a:cubicBezTo>
                          <a:pt x="687973" y="1333881"/>
                          <a:pt x="897126" y="1259592"/>
                          <a:pt x="1106278" y="1184160"/>
                        </a:cubicBezTo>
                        <a:cubicBezTo>
                          <a:pt x="1152566" y="1167588"/>
                          <a:pt x="1201139" y="1155016"/>
                          <a:pt x="1245141" y="1132729"/>
                        </a:cubicBezTo>
                        <a:lnTo>
                          <a:pt x="1245141" y="1132729"/>
                        </a:lnTo>
                        <a:lnTo>
                          <a:pt x="1245141" y="1132729"/>
                        </a:lnTo>
                        <a:cubicBezTo>
                          <a:pt x="1304573" y="1112157"/>
                          <a:pt x="1364004" y="1090442"/>
                          <a:pt x="1424007" y="1071012"/>
                        </a:cubicBezTo>
                        <a:cubicBezTo>
                          <a:pt x="1445150" y="1065298"/>
                          <a:pt x="1449722" y="1057869"/>
                          <a:pt x="1442293" y="1036725"/>
                        </a:cubicBezTo>
                        <a:lnTo>
                          <a:pt x="1442293" y="1036725"/>
                        </a:lnTo>
                        <a:close/>
                      </a:path>
                    </a:pathLst>
                  </a:custGeom>
                  <a:solidFill>
                    <a:srgbClr val="8F8C8D"/>
                  </a:solidFill>
                  <a:ln w="570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: Shape 127">
                    <a:extLst>
                      <a:ext uri="{FF2B5EF4-FFF2-40B4-BE49-F238E27FC236}">
                        <a16:creationId xmlns:a16="http://schemas.microsoft.com/office/drawing/2014/main" id="{B5811ADB-89B5-475C-BF69-BB38DF370D1D}"/>
                      </a:ext>
                    </a:extLst>
                  </p:cNvPr>
                  <p:cNvSpPr/>
                  <p:nvPr/>
                </p:nvSpPr>
                <p:spPr>
                  <a:xfrm>
                    <a:off x="4998599" y="3790915"/>
                    <a:ext cx="1251998" cy="1394255"/>
                  </a:xfrm>
                  <a:custGeom>
                    <a:avLst/>
                    <a:gdLst>
                      <a:gd name="connsiteX0" fmla="*/ 1251999 w 1251998"/>
                      <a:gd name="connsiteY0" fmla="*/ 1108050 h 1394255"/>
                      <a:gd name="connsiteX1" fmla="*/ 413104 w 1251998"/>
                      <a:gd name="connsiteY1" fmla="*/ 0 h 1394255"/>
                      <a:gd name="connsiteX2" fmla="*/ 62802 w 1251998"/>
                      <a:gd name="connsiteY2" fmla="*/ 16001 h 1394255"/>
                      <a:gd name="connsiteX3" fmla="*/ 13086 w 1251998"/>
                      <a:gd name="connsiteY3" fmla="*/ 84575 h 1394255"/>
                      <a:gd name="connsiteX4" fmla="*/ 166807 w 1251998"/>
                      <a:gd name="connsiteY4" fmla="*/ 551453 h 1394255"/>
                      <a:gd name="connsiteX5" fmla="*/ 429676 w 1251998"/>
                      <a:gd name="connsiteY5" fmla="*/ 1362919 h 1394255"/>
                      <a:gd name="connsiteX6" fmla="*/ 477678 w 1251998"/>
                      <a:gd name="connsiteY6" fmla="*/ 1386348 h 1394255"/>
                      <a:gd name="connsiteX7" fmla="*/ 1105706 w 1251998"/>
                      <a:gd name="connsiteY7" fmla="*/ 1161195 h 1394255"/>
                      <a:gd name="connsiteX8" fmla="*/ 1244570 w 1251998"/>
                      <a:gd name="connsiteY8" fmla="*/ 1109764 h 1394255"/>
                      <a:gd name="connsiteX9" fmla="*/ 1244570 w 1251998"/>
                      <a:gd name="connsiteY9" fmla="*/ 1109764 h 1394255"/>
                      <a:gd name="connsiteX10" fmla="*/ 1244570 w 1251998"/>
                      <a:gd name="connsiteY10" fmla="*/ 1109764 h 1394255"/>
                      <a:gd name="connsiteX11" fmla="*/ 1251999 w 1251998"/>
                      <a:gd name="connsiteY11" fmla="*/ 1108050 h 1394255"/>
                      <a:gd name="connsiteX12" fmla="*/ 1251999 w 1251998"/>
                      <a:gd name="connsiteY12" fmla="*/ 1108050 h 1394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251998" h="1394255">
                        <a:moveTo>
                          <a:pt x="1251999" y="1108050"/>
                        </a:moveTo>
                        <a:lnTo>
                          <a:pt x="413104" y="0"/>
                        </a:lnTo>
                        <a:cubicBezTo>
                          <a:pt x="296527" y="10858"/>
                          <a:pt x="179379" y="10286"/>
                          <a:pt x="62802" y="16001"/>
                        </a:cubicBezTo>
                        <a:cubicBezTo>
                          <a:pt x="-9201" y="19429"/>
                          <a:pt x="-9201" y="16572"/>
                          <a:pt x="13086" y="84575"/>
                        </a:cubicBezTo>
                        <a:cubicBezTo>
                          <a:pt x="64517" y="240011"/>
                          <a:pt x="115948" y="396018"/>
                          <a:pt x="166807" y="551453"/>
                        </a:cubicBezTo>
                        <a:cubicBezTo>
                          <a:pt x="254811" y="821751"/>
                          <a:pt x="342243" y="1092049"/>
                          <a:pt x="429676" y="1362919"/>
                        </a:cubicBezTo>
                        <a:cubicBezTo>
                          <a:pt x="441677" y="1400063"/>
                          <a:pt x="442248" y="1398920"/>
                          <a:pt x="477678" y="1386348"/>
                        </a:cubicBezTo>
                        <a:cubicBezTo>
                          <a:pt x="686830" y="1311488"/>
                          <a:pt x="896554" y="1237199"/>
                          <a:pt x="1105706" y="1161195"/>
                        </a:cubicBezTo>
                        <a:cubicBezTo>
                          <a:pt x="1151994" y="1144623"/>
                          <a:pt x="1200568" y="1132051"/>
                          <a:pt x="1244570" y="1109764"/>
                        </a:cubicBezTo>
                        <a:lnTo>
                          <a:pt x="1244570" y="1109764"/>
                        </a:lnTo>
                        <a:lnTo>
                          <a:pt x="1244570" y="1109764"/>
                        </a:lnTo>
                        <a:cubicBezTo>
                          <a:pt x="1247427" y="1109764"/>
                          <a:pt x="1249713" y="1108621"/>
                          <a:pt x="1251999" y="1108050"/>
                        </a:cubicBezTo>
                        <a:lnTo>
                          <a:pt x="1251999" y="1108050"/>
                        </a:lnTo>
                        <a:close/>
                      </a:path>
                    </a:pathLst>
                  </a:custGeom>
                  <a:solidFill>
                    <a:srgbClr val="6F6F6F"/>
                  </a:solidFill>
                  <a:ln w="570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9" name="Freeform: Shape 128">
                    <a:extLst>
                      <a:ext uri="{FF2B5EF4-FFF2-40B4-BE49-F238E27FC236}">
                        <a16:creationId xmlns:a16="http://schemas.microsoft.com/office/drawing/2014/main" id="{5825C5AB-203F-4A43-9D76-4264F05DB42A}"/>
                      </a:ext>
                    </a:extLst>
                  </p:cNvPr>
                  <p:cNvSpPr/>
                  <p:nvPr/>
                </p:nvSpPr>
                <p:spPr>
                  <a:xfrm>
                    <a:off x="5359098" y="5391133"/>
                    <a:ext cx="1760252" cy="217078"/>
                  </a:xfrm>
                  <a:custGeom>
                    <a:avLst/>
                    <a:gdLst>
                      <a:gd name="connsiteX0" fmla="*/ 1634963 w 1760252"/>
                      <a:gd name="connsiteY0" fmla="*/ 216435 h 217078"/>
                      <a:gd name="connsiteX1" fmla="*/ 84035 w 1760252"/>
                      <a:gd name="connsiteY1" fmla="*/ 121574 h 217078"/>
                      <a:gd name="connsiteX2" fmla="*/ 603 w 1760252"/>
                      <a:gd name="connsiteY2" fmla="*/ 29570 h 217078"/>
                      <a:gd name="connsiteX3" fmla="*/ 37748 w 1760252"/>
                      <a:gd name="connsiteY3" fmla="*/ 997 h 217078"/>
                      <a:gd name="connsiteX4" fmla="*/ 1735539 w 1760252"/>
                      <a:gd name="connsiteY4" fmla="*/ 162718 h 217078"/>
                      <a:gd name="connsiteX5" fmla="*/ 1760111 w 1760252"/>
                      <a:gd name="connsiteY5" fmla="*/ 178719 h 217078"/>
                      <a:gd name="connsiteX6" fmla="*/ 1737824 w 1760252"/>
                      <a:gd name="connsiteY6" fmla="*/ 197577 h 217078"/>
                      <a:gd name="connsiteX7" fmla="*/ 1634963 w 1760252"/>
                      <a:gd name="connsiteY7" fmla="*/ 216435 h 217078"/>
                      <a:gd name="connsiteX8" fmla="*/ 1634963 w 1760252"/>
                      <a:gd name="connsiteY8" fmla="*/ 216435 h 217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60252" h="217078">
                        <a:moveTo>
                          <a:pt x="1634963" y="216435"/>
                        </a:moveTo>
                        <a:cubicBezTo>
                          <a:pt x="1518386" y="208435"/>
                          <a:pt x="207470" y="130145"/>
                          <a:pt x="84035" y="121574"/>
                        </a:cubicBezTo>
                        <a:cubicBezTo>
                          <a:pt x="30319" y="118145"/>
                          <a:pt x="-5111" y="77572"/>
                          <a:pt x="603" y="29570"/>
                        </a:cubicBezTo>
                        <a:cubicBezTo>
                          <a:pt x="3460" y="7854"/>
                          <a:pt x="13175" y="-3575"/>
                          <a:pt x="37748" y="997"/>
                        </a:cubicBezTo>
                        <a:cubicBezTo>
                          <a:pt x="112608" y="13569"/>
                          <a:pt x="1641820" y="147289"/>
                          <a:pt x="1735539" y="162718"/>
                        </a:cubicBezTo>
                        <a:cubicBezTo>
                          <a:pt x="1746968" y="164433"/>
                          <a:pt x="1758397" y="167290"/>
                          <a:pt x="1760111" y="178719"/>
                        </a:cubicBezTo>
                        <a:cubicBezTo>
                          <a:pt x="1761825" y="192434"/>
                          <a:pt x="1747539" y="194148"/>
                          <a:pt x="1737824" y="197577"/>
                        </a:cubicBezTo>
                        <a:cubicBezTo>
                          <a:pt x="1704109" y="209006"/>
                          <a:pt x="1670964" y="219864"/>
                          <a:pt x="1634963" y="216435"/>
                        </a:cubicBezTo>
                        <a:lnTo>
                          <a:pt x="1634963" y="216435"/>
                        </a:lnTo>
                        <a:close/>
                      </a:path>
                    </a:pathLst>
                  </a:custGeom>
                  <a:solidFill>
                    <a:srgbClr val="6F6F6F"/>
                  </a:solidFill>
                  <a:ln w="570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: Shape 129">
                    <a:extLst>
                      <a:ext uri="{FF2B5EF4-FFF2-40B4-BE49-F238E27FC236}">
                        <a16:creationId xmlns:a16="http://schemas.microsoft.com/office/drawing/2014/main" id="{8C5EBCF7-1F7C-478B-AD08-D0661F7BBC56}"/>
                      </a:ext>
                    </a:extLst>
                  </p:cNvPr>
                  <p:cNvSpPr/>
                  <p:nvPr/>
                </p:nvSpPr>
                <p:spPr>
                  <a:xfrm>
                    <a:off x="4902269" y="3716735"/>
                    <a:ext cx="531234" cy="1611633"/>
                  </a:xfrm>
                  <a:custGeom>
                    <a:avLst/>
                    <a:gdLst>
                      <a:gd name="connsiteX0" fmla="*/ 531149 w 531234"/>
                      <a:gd name="connsiteY0" fmla="*/ 1599963 h 1611633"/>
                      <a:gd name="connsiteX1" fmla="*/ 524291 w 531234"/>
                      <a:gd name="connsiteY1" fmla="*/ 1610821 h 1611633"/>
                      <a:gd name="connsiteX2" fmla="*/ 511719 w 531234"/>
                      <a:gd name="connsiteY2" fmla="*/ 1606249 h 1611633"/>
                      <a:gd name="connsiteX3" fmla="*/ 500290 w 531234"/>
                      <a:gd name="connsiteY3" fmla="*/ 1573105 h 1611633"/>
                      <a:gd name="connsiteX4" fmla="*/ 294567 w 531234"/>
                      <a:gd name="connsiteY4" fmla="*/ 933648 h 1611633"/>
                      <a:gd name="connsiteX5" fmla="*/ 8840 w 531234"/>
                      <a:gd name="connsiteY5" fmla="*/ 36464 h 1611633"/>
                      <a:gd name="connsiteX6" fmla="*/ 8268 w 531234"/>
                      <a:gd name="connsiteY6" fmla="*/ 1034 h 1611633"/>
                      <a:gd name="connsiteX7" fmla="*/ 28269 w 531234"/>
                      <a:gd name="connsiteY7" fmla="*/ 29035 h 1611633"/>
                      <a:gd name="connsiteX8" fmla="*/ 288281 w 531234"/>
                      <a:gd name="connsiteY8" fmla="*/ 843358 h 1611633"/>
                      <a:gd name="connsiteX9" fmla="*/ 524863 w 531234"/>
                      <a:gd name="connsiteY9" fmla="*/ 1579962 h 1611633"/>
                      <a:gd name="connsiteX10" fmla="*/ 531149 w 531234"/>
                      <a:gd name="connsiteY10" fmla="*/ 1599963 h 1611633"/>
                      <a:gd name="connsiteX11" fmla="*/ 531149 w 531234"/>
                      <a:gd name="connsiteY11" fmla="*/ 1599963 h 1611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31234" h="1611633">
                        <a:moveTo>
                          <a:pt x="531149" y="1599963"/>
                        </a:moveTo>
                        <a:cubicBezTo>
                          <a:pt x="531720" y="1604535"/>
                          <a:pt x="529434" y="1608535"/>
                          <a:pt x="524291" y="1610821"/>
                        </a:cubicBezTo>
                        <a:cubicBezTo>
                          <a:pt x="518577" y="1613107"/>
                          <a:pt x="514005" y="1610249"/>
                          <a:pt x="511719" y="1606249"/>
                        </a:cubicBezTo>
                        <a:cubicBezTo>
                          <a:pt x="507148" y="1595392"/>
                          <a:pt x="503719" y="1584534"/>
                          <a:pt x="500290" y="1573105"/>
                        </a:cubicBezTo>
                        <a:cubicBezTo>
                          <a:pt x="431716" y="1359953"/>
                          <a:pt x="363141" y="1146800"/>
                          <a:pt x="294567" y="933648"/>
                        </a:cubicBezTo>
                        <a:cubicBezTo>
                          <a:pt x="199134" y="634777"/>
                          <a:pt x="103701" y="335335"/>
                          <a:pt x="8840" y="36464"/>
                        </a:cubicBezTo>
                        <a:cubicBezTo>
                          <a:pt x="5411" y="25607"/>
                          <a:pt x="-8876" y="6749"/>
                          <a:pt x="8268" y="1034"/>
                        </a:cubicBezTo>
                        <a:cubicBezTo>
                          <a:pt x="27126" y="-5252"/>
                          <a:pt x="24840" y="18749"/>
                          <a:pt x="28269" y="29035"/>
                        </a:cubicBezTo>
                        <a:cubicBezTo>
                          <a:pt x="115702" y="299905"/>
                          <a:pt x="201420" y="571917"/>
                          <a:pt x="288281" y="843358"/>
                        </a:cubicBezTo>
                        <a:cubicBezTo>
                          <a:pt x="366570" y="1089083"/>
                          <a:pt x="446002" y="1334237"/>
                          <a:pt x="524863" y="1579962"/>
                        </a:cubicBezTo>
                        <a:cubicBezTo>
                          <a:pt x="526577" y="1585677"/>
                          <a:pt x="528292" y="1592535"/>
                          <a:pt x="531149" y="1599963"/>
                        </a:cubicBezTo>
                        <a:lnTo>
                          <a:pt x="531149" y="1599963"/>
                        </a:lnTo>
                        <a:close/>
                      </a:path>
                    </a:pathLst>
                  </a:custGeom>
                  <a:solidFill>
                    <a:srgbClr val="909090"/>
                  </a:solidFill>
                  <a:ln w="570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: Shape 130">
                    <a:extLst>
                      <a:ext uri="{FF2B5EF4-FFF2-40B4-BE49-F238E27FC236}">
                        <a16:creationId xmlns:a16="http://schemas.microsoft.com/office/drawing/2014/main" id="{05CD48BE-3546-4B0F-8124-F8FF38944928}"/>
                      </a:ext>
                    </a:extLst>
                  </p:cNvPr>
                  <p:cNvSpPr/>
                  <p:nvPr/>
                </p:nvSpPr>
                <p:spPr>
                  <a:xfrm>
                    <a:off x="5678892" y="5047712"/>
                    <a:ext cx="662402" cy="280414"/>
                  </a:xfrm>
                  <a:custGeom>
                    <a:avLst/>
                    <a:gdLst>
                      <a:gd name="connsiteX0" fmla="*/ 13395 w 662402"/>
                      <a:gd name="connsiteY0" fmla="*/ 280415 h 280414"/>
                      <a:gd name="connsiteX1" fmla="*/ 251 w 662402"/>
                      <a:gd name="connsiteY1" fmla="*/ 273557 h 280414"/>
                      <a:gd name="connsiteX2" fmla="*/ 11109 w 662402"/>
                      <a:gd name="connsiteY2" fmla="*/ 259271 h 280414"/>
                      <a:gd name="connsiteX3" fmla="*/ 628280 w 662402"/>
                      <a:gd name="connsiteY3" fmla="*/ 10117 h 280414"/>
                      <a:gd name="connsiteX4" fmla="*/ 660853 w 662402"/>
                      <a:gd name="connsiteY4" fmla="*/ 7260 h 280414"/>
                      <a:gd name="connsiteX5" fmla="*/ 636852 w 662402"/>
                      <a:gd name="connsiteY5" fmla="*/ 28975 h 280414"/>
                      <a:gd name="connsiteX6" fmla="*/ 13395 w 662402"/>
                      <a:gd name="connsiteY6" fmla="*/ 280415 h 280414"/>
                      <a:gd name="connsiteX7" fmla="*/ 13395 w 662402"/>
                      <a:gd name="connsiteY7" fmla="*/ 280415 h 280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62402" h="280414">
                        <a:moveTo>
                          <a:pt x="13395" y="280415"/>
                        </a:moveTo>
                        <a:cubicBezTo>
                          <a:pt x="6537" y="280415"/>
                          <a:pt x="1394" y="279844"/>
                          <a:pt x="251" y="273557"/>
                        </a:cubicBezTo>
                        <a:cubicBezTo>
                          <a:pt x="-1463" y="264414"/>
                          <a:pt x="5966" y="261557"/>
                          <a:pt x="11109" y="259271"/>
                        </a:cubicBezTo>
                        <a:cubicBezTo>
                          <a:pt x="48825" y="243270"/>
                          <a:pt x="460272" y="77549"/>
                          <a:pt x="628280" y="10117"/>
                        </a:cubicBezTo>
                        <a:cubicBezTo>
                          <a:pt x="638566" y="6117"/>
                          <a:pt x="653995" y="-8741"/>
                          <a:pt x="660853" y="7260"/>
                        </a:cubicBezTo>
                        <a:cubicBezTo>
                          <a:pt x="668282" y="23832"/>
                          <a:pt x="647138" y="24403"/>
                          <a:pt x="636852" y="28975"/>
                        </a:cubicBezTo>
                        <a:cubicBezTo>
                          <a:pt x="435700" y="111265"/>
                          <a:pt x="18538" y="278701"/>
                          <a:pt x="13395" y="280415"/>
                        </a:cubicBezTo>
                        <a:lnTo>
                          <a:pt x="13395" y="280415"/>
                        </a:lnTo>
                        <a:close/>
                      </a:path>
                    </a:pathLst>
                  </a:custGeom>
                  <a:solidFill>
                    <a:srgbClr val="908F90"/>
                  </a:solidFill>
                  <a:ln w="570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: Shape 131">
                    <a:extLst>
                      <a:ext uri="{FF2B5EF4-FFF2-40B4-BE49-F238E27FC236}">
                        <a16:creationId xmlns:a16="http://schemas.microsoft.com/office/drawing/2014/main" id="{C448536D-F5C7-46A0-BCEE-CF0ABDDE6FCB}"/>
                      </a:ext>
                    </a:extLst>
                  </p:cNvPr>
                  <p:cNvSpPr/>
                  <p:nvPr/>
                </p:nvSpPr>
                <p:spPr>
                  <a:xfrm>
                    <a:off x="5559138" y="5253838"/>
                    <a:ext cx="114290" cy="51430"/>
                  </a:xfrm>
                  <a:custGeom>
                    <a:avLst/>
                    <a:gdLst>
                      <a:gd name="connsiteX0" fmla="*/ 0 w 114290"/>
                      <a:gd name="connsiteY0" fmla="*/ 42288 h 51430"/>
                      <a:gd name="connsiteX1" fmla="*/ 110862 w 114290"/>
                      <a:gd name="connsiteY1" fmla="*/ 0 h 51430"/>
                      <a:gd name="connsiteX2" fmla="*/ 114291 w 114290"/>
                      <a:gd name="connsiteY2" fmla="*/ 9143 h 51430"/>
                      <a:gd name="connsiteX3" fmla="*/ 3429 w 114290"/>
                      <a:gd name="connsiteY3" fmla="*/ 51431 h 51430"/>
                      <a:gd name="connsiteX4" fmla="*/ 0 w 114290"/>
                      <a:gd name="connsiteY4" fmla="*/ 42288 h 51430"/>
                      <a:gd name="connsiteX5" fmla="*/ 0 w 114290"/>
                      <a:gd name="connsiteY5" fmla="*/ 42288 h 51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290" h="51430">
                        <a:moveTo>
                          <a:pt x="0" y="42288"/>
                        </a:moveTo>
                        <a:cubicBezTo>
                          <a:pt x="36573" y="28001"/>
                          <a:pt x="73718" y="14286"/>
                          <a:pt x="110862" y="0"/>
                        </a:cubicBezTo>
                        <a:cubicBezTo>
                          <a:pt x="112005" y="3429"/>
                          <a:pt x="113148" y="6286"/>
                          <a:pt x="114291" y="9143"/>
                        </a:cubicBezTo>
                        <a:cubicBezTo>
                          <a:pt x="77718" y="23429"/>
                          <a:pt x="40573" y="37145"/>
                          <a:pt x="3429" y="51431"/>
                        </a:cubicBezTo>
                        <a:cubicBezTo>
                          <a:pt x="2286" y="48574"/>
                          <a:pt x="1143" y="45145"/>
                          <a:pt x="0" y="42288"/>
                        </a:cubicBezTo>
                        <a:lnTo>
                          <a:pt x="0" y="42288"/>
                        </a:lnTo>
                        <a:close/>
                      </a:path>
                    </a:pathLst>
                  </a:custGeom>
                  <a:solidFill>
                    <a:srgbClr val="D0D0D0"/>
                  </a:solidFill>
                  <a:ln w="570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DED0E8EB-9741-417C-B270-42DCC8C2D744}"/>
                    </a:ext>
                  </a:extLst>
                </p:cNvPr>
                <p:cNvGrpSpPr/>
                <p:nvPr/>
              </p:nvGrpSpPr>
              <p:grpSpPr>
                <a:xfrm rot="19962375">
                  <a:off x="2052037" y="4123005"/>
                  <a:ext cx="2454595" cy="1456842"/>
                  <a:chOff x="5887729" y="2676702"/>
                  <a:chExt cx="4249719" cy="2569544"/>
                </a:xfrm>
                <a:solidFill>
                  <a:schemeClr val="bg1">
                    <a:lumMod val="50000"/>
                  </a:schemeClr>
                </a:solidFill>
                <a:scene3d>
                  <a:camera prst="isometricOffAxis1Top">
                    <a:rot lat="18300000" lon="17400000" rev="3000000"/>
                  </a:camera>
                  <a:lightRig rig="threePt" dir="t"/>
                </a:scene3d>
              </p:grpSpPr>
              <p:sp>
                <p:nvSpPr>
                  <p:cNvPr id="124" name="Freeform: Shape 123">
                    <a:extLst>
                      <a:ext uri="{FF2B5EF4-FFF2-40B4-BE49-F238E27FC236}">
                        <a16:creationId xmlns:a16="http://schemas.microsoft.com/office/drawing/2014/main" id="{D2DF6B02-8EE6-4645-B6FB-96A9880542FF}"/>
                      </a:ext>
                    </a:extLst>
                  </p:cNvPr>
                  <p:cNvSpPr/>
                  <p:nvPr/>
                </p:nvSpPr>
                <p:spPr>
                  <a:xfrm rot="19876901">
                    <a:off x="7958139" y="4534113"/>
                    <a:ext cx="1405022" cy="712133"/>
                  </a:xfrm>
                  <a:custGeom>
                    <a:avLst/>
                    <a:gdLst>
                      <a:gd name="connsiteX0" fmla="*/ 629126 w 695325"/>
                      <a:gd name="connsiteY0" fmla="*/ 30956 h 352425"/>
                      <a:gd name="connsiteX1" fmla="*/ 71914 w 695325"/>
                      <a:gd name="connsiteY1" fmla="*/ 21431 h 352425"/>
                      <a:gd name="connsiteX2" fmla="*/ 25241 w 695325"/>
                      <a:gd name="connsiteY2" fmla="*/ 67151 h 352425"/>
                      <a:gd name="connsiteX3" fmla="*/ 21431 w 695325"/>
                      <a:gd name="connsiteY3" fmla="*/ 280511 h 352425"/>
                      <a:gd name="connsiteX4" fmla="*/ 67151 w 695325"/>
                      <a:gd name="connsiteY4" fmla="*/ 327184 h 352425"/>
                      <a:gd name="connsiteX5" fmla="*/ 624364 w 695325"/>
                      <a:gd name="connsiteY5" fmla="*/ 336709 h 352425"/>
                      <a:gd name="connsiteX6" fmla="*/ 671036 w 695325"/>
                      <a:gd name="connsiteY6" fmla="*/ 290989 h 352425"/>
                      <a:gd name="connsiteX7" fmla="*/ 674846 w 695325"/>
                      <a:gd name="connsiteY7" fmla="*/ 77629 h 352425"/>
                      <a:gd name="connsiteX8" fmla="*/ 629126 w 695325"/>
                      <a:gd name="connsiteY8" fmla="*/ 30956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95325" h="352425">
                        <a:moveTo>
                          <a:pt x="629126" y="30956"/>
                        </a:moveTo>
                        <a:lnTo>
                          <a:pt x="71914" y="21431"/>
                        </a:lnTo>
                        <a:cubicBezTo>
                          <a:pt x="46196" y="21431"/>
                          <a:pt x="25241" y="41434"/>
                          <a:pt x="25241" y="67151"/>
                        </a:cubicBezTo>
                        <a:lnTo>
                          <a:pt x="21431" y="280511"/>
                        </a:lnTo>
                        <a:cubicBezTo>
                          <a:pt x="21431" y="306229"/>
                          <a:pt x="41434" y="327184"/>
                          <a:pt x="67151" y="327184"/>
                        </a:cubicBezTo>
                        <a:lnTo>
                          <a:pt x="624364" y="336709"/>
                        </a:lnTo>
                        <a:cubicBezTo>
                          <a:pt x="650081" y="336709"/>
                          <a:pt x="671036" y="316706"/>
                          <a:pt x="671036" y="290989"/>
                        </a:cubicBezTo>
                        <a:lnTo>
                          <a:pt x="674846" y="77629"/>
                        </a:lnTo>
                        <a:cubicBezTo>
                          <a:pt x="674846" y="52864"/>
                          <a:pt x="654844" y="31909"/>
                          <a:pt x="629126" y="30956"/>
                        </a:cubicBezTo>
                        <a:close/>
                      </a:path>
                    </a:pathLst>
                  </a:custGeom>
                  <a:grpFill/>
                  <a:ln w="28575" cap="rnd">
                    <a:solidFill>
                      <a:srgbClr val="33333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: Shape 124">
                    <a:extLst>
                      <a:ext uri="{FF2B5EF4-FFF2-40B4-BE49-F238E27FC236}">
                        <a16:creationId xmlns:a16="http://schemas.microsoft.com/office/drawing/2014/main" id="{CA3EC96D-F6CA-44E9-8248-CFC00541C377}"/>
                      </a:ext>
                    </a:extLst>
                  </p:cNvPr>
                  <p:cNvSpPr/>
                  <p:nvPr/>
                </p:nvSpPr>
                <p:spPr>
                  <a:xfrm rot="19876901">
                    <a:off x="5887729" y="2676702"/>
                    <a:ext cx="4249719" cy="1913147"/>
                  </a:xfrm>
                  <a:custGeom>
                    <a:avLst/>
                    <a:gdLst>
                      <a:gd name="connsiteX0" fmla="*/ 281006 w 4249719"/>
                      <a:gd name="connsiteY0" fmla="*/ 1584030 h 1913147"/>
                      <a:gd name="connsiteX1" fmla="*/ 277156 w 4249719"/>
                      <a:gd name="connsiteY1" fmla="*/ 1841938 h 1913147"/>
                      <a:gd name="connsiteX2" fmla="*/ 0 w 4249719"/>
                      <a:gd name="connsiteY2" fmla="*/ 1838089 h 1913147"/>
                      <a:gd name="connsiteX3" fmla="*/ 5773 w 4249719"/>
                      <a:gd name="connsiteY3" fmla="*/ 1580181 h 1913147"/>
                      <a:gd name="connsiteX4" fmla="*/ 719832 w 4249719"/>
                      <a:gd name="connsiteY4" fmla="*/ 1591731 h 1913147"/>
                      <a:gd name="connsiteX5" fmla="*/ 715983 w 4249719"/>
                      <a:gd name="connsiteY5" fmla="*/ 1849639 h 1913147"/>
                      <a:gd name="connsiteX6" fmla="*/ 438826 w 4249719"/>
                      <a:gd name="connsiteY6" fmla="*/ 1845790 h 1913147"/>
                      <a:gd name="connsiteX7" fmla="*/ 442676 w 4249719"/>
                      <a:gd name="connsiteY7" fmla="*/ 1587882 h 1913147"/>
                      <a:gd name="connsiteX8" fmla="*/ 725612 w 4249719"/>
                      <a:gd name="connsiteY8" fmla="*/ 1197168 h 1913147"/>
                      <a:gd name="connsiteX9" fmla="*/ 721763 w 4249719"/>
                      <a:gd name="connsiteY9" fmla="*/ 1455076 h 1913147"/>
                      <a:gd name="connsiteX10" fmla="*/ 444607 w 4249719"/>
                      <a:gd name="connsiteY10" fmla="*/ 1449301 h 1913147"/>
                      <a:gd name="connsiteX11" fmla="*/ 7704 w 4249719"/>
                      <a:gd name="connsiteY11" fmla="*/ 1443528 h 1913147"/>
                      <a:gd name="connsiteX12" fmla="*/ 11554 w 4249719"/>
                      <a:gd name="connsiteY12" fmla="*/ 1185620 h 1913147"/>
                      <a:gd name="connsiteX13" fmla="*/ 450382 w 4249719"/>
                      <a:gd name="connsiteY13" fmla="*/ 1193319 h 1913147"/>
                      <a:gd name="connsiteX14" fmla="*/ 294488 w 4249719"/>
                      <a:gd name="connsiteY14" fmla="*/ 794906 h 1913147"/>
                      <a:gd name="connsiteX15" fmla="*/ 290638 w 4249719"/>
                      <a:gd name="connsiteY15" fmla="*/ 1052814 h 1913147"/>
                      <a:gd name="connsiteX16" fmla="*/ 13481 w 4249719"/>
                      <a:gd name="connsiteY16" fmla="*/ 1047039 h 1913147"/>
                      <a:gd name="connsiteX17" fmla="*/ 17331 w 4249719"/>
                      <a:gd name="connsiteY17" fmla="*/ 791056 h 1913147"/>
                      <a:gd name="connsiteX18" fmla="*/ 1145450 w 4249719"/>
                      <a:gd name="connsiteY18" fmla="*/ 1203256 h 1913147"/>
                      <a:gd name="connsiteX19" fmla="*/ 1141202 w 4249719"/>
                      <a:gd name="connsiteY19" fmla="*/ 1461138 h 1913147"/>
                      <a:gd name="connsiteX20" fmla="*/ 883320 w 4249719"/>
                      <a:gd name="connsiteY20" fmla="*/ 1456891 h 1913147"/>
                      <a:gd name="connsiteX21" fmla="*/ 887568 w 4249719"/>
                      <a:gd name="connsiteY21" fmla="*/ 1199009 h 1913147"/>
                      <a:gd name="connsiteX22" fmla="*/ 733314 w 4249719"/>
                      <a:gd name="connsiteY22" fmla="*/ 800681 h 1913147"/>
                      <a:gd name="connsiteX23" fmla="*/ 729465 w 4249719"/>
                      <a:gd name="connsiteY23" fmla="*/ 1058590 h 1913147"/>
                      <a:gd name="connsiteX24" fmla="*/ 452308 w 4249719"/>
                      <a:gd name="connsiteY24" fmla="*/ 1054740 h 1913147"/>
                      <a:gd name="connsiteX25" fmla="*/ 456158 w 4249719"/>
                      <a:gd name="connsiteY25" fmla="*/ 796832 h 1913147"/>
                      <a:gd name="connsiteX26" fmla="*/ 1601346 w 4249719"/>
                      <a:gd name="connsiteY26" fmla="*/ 1210642 h 1913147"/>
                      <a:gd name="connsiteX27" fmla="*/ 1597496 w 4249719"/>
                      <a:gd name="connsiteY27" fmla="*/ 1468550 h 1913147"/>
                      <a:gd name="connsiteX28" fmla="*/ 1320340 w 4249719"/>
                      <a:gd name="connsiteY28" fmla="*/ 1464701 h 1913147"/>
                      <a:gd name="connsiteX29" fmla="*/ 1326113 w 4249719"/>
                      <a:gd name="connsiteY29" fmla="*/ 1206793 h 1913147"/>
                      <a:gd name="connsiteX30" fmla="*/ 1151217 w 4249719"/>
                      <a:gd name="connsiteY30" fmla="*/ 808663 h 1913147"/>
                      <a:gd name="connsiteX31" fmla="*/ 1146969 w 4249719"/>
                      <a:gd name="connsiteY31" fmla="*/ 1066544 h 1913147"/>
                      <a:gd name="connsiteX32" fmla="*/ 889088 w 4249719"/>
                      <a:gd name="connsiteY32" fmla="*/ 1062297 h 1913147"/>
                      <a:gd name="connsiteX33" fmla="*/ 893335 w 4249719"/>
                      <a:gd name="connsiteY33" fmla="*/ 804415 h 1913147"/>
                      <a:gd name="connsiteX34" fmla="*/ 2040172 w 4249719"/>
                      <a:gd name="connsiteY34" fmla="*/ 1218341 h 1913147"/>
                      <a:gd name="connsiteX35" fmla="*/ 2036323 w 4249719"/>
                      <a:gd name="connsiteY35" fmla="*/ 1476249 h 1913147"/>
                      <a:gd name="connsiteX36" fmla="*/ 1759166 w 4249719"/>
                      <a:gd name="connsiteY36" fmla="*/ 1472400 h 1913147"/>
                      <a:gd name="connsiteX37" fmla="*/ 1763016 w 4249719"/>
                      <a:gd name="connsiteY37" fmla="*/ 1214492 h 1913147"/>
                      <a:gd name="connsiteX38" fmla="*/ 2910120 w 4249719"/>
                      <a:gd name="connsiteY38" fmla="*/ 1628297 h 1913147"/>
                      <a:gd name="connsiteX39" fmla="*/ 2904346 w 4249719"/>
                      <a:gd name="connsiteY39" fmla="*/ 1886206 h 1913147"/>
                      <a:gd name="connsiteX40" fmla="*/ 2629116 w 4249719"/>
                      <a:gd name="connsiteY40" fmla="*/ 1880431 h 1913147"/>
                      <a:gd name="connsiteX41" fmla="*/ 875729 w 4249719"/>
                      <a:gd name="connsiteY41" fmla="*/ 1851562 h 1913147"/>
                      <a:gd name="connsiteX42" fmla="*/ 881501 w 4249719"/>
                      <a:gd name="connsiteY42" fmla="*/ 1593653 h 1913147"/>
                      <a:gd name="connsiteX43" fmla="*/ 2632965 w 4249719"/>
                      <a:gd name="connsiteY43" fmla="*/ 1622522 h 1913147"/>
                      <a:gd name="connsiteX44" fmla="*/ 739088 w 4249719"/>
                      <a:gd name="connsiteY44" fmla="*/ 406122 h 1913147"/>
                      <a:gd name="connsiteX45" fmla="*/ 735239 w 4249719"/>
                      <a:gd name="connsiteY45" fmla="*/ 664030 h 1913147"/>
                      <a:gd name="connsiteX46" fmla="*/ 458084 w 4249719"/>
                      <a:gd name="connsiteY46" fmla="*/ 660181 h 1913147"/>
                      <a:gd name="connsiteX47" fmla="*/ 21181 w 4249719"/>
                      <a:gd name="connsiteY47" fmla="*/ 652481 h 1913147"/>
                      <a:gd name="connsiteX48" fmla="*/ 25030 w 4249719"/>
                      <a:gd name="connsiteY48" fmla="*/ 394574 h 1913147"/>
                      <a:gd name="connsiteX49" fmla="*/ 461933 w 4249719"/>
                      <a:gd name="connsiteY49" fmla="*/ 402272 h 1913147"/>
                      <a:gd name="connsiteX50" fmla="*/ 1609045 w 4249719"/>
                      <a:gd name="connsiteY50" fmla="*/ 816078 h 1913147"/>
                      <a:gd name="connsiteX51" fmla="*/ 1605196 w 4249719"/>
                      <a:gd name="connsiteY51" fmla="*/ 1073986 h 1913147"/>
                      <a:gd name="connsiteX52" fmla="*/ 1328039 w 4249719"/>
                      <a:gd name="connsiteY52" fmla="*/ 1070137 h 1913147"/>
                      <a:gd name="connsiteX53" fmla="*/ 1331889 w 4249719"/>
                      <a:gd name="connsiteY53" fmla="*/ 812229 h 1913147"/>
                      <a:gd name="connsiteX54" fmla="*/ 307966 w 4249719"/>
                      <a:gd name="connsiteY54" fmla="*/ 3850 h 1913147"/>
                      <a:gd name="connsiteX55" fmla="*/ 304117 w 4249719"/>
                      <a:gd name="connsiteY55" fmla="*/ 261758 h 1913147"/>
                      <a:gd name="connsiteX56" fmla="*/ 26960 w 4249719"/>
                      <a:gd name="connsiteY56" fmla="*/ 257908 h 1913147"/>
                      <a:gd name="connsiteX57" fmla="*/ 30809 w 4249719"/>
                      <a:gd name="connsiteY57" fmla="*/ 0 h 1913147"/>
                      <a:gd name="connsiteX58" fmla="*/ 3347027 w 4249719"/>
                      <a:gd name="connsiteY58" fmla="*/ 1634076 h 1913147"/>
                      <a:gd name="connsiteX59" fmla="*/ 3343178 w 4249719"/>
                      <a:gd name="connsiteY59" fmla="*/ 1891984 h 1913147"/>
                      <a:gd name="connsiteX60" fmla="*/ 3066021 w 4249719"/>
                      <a:gd name="connsiteY60" fmla="*/ 1888135 h 1913147"/>
                      <a:gd name="connsiteX61" fmla="*/ 3069870 w 4249719"/>
                      <a:gd name="connsiteY61" fmla="*/ 1630227 h 1913147"/>
                      <a:gd name="connsiteX62" fmla="*/ 1158911 w 4249719"/>
                      <a:gd name="connsiteY62" fmla="*/ 414110 h 1913147"/>
                      <a:gd name="connsiteX63" fmla="*/ 1154664 w 4249719"/>
                      <a:gd name="connsiteY63" fmla="*/ 671992 h 1913147"/>
                      <a:gd name="connsiteX64" fmla="*/ 896782 w 4249719"/>
                      <a:gd name="connsiteY64" fmla="*/ 667744 h 1913147"/>
                      <a:gd name="connsiteX65" fmla="*/ 901029 w 4249719"/>
                      <a:gd name="connsiteY65" fmla="*/ 409863 h 1913147"/>
                      <a:gd name="connsiteX66" fmla="*/ 2045951 w 4249719"/>
                      <a:gd name="connsiteY66" fmla="*/ 823778 h 1913147"/>
                      <a:gd name="connsiteX67" fmla="*/ 2042102 w 4249719"/>
                      <a:gd name="connsiteY67" fmla="*/ 1081686 h 1913147"/>
                      <a:gd name="connsiteX68" fmla="*/ 1764945 w 4249719"/>
                      <a:gd name="connsiteY68" fmla="*/ 1075911 h 1913147"/>
                      <a:gd name="connsiteX69" fmla="*/ 1768795 w 4249719"/>
                      <a:gd name="connsiteY69" fmla="*/ 819928 h 1913147"/>
                      <a:gd name="connsiteX70" fmla="*/ 746788 w 4249719"/>
                      <a:gd name="connsiteY70" fmla="*/ 11603 h 1913147"/>
                      <a:gd name="connsiteX71" fmla="*/ 741015 w 4249719"/>
                      <a:gd name="connsiteY71" fmla="*/ 269512 h 1913147"/>
                      <a:gd name="connsiteX72" fmla="*/ 463858 w 4249719"/>
                      <a:gd name="connsiteY72" fmla="*/ 265663 h 1913147"/>
                      <a:gd name="connsiteX73" fmla="*/ 469631 w 4249719"/>
                      <a:gd name="connsiteY73" fmla="*/ 7753 h 1913147"/>
                      <a:gd name="connsiteX74" fmla="*/ 3785854 w 4249719"/>
                      <a:gd name="connsiteY74" fmla="*/ 1641773 h 1913147"/>
                      <a:gd name="connsiteX75" fmla="*/ 3780079 w 4249719"/>
                      <a:gd name="connsiteY75" fmla="*/ 1899681 h 1913147"/>
                      <a:gd name="connsiteX76" fmla="*/ 3504848 w 4249719"/>
                      <a:gd name="connsiteY76" fmla="*/ 1895832 h 1913147"/>
                      <a:gd name="connsiteX77" fmla="*/ 3508698 w 4249719"/>
                      <a:gd name="connsiteY77" fmla="*/ 1637924 h 1913147"/>
                      <a:gd name="connsiteX78" fmla="*/ 1614824 w 4249719"/>
                      <a:gd name="connsiteY78" fmla="*/ 421517 h 1913147"/>
                      <a:gd name="connsiteX79" fmla="*/ 1610975 w 4249719"/>
                      <a:gd name="connsiteY79" fmla="*/ 679425 h 1913147"/>
                      <a:gd name="connsiteX80" fmla="*/ 1333818 w 4249719"/>
                      <a:gd name="connsiteY80" fmla="*/ 673650 h 1913147"/>
                      <a:gd name="connsiteX81" fmla="*/ 1337668 w 4249719"/>
                      <a:gd name="connsiteY81" fmla="*/ 417668 h 1913147"/>
                      <a:gd name="connsiteX82" fmla="*/ 2484777 w 4249719"/>
                      <a:gd name="connsiteY82" fmla="*/ 829553 h 1913147"/>
                      <a:gd name="connsiteX83" fmla="*/ 2480928 w 4249719"/>
                      <a:gd name="connsiteY83" fmla="*/ 1087461 h 1913147"/>
                      <a:gd name="connsiteX84" fmla="*/ 2203771 w 4249719"/>
                      <a:gd name="connsiteY84" fmla="*/ 1083611 h 1913147"/>
                      <a:gd name="connsiteX85" fmla="*/ 2207621 w 4249719"/>
                      <a:gd name="connsiteY85" fmla="*/ 825703 h 1913147"/>
                      <a:gd name="connsiteX86" fmla="*/ 1183687 w 4249719"/>
                      <a:gd name="connsiteY86" fmla="*/ 19264 h 1913147"/>
                      <a:gd name="connsiteX87" fmla="*/ 1179837 w 4249719"/>
                      <a:gd name="connsiteY87" fmla="*/ 277172 h 1913147"/>
                      <a:gd name="connsiteX88" fmla="*/ 902680 w 4249719"/>
                      <a:gd name="connsiteY88" fmla="*/ 271397 h 1913147"/>
                      <a:gd name="connsiteX89" fmla="*/ 906530 w 4249719"/>
                      <a:gd name="connsiteY89" fmla="*/ 15414 h 1913147"/>
                      <a:gd name="connsiteX90" fmla="*/ 4222767 w 4249719"/>
                      <a:gd name="connsiteY90" fmla="*/ 1655239 h 1913147"/>
                      <a:gd name="connsiteX91" fmla="*/ 4218918 w 4249719"/>
                      <a:gd name="connsiteY91" fmla="*/ 1913147 h 1913147"/>
                      <a:gd name="connsiteX92" fmla="*/ 3941762 w 4249719"/>
                      <a:gd name="connsiteY92" fmla="*/ 1907372 h 1913147"/>
                      <a:gd name="connsiteX93" fmla="*/ 3945611 w 4249719"/>
                      <a:gd name="connsiteY93" fmla="*/ 1651390 h 1913147"/>
                      <a:gd name="connsiteX94" fmla="*/ 2053650 w 4249719"/>
                      <a:gd name="connsiteY94" fmla="*/ 429216 h 1913147"/>
                      <a:gd name="connsiteX95" fmla="*/ 2049801 w 4249719"/>
                      <a:gd name="connsiteY95" fmla="*/ 685200 h 1913147"/>
                      <a:gd name="connsiteX96" fmla="*/ 1772644 w 4249719"/>
                      <a:gd name="connsiteY96" fmla="*/ 681351 h 1913147"/>
                      <a:gd name="connsiteX97" fmla="*/ 1776494 w 4249719"/>
                      <a:gd name="connsiteY97" fmla="*/ 423443 h 1913147"/>
                      <a:gd name="connsiteX98" fmla="*/ 2921676 w 4249719"/>
                      <a:gd name="connsiteY98" fmla="*/ 837247 h 1913147"/>
                      <a:gd name="connsiteX99" fmla="*/ 2915903 w 4249719"/>
                      <a:gd name="connsiteY99" fmla="*/ 1231807 h 1913147"/>
                      <a:gd name="connsiteX100" fmla="*/ 2912054 w 4249719"/>
                      <a:gd name="connsiteY100" fmla="*/ 1489716 h 1913147"/>
                      <a:gd name="connsiteX101" fmla="*/ 2634900 w 4249719"/>
                      <a:gd name="connsiteY101" fmla="*/ 1485866 h 1913147"/>
                      <a:gd name="connsiteX102" fmla="*/ 2453980 w 4249719"/>
                      <a:gd name="connsiteY102" fmla="*/ 1483943 h 1913147"/>
                      <a:gd name="connsiteX103" fmla="*/ 2196073 w 4249719"/>
                      <a:gd name="connsiteY103" fmla="*/ 1478168 h 1913147"/>
                      <a:gd name="connsiteX104" fmla="*/ 2201846 w 4249719"/>
                      <a:gd name="connsiteY104" fmla="*/ 1220259 h 1913147"/>
                      <a:gd name="connsiteX105" fmla="*/ 2457830 w 4249719"/>
                      <a:gd name="connsiteY105" fmla="*/ 1226035 h 1913147"/>
                      <a:gd name="connsiteX106" fmla="*/ 2638749 w 4249719"/>
                      <a:gd name="connsiteY106" fmla="*/ 1227958 h 1913147"/>
                      <a:gd name="connsiteX107" fmla="*/ 2646448 w 4249719"/>
                      <a:gd name="connsiteY107" fmla="*/ 833398 h 1913147"/>
                      <a:gd name="connsiteX108" fmla="*/ 3791638 w 4249719"/>
                      <a:gd name="connsiteY108" fmla="*/ 1247210 h 1913147"/>
                      <a:gd name="connsiteX109" fmla="*/ 3787789 w 4249719"/>
                      <a:gd name="connsiteY109" fmla="*/ 1505118 h 1913147"/>
                      <a:gd name="connsiteX110" fmla="*/ 3510632 w 4249719"/>
                      <a:gd name="connsiteY110" fmla="*/ 1501269 h 1913147"/>
                      <a:gd name="connsiteX111" fmla="*/ 3514481 w 4249719"/>
                      <a:gd name="connsiteY111" fmla="*/ 1243361 h 1913147"/>
                      <a:gd name="connsiteX112" fmla="*/ 1622529 w 4249719"/>
                      <a:gd name="connsiteY112" fmla="*/ 26922 h 1913147"/>
                      <a:gd name="connsiteX113" fmla="*/ 1616754 w 4249719"/>
                      <a:gd name="connsiteY113" fmla="*/ 282907 h 1913147"/>
                      <a:gd name="connsiteX114" fmla="*/ 1341523 w 4249719"/>
                      <a:gd name="connsiteY114" fmla="*/ 279057 h 1913147"/>
                      <a:gd name="connsiteX115" fmla="*/ 1345372 w 4249719"/>
                      <a:gd name="connsiteY115" fmla="*/ 21149 h 1913147"/>
                      <a:gd name="connsiteX116" fmla="*/ 2490551 w 4249719"/>
                      <a:gd name="connsiteY116" fmla="*/ 434990 h 1913147"/>
                      <a:gd name="connsiteX117" fmla="*/ 2486701 w 4249719"/>
                      <a:gd name="connsiteY117" fmla="*/ 692897 h 1913147"/>
                      <a:gd name="connsiteX118" fmla="*/ 2209545 w 4249719"/>
                      <a:gd name="connsiteY118" fmla="*/ 689048 h 1913147"/>
                      <a:gd name="connsiteX119" fmla="*/ 2213394 w 4249719"/>
                      <a:gd name="connsiteY119" fmla="*/ 431140 h 1913147"/>
                      <a:gd name="connsiteX120" fmla="*/ 2059435 w 4249719"/>
                      <a:gd name="connsiteY120" fmla="*/ 32687 h 1913147"/>
                      <a:gd name="connsiteX121" fmla="*/ 2055586 w 4249719"/>
                      <a:gd name="connsiteY121" fmla="*/ 290595 h 1913147"/>
                      <a:gd name="connsiteX122" fmla="*/ 1778429 w 4249719"/>
                      <a:gd name="connsiteY122" fmla="*/ 286745 h 1913147"/>
                      <a:gd name="connsiteX123" fmla="*/ 1782279 w 4249719"/>
                      <a:gd name="connsiteY123" fmla="*/ 28837 h 1913147"/>
                      <a:gd name="connsiteX124" fmla="*/ 2929381 w 4249719"/>
                      <a:gd name="connsiteY124" fmla="*/ 442690 h 1913147"/>
                      <a:gd name="connsiteX125" fmla="*/ 2925531 w 4249719"/>
                      <a:gd name="connsiteY125" fmla="*/ 700598 h 1913147"/>
                      <a:gd name="connsiteX126" fmla="*/ 2648375 w 4249719"/>
                      <a:gd name="connsiteY126" fmla="*/ 696749 h 1913147"/>
                      <a:gd name="connsiteX127" fmla="*/ 2652224 w 4249719"/>
                      <a:gd name="connsiteY127" fmla="*/ 438841 h 1913147"/>
                      <a:gd name="connsiteX128" fmla="*/ 2498264 w 4249719"/>
                      <a:gd name="connsiteY128" fmla="*/ 40432 h 1913147"/>
                      <a:gd name="connsiteX129" fmla="*/ 2492489 w 4249719"/>
                      <a:gd name="connsiteY129" fmla="*/ 298340 h 1913147"/>
                      <a:gd name="connsiteX130" fmla="*/ 2217258 w 4249719"/>
                      <a:gd name="connsiteY130" fmla="*/ 294491 h 1913147"/>
                      <a:gd name="connsiteX131" fmla="*/ 2221107 w 4249719"/>
                      <a:gd name="connsiteY131" fmla="*/ 36583 h 1913147"/>
                      <a:gd name="connsiteX132" fmla="*/ 3366283 w 4249719"/>
                      <a:gd name="connsiteY132" fmla="*/ 450386 h 1913147"/>
                      <a:gd name="connsiteX133" fmla="*/ 3362434 w 4249719"/>
                      <a:gd name="connsiteY133" fmla="*/ 708294 h 1913147"/>
                      <a:gd name="connsiteX134" fmla="*/ 3085277 w 4249719"/>
                      <a:gd name="connsiteY134" fmla="*/ 702519 h 1913147"/>
                      <a:gd name="connsiteX135" fmla="*/ 3089126 w 4249719"/>
                      <a:gd name="connsiteY135" fmla="*/ 446537 h 1913147"/>
                      <a:gd name="connsiteX136" fmla="*/ 2935168 w 4249719"/>
                      <a:gd name="connsiteY136" fmla="*/ 48088 h 1913147"/>
                      <a:gd name="connsiteX137" fmla="*/ 2931319 w 4249719"/>
                      <a:gd name="connsiteY137" fmla="*/ 305996 h 1913147"/>
                      <a:gd name="connsiteX138" fmla="*/ 2654162 w 4249719"/>
                      <a:gd name="connsiteY138" fmla="*/ 300221 h 1913147"/>
                      <a:gd name="connsiteX139" fmla="*/ 2658012 w 4249719"/>
                      <a:gd name="connsiteY139" fmla="*/ 44239 h 1913147"/>
                      <a:gd name="connsiteX140" fmla="*/ 3805114 w 4249719"/>
                      <a:gd name="connsiteY140" fmla="*/ 458088 h 1913147"/>
                      <a:gd name="connsiteX141" fmla="*/ 3801264 w 4249719"/>
                      <a:gd name="connsiteY141" fmla="*/ 714072 h 1913147"/>
                      <a:gd name="connsiteX142" fmla="*/ 3524107 w 4249719"/>
                      <a:gd name="connsiteY142" fmla="*/ 710222 h 1913147"/>
                      <a:gd name="connsiteX143" fmla="*/ 3527957 w 4249719"/>
                      <a:gd name="connsiteY143" fmla="*/ 452314 h 1913147"/>
                      <a:gd name="connsiteX144" fmla="*/ 3374030 w 4249719"/>
                      <a:gd name="connsiteY144" fmla="*/ 55841 h 1913147"/>
                      <a:gd name="connsiteX145" fmla="*/ 3368256 w 4249719"/>
                      <a:gd name="connsiteY145" fmla="*/ 311828 h 1913147"/>
                      <a:gd name="connsiteX146" fmla="*/ 3093024 w 4249719"/>
                      <a:gd name="connsiteY146" fmla="*/ 307978 h 1913147"/>
                      <a:gd name="connsiteX147" fmla="*/ 3096874 w 4249719"/>
                      <a:gd name="connsiteY147" fmla="*/ 50068 h 1913147"/>
                      <a:gd name="connsiteX148" fmla="*/ 4242016 w 4249719"/>
                      <a:gd name="connsiteY148" fmla="*/ 463861 h 1913147"/>
                      <a:gd name="connsiteX149" fmla="*/ 4238167 w 4249719"/>
                      <a:gd name="connsiteY149" fmla="*/ 721769 h 1913147"/>
                      <a:gd name="connsiteX150" fmla="*/ 3961010 w 4249719"/>
                      <a:gd name="connsiteY150" fmla="*/ 717919 h 1913147"/>
                      <a:gd name="connsiteX151" fmla="*/ 3966783 w 4249719"/>
                      <a:gd name="connsiteY151" fmla="*/ 460012 h 1913147"/>
                      <a:gd name="connsiteX152" fmla="*/ 3810901 w 4249719"/>
                      <a:gd name="connsiteY152" fmla="*/ 61579 h 1913147"/>
                      <a:gd name="connsiteX153" fmla="*/ 3807052 w 4249719"/>
                      <a:gd name="connsiteY153" fmla="*/ 319487 h 1913147"/>
                      <a:gd name="connsiteX154" fmla="*/ 3529895 w 4249719"/>
                      <a:gd name="connsiteY154" fmla="*/ 315637 h 1913147"/>
                      <a:gd name="connsiteX155" fmla="*/ 3533744 w 4249719"/>
                      <a:gd name="connsiteY155" fmla="*/ 57729 h 1913147"/>
                      <a:gd name="connsiteX156" fmla="*/ 4249719 w 4249719"/>
                      <a:gd name="connsiteY156" fmla="*/ 69283 h 1913147"/>
                      <a:gd name="connsiteX157" fmla="*/ 4245869 w 4249719"/>
                      <a:gd name="connsiteY157" fmla="*/ 327191 h 1913147"/>
                      <a:gd name="connsiteX158" fmla="*/ 3968713 w 4249719"/>
                      <a:gd name="connsiteY158" fmla="*/ 323342 h 1913147"/>
                      <a:gd name="connsiteX159" fmla="*/ 3972562 w 4249719"/>
                      <a:gd name="connsiteY159" fmla="*/ 65434 h 191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</a:cxnLst>
                    <a:rect l="l" t="t" r="r" b="b"/>
                    <a:pathLst>
                      <a:path w="4249719" h="1913147">
                        <a:moveTo>
                          <a:pt x="281006" y="1584030"/>
                        </a:moveTo>
                        <a:lnTo>
                          <a:pt x="277156" y="1841938"/>
                        </a:lnTo>
                        <a:lnTo>
                          <a:pt x="0" y="1838089"/>
                        </a:lnTo>
                        <a:lnTo>
                          <a:pt x="5773" y="1580181"/>
                        </a:lnTo>
                        <a:close/>
                        <a:moveTo>
                          <a:pt x="719832" y="1591731"/>
                        </a:moveTo>
                        <a:lnTo>
                          <a:pt x="715983" y="1849639"/>
                        </a:lnTo>
                        <a:lnTo>
                          <a:pt x="438826" y="1845790"/>
                        </a:lnTo>
                        <a:lnTo>
                          <a:pt x="442676" y="1587882"/>
                        </a:lnTo>
                        <a:close/>
                        <a:moveTo>
                          <a:pt x="725612" y="1197168"/>
                        </a:moveTo>
                        <a:lnTo>
                          <a:pt x="721763" y="1455076"/>
                        </a:lnTo>
                        <a:lnTo>
                          <a:pt x="444607" y="1449301"/>
                        </a:lnTo>
                        <a:lnTo>
                          <a:pt x="7704" y="1443528"/>
                        </a:lnTo>
                        <a:lnTo>
                          <a:pt x="11554" y="1185620"/>
                        </a:lnTo>
                        <a:lnTo>
                          <a:pt x="450382" y="1193319"/>
                        </a:lnTo>
                        <a:close/>
                        <a:moveTo>
                          <a:pt x="294488" y="794906"/>
                        </a:moveTo>
                        <a:lnTo>
                          <a:pt x="290638" y="1052814"/>
                        </a:lnTo>
                        <a:lnTo>
                          <a:pt x="13481" y="1047039"/>
                        </a:lnTo>
                        <a:lnTo>
                          <a:pt x="17331" y="791056"/>
                        </a:lnTo>
                        <a:close/>
                        <a:moveTo>
                          <a:pt x="1145450" y="1203256"/>
                        </a:moveTo>
                        <a:lnTo>
                          <a:pt x="1141202" y="1461138"/>
                        </a:lnTo>
                        <a:lnTo>
                          <a:pt x="883320" y="1456891"/>
                        </a:lnTo>
                        <a:lnTo>
                          <a:pt x="887568" y="1199009"/>
                        </a:lnTo>
                        <a:close/>
                        <a:moveTo>
                          <a:pt x="733314" y="800681"/>
                        </a:moveTo>
                        <a:lnTo>
                          <a:pt x="729465" y="1058590"/>
                        </a:lnTo>
                        <a:lnTo>
                          <a:pt x="452308" y="1054740"/>
                        </a:lnTo>
                        <a:lnTo>
                          <a:pt x="456158" y="796832"/>
                        </a:lnTo>
                        <a:close/>
                        <a:moveTo>
                          <a:pt x="1601346" y="1210642"/>
                        </a:moveTo>
                        <a:lnTo>
                          <a:pt x="1597496" y="1468550"/>
                        </a:lnTo>
                        <a:lnTo>
                          <a:pt x="1320340" y="1464701"/>
                        </a:lnTo>
                        <a:lnTo>
                          <a:pt x="1326113" y="1206793"/>
                        </a:lnTo>
                        <a:close/>
                        <a:moveTo>
                          <a:pt x="1151217" y="808663"/>
                        </a:moveTo>
                        <a:lnTo>
                          <a:pt x="1146969" y="1066544"/>
                        </a:lnTo>
                        <a:lnTo>
                          <a:pt x="889088" y="1062297"/>
                        </a:lnTo>
                        <a:lnTo>
                          <a:pt x="893335" y="804415"/>
                        </a:lnTo>
                        <a:close/>
                        <a:moveTo>
                          <a:pt x="2040172" y="1218341"/>
                        </a:moveTo>
                        <a:lnTo>
                          <a:pt x="2036323" y="1476249"/>
                        </a:lnTo>
                        <a:lnTo>
                          <a:pt x="1759166" y="1472400"/>
                        </a:lnTo>
                        <a:lnTo>
                          <a:pt x="1763016" y="1214492"/>
                        </a:lnTo>
                        <a:close/>
                        <a:moveTo>
                          <a:pt x="2910120" y="1628297"/>
                        </a:moveTo>
                        <a:lnTo>
                          <a:pt x="2904346" y="1886206"/>
                        </a:lnTo>
                        <a:lnTo>
                          <a:pt x="2629116" y="1880431"/>
                        </a:lnTo>
                        <a:lnTo>
                          <a:pt x="875729" y="1851562"/>
                        </a:lnTo>
                        <a:lnTo>
                          <a:pt x="881501" y="1593653"/>
                        </a:lnTo>
                        <a:lnTo>
                          <a:pt x="2632965" y="1622522"/>
                        </a:lnTo>
                        <a:close/>
                        <a:moveTo>
                          <a:pt x="739088" y="406122"/>
                        </a:moveTo>
                        <a:lnTo>
                          <a:pt x="735239" y="664030"/>
                        </a:lnTo>
                        <a:lnTo>
                          <a:pt x="458084" y="660181"/>
                        </a:lnTo>
                        <a:lnTo>
                          <a:pt x="21181" y="652481"/>
                        </a:lnTo>
                        <a:lnTo>
                          <a:pt x="25030" y="394574"/>
                        </a:lnTo>
                        <a:lnTo>
                          <a:pt x="461933" y="402272"/>
                        </a:lnTo>
                        <a:close/>
                        <a:moveTo>
                          <a:pt x="1609045" y="816078"/>
                        </a:moveTo>
                        <a:lnTo>
                          <a:pt x="1605196" y="1073986"/>
                        </a:lnTo>
                        <a:lnTo>
                          <a:pt x="1328039" y="1070137"/>
                        </a:lnTo>
                        <a:lnTo>
                          <a:pt x="1331889" y="812229"/>
                        </a:lnTo>
                        <a:close/>
                        <a:moveTo>
                          <a:pt x="307966" y="3850"/>
                        </a:moveTo>
                        <a:lnTo>
                          <a:pt x="304117" y="261758"/>
                        </a:lnTo>
                        <a:lnTo>
                          <a:pt x="26960" y="257908"/>
                        </a:lnTo>
                        <a:lnTo>
                          <a:pt x="30809" y="0"/>
                        </a:lnTo>
                        <a:close/>
                        <a:moveTo>
                          <a:pt x="3347027" y="1634076"/>
                        </a:moveTo>
                        <a:lnTo>
                          <a:pt x="3343178" y="1891984"/>
                        </a:lnTo>
                        <a:lnTo>
                          <a:pt x="3066021" y="1888135"/>
                        </a:lnTo>
                        <a:lnTo>
                          <a:pt x="3069870" y="1630227"/>
                        </a:lnTo>
                        <a:close/>
                        <a:moveTo>
                          <a:pt x="1158911" y="414110"/>
                        </a:moveTo>
                        <a:lnTo>
                          <a:pt x="1154664" y="671992"/>
                        </a:lnTo>
                        <a:lnTo>
                          <a:pt x="896782" y="667744"/>
                        </a:lnTo>
                        <a:lnTo>
                          <a:pt x="901029" y="409863"/>
                        </a:lnTo>
                        <a:close/>
                        <a:moveTo>
                          <a:pt x="2045951" y="823778"/>
                        </a:moveTo>
                        <a:lnTo>
                          <a:pt x="2042102" y="1081686"/>
                        </a:lnTo>
                        <a:lnTo>
                          <a:pt x="1764945" y="1075911"/>
                        </a:lnTo>
                        <a:lnTo>
                          <a:pt x="1768795" y="819928"/>
                        </a:lnTo>
                        <a:close/>
                        <a:moveTo>
                          <a:pt x="746788" y="11603"/>
                        </a:moveTo>
                        <a:lnTo>
                          <a:pt x="741015" y="269512"/>
                        </a:lnTo>
                        <a:lnTo>
                          <a:pt x="463858" y="265663"/>
                        </a:lnTo>
                        <a:lnTo>
                          <a:pt x="469631" y="7753"/>
                        </a:lnTo>
                        <a:close/>
                        <a:moveTo>
                          <a:pt x="3785854" y="1641773"/>
                        </a:moveTo>
                        <a:lnTo>
                          <a:pt x="3780079" y="1899681"/>
                        </a:lnTo>
                        <a:lnTo>
                          <a:pt x="3504848" y="1895832"/>
                        </a:lnTo>
                        <a:lnTo>
                          <a:pt x="3508698" y="1637924"/>
                        </a:lnTo>
                        <a:close/>
                        <a:moveTo>
                          <a:pt x="1614824" y="421517"/>
                        </a:moveTo>
                        <a:lnTo>
                          <a:pt x="1610975" y="679425"/>
                        </a:lnTo>
                        <a:lnTo>
                          <a:pt x="1333818" y="673650"/>
                        </a:lnTo>
                        <a:lnTo>
                          <a:pt x="1337668" y="417668"/>
                        </a:lnTo>
                        <a:close/>
                        <a:moveTo>
                          <a:pt x="2484777" y="829553"/>
                        </a:moveTo>
                        <a:lnTo>
                          <a:pt x="2480928" y="1087461"/>
                        </a:lnTo>
                        <a:lnTo>
                          <a:pt x="2203771" y="1083611"/>
                        </a:lnTo>
                        <a:lnTo>
                          <a:pt x="2207621" y="825703"/>
                        </a:lnTo>
                        <a:close/>
                        <a:moveTo>
                          <a:pt x="1183687" y="19264"/>
                        </a:moveTo>
                        <a:lnTo>
                          <a:pt x="1179837" y="277172"/>
                        </a:lnTo>
                        <a:lnTo>
                          <a:pt x="902680" y="271397"/>
                        </a:lnTo>
                        <a:lnTo>
                          <a:pt x="906530" y="15414"/>
                        </a:lnTo>
                        <a:close/>
                        <a:moveTo>
                          <a:pt x="4222767" y="1655239"/>
                        </a:moveTo>
                        <a:lnTo>
                          <a:pt x="4218918" y="1913147"/>
                        </a:lnTo>
                        <a:lnTo>
                          <a:pt x="3941762" y="1907372"/>
                        </a:lnTo>
                        <a:lnTo>
                          <a:pt x="3945611" y="1651390"/>
                        </a:lnTo>
                        <a:close/>
                        <a:moveTo>
                          <a:pt x="2053650" y="429216"/>
                        </a:moveTo>
                        <a:lnTo>
                          <a:pt x="2049801" y="685200"/>
                        </a:lnTo>
                        <a:lnTo>
                          <a:pt x="1772644" y="681351"/>
                        </a:lnTo>
                        <a:lnTo>
                          <a:pt x="1776494" y="423443"/>
                        </a:lnTo>
                        <a:close/>
                        <a:moveTo>
                          <a:pt x="2921676" y="837247"/>
                        </a:moveTo>
                        <a:lnTo>
                          <a:pt x="2915903" y="1231807"/>
                        </a:lnTo>
                        <a:lnTo>
                          <a:pt x="2912054" y="1489716"/>
                        </a:lnTo>
                        <a:lnTo>
                          <a:pt x="2634900" y="1485866"/>
                        </a:lnTo>
                        <a:lnTo>
                          <a:pt x="2453980" y="1483943"/>
                        </a:lnTo>
                        <a:lnTo>
                          <a:pt x="2196073" y="1478168"/>
                        </a:lnTo>
                        <a:lnTo>
                          <a:pt x="2201846" y="1220259"/>
                        </a:lnTo>
                        <a:lnTo>
                          <a:pt x="2457830" y="1226035"/>
                        </a:lnTo>
                        <a:lnTo>
                          <a:pt x="2638749" y="1227958"/>
                        </a:lnTo>
                        <a:lnTo>
                          <a:pt x="2646448" y="833398"/>
                        </a:lnTo>
                        <a:close/>
                        <a:moveTo>
                          <a:pt x="3791638" y="1247210"/>
                        </a:moveTo>
                        <a:lnTo>
                          <a:pt x="3787789" y="1505118"/>
                        </a:lnTo>
                        <a:lnTo>
                          <a:pt x="3510632" y="1501269"/>
                        </a:lnTo>
                        <a:lnTo>
                          <a:pt x="3514481" y="1243361"/>
                        </a:lnTo>
                        <a:close/>
                        <a:moveTo>
                          <a:pt x="1622529" y="26922"/>
                        </a:moveTo>
                        <a:lnTo>
                          <a:pt x="1616754" y="282907"/>
                        </a:lnTo>
                        <a:lnTo>
                          <a:pt x="1341523" y="279057"/>
                        </a:lnTo>
                        <a:lnTo>
                          <a:pt x="1345372" y="21149"/>
                        </a:lnTo>
                        <a:close/>
                        <a:moveTo>
                          <a:pt x="2490551" y="434990"/>
                        </a:moveTo>
                        <a:lnTo>
                          <a:pt x="2486701" y="692897"/>
                        </a:lnTo>
                        <a:lnTo>
                          <a:pt x="2209545" y="689048"/>
                        </a:lnTo>
                        <a:lnTo>
                          <a:pt x="2213394" y="431140"/>
                        </a:lnTo>
                        <a:close/>
                        <a:moveTo>
                          <a:pt x="2059435" y="32687"/>
                        </a:moveTo>
                        <a:lnTo>
                          <a:pt x="2055586" y="290595"/>
                        </a:lnTo>
                        <a:lnTo>
                          <a:pt x="1778429" y="286745"/>
                        </a:lnTo>
                        <a:lnTo>
                          <a:pt x="1782279" y="28837"/>
                        </a:lnTo>
                        <a:close/>
                        <a:moveTo>
                          <a:pt x="2929381" y="442690"/>
                        </a:moveTo>
                        <a:lnTo>
                          <a:pt x="2925531" y="700598"/>
                        </a:lnTo>
                        <a:lnTo>
                          <a:pt x="2648375" y="696749"/>
                        </a:lnTo>
                        <a:lnTo>
                          <a:pt x="2652224" y="438841"/>
                        </a:lnTo>
                        <a:close/>
                        <a:moveTo>
                          <a:pt x="2498264" y="40432"/>
                        </a:moveTo>
                        <a:lnTo>
                          <a:pt x="2492489" y="298340"/>
                        </a:lnTo>
                        <a:lnTo>
                          <a:pt x="2217258" y="294491"/>
                        </a:lnTo>
                        <a:lnTo>
                          <a:pt x="2221107" y="36583"/>
                        </a:lnTo>
                        <a:close/>
                        <a:moveTo>
                          <a:pt x="3366283" y="450386"/>
                        </a:moveTo>
                        <a:lnTo>
                          <a:pt x="3362434" y="708294"/>
                        </a:lnTo>
                        <a:lnTo>
                          <a:pt x="3085277" y="702519"/>
                        </a:lnTo>
                        <a:lnTo>
                          <a:pt x="3089126" y="446537"/>
                        </a:lnTo>
                        <a:close/>
                        <a:moveTo>
                          <a:pt x="2935168" y="48088"/>
                        </a:moveTo>
                        <a:lnTo>
                          <a:pt x="2931319" y="305996"/>
                        </a:lnTo>
                        <a:lnTo>
                          <a:pt x="2654162" y="300221"/>
                        </a:lnTo>
                        <a:lnTo>
                          <a:pt x="2658012" y="44239"/>
                        </a:lnTo>
                        <a:close/>
                        <a:moveTo>
                          <a:pt x="3805114" y="458088"/>
                        </a:moveTo>
                        <a:lnTo>
                          <a:pt x="3801264" y="714072"/>
                        </a:lnTo>
                        <a:lnTo>
                          <a:pt x="3524107" y="710222"/>
                        </a:lnTo>
                        <a:lnTo>
                          <a:pt x="3527957" y="452314"/>
                        </a:lnTo>
                        <a:close/>
                        <a:moveTo>
                          <a:pt x="3374030" y="55841"/>
                        </a:moveTo>
                        <a:lnTo>
                          <a:pt x="3368256" y="311828"/>
                        </a:lnTo>
                        <a:lnTo>
                          <a:pt x="3093024" y="307978"/>
                        </a:lnTo>
                        <a:lnTo>
                          <a:pt x="3096874" y="50068"/>
                        </a:lnTo>
                        <a:close/>
                        <a:moveTo>
                          <a:pt x="4242016" y="463861"/>
                        </a:moveTo>
                        <a:lnTo>
                          <a:pt x="4238167" y="721769"/>
                        </a:lnTo>
                        <a:lnTo>
                          <a:pt x="3961010" y="717919"/>
                        </a:lnTo>
                        <a:lnTo>
                          <a:pt x="3966783" y="460012"/>
                        </a:lnTo>
                        <a:close/>
                        <a:moveTo>
                          <a:pt x="3810901" y="61579"/>
                        </a:moveTo>
                        <a:lnTo>
                          <a:pt x="3807052" y="319487"/>
                        </a:lnTo>
                        <a:lnTo>
                          <a:pt x="3529895" y="315637"/>
                        </a:lnTo>
                        <a:lnTo>
                          <a:pt x="3533744" y="57729"/>
                        </a:lnTo>
                        <a:close/>
                        <a:moveTo>
                          <a:pt x="4249719" y="69283"/>
                        </a:moveTo>
                        <a:lnTo>
                          <a:pt x="4245869" y="327191"/>
                        </a:lnTo>
                        <a:lnTo>
                          <a:pt x="3968713" y="323342"/>
                        </a:lnTo>
                        <a:lnTo>
                          <a:pt x="3972562" y="6543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05159497-A262-466C-8939-28CCD7F8E7C8}"/>
                  </a:ext>
                </a:extLst>
              </p:cNvPr>
              <p:cNvGrpSpPr/>
              <p:nvPr/>
            </p:nvGrpSpPr>
            <p:grpSpPr>
              <a:xfrm>
                <a:off x="1221795" y="1743313"/>
                <a:ext cx="4089832" cy="2738259"/>
                <a:chOff x="1221795" y="1743313"/>
                <a:chExt cx="4089832" cy="2738259"/>
              </a:xfrm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9469A741-5014-4521-967A-8529E80634DF}"/>
                    </a:ext>
                  </a:extLst>
                </p:cNvPr>
                <p:cNvSpPr/>
                <p:nvPr/>
              </p:nvSpPr>
              <p:spPr>
                <a:xfrm rot="19876901">
                  <a:off x="4399866" y="2929408"/>
                  <a:ext cx="76985" cy="76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 h="38100"/>
                  </a:pathLst>
                </a:custGeom>
                <a:solidFill>
                  <a:srgbClr val="FFFFFF"/>
                </a:solidFill>
                <a:ln w="2857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955FAF8B-B5E9-430F-862C-CB7270B48546}"/>
                    </a:ext>
                  </a:extLst>
                </p:cNvPr>
                <p:cNvSpPr/>
                <p:nvPr/>
              </p:nvSpPr>
              <p:spPr>
                <a:xfrm rot="19876901">
                  <a:off x="4399868" y="2929409"/>
                  <a:ext cx="76985" cy="76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 h="38100"/>
                  </a:pathLst>
                </a:custGeom>
                <a:solidFill>
                  <a:srgbClr val="FFFFFF"/>
                </a:solidFill>
                <a:ln w="2857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19013F7F-0388-446F-9DF3-EFEB40224228}"/>
                    </a:ext>
                  </a:extLst>
                </p:cNvPr>
                <p:cNvSpPr/>
                <p:nvPr/>
              </p:nvSpPr>
              <p:spPr>
                <a:xfrm rot="20732884">
                  <a:off x="1221795" y="3615007"/>
                  <a:ext cx="1361707" cy="866565"/>
                </a:xfrm>
                <a:custGeom>
                  <a:avLst/>
                  <a:gdLst>
                    <a:gd name="connsiteX0" fmla="*/ 642220 w 1361707"/>
                    <a:gd name="connsiteY0" fmla="*/ 0 h 866565"/>
                    <a:gd name="connsiteX1" fmla="*/ 1324991 w 1361707"/>
                    <a:gd name="connsiteY1" fmla="*/ 281340 h 866565"/>
                    <a:gd name="connsiteX2" fmla="*/ 1263945 w 1361707"/>
                    <a:gd name="connsiteY2" fmla="*/ 443615 h 866565"/>
                    <a:gd name="connsiteX3" fmla="*/ 1361707 w 1361707"/>
                    <a:gd name="connsiteY3" fmla="*/ 744368 h 866565"/>
                    <a:gd name="connsiteX4" fmla="*/ 1269774 w 1361707"/>
                    <a:gd name="connsiteY4" fmla="*/ 751740 h 866565"/>
                    <a:gd name="connsiteX5" fmla="*/ 1051127 w 1361707"/>
                    <a:gd name="connsiteY5" fmla="*/ 774224 h 866565"/>
                    <a:gd name="connsiteX6" fmla="*/ 885014 w 1361707"/>
                    <a:gd name="connsiteY6" fmla="*/ 789415 h 866565"/>
                    <a:gd name="connsiteX7" fmla="*/ 1056513 w 1361707"/>
                    <a:gd name="connsiteY7" fmla="*/ 446302 h 866565"/>
                    <a:gd name="connsiteX8" fmla="*/ 1068003 w 1361707"/>
                    <a:gd name="connsiteY8" fmla="*/ 429725 h 866565"/>
                    <a:gd name="connsiteX9" fmla="*/ 913272 w 1361707"/>
                    <a:gd name="connsiteY9" fmla="*/ 607377 h 866565"/>
                    <a:gd name="connsiteX10" fmla="*/ 777574 w 1361707"/>
                    <a:gd name="connsiteY10" fmla="*/ 762166 h 866565"/>
                    <a:gd name="connsiteX11" fmla="*/ 741466 w 1361707"/>
                    <a:gd name="connsiteY11" fmla="*/ 802543 h 866565"/>
                    <a:gd name="connsiteX12" fmla="*/ 65237 w 1361707"/>
                    <a:gd name="connsiteY12" fmla="*/ 864382 h 866565"/>
                    <a:gd name="connsiteX13" fmla="*/ 4920 w 1361707"/>
                    <a:gd name="connsiteY13" fmla="*/ 812923 h 866565"/>
                    <a:gd name="connsiteX14" fmla="*/ 0 w 1361707"/>
                    <a:gd name="connsiteY14" fmla="*/ 734057 h 866565"/>
                    <a:gd name="connsiteX15" fmla="*/ 46503 w 1361707"/>
                    <a:gd name="connsiteY15" fmla="*/ 677112 h 866565"/>
                    <a:gd name="connsiteX16" fmla="*/ 249020 w 1361707"/>
                    <a:gd name="connsiteY16" fmla="*/ 427210 h 866565"/>
                    <a:gd name="connsiteX17" fmla="*/ 378143 w 1361707"/>
                    <a:gd name="connsiteY17" fmla="*/ 269679 h 866565"/>
                    <a:gd name="connsiteX18" fmla="*/ 642220 w 1361707"/>
                    <a:gd name="connsiteY18" fmla="*/ 0 h 866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361707" h="866565">
                      <a:moveTo>
                        <a:pt x="642220" y="0"/>
                      </a:moveTo>
                      <a:cubicBezTo>
                        <a:pt x="896695" y="51729"/>
                        <a:pt x="1211415" y="256875"/>
                        <a:pt x="1324991" y="281340"/>
                      </a:cubicBezTo>
                      <a:cubicBezTo>
                        <a:pt x="1332822" y="282825"/>
                        <a:pt x="1259715" y="433955"/>
                        <a:pt x="1263945" y="443615"/>
                      </a:cubicBezTo>
                      <a:lnTo>
                        <a:pt x="1361707" y="744368"/>
                      </a:lnTo>
                      <a:lnTo>
                        <a:pt x="1269774" y="751740"/>
                      </a:lnTo>
                      <a:cubicBezTo>
                        <a:pt x="1198272" y="767474"/>
                        <a:pt x="1123798" y="767552"/>
                        <a:pt x="1051127" y="774224"/>
                      </a:cubicBezTo>
                      <a:lnTo>
                        <a:pt x="885014" y="789415"/>
                      </a:lnTo>
                      <a:lnTo>
                        <a:pt x="1056513" y="446302"/>
                      </a:lnTo>
                      <a:cubicBezTo>
                        <a:pt x="1059542" y="440243"/>
                        <a:pt x="1063030" y="434470"/>
                        <a:pt x="1068003" y="429725"/>
                      </a:cubicBezTo>
                      <a:cubicBezTo>
                        <a:pt x="1017759" y="490086"/>
                        <a:pt x="964543" y="547875"/>
                        <a:pt x="913272" y="607377"/>
                      </a:cubicBezTo>
                      <a:cubicBezTo>
                        <a:pt x="868516" y="659393"/>
                        <a:pt x="822731" y="710494"/>
                        <a:pt x="777574" y="762166"/>
                      </a:cubicBezTo>
                      <a:lnTo>
                        <a:pt x="741466" y="802543"/>
                      </a:lnTo>
                      <a:lnTo>
                        <a:pt x="65237" y="864382"/>
                      </a:lnTo>
                      <a:cubicBezTo>
                        <a:pt x="9653" y="869328"/>
                        <a:pt x="8409" y="870759"/>
                        <a:pt x="4920" y="812923"/>
                      </a:cubicBezTo>
                      <a:lnTo>
                        <a:pt x="0" y="734057"/>
                      </a:lnTo>
                      <a:lnTo>
                        <a:pt x="46503" y="677112"/>
                      </a:lnTo>
                      <a:cubicBezTo>
                        <a:pt x="114124" y="593888"/>
                        <a:pt x="181343" y="510378"/>
                        <a:pt x="249020" y="427210"/>
                      </a:cubicBezTo>
                      <a:cubicBezTo>
                        <a:pt x="291833" y="374510"/>
                        <a:pt x="335159" y="322265"/>
                        <a:pt x="378143" y="269679"/>
                      </a:cubicBezTo>
                      <a:cubicBezTo>
                        <a:pt x="381745" y="265278"/>
                        <a:pt x="639020" y="4687"/>
                        <a:pt x="642220" y="0"/>
                      </a:cubicBezTo>
                      <a:close/>
                    </a:path>
                  </a:pathLst>
                </a:custGeom>
                <a:solidFill>
                  <a:srgbClr val="E3BC9F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10C175CE-DA11-45A8-A74A-99B2064D6CC5}"/>
                    </a:ext>
                  </a:extLst>
                </p:cNvPr>
                <p:cNvSpPr/>
                <p:nvPr/>
              </p:nvSpPr>
              <p:spPr>
                <a:xfrm rot="20732884">
                  <a:off x="1485770" y="2452759"/>
                  <a:ext cx="1966969" cy="1439394"/>
                </a:xfrm>
                <a:custGeom>
                  <a:avLst/>
                  <a:gdLst>
                    <a:gd name="connsiteX0" fmla="*/ 1626277 w 1628355"/>
                    <a:gd name="connsiteY0" fmla="*/ 739540 h 1191602"/>
                    <a:gd name="connsiteX1" fmla="*/ 1594857 w 1628355"/>
                    <a:gd name="connsiteY1" fmla="*/ 659192 h 1191602"/>
                    <a:gd name="connsiteX2" fmla="*/ 1535944 w 1628355"/>
                    <a:gd name="connsiteY2" fmla="*/ 529300 h 1191602"/>
                    <a:gd name="connsiteX3" fmla="*/ 1456684 w 1628355"/>
                    <a:gd name="connsiteY3" fmla="*/ 374754 h 1191602"/>
                    <a:gd name="connsiteX4" fmla="*/ 1436005 w 1628355"/>
                    <a:gd name="connsiteY4" fmla="*/ 364202 h 1191602"/>
                    <a:gd name="connsiteX5" fmla="*/ 1421336 w 1628355"/>
                    <a:gd name="connsiteY5" fmla="*/ 366236 h 1191602"/>
                    <a:gd name="connsiteX6" fmla="*/ 1402077 w 1628355"/>
                    <a:gd name="connsiteY6" fmla="*/ 375227 h 1191602"/>
                    <a:gd name="connsiteX7" fmla="*/ 1377613 w 1628355"/>
                    <a:gd name="connsiteY7" fmla="*/ 358429 h 1191602"/>
                    <a:gd name="connsiteX8" fmla="*/ 1373260 w 1628355"/>
                    <a:gd name="connsiteY8" fmla="*/ 173078 h 1191602"/>
                    <a:gd name="connsiteX9" fmla="*/ 1349789 w 1628355"/>
                    <a:gd name="connsiteY9" fmla="*/ 86152 h 1191602"/>
                    <a:gd name="connsiteX10" fmla="*/ 1309142 w 1628355"/>
                    <a:gd name="connsiteY10" fmla="*/ 23596 h 1191602"/>
                    <a:gd name="connsiteX11" fmla="*/ 1287469 w 1628355"/>
                    <a:gd name="connsiteY11" fmla="*/ 5520 h 1191602"/>
                    <a:gd name="connsiteX12" fmla="*/ 1275971 w 1628355"/>
                    <a:gd name="connsiteY12" fmla="*/ 3722 h 1191602"/>
                    <a:gd name="connsiteX13" fmla="*/ 1241806 w 1628355"/>
                    <a:gd name="connsiteY13" fmla="*/ 20425 h 1191602"/>
                    <a:gd name="connsiteX14" fmla="*/ 1188099 w 1628355"/>
                    <a:gd name="connsiteY14" fmla="*/ 33249 h 1191602"/>
                    <a:gd name="connsiteX15" fmla="*/ 1143098 w 1628355"/>
                    <a:gd name="connsiteY15" fmla="*/ 20851 h 1191602"/>
                    <a:gd name="connsiteX16" fmla="*/ 973362 w 1628355"/>
                    <a:gd name="connsiteY16" fmla="*/ 78 h 1191602"/>
                    <a:gd name="connsiteX17" fmla="*/ 895664 w 1628355"/>
                    <a:gd name="connsiteY17" fmla="*/ 5425 h 1191602"/>
                    <a:gd name="connsiteX18" fmla="*/ 757065 w 1628355"/>
                    <a:gd name="connsiteY18" fmla="*/ 24921 h 1191602"/>
                    <a:gd name="connsiteX19" fmla="*/ 623766 w 1628355"/>
                    <a:gd name="connsiteY19" fmla="*/ 50994 h 1191602"/>
                    <a:gd name="connsiteX20" fmla="*/ 607583 w 1628355"/>
                    <a:gd name="connsiteY20" fmla="*/ 74275 h 1191602"/>
                    <a:gd name="connsiteX21" fmla="*/ 628403 w 1628355"/>
                    <a:gd name="connsiteY21" fmla="*/ 112225 h 1191602"/>
                    <a:gd name="connsiteX22" fmla="*/ 630154 w 1628355"/>
                    <a:gd name="connsiteY22" fmla="*/ 133424 h 1191602"/>
                    <a:gd name="connsiteX23" fmla="*/ 644776 w 1628355"/>
                    <a:gd name="connsiteY23" fmla="*/ 209798 h 1191602"/>
                    <a:gd name="connsiteX24" fmla="*/ 667394 w 1628355"/>
                    <a:gd name="connsiteY24" fmla="*/ 345085 h 1191602"/>
                    <a:gd name="connsiteX25" fmla="*/ 668435 w 1628355"/>
                    <a:gd name="connsiteY25" fmla="*/ 375748 h 1191602"/>
                    <a:gd name="connsiteX26" fmla="*/ 634318 w 1628355"/>
                    <a:gd name="connsiteY26" fmla="*/ 374186 h 1191602"/>
                    <a:gd name="connsiteX27" fmla="*/ 578528 w 1628355"/>
                    <a:gd name="connsiteY27" fmla="*/ 365432 h 1191602"/>
                    <a:gd name="connsiteX28" fmla="*/ 556335 w 1628355"/>
                    <a:gd name="connsiteY28" fmla="*/ 361268 h 1191602"/>
                    <a:gd name="connsiteX29" fmla="*/ 548007 w 1628355"/>
                    <a:gd name="connsiteY29" fmla="*/ 360180 h 1191602"/>
                    <a:gd name="connsiteX30" fmla="*/ 553496 w 1628355"/>
                    <a:gd name="connsiteY30" fmla="*/ 364060 h 1191602"/>
                    <a:gd name="connsiteX31" fmla="*/ 519474 w 1628355"/>
                    <a:gd name="connsiteY31" fmla="*/ 382798 h 1191602"/>
                    <a:gd name="connsiteX32" fmla="*/ 0 w 1628355"/>
                    <a:gd name="connsiteY32" fmla="*/ 917745 h 1191602"/>
                    <a:gd name="connsiteX33" fmla="*/ 670707 w 1628355"/>
                    <a:gd name="connsiteY33" fmla="*/ 1191489 h 1191602"/>
                    <a:gd name="connsiteX34" fmla="*/ 724604 w 1628355"/>
                    <a:gd name="connsiteY34" fmla="*/ 1107118 h 1191602"/>
                    <a:gd name="connsiteX35" fmla="*/ 830316 w 1628355"/>
                    <a:gd name="connsiteY35" fmla="*/ 1047354 h 1191602"/>
                    <a:gd name="connsiteX36" fmla="*/ 1027070 w 1628355"/>
                    <a:gd name="connsiteY36" fmla="*/ 888076 h 1191602"/>
                    <a:gd name="connsiteX37" fmla="*/ 1213746 w 1628355"/>
                    <a:gd name="connsiteY37" fmla="*/ 729792 h 1191602"/>
                    <a:gd name="connsiteX38" fmla="*/ 1251980 w 1628355"/>
                    <a:gd name="connsiteY38" fmla="*/ 725723 h 1191602"/>
                    <a:gd name="connsiteX39" fmla="*/ 1251270 w 1628355"/>
                    <a:gd name="connsiteY39" fmla="*/ 742427 h 1191602"/>
                    <a:gd name="connsiteX40" fmla="*/ 1306160 w 1628355"/>
                    <a:gd name="connsiteY40" fmla="*/ 813406 h 1191602"/>
                    <a:gd name="connsiteX41" fmla="*/ 1365783 w 1628355"/>
                    <a:gd name="connsiteY41" fmla="*/ 831955 h 1191602"/>
                    <a:gd name="connsiteX42" fmla="*/ 1367155 w 1628355"/>
                    <a:gd name="connsiteY42" fmla="*/ 832002 h 1191602"/>
                    <a:gd name="connsiteX43" fmla="*/ 1376619 w 1628355"/>
                    <a:gd name="connsiteY43" fmla="*/ 833659 h 1191602"/>
                    <a:gd name="connsiteX44" fmla="*/ 1423276 w 1628355"/>
                    <a:gd name="connsiteY44" fmla="*/ 822539 h 1191602"/>
                    <a:gd name="connsiteX45" fmla="*/ 1554446 w 1628355"/>
                    <a:gd name="connsiteY45" fmla="*/ 782885 h 1191602"/>
                    <a:gd name="connsiteX46" fmla="*/ 1589084 w 1628355"/>
                    <a:gd name="connsiteY46" fmla="*/ 768026 h 1191602"/>
                    <a:gd name="connsiteX47" fmla="*/ 1616813 w 1628355"/>
                    <a:gd name="connsiteY47" fmla="*/ 757427 h 1191602"/>
                    <a:gd name="connsiteX48" fmla="*/ 1626277 w 1628355"/>
                    <a:gd name="connsiteY48" fmla="*/ 739540 h 119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628355" h="1191602">
                      <a:moveTo>
                        <a:pt x="1626277" y="739540"/>
                      </a:moveTo>
                      <a:cubicBezTo>
                        <a:pt x="1615299" y="712994"/>
                        <a:pt x="1605409" y="685974"/>
                        <a:pt x="1594857" y="659192"/>
                      </a:cubicBezTo>
                      <a:cubicBezTo>
                        <a:pt x="1577396" y="614901"/>
                        <a:pt x="1560077" y="570846"/>
                        <a:pt x="1535944" y="529300"/>
                      </a:cubicBezTo>
                      <a:cubicBezTo>
                        <a:pt x="1506890" y="479283"/>
                        <a:pt x="1478924" y="428367"/>
                        <a:pt x="1456684" y="374754"/>
                      </a:cubicBezTo>
                      <a:cubicBezTo>
                        <a:pt x="1452141" y="363870"/>
                        <a:pt x="1445327" y="362924"/>
                        <a:pt x="1436005" y="364202"/>
                      </a:cubicBezTo>
                      <a:cubicBezTo>
                        <a:pt x="1430564" y="360889"/>
                        <a:pt x="1425974" y="364154"/>
                        <a:pt x="1421336" y="366236"/>
                      </a:cubicBezTo>
                      <a:cubicBezTo>
                        <a:pt x="1414854" y="369123"/>
                        <a:pt x="1408702" y="372719"/>
                        <a:pt x="1402077" y="375227"/>
                      </a:cubicBezTo>
                      <a:cubicBezTo>
                        <a:pt x="1378607" y="384123"/>
                        <a:pt x="1378560" y="383555"/>
                        <a:pt x="1377613" y="358429"/>
                      </a:cubicBezTo>
                      <a:cubicBezTo>
                        <a:pt x="1375294" y="296724"/>
                        <a:pt x="1381399" y="234972"/>
                        <a:pt x="1373260" y="173078"/>
                      </a:cubicBezTo>
                      <a:cubicBezTo>
                        <a:pt x="1369237" y="142415"/>
                        <a:pt x="1360625" y="114118"/>
                        <a:pt x="1349789" y="86152"/>
                      </a:cubicBezTo>
                      <a:cubicBezTo>
                        <a:pt x="1340704" y="62824"/>
                        <a:pt x="1327738" y="41151"/>
                        <a:pt x="1309142" y="23596"/>
                      </a:cubicBezTo>
                      <a:cubicBezTo>
                        <a:pt x="1302186" y="17255"/>
                        <a:pt x="1297406" y="8264"/>
                        <a:pt x="1287469" y="5520"/>
                      </a:cubicBezTo>
                      <a:cubicBezTo>
                        <a:pt x="1283778" y="4479"/>
                        <a:pt x="1281412" y="1214"/>
                        <a:pt x="1275971" y="3722"/>
                      </a:cubicBezTo>
                      <a:cubicBezTo>
                        <a:pt x="1264425" y="9021"/>
                        <a:pt x="1252879" y="13990"/>
                        <a:pt x="1241806" y="20425"/>
                      </a:cubicBezTo>
                      <a:cubicBezTo>
                        <a:pt x="1225386" y="29984"/>
                        <a:pt x="1209771" y="42098"/>
                        <a:pt x="1188099" y="33249"/>
                      </a:cubicBezTo>
                      <a:cubicBezTo>
                        <a:pt x="1173808" y="27429"/>
                        <a:pt x="1158287" y="24211"/>
                        <a:pt x="1143098" y="20851"/>
                      </a:cubicBezTo>
                      <a:cubicBezTo>
                        <a:pt x="1087213" y="8548"/>
                        <a:pt x="1030998" y="-963"/>
                        <a:pt x="973362" y="78"/>
                      </a:cubicBezTo>
                      <a:cubicBezTo>
                        <a:pt x="947337" y="551"/>
                        <a:pt x="921548" y="2917"/>
                        <a:pt x="895664" y="5425"/>
                      </a:cubicBezTo>
                      <a:cubicBezTo>
                        <a:pt x="849149" y="9920"/>
                        <a:pt x="803107" y="17160"/>
                        <a:pt x="757065" y="24921"/>
                      </a:cubicBezTo>
                      <a:cubicBezTo>
                        <a:pt x="712395" y="32397"/>
                        <a:pt x="668010" y="41246"/>
                        <a:pt x="623766" y="50994"/>
                      </a:cubicBezTo>
                      <a:cubicBezTo>
                        <a:pt x="606116" y="54874"/>
                        <a:pt x="604554" y="56294"/>
                        <a:pt x="607583" y="74275"/>
                      </a:cubicBezTo>
                      <a:cubicBezTo>
                        <a:pt x="625469" y="80900"/>
                        <a:pt x="626132" y="97130"/>
                        <a:pt x="628403" y="112225"/>
                      </a:cubicBezTo>
                      <a:cubicBezTo>
                        <a:pt x="629444" y="119229"/>
                        <a:pt x="628119" y="126516"/>
                        <a:pt x="630154" y="133424"/>
                      </a:cubicBezTo>
                      <a:cubicBezTo>
                        <a:pt x="637583" y="158409"/>
                        <a:pt x="640422" y="184293"/>
                        <a:pt x="644776" y="209798"/>
                      </a:cubicBezTo>
                      <a:cubicBezTo>
                        <a:pt x="652442" y="254894"/>
                        <a:pt x="659397" y="300084"/>
                        <a:pt x="667394" y="345085"/>
                      </a:cubicBezTo>
                      <a:cubicBezTo>
                        <a:pt x="669240" y="355353"/>
                        <a:pt x="675202" y="370779"/>
                        <a:pt x="668435" y="375748"/>
                      </a:cubicBezTo>
                      <a:cubicBezTo>
                        <a:pt x="660344" y="381710"/>
                        <a:pt x="646006" y="376410"/>
                        <a:pt x="634318" y="374186"/>
                      </a:cubicBezTo>
                      <a:cubicBezTo>
                        <a:pt x="615863" y="370637"/>
                        <a:pt x="597740" y="364202"/>
                        <a:pt x="578528" y="365432"/>
                      </a:cubicBezTo>
                      <a:cubicBezTo>
                        <a:pt x="570815" y="365905"/>
                        <a:pt x="563528" y="363728"/>
                        <a:pt x="556335" y="361268"/>
                      </a:cubicBezTo>
                      <a:cubicBezTo>
                        <a:pt x="553402" y="360558"/>
                        <a:pt x="550657" y="360274"/>
                        <a:pt x="548007" y="360180"/>
                      </a:cubicBezTo>
                      <a:cubicBezTo>
                        <a:pt x="549900" y="361079"/>
                        <a:pt x="551698" y="362309"/>
                        <a:pt x="553496" y="364060"/>
                      </a:cubicBezTo>
                      <a:cubicBezTo>
                        <a:pt x="537029" y="361031"/>
                        <a:pt x="525956" y="368697"/>
                        <a:pt x="519474" y="382798"/>
                      </a:cubicBezTo>
                      <a:cubicBezTo>
                        <a:pt x="482659" y="463194"/>
                        <a:pt x="186912" y="775787"/>
                        <a:pt x="0" y="917745"/>
                      </a:cubicBezTo>
                      <a:cubicBezTo>
                        <a:pt x="234232" y="1086581"/>
                        <a:pt x="505088" y="1078868"/>
                        <a:pt x="670707" y="1191489"/>
                      </a:cubicBezTo>
                      <a:cubicBezTo>
                        <a:pt x="676385" y="1195322"/>
                        <a:pt x="718405" y="1100825"/>
                        <a:pt x="724604" y="1107118"/>
                      </a:cubicBezTo>
                      <a:cubicBezTo>
                        <a:pt x="763122" y="1093017"/>
                        <a:pt x="797097" y="1070351"/>
                        <a:pt x="830316" y="1047354"/>
                      </a:cubicBezTo>
                      <a:cubicBezTo>
                        <a:pt x="899828" y="999277"/>
                        <a:pt x="963141" y="943203"/>
                        <a:pt x="1027070" y="888076"/>
                      </a:cubicBezTo>
                      <a:cubicBezTo>
                        <a:pt x="1088822" y="834794"/>
                        <a:pt x="1147262" y="777538"/>
                        <a:pt x="1213746" y="729792"/>
                      </a:cubicBezTo>
                      <a:cubicBezTo>
                        <a:pt x="1229077" y="712805"/>
                        <a:pt x="1237169" y="726575"/>
                        <a:pt x="1251980" y="725723"/>
                      </a:cubicBezTo>
                      <a:cubicBezTo>
                        <a:pt x="1257989" y="725392"/>
                        <a:pt x="1250607" y="736843"/>
                        <a:pt x="1251270" y="742427"/>
                      </a:cubicBezTo>
                      <a:cubicBezTo>
                        <a:pt x="1269725" y="765992"/>
                        <a:pt x="1289741" y="788516"/>
                        <a:pt x="1306160" y="813406"/>
                      </a:cubicBezTo>
                      <a:cubicBezTo>
                        <a:pt x="1321918" y="837255"/>
                        <a:pt x="1339331" y="846861"/>
                        <a:pt x="1365783" y="831955"/>
                      </a:cubicBezTo>
                      <a:cubicBezTo>
                        <a:pt x="1366115" y="831766"/>
                        <a:pt x="1366730" y="831955"/>
                        <a:pt x="1367155" y="832002"/>
                      </a:cubicBezTo>
                      <a:cubicBezTo>
                        <a:pt x="1370042" y="833943"/>
                        <a:pt x="1373260" y="834605"/>
                        <a:pt x="1376619" y="833659"/>
                      </a:cubicBezTo>
                      <a:cubicBezTo>
                        <a:pt x="1391998" y="829353"/>
                        <a:pt x="1407992" y="827838"/>
                        <a:pt x="1423276" y="822539"/>
                      </a:cubicBezTo>
                      <a:cubicBezTo>
                        <a:pt x="1466432" y="807491"/>
                        <a:pt x="1509966" y="793674"/>
                        <a:pt x="1554446" y="782885"/>
                      </a:cubicBezTo>
                      <a:cubicBezTo>
                        <a:pt x="1566513" y="779951"/>
                        <a:pt x="1578910" y="776118"/>
                        <a:pt x="1589084" y="768026"/>
                      </a:cubicBezTo>
                      <a:cubicBezTo>
                        <a:pt x="1596513" y="759840"/>
                        <a:pt x="1607113" y="759367"/>
                        <a:pt x="1616813" y="757427"/>
                      </a:cubicBezTo>
                      <a:cubicBezTo>
                        <a:pt x="1628028" y="755014"/>
                        <a:pt x="1630820" y="750518"/>
                        <a:pt x="1626277" y="73954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E9E76E89-EE29-4113-AA80-F0EF2C9D744B}"/>
                    </a:ext>
                  </a:extLst>
                </p:cNvPr>
                <p:cNvSpPr/>
                <p:nvPr/>
              </p:nvSpPr>
              <p:spPr>
                <a:xfrm rot="20732884">
                  <a:off x="1461633" y="3125058"/>
                  <a:ext cx="1102879" cy="894188"/>
                </a:xfrm>
                <a:custGeom>
                  <a:avLst/>
                  <a:gdLst>
                    <a:gd name="connsiteX0" fmla="*/ 761224 w 913018"/>
                    <a:gd name="connsiteY0" fmla="*/ 739504 h 740253"/>
                    <a:gd name="connsiteX1" fmla="*/ 25121 w 913018"/>
                    <a:gd name="connsiteY1" fmla="*/ 577955 h 740253"/>
                    <a:gd name="connsiteX2" fmla="*/ 752 w 913018"/>
                    <a:gd name="connsiteY2" fmla="*/ 539863 h 740253"/>
                    <a:gd name="connsiteX3" fmla="*/ 113703 w 913018"/>
                    <a:gd name="connsiteY3" fmla="*/ 25121 h 740253"/>
                    <a:gd name="connsiteX4" fmla="*/ 151795 w 913018"/>
                    <a:gd name="connsiteY4" fmla="*/ 752 h 740253"/>
                    <a:gd name="connsiteX5" fmla="*/ 887898 w 913018"/>
                    <a:gd name="connsiteY5" fmla="*/ 162300 h 740253"/>
                    <a:gd name="connsiteX6" fmla="*/ 912267 w 913018"/>
                    <a:gd name="connsiteY6" fmla="*/ 200393 h 740253"/>
                    <a:gd name="connsiteX7" fmla="*/ 799316 w 913018"/>
                    <a:gd name="connsiteY7" fmla="*/ 715134 h 740253"/>
                    <a:gd name="connsiteX8" fmla="*/ 761224 w 913018"/>
                    <a:gd name="connsiteY8" fmla="*/ 739504 h 740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13018" h="740253">
                      <a:moveTo>
                        <a:pt x="761224" y="739504"/>
                      </a:moveTo>
                      <a:lnTo>
                        <a:pt x="25121" y="577955"/>
                      </a:lnTo>
                      <a:cubicBezTo>
                        <a:pt x="7849" y="574170"/>
                        <a:pt x="-3034" y="557087"/>
                        <a:pt x="752" y="539863"/>
                      </a:cubicBezTo>
                      <a:lnTo>
                        <a:pt x="113703" y="25121"/>
                      </a:lnTo>
                      <a:cubicBezTo>
                        <a:pt x="117489" y="7849"/>
                        <a:pt x="134571" y="-3034"/>
                        <a:pt x="151795" y="752"/>
                      </a:cubicBezTo>
                      <a:lnTo>
                        <a:pt x="887898" y="162300"/>
                      </a:lnTo>
                      <a:cubicBezTo>
                        <a:pt x="905169" y="166086"/>
                        <a:pt x="916053" y="183168"/>
                        <a:pt x="912267" y="200393"/>
                      </a:cubicBezTo>
                      <a:lnTo>
                        <a:pt x="799316" y="715134"/>
                      </a:lnTo>
                      <a:cubicBezTo>
                        <a:pt x="795530" y="732359"/>
                        <a:pt x="778495" y="743289"/>
                        <a:pt x="761224" y="739504"/>
                      </a:cubicBezTo>
                      <a:close/>
                    </a:path>
                  </a:pathLst>
                </a:custGeom>
                <a:solidFill>
                  <a:srgbClr val="868880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281B5A9F-076E-4694-AD53-B8158238BC6C}"/>
                    </a:ext>
                  </a:extLst>
                </p:cNvPr>
                <p:cNvSpPr/>
                <p:nvPr/>
              </p:nvSpPr>
              <p:spPr>
                <a:xfrm rot="20732884">
                  <a:off x="1501422" y="3167863"/>
                  <a:ext cx="1023427" cy="812734"/>
                </a:xfrm>
                <a:custGeom>
                  <a:avLst/>
                  <a:gdLst>
                    <a:gd name="connsiteX0" fmla="*/ 707658 w 847244"/>
                    <a:gd name="connsiteY0" fmla="*/ 672073 h 672822"/>
                    <a:gd name="connsiteX1" fmla="*/ 25121 w 847244"/>
                    <a:gd name="connsiteY1" fmla="*/ 522307 h 672822"/>
                    <a:gd name="connsiteX2" fmla="*/ 752 w 847244"/>
                    <a:gd name="connsiteY2" fmla="*/ 484215 h 672822"/>
                    <a:gd name="connsiteX3" fmla="*/ 101495 w 847244"/>
                    <a:gd name="connsiteY3" fmla="*/ 25121 h 672822"/>
                    <a:gd name="connsiteX4" fmla="*/ 139587 w 847244"/>
                    <a:gd name="connsiteY4" fmla="*/ 752 h 672822"/>
                    <a:gd name="connsiteX5" fmla="*/ 822124 w 847244"/>
                    <a:gd name="connsiteY5" fmla="*/ 150518 h 672822"/>
                    <a:gd name="connsiteX6" fmla="*/ 846493 w 847244"/>
                    <a:gd name="connsiteY6" fmla="*/ 188610 h 672822"/>
                    <a:gd name="connsiteX7" fmla="*/ 745750 w 847244"/>
                    <a:gd name="connsiteY7" fmla="*/ 647704 h 672822"/>
                    <a:gd name="connsiteX8" fmla="*/ 707658 w 847244"/>
                    <a:gd name="connsiteY8" fmla="*/ 672073 h 672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47244" h="672822">
                      <a:moveTo>
                        <a:pt x="707658" y="672073"/>
                      </a:moveTo>
                      <a:lnTo>
                        <a:pt x="25121" y="522307"/>
                      </a:lnTo>
                      <a:cubicBezTo>
                        <a:pt x="7849" y="518522"/>
                        <a:pt x="-3034" y="501439"/>
                        <a:pt x="752" y="484215"/>
                      </a:cubicBezTo>
                      <a:lnTo>
                        <a:pt x="101495" y="25121"/>
                      </a:lnTo>
                      <a:cubicBezTo>
                        <a:pt x="105280" y="7849"/>
                        <a:pt x="122363" y="-3034"/>
                        <a:pt x="139587" y="752"/>
                      </a:cubicBezTo>
                      <a:lnTo>
                        <a:pt x="822124" y="150518"/>
                      </a:lnTo>
                      <a:cubicBezTo>
                        <a:pt x="839395" y="154303"/>
                        <a:pt x="850279" y="171386"/>
                        <a:pt x="846493" y="188610"/>
                      </a:cubicBezTo>
                      <a:lnTo>
                        <a:pt x="745750" y="647704"/>
                      </a:lnTo>
                      <a:cubicBezTo>
                        <a:pt x="741964" y="664928"/>
                        <a:pt x="724929" y="675859"/>
                        <a:pt x="707658" y="67207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7E3E1365-0F9B-44BB-ABAD-77D7FC4B0FFB}"/>
                    </a:ext>
                  </a:extLst>
                </p:cNvPr>
                <p:cNvSpPr/>
                <p:nvPr/>
              </p:nvSpPr>
              <p:spPr>
                <a:xfrm rot="20732884">
                  <a:off x="4218129" y="2262110"/>
                  <a:ext cx="1093498" cy="752595"/>
                </a:xfrm>
                <a:custGeom>
                  <a:avLst/>
                  <a:gdLst>
                    <a:gd name="connsiteX0" fmla="*/ 50763 w 905252"/>
                    <a:gd name="connsiteY0" fmla="*/ 301394 h 623036"/>
                    <a:gd name="connsiteX1" fmla="*/ 79107 w 905252"/>
                    <a:gd name="connsiteY1" fmla="*/ 238554 h 623036"/>
                    <a:gd name="connsiteX2" fmla="*/ 107120 w 905252"/>
                    <a:gd name="connsiteY2" fmla="*/ 168994 h 623036"/>
                    <a:gd name="connsiteX3" fmla="*/ 157752 w 905252"/>
                    <a:gd name="connsiteY3" fmla="*/ 128678 h 623036"/>
                    <a:gd name="connsiteX4" fmla="*/ 310168 w 905252"/>
                    <a:gd name="connsiteY4" fmla="*/ 101564 h 623036"/>
                    <a:gd name="connsiteX5" fmla="*/ 416968 w 905252"/>
                    <a:gd name="connsiteY5" fmla="*/ 81406 h 623036"/>
                    <a:gd name="connsiteX6" fmla="*/ 586183 w 905252"/>
                    <a:gd name="connsiteY6" fmla="*/ 50175 h 623036"/>
                    <a:gd name="connsiteX7" fmla="*/ 694213 w 905252"/>
                    <a:gd name="connsiteY7" fmla="*/ 29733 h 623036"/>
                    <a:gd name="connsiteX8" fmla="*/ 836267 w 905252"/>
                    <a:gd name="connsiteY8" fmla="*/ 5364 h 623036"/>
                    <a:gd name="connsiteX9" fmla="*/ 863475 w 905252"/>
                    <a:gd name="connsiteY9" fmla="*/ 1815 h 623036"/>
                    <a:gd name="connsiteX10" fmla="*/ 880274 w 905252"/>
                    <a:gd name="connsiteY10" fmla="*/ 29071 h 623036"/>
                    <a:gd name="connsiteX11" fmla="*/ 900243 w 905252"/>
                    <a:gd name="connsiteY11" fmla="*/ 67873 h 623036"/>
                    <a:gd name="connsiteX12" fmla="*/ 903839 w 905252"/>
                    <a:gd name="connsiteY12" fmla="*/ 97684 h 623036"/>
                    <a:gd name="connsiteX13" fmla="*/ 871472 w 905252"/>
                    <a:gd name="connsiteY13" fmla="*/ 269880 h 623036"/>
                    <a:gd name="connsiteX14" fmla="*/ 852213 w 905252"/>
                    <a:gd name="connsiteY14" fmla="*/ 381175 h 623036"/>
                    <a:gd name="connsiteX15" fmla="*/ 833144 w 905252"/>
                    <a:gd name="connsiteY15" fmla="*/ 485325 h 623036"/>
                    <a:gd name="connsiteX16" fmla="*/ 823017 w 905252"/>
                    <a:gd name="connsiteY16" fmla="*/ 494837 h 623036"/>
                    <a:gd name="connsiteX17" fmla="*/ 689340 w 905252"/>
                    <a:gd name="connsiteY17" fmla="*/ 516556 h 623036"/>
                    <a:gd name="connsiteX18" fmla="*/ 575205 w 905252"/>
                    <a:gd name="connsiteY18" fmla="*/ 535106 h 623036"/>
                    <a:gd name="connsiteX19" fmla="*/ 491828 w 905252"/>
                    <a:gd name="connsiteY19" fmla="*/ 549727 h 623036"/>
                    <a:gd name="connsiteX20" fmla="*/ 377551 w 905252"/>
                    <a:gd name="connsiteY20" fmla="*/ 568702 h 623036"/>
                    <a:gd name="connsiteX21" fmla="*/ 306808 w 905252"/>
                    <a:gd name="connsiteY21" fmla="*/ 581100 h 623036"/>
                    <a:gd name="connsiteX22" fmla="*/ 244063 w 905252"/>
                    <a:gd name="connsiteY22" fmla="*/ 590990 h 623036"/>
                    <a:gd name="connsiteX23" fmla="*/ 153777 w 905252"/>
                    <a:gd name="connsiteY23" fmla="*/ 606937 h 623036"/>
                    <a:gd name="connsiteX24" fmla="*/ 63302 w 905252"/>
                    <a:gd name="connsiteY24" fmla="*/ 622457 h 623036"/>
                    <a:gd name="connsiteX25" fmla="*/ 49012 w 905252"/>
                    <a:gd name="connsiteY25" fmla="*/ 618719 h 623036"/>
                    <a:gd name="connsiteX26" fmla="*/ 26298 w 905252"/>
                    <a:gd name="connsiteY26" fmla="*/ 584602 h 623036"/>
                    <a:gd name="connsiteX27" fmla="*/ 5194 w 905252"/>
                    <a:gd name="connsiteY27" fmla="*/ 571636 h 623036"/>
                    <a:gd name="connsiteX28" fmla="*/ 21093 w 905252"/>
                    <a:gd name="connsiteY28" fmla="*/ 564538 h 623036"/>
                    <a:gd name="connsiteX29" fmla="*/ 29516 w 905252"/>
                    <a:gd name="connsiteY29" fmla="*/ 547693 h 623036"/>
                    <a:gd name="connsiteX30" fmla="*/ 3585 w 905252"/>
                    <a:gd name="connsiteY30" fmla="*/ 501982 h 623036"/>
                    <a:gd name="connsiteX31" fmla="*/ 2024 w 905252"/>
                    <a:gd name="connsiteY31" fmla="*/ 478843 h 623036"/>
                    <a:gd name="connsiteX32" fmla="*/ 40494 w 905252"/>
                    <a:gd name="connsiteY32" fmla="*/ 390402 h 623036"/>
                    <a:gd name="connsiteX33" fmla="*/ 96710 w 905252"/>
                    <a:gd name="connsiteY33" fmla="*/ 331679 h 623036"/>
                    <a:gd name="connsiteX34" fmla="*/ 109959 w 905252"/>
                    <a:gd name="connsiteY34" fmla="*/ 318430 h 623036"/>
                    <a:gd name="connsiteX35" fmla="*/ 92072 w 905252"/>
                    <a:gd name="connsiteY35" fmla="*/ 306789 h 623036"/>
                    <a:gd name="connsiteX36" fmla="*/ 62498 w 905252"/>
                    <a:gd name="connsiteY36" fmla="*/ 304044 h 623036"/>
                    <a:gd name="connsiteX37" fmla="*/ 50763 w 905252"/>
                    <a:gd name="connsiteY37" fmla="*/ 301394 h 62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05252" h="623036">
                      <a:moveTo>
                        <a:pt x="50763" y="301394"/>
                      </a:moveTo>
                      <a:cubicBezTo>
                        <a:pt x="64438" y="282372"/>
                        <a:pt x="69880" y="259564"/>
                        <a:pt x="79107" y="238554"/>
                      </a:cubicBezTo>
                      <a:cubicBezTo>
                        <a:pt x="89186" y="215652"/>
                        <a:pt x="100353" y="192938"/>
                        <a:pt x="107120" y="168994"/>
                      </a:cubicBezTo>
                      <a:cubicBezTo>
                        <a:pt x="114739" y="141786"/>
                        <a:pt x="129786" y="132274"/>
                        <a:pt x="157752" y="128678"/>
                      </a:cubicBezTo>
                      <a:cubicBezTo>
                        <a:pt x="208857" y="122101"/>
                        <a:pt x="259394" y="110839"/>
                        <a:pt x="310168" y="101564"/>
                      </a:cubicBezTo>
                      <a:cubicBezTo>
                        <a:pt x="345800" y="95081"/>
                        <a:pt x="381384" y="88125"/>
                        <a:pt x="416968" y="81406"/>
                      </a:cubicBezTo>
                      <a:cubicBezTo>
                        <a:pt x="473326" y="70806"/>
                        <a:pt x="529873" y="60964"/>
                        <a:pt x="586183" y="50175"/>
                      </a:cubicBezTo>
                      <a:cubicBezTo>
                        <a:pt x="622146" y="43266"/>
                        <a:pt x="658251" y="36547"/>
                        <a:pt x="694213" y="29733"/>
                      </a:cubicBezTo>
                      <a:cubicBezTo>
                        <a:pt x="741344" y="20837"/>
                        <a:pt x="788332" y="10190"/>
                        <a:pt x="836267" y="5364"/>
                      </a:cubicBezTo>
                      <a:cubicBezTo>
                        <a:pt x="845494" y="4417"/>
                        <a:pt x="855005" y="-3485"/>
                        <a:pt x="863475" y="1815"/>
                      </a:cubicBezTo>
                      <a:cubicBezTo>
                        <a:pt x="872703" y="7588"/>
                        <a:pt x="875210" y="19607"/>
                        <a:pt x="880274" y="29071"/>
                      </a:cubicBezTo>
                      <a:cubicBezTo>
                        <a:pt x="887135" y="41894"/>
                        <a:pt x="892671" y="55475"/>
                        <a:pt x="900243" y="67873"/>
                      </a:cubicBezTo>
                      <a:cubicBezTo>
                        <a:pt x="906205" y="77715"/>
                        <a:pt x="906063" y="87652"/>
                        <a:pt x="903839" y="97684"/>
                      </a:cubicBezTo>
                      <a:cubicBezTo>
                        <a:pt x="891299" y="154751"/>
                        <a:pt x="882829" y="212576"/>
                        <a:pt x="871472" y="269880"/>
                      </a:cubicBezTo>
                      <a:cubicBezTo>
                        <a:pt x="864185" y="306694"/>
                        <a:pt x="858838" y="344171"/>
                        <a:pt x="852213" y="381175"/>
                      </a:cubicBezTo>
                      <a:cubicBezTo>
                        <a:pt x="845967" y="415908"/>
                        <a:pt x="840383" y="450782"/>
                        <a:pt x="833144" y="485325"/>
                      </a:cubicBezTo>
                      <a:cubicBezTo>
                        <a:pt x="831866" y="491477"/>
                        <a:pt x="829169" y="493843"/>
                        <a:pt x="823017" y="494837"/>
                      </a:cubicBezTo>
                      <a:cubicBezTo>
                        <a:pt x="778442" y="501887"/>
                        <a:pt x="733914" y="509364"/>
                        <a:pt x="689340" y="516556"/>
                      </a:cubicBezTo>
                      <a:cubicBezTo>
                        <a:pt x="651295" y="522708"/>
                        <a:pt x="612871" y="527251"/>
                        <a:pt x="575205" y="535106"/>
                      </a:cubicBezTo>
                      <a:cubicBezTo>
                        <a:pt x="547523" y="540879"/>
                        <a:pt x="519510" y="544096"/>
                        <a:pt x="491828" y="549727"/>
                      </a:cubicBezTo>
                      <a:cubicBezTo>
                        <a:pt x="454020" y="557393"/>
                        <a:pt x="415691" y="562456"/>
                        <a:pt x="377551" y="568702"/>
                      </a:cubicBezTo>
                      <a:cubicBezTo>
                        <a:pt x="353891" y="572583"/>
                        <a:pt x="329853" y="574949"/>
                        <a:pt x="306808" y="581100"/>
                      </a:cubicBezTo>
                      <a:cubicBezTo>
                        <a:pt x="286082" y="586637"/>
                        <a:pt x="264836" y="586400"/>
                        <a:pt x="244063" y="590990"/>
                      </a:cubicBezTo>
                      <a:cubicBezTo>
                        <a:pt x="214251" y="597567"/>
                        <a:pt x="183872" y="601731"/>
                        <a:pt x="153777" y="606937"/>
                      </a:cubicBezTo>
                      <a:cubicBezTo>
                        <a:pt x="123635" y="612142"/>
                        <a:pt x="93492" y="617441"/>
                        <a:pt x="63302" y="622457"/>
                      </a:cubicBezTo>
                      <a:cubicBezTo>
                        <a:pt x="58286" y="623309"/>
                        <a:pt x="52655" y="623972"/>
                        <a:pt x="49012" y="618719"/>
                      </a:cubicBezTo>
                      <a:cubicBezTo>
                        <a:pt x="41299" y="607410"/>
                        <a:pt x="32829" y="596526"/>
                        <a:pt x="26298" y="584602"/>
                      </a:cubicBezTo>
                      <a:cubicBezTo>
                        <a:pt x="21377" y="575564"/>
                        <a:pt x="15604" y="570501"/>
                        <a:pt x="5194" y="571636"/>
                      </a:cubicBezTo>
                      <a:cubicBezTo>
                        <a:pt x="7087" y="561746"/>
                        <a:pt x="15415" y="565579"/>
                        <a:pt x="21093" y="564538"/>
                      </a:cubicBezTo>
                      <a:cubicBezTo>
                        <a:pt x="33917" y="562267"/>
                        <a:pt x="35715" y="559286"/>
                        <a:pt x="29516" y="547693"/>
                      </a:cubicBezTo>
                      <a:cubicBezTo>
                        <a:pt x="21283" y="532219"/>
                        <a:pt x="11771" y="517503"/>
                        <a:pt x="3585" y="501982"/>
                      </a:cubicBezTo>
                      <a:cubicBezTo>
                        <a:pt x="-437" y="494316"/>
                        <a:pt x="-1242" y="486887"/>
                        <a:pt x="2024" y="478843"/>
                      </a:cubicBezTo>
                      <a:cubicBezTo>
                        <a:pt x="14137" y="449031"/>
                        <a:pt x="25163" y="418794"/>
                        <a:pt x="40494" y="390402"/>
                      </a:cubicBezTo>
                      <a:cubicBezTo>
                        <a:pt x="53886" y="365607"/>
                        <a:pt x="72246" y="345827"/>
                        <a:pt x="96710" y="331679"/>
                      </a:cubicBezTo>
                      <a:cubicBezTo>
                        <a:pt x="102246" y="328461"/>
                        <a:pt x="111000" y="325622"/>
                        <a:pt x="109959" y="318430"/>
                      </a:cubicBezTo>
                      <a:cubicBezTo>
                        <a:pt x="108776" y="310101"/>
                        <a:pt x="99265" y="308303"/>
                        <a:pt x="92072" y="306789"/>
                      </a:cubicBezTo>
                      <a:cubicBezTo>
                        <a:pt x="82419" y="304754"/>
                        <a:pt x="72577" y="302625"/>
                        <a:pt x="62498" y="304044"/>
                      </a:cubicBezTo>
                      <a:cubicBezTo>
                        <a:pt x="58381" y="304707"/>
                        <a:pt x="54028" y="305275"/>
                        <a:pt x="50763" y="301394"/>
                      </a:cubicBezTo>
                      <a:close/>
                    </a:path>
                  </a:pathLst>
                </a:custGeom>
                <a:solidFill>
                  <a:srgbClr val="FAE1B0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F978B750-8F66-4A87-8A1F-A077FC65C2F5}"/>
                    </a:ext>
                  </a:extLst>
                </p:cNvPr>
                <p:cNvSpPr/>
                <p:nvPr/>
              </p:nvSpPr>
              <p:spPr>
                <a:xfrm rot="20732884">
                  <a:off x="3174875" y="2876946"/>
                  <a:ext cx="1284219" cy="551267"/>
                </a:xfrm>
                <a:custGeom>
                  <a:avLst/>
                  <a:gdLst>
                    <a:gd name="connsiteX0" fmla="*/ 995820 w 1063140"/>
                    <a:gd name="connsiteY0" fmla="*/ 1711 h 456366"/>
                    <a:gd name="connsiteX1" fmla="*/ 1054496 w 1063140"/>
                    <a:gd name="connsiteY1" fmla="*/ 9755 h 456366"/>
                    <a:gd name="connsiteX2" fmla="*/ 1055584 w 1063140"/>
                    <a:gd name="connsiteY2" fmla="*/ 28352 h 456366"/>
                    <a:gd name="connsiteX3" fmla="*/ 1021514 w 1063140"/>
                    <a:gd name="connsiteY3" fmla="*/ 51254 h 456366"/>
                    <a:gd name="connsiteX4" fmla="*/ 967617 w 1063140"/>
                    <a:gd name="connsiteY4" fmla="*/ 139694 h 456366"/>
                    <a:gd name="connsiteX5" fmla="*/ 954841 w 1063140"/>
                    <a:gd name="connsiteY5" fmla="*/ 170878 h 456366"/>
                    <a:gd name="connsiteX6" fmla="*/ 960803 w 1063140"/>
                    <a:gd name="connsiteY6" fmla="*/ 215879 h 456366"/>
                    <a:gd name="connsiteX7" fmla="*/ 981955 w 1063140"/>
                    <a:gd name="connsiteY7" fmla="*/ 252741 h 456366"/>
                    <a:gd name="connsiteX8" fmla="*/ 973627 w 1063140"/>
                    <a:gd name="connsiteY8" fmla="*/ 268593 h 456366"/>
                    <a:gd name="connsiteX9" fmla="*/ 950346 w 1063140"/>
                    <a:gd name="connsiteY9" fmla="*/ 272047 h 456366"/>
                    <a:gd name="connsiteX10" fmla="*/ 794144 w 1063140"/>
                    <a:gd name="connsiteY10" fmla="*/ 315534 h 456366"/>
                    <a:gd name="connsiteX11" fmla="*/ 677076 w 1063140"/>
                    <a:gd name="connsiteY11" fmla="*/ 361765 h 456366"/>
                    <a:gd name="connsiteX12" fmla="*/ 452828 w 1063140"/>
                    <a:gd name="connsiteY12" fmla="*/ 438139 h 456366"/>
                    <a:gd name="connsiteX13" fmla="*/ 333063 w 1063140"/>
                    <a:gd name="connsiteY13" fmla="*/ 456309 h 456366"/>
                    <a:gd name="connsiteX14" fmla="*/ 177003 w 1063140"/>
                    <a:gd name="connsiteY14" fmla="*/ 405677 h 456366"/>
                    <a:gd name="connsiteX15" fmla="*/ 78058 w 1063140"/>
                    <a:gd name="connsiteY15" fmla="*/ 309430 h 456366"/>
                    <a:gd name="connsiteX16" fmla="*/ 6463 w 1063140"/>
                    <a:gd name="connsiteY16" fmla="*/ 219948 h 456366"/>
                    <a:gd name="connsiteX17" fmla="*/ 75 w 1063140"/>
                    <a:gd name="connsiteY17" fmla="*/ 201825 h 456366"/>
                    <a:gd name="connsiteX18" fmla="*/ 109998 w 1063140"/>
                    <a:gd name="connsiteY18" fmla="*/ 169506 h 456366"/>
                    <a:gd name="connsiteX19" fmla="*/ 183438 w 1063140"/>
                    <a:gd name="connsiteY19" fmla="*/ 148922 h 456366"/>
                    <a:gd name="connsiteX20" fmla="*/ 221956 w 1063140"/>
                    <a:gd name="connsiteY20" fmla="*/ 137849 h 456366"/>
                    <a:gd name="connsiteX21" fmla="*/ 245001 w 1063140"/>
                    <a:gd name="connsiteY21" fmla="*/ 148023 h 456366"/>
                    <a:gd name="connsiteX22" fmla="*/ 284797 w 1063140"/>
                    <a:gd name="connsiteY22" fmla="*/ 192266 h 456366"/>
                    <a:gd name="connsiteX23" fmla="*/ 326012 w 1063140"/>
                    <a:gd name="connsiteY23" fmla="*/ 206415 h 456366"/>
                    <a:gd name="connsiteX24" fmla="*/ 389373 w 1063140"/>
                    <a:gd name="connsiteY24" fmla="*/ 200973 h 456366"/>
                    <a:gd name="connsiteX25" fmla="*/ 516189 w 1063140"/>
                    <a:gd name="connsiteY25" fmla="*/ 190705 h 456366"/>
                    <a:gd name="connsiteX26" fmla="*/ 602216 w 1063140"/>
                    <a:gd name="connsiteY26" fmla="*/ 184080 h 456366"/>
                    <a:gd name="connsiteX27" fmla="*/ 704805 w 1063140"/>
                    <a:gd name="connsiteY27" fmla="*/ 173764 h 456366"/>
                    <a:gd name="connsiteX28" fmla="*/ 799870 w 1063140"/>
                    <a:gd name="connsiteY28" fmla="*/ 160657 h 456366"/>
                    <a:gd name="connsiteX29" fmla="*/ 879840 w 1063140"/>
                    <a:gd name="connsiteY29" fmla="*/ 131555 h 456366"/>
                    <a:gd name="connsiteX30" fmla="*/ 904209 w 1063140"/>
                    <a:gd name="connsiteY30" fmla="*/ 97343 h 456366"/>
                    <a:gd name="connsiteX31" fmla="*/ 956024 w 1063140"/>
                    <a:gd name="connsiteY31" fmla="*/ 20307 h 456366"/>
                    <a:gd name="connsiteX32" fmla="*/ 995820 w 1063140"/>
                    <a:gd name="connsiteY32" fmla="*/ 1711 h 456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063140" h="456366">
                      <a:moveTo>
                        <a:pt x="995820" y="1711"/>
                      </a:moveTo>
                      <a:cubicBezTo>
                        <a:pt x="1016167" y="-1412"/>
                        <a:pt x="1036041" y="-1081"/>
                        <a:pt x="1054496" y="9755"/>
                      </a:cubicBezTo>
                      <a:cubicBezTo>
                        <a:pt x="1065663" y="16332"/>
                        <a:pt x="1065995" y="20449"/>
                        <a:pt x="1055584" y="28352"/>
                      </a:cubicBezTo>
                      <a:cubicBezTo>
                        <a:pt x="1044654" y="36585"/>
                        <a:pt x="1031972" y="41980"/>
                        <a:pt x="1021514" y="51254"/>
                      </a:cubicBezTo>
                      <a:cubicBezTo>
                        <a:pt x="994400" y="75293"/>
                        <a:pt x="980914" y="107375"/>
                        <a:pt x="967617" y="139694"/>
                      </a:cubicBezTo>
                      <a:cubicBezTo>
                        <a:pt x="963359" y="150105"/>
                        <a:pt x="960614" y="161414"/>
                        <a:pt x="954841" y="170878"/>
                      </a:cubicBezTo>
                      <a:cubicBezTo>
                        <a:pt x="944194" y="188197"/>
                        <a:pt x="951718" y="201636"/>
                        <a:pt x="960803" y="215879"/>
                      </a:cubicBezTo>
                      <a:cubicBezTo>
                        <a:pt x="968422" y="227803"/>
                        <a:pt x="974857" y="240438"/>
                        <a:pt x="981955" y="252741"/>
                      </a:cubicBezTo>
                      <a:cubicBezTo>
                        <a:pt x="987586" y="262536"/>
                        <a:pt x="982428" y="266227"/>
                        <a:pt x="973627" y="268593"/>
                      </a:cubicBezTo>
                      <a:cubicBezTo>
                        <a:pt x="965961" y="270628"/>
                        <a:pt x="957396" y="266132"/>
                        <a:pt x="950346" y="272047"/>
                      </a:cubicBezTo>
                      <a:cubicBezTo>
                        <a:pt x="896827" y="281322"/>
                        <a:pt x="845107" y="297316"/>
                        <a:pt x="794144" y="315534"/>
                      </a:cubicBezTo>
                      <a:cubicBezTo>
                        <a:pt x="754679" y="329635"/>
                        <a:pt x="716019" y="346149"/>
                        <a:pt x="677076" y="361765"/>
                      </a:cubicBezTo>
                      <a:cubicBezTo>
                        <a:pt x="603683" y="391292"/>
                        <a:pt x="529439" y="418312"/>
                        <a:pt x="452828" y="438139"/>
                      </a:cubicBezTo>
                      <a:cubicBezTo>
                        <a:pt x="413553" y="448312"/>
                        <a:pt x="373615" y="457161"/>
                        <a:pt x="333063" y="456309"/>
                      </a:cubicBezTo>
                      <a:cubicBezTo>
                        <a:pt x="276468" y="455079"/>
                        <a:pt x="223896" y="439653"/>
                        <a:pt x="177003" y="405677"/>
                      </a:cubicBezTo>
                      <a:cubicBezTo>
                        <a:pt x="139147" y="378279"/>
                        <a:pt x="108721" y="343973"/>
                        <a:pt x="78058" y="309430"/>
                      </a:cubicBezTo>
                      <a:cubicBezTo>
                        <a:pt x="52647" y="280754"/>
                        <a:pt x="29792" y="250185"/>
                        <a:pt x="6463" y="219948"/>
                      </a:cubicBezTo>
                      <a:cubicBezTo>
                        <a:pt x="2205" y="214412"/>
                        <a:pt x="-493" y="208781"/>
                        <a:pt x="75" y="201825"/>
                      </a:cubicBezTo>
                      <a:cubicBezTo>
                        <a:pt x="37221" y="192787"/>
                        <a:pt x="73278" y="179869"/>
                        <a:pt x="109998" y="169506"/>
                      </a:cubicBezTo>
                      <a:cubicBezTo>
                        <a:pt x="134368" y="162597"/>
                        <a:pt x="157791" y="151950"/>
                        <a:pt x="183438" y="148922"/>
                      </a:cubicBezTo>
                      <a:cubicBezTo>
                        <a:pt x="196593" y="147407"/>
                        <a:pt x="207950" y="137612"/>
                        <a:pt x="221956" y="137849"/>
                      </a:cubicBezTo>
                      <a:cubicBezTo>
                        <a:pt x="231468" y="137139"/>
                        <a:pt x="238282" y="140404"/>
                        <a:pt x="245001" y="148023"/>
                      </a:cubicBezTo>
                      <a:cubicBezTo>
                        <a:pt x="258061" y="162928"/>
                        <a:pt x="273487" y="175799"/>
                        <a:pt x="284797" y="192266"/>
                      </a:cubicBezTo>
                      <a:cubicBezTo>
                        <a:pt x="295112" y="207361"/>
                        <a:pt x="309923" y="208024"/>
                        <a:pt x="326012" y="206415"/>
                      </a:cubicBezTo>
                      <a:cubicBezTo>
                        <a:pt x="347117" y="204286"/>
                        <a:pt x="368268" y="202913"/>
                        <a:pt x="389373" y="200973"/>
                      </a:cubicBezTo>
                      <a:cubicBezTo>
                        <a:pt x="431582" y="197093"/>
                        <a:pt x="473980" y="195011"/>
                        <a:pt x="516189" y="190705"/>
                      </a:cubicBezTo>
                      <a:cubicBezTo>
                        <a:pt x="544723" y="187771"/>
                        <a:pt x="573540" y="186351"/>
                        <a:pt x="602216" y="184080"/>
                      </a:cubicBezTo>
                      <a:cubicBezTo>
                        <a:pt x="636475" y="181383"/>
                        <a:pt x="670593" y="177171"/>
                        <a:pt x="704805" y="173764"/>
                      </a:cubicBezTo>
                      <a:cubicBezTo>
                        <a:pt x="736698" y="170594"/>
                        <a:pt x="768544" y="166761"/>
                        <a:pt x="799870" y="160657"/>
                      </a:cubicBezTo>
                      <a:cubicBezTo>
                        <a:pt x="827788" y="155263"/>
                        <a:pt x="856180" y="149773"/>
                        <a:pt x="879840" y="131555"/>
                      </a:cubicBezTo>
                      <a:cubicBezTo>
                        <a:pt x="891622" y="122470"/>
                        <a:pt x="897868" y="109978"/>
                        <a:pt x="904209" y="97343"/>
                      </a:cubicBezTo>
                      <a:cubicBezTo>
                        <a:pt x="918263" y="69472"/>
                        <a:pt x="931938" y="41317"/>
                        <a:pt x="956024" y="20307"/>
                      </a:cubicBezTo>
                      <a:cubicBezTo>
                        <a:pt x="967381" y="10276"/>
                        <a:pt x="979069" y="480"/>
                        <a:pt x="995820" y="1711"/>
                      </a:cubicBezTo>
                      <a:close/>
                    </a:path>
                  </a:pathLst>
                </a:custGeom>
                <a:solidFill>
                  <a:srgbClr val="FCCD9D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96ADD3F1-19E3-4932-B1FF-6BC1A5138DF7}"/>
                    </a:ext>
                  </a:extLst>
                </p:cNvPr>
                <p:cNvSpPr/>
                <p:nvPr/>
              </p:nvSpPr>
              <p:spPr>
                <a:xfrm rot="20732884">
                  <a:off x="2884694" y="2019959"/>
                  <a:ext cx="631651" cy="693606"/>
                </a:xfrm>
                <a:custGeom>
                  <a:avLst/>
                  <a:gdLst>
                    <a:gd name="connsiteX0" fmla="*/ 130554 w 522912"/>
                    <a:gd name="connsiteY0" fmla="*/ 550308 h 574202"/>
                    <a:gd name="connsiteX1" fmla="*/ 82525 w 522912"/>
                    <a:gd name="connsiteY1" fmla="*/ 572406 h 574202"/>
                    <a:gd name="connsiteX2" fmla="*/ 67430 w 522912"/>
                    <a:gd name="connsiteY2" fmla="*/ 560481 h 574202"/>
                    <a:gd name="connsiteX3" fmla="*/ 66342 w 522912"/>
                    <a:gd name="connsiteY3" fmla="*/ 389942 h 574202"/>
                    <a:gd name="connsiteX4" fmla="*/ 47793 w 522912"/>
                    <a:gd name="connsiteY4" fmla="*/ 293552 h 574202"/>
                    <a:gd name="connsiteX5" fmla="*/ 0 w 522912"/>
                    <a:gd name="connsiteY5" fmla="*/ 209229 h 574202"/>
                    <a:gd name="connsiteX6" fmla="*/ 13439 w 522912"/>
                    <a:gd name="connsiteY6" fmla="*/ 196074 h 574202"/>
                    <a:gd name="connsiteX7" fmla="*/ 54749 w 522912"/>
                    <a:gd name="connsiteY7" fmla="*/ 187604 h 574202"/>
                    <a:gd name="connsiteX8" fmla="*/ 85885 w 522912"/>
                    <a:gd name="connsiteY8" fmla="*/ 187367 h 574202"/>
                    <a:gd name="connsiteX9" fmla="*/ 151280 w 522912"/>
                    <a:gd name="connsiteY9" fmla="*/ 119747 h 574202"/>
                    <a:gd name="connsiteX10" fmla="*/ 158804 w 522912"/>
                    <a:gd name="connsiteY10" fmla="*/ 76071 h 574202"/>
                    <a:gd name="connsiteX11" fmla="*/ 165192 w 522912"/>
                    <a:gd name="connsiteY11" fmla="*/ 70819 h 574202"/>
                    <a:gd name="connsiteX12" fmla="*/ 255147 w 522912"/>
                    <a:gd name="connsiteY12" fmla="*/ 50519 h 574202"/>
                    <a:gd name="connsiteX13" fmla="*/ 298444 w 522912"/>
                    <a:gd name="connsiteY13" fmla="*/ 108533 h 574202"/>
                    <a:gd name="connsiteX14" fmla="*/ 302608 w 522912"/>
                    <a:gd name="connsiteY14" fmla="*/ 135079 h 574202"/>
                    <a:gd name="connsiteX15" fmla="*/ 312214 w 522912"/>
                    <a:gd name="connsiteY15" fmla="*/ 145489 h 574202"/>
                    <a:gd name="connsiteX16" fmla="*/ 323666 w 522912"/>
                    <a:gd name="connsiteY16" fmla="*/ 136735 h 574202"/>
                    <a:gd name="connsiteX17" fmla="*/ 327640 w 522912"/>
                    <a:gd name="connsiteY17" fmla="*/ 113170 h 574202"/>
                    <a:gd name="connsiteX18" fmla="*/ 327782 w 522912"/>
                    <a:gd name="connsiteY18" fmla="*/ 53784 h 574202"/>
                    <a:gd name="connsiteX19" fmla="*/ 330148 w 522912"/>
                    <a:gd name="connsiteY19" fmla="*/ 31449 h 574202"/>
                    <a:gd name="connsiteX20" fmla="*/ 341126 w 522912"/>
                    <a:gd name="connsiteY20" fmla="*/ 23452 h 574202"/>
                    <a:gd name="connsiteX21" fmla="*/ 420860 w 522912"/>
                    <a:gd name="connsiteY21" fmla="*/ 1590 h 574202"/>
                    <a:gd name="connsiteX22" fmla="*/ 477265 w 522912"/>
                    <a:gd name="connsiteY22" fmla="*/ 10629 h 574202"/>
                    <a:gd name="connsiteX23" fmla="*/ 483889 w 522912"/>
                    <a:gd name="connsiteY23" fmla="*/ 96466 h 574202"/>
                    <a:gd name="connsiteX24" fmla="*/ 498322 w 522912"/>
                    <a:gd name="connsiteY24" fmla="*/ 163944 h 574202"/>
                    <a:gd name="connsiteX25" fmla="*/ 521319 w 522912"/>
                    <a:gd name="connsiteY25" fmla="*/ 214055 h 574202"/>
                    <a:gd name="connsiteX26" fmla="*/ 501114 w 522912"/>
                    <a:gd name="connsiteY26" fmla="*/ 250349 h 574202"/>
                    <a:gd name="connsiteX27" fmla="*/ 475514 w 522912"/>
                    <a:gd name="connsiteY27" fmla="*/ 258630 h 574202"/>
                    <a:gd name="connsiteX28" fmla="*/ 463353 w 522912"/>
                    <a:gd name="connsiteY28" fmla="*/ 274056 h 574202"/>
                    <a:gd name="connsiteX29" fmla="*/ 444614 w 522912"/>
                    <a:gd name="connsiteY29" fmla="*/ 293978 h 574202"/>
                    <a:gd name="connsiteX30" fmla="*/ 437516 w 522912"/>
                    <a:gd name="connsiteY30" fmla="*/ 294356 h 574202"/>
                    <a:gd name="connsiteX31" fmla="*/ 425734 w 522912"/>
                    <a:gd name="connsiteY31" fmla="*/ 298757 h 574202"/>
                    <a:gd name="connsiteX32" fmla="*/ 436712 w 522912"/>
                    <a:gd name="connsiteY32" fmla="*/ 305760 h 574202"/>
                    <a:gd name="connsiteX33" fmla="*/ 443526 w 522912"/>
                    <a:gd name="connsiteY33" fmla="*/ 307606 h 574202"/>
                    <a:gd name="connsiteX34" fmla="*/ 469694 w 522912"/>
                    <a:gd name="connsiteY34" fmla="*/ 354026 h 574202"/>
                    <a:gd name="connsiteX35" fmla="*/ 463069 w 522912"/>
                    <a:gd name="connsiteY35" fmla="*/ 387150 h 574202"/>
                    <a:gd name="connsiteX36" fmla="*/ 425166 w 522912"/>
                    <a:gd name="connsiteY36" fmla="*/ 414027 h 574202"/>
                    <a:gd name="connsiteX37" fmla="*/ 337672 w 522912"/>
                    <a:gd name="connsiteY37" fmla="*/ 407734 h 574202"/>
                    <a:gd name="connsiteX38" fmla="*/ 227701 w 522912"/>
                    <a:gd name="connsiteY38" fmla="*/ 451978 h 574202"/>
                    <a:gd name="connsiteX39" fmla="*/ 150807 w 522912"/>
                    <a:gd name="connsiteY39" fmla="*/ 534598 h 574202"/>
                    <a:gd name="connsiteX40" fmla="*/ 130554 w 522912"/>
                    <a:gd name="connsiteY40" fmla="*/ 550308 h 574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2912" h="574202">
                      <a:moveTo>
                        <a:pt x="130554" y="550308"/>
                      </a:moveTo>
                      <a:cubicBezTo>
                        <a:pt x="114561" y="557689"/>
                        <a:pt x="98661" y="565261"/>
                        <a:pt x="82525" y="572406"/>
                      </a:cubicBezTo>
                      <a:cubicBezTo>
                        <a:pt x="72351" y="576901"/>
                        <a:pt x="67478" y="572974"/>
                        <a:pt x="67430" y="560481"/>
                      </a:cubicBezTo>
                      <a:cubicBezTo>
                        <a:pt x="67288" y="503603"/>
                        <a:pt x="69228" y="446631"/>
                        <a:pt x="66342" y="389942"/>
                      </a:cubicBezTo>
                      <a:cubicBezTo>
                        <a:pt x="64686" y="357528"/>
                        <a:pt x="59291" y="325067"/>
                        <a:pt x="47793" y="293552"/>
                      </a:cubicBezTo>
                      <a:cubicBezTo>
                        <a:pt x="36436" y="262321"/>
                        <a:pt x="18833" y="235680"/>
                        <a:pt x="0" y="209229"/>
                      </a:cubicBezTo>
                      <a:cubicBezTo>
                        <a:pt x="1041" y="201373"/>
                        <a:pt x="7477" y="198724"/>
                        <a:pt x="13439" y="196074"/>
                      </a:cubicBezTo>
                      <a:cubicBezTo>
                        <a:pt x="26546" y="190301"/>
                        <a:pt x="40458" y="187887"/>
                        <a:pt x="54749" y="187604"/>
                      </a:cubicBezTo>
                      <a:cubicBezTo>
                        <a:pt x="65112" y="187414"/>
                        <a:pt x="75522" y="187887"/>
                        <a:pt x="85885" y="187367"/>
                      </a:cubicBezTo>
                      <a:cubicBezTo>
                        <a:pt x="124450" y="185521"/>
                        <a:pt x="150760" y="158076"/>
                        <a:pt x="151280" y="119747"/>
                      </a:cubicBezTo>
                      <a:cubicBezTo>
                        <a:pt x="151470" y="104842"/>
                        <a:pt x="148489" y="89274"/>
                        <a:pt x="158804" y="76071"/>
                      </a:cubicBezTo>
                      <a:cubicBezTo>
                        <a:pt x="160555" y="73847"/>
                        <a:pt x="162495" y="71150"/>
                        <a:pt x="165192" y="70819"/>
                      </a:cubicBezTo>
                      <a:cubicBezTo>
                        <a:pt x="195761" y="66702"/>
                        <a:pt x="223774" y="51181"/>
                        <a:pt x="255147" y="50519"/>
                      </a:cubicBezTo>
                      <a:cubicBezTo>
                        <a:pt x="282923" y="59888"/>
                        <a:pt x="292861" y="82649"/>
                        <a:pt x="298444" y="108533"/>
                      </a:cubicBezTo>
                      <a:cubicBezTo>
                        <a:pt x="300337" y="117287"/>
                        <a:pt x="300999" y="126277"/>
                        <a:pt x="302608" y="135079"/>
                      </a:cubicBezTo>
                      <a:cubicBezTo>
                        <a:pt x="303649" y="140710"/>
                        <a:pt x="305968" y="145063"/>
                        <a:pt x="312214" y="145489"/>
                      </a:cubicBezTo>
                      <a:cubicBezTo>
                        <a:pt x="318366" y="145915"/>
                        <a:pt x="321584" y="141798"/>
                        <a:pt x="323666" y="136735"/>
                      </a:cubicBezTo>
                      <a:cubicBezTo>
                        <a:pt x="326741" y="129211"/>
                        <a:pt x="327640" y="121214"/>
                        <a:pt x="327640" y="113170"/>
                      </a:cubicBezTo>
                      <a:cubicBezTo>
                        <a:pt x="327640" y="93390"/>
                        <a:pt x="328398" y="73563"/>
                        <a:pt x="327782" y="53784"/>
                      </a:cubicBezTo>
                      <a:cubicBezTo>
                        <a:pt x="327546" y="46307"/>
                        <a:pt x="327072" y="38642"/>
                        <a:pt x="330148" y="31449"/>
                      </a:cubicBezTo>
                      <a:cubicBezTo>
                        <a:pt x="332467" y="26954"/>
                        <a:pt x="336205" y="24162"/>
                        <a:pt x="341126" y="23452"/>
                      </a:cubicBezTo>
                      <a:cubicBezTo>
                        <a:pt x="368666" y="19714"/>
                        <a:pt x="393036" y="4903"/>
                        <a:pt x="420860" y="1590"/>
                      </a:cubicBezTo>
                      <a:cubicBezTo>
                        <a:pt x="440923" y="-775"/>
                        <a:pt x="459993" y="-2290"/>
                        <a:pt x="477265" y="10629"/>
                      </a:cubicBezTo>
                      <a:cubicBezTo>
                        <a:pt x="486066" y="38736"/>
                        <a:pt x="491603" y="66655"/>
                        <a:pt x="483889" y="96466"/>
                      </a:cubicBezTo>
                      <a:cubicBezTo>
                        <a:pt x="477643" y="120552"/>
                        <a:pt x="487675" y="142555"/>
                        <a:pt x="498322" y="163944"/>
                      </a:cubicBezTo>
                      <a:cubicBezTo>
                        <a:pt x="506508" y="180364"/>
                        <a:pt x="515877" y="196263"/>
                        <a:pt x="521319" y="214055"/>
                      </a:cubicBezTo>
                      <a:cubicBezTo>
                        <a:pt x="525814" y="228771"/>
                        <a:pt x="521319" y="246800"/>
                        <a:pt x="501114" y="250349"/>
                      </a:cubicBezTo>
                      <a:cubicBezTo>
                        <a:pt x="492360" y="251911"/>
                        <a:pt x="483889" y="255412"/>
                        <a:pt x="475514" y="258630"/>
                      </a:cubicBezTo>
                      <a:cubicBezTo>
                        <a:pt x="468605" y="261280"/>
                        <a:pt x="462028" y="265633"/>
                        <a:pt x="463353" y="274056"/>
                      </a:cubicBezTo>
                      <a:cubicBezTo>
                        <a:pt x="465766" y="289435"/>
                        <a:pt x="456207" y="292416"/>
                        <a:pt x="444614" y="293978"/>
                      </a:cubicBezTo>
                      <a:cubicBezTo>
                        <a:pt x="442295" y="294309"/>
                        <a:pt x="439882" y="294025"/>
                        <a:pt x="437516" y="294356"/>
                      </a:cubicBezTo>
                      <a:cubicBezTo>
                        <a:pt x="433163" y="295019"/>
                        <a:pt x="426160" y="292653"/>
                        <a:pt x="425734" y="298757"/>
                      </a:cubicBezTo>
                      <a:cubicBezTo>
                        <a:pt x="425355" y="304010"/>
                        <a:pt x="432358" y="304293"/>
                        <a:pt x="436712" y="305760"/>
                      </a:cubicBezTo>
                      <a:cubicBezTo>
                        <a:pt x="438936" y="306517"/>
                        <a:pt x="441302" y="306849"/>
                        <a:pt x="443526" y="307606"/>
                      </a:cubicBezTo>
                      <a:cubicBezTo>
                        <a:pt x="469694" y="317070"/>
                        <a:pt x="473763" y="325303"/>
                        <a:pt x="469694" y="354026"/>
                      </a:cubicBezTo>
                      <a:cubicBezTo>
                        <a:pt x="468085" y="365288"/>
                        <a:pt x="467138" y="376456"/>
                        <a:pt x="463069" y="387150"/>
                      </a:cubicBezTo>
                      <a:cubicBezTo>
                        <a:pt x="456775" y="403759"/>
                        <a:pt x="443053" y="413034"/>
                        <a:pt x="425166" y="414027"/>
                      </a:cubicBezTo>
                      <a:cubicBezTo>
                        <a:pt x="395733" y="415684"/>
                        <a:pt x="367058" y="408349"/>
                        <a:pt x="337672" y="407734"/>
                      </a:cubicBezTo>
                      <a:cubicBezTo>
                        <a:pt x="294091" y="406835"/>
                        <a:pt x="258459" y="423397"/>
                        <a:pt x="227701" y="451978"/>
                      </a:cubicBezTo>
                      <a:cubicBezTo>
                        <a:pt x="200114" y="477625"/>
                        <a:pt x="173048" y="504029"/>
                        <a:pt x="150807" y="534598"/>
                      </a:cubicBezTo>
                      <a:cubicBezTo>
                        <a:pt x="145129" y="542216"/>
                        <a:pt x="134719" y="541979"/>
                        <a:pt x="130554" y="550308"/>
                      </a:cubicBezTo>
                      <a:close/>
                    </a:path>
                  </a:pathLst>
                </a:custGeom>
                <a:solidFill>
                  <a:srgbClr val="FCCD9D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8F3DD251-C5EE-4ADA-82AE-28C334847F94}"/>
                    </a:ext>
                  </a:extLst>
                </p:cNvPr>
                <p:cNvSpPr/>
                <p:nvPr/>
              </p:nvSpPr>
              <p:spPr>
                <a:xfrm rot="20732884">
                  <a:off x="2738615" y="1743313"/>
                  <a:ext cx="782069" cy="440445"/>
                </a:xfrm>
                <a:custGeom>
                  <a:avLst/>
                  <a:gdLst>
                    <a:gd name="connsiteX0" fmla="*/ 291481 w 647436"/>
                    <a:gd name="connsiteY0" fmla="*/ 286696 h 364622"/>
                    <a:gd name="connsiteX1" fmla="*/ 204981 w 647436"/>
                    <a:gd name="connsiteY1" fmla="*/ 306380 h 364622"/>
                    <a:gd name="connsiteX2" fmla="*/ 197505 w 647436"/>
                    <a:gd name="connsiteY2" fmla="*/ 312390 h 364622"/>
                    <a:gd name="connsiteX3" fmla="*/ 136983 w 647436"/>
                    <a:gd name="connsiteY3" fmla="*/ 331129 h 364622"/>
                    <a:gd name="connsiteX4" fmla="*/ 48117 w 647436"/>
                    <a:gd name="connsiteY4" fmla="*/ 359000 h 364622"/>
                    <a:gd name="connsiteX5" fmla="*/ 21098 w 647436"/>
                    <a:gd name="connsiteY5" fmla="*/ 362975 h 364622"/>
                    <a:gd name="connsiteX6" fmla="*/ 798 w 647436"/>
                    <a:gd name="connsiteY6" fmla="*/ 278604 h 364622"/>
                    <a:gd name="connsiteX7" fmla="*/ 24173 w 647436"/>
                    <a:gd name="connsiteY7" fmla="*/ 143554 h 364622"/>
                    <a:gd name="connsiteX8" fmla="*/ 186337 w 647436"/>
                    <a:gd name="connsiteY8" fmla="*/ 6659 h 364622"/>
                    <a:gd name="connsiteX9" fmla="*/ 401878 w 647436"/>
                    <a:gd name="connsiteY9" fmla="*/ 64956 h 364622"/>
                    <a:gd name="connsiteX10" fmla="*/ 487053 w 647436"/>
                    <a:gd name="connsiteY10" fmla="*/ 161488 h 364622"/>
                    <a:gd name="connsiteX11" fmla="*/ 499451 w 647436"/>
                    <a:gd name="connsiteY11" fmla="*/ 169296 h 364622"/>
                    <a:gd name="connsiteX12" fmla="*/ 595320 w 647436"/>
                    <a:gd name="connsiteY12" fmla="*/ 186567 h 364622"/>
                    <a:gd name="connsiteX13" fmla="*/ 629579 w 647436"/>
                    <a:gd name="connsiteY13" fmla="*/ 202703 h 364622"/>
                    <a:gd name="connsiteX14" fmla="*/ 644059 w 647436"/>
                    <a:gd name="connsiteY14" fmla="*/ 246994 h 364622"/>
                    <a:gd name="connsiteX15" fmla="*/ 602560 w 647436"/>
                    <a:gd name="connsiteY15" fmla="*/ 262137 h 364622"/>
                    <a:gd name="connsiteX16" fmla="*/ 512984 w 647436"/>
                    <a:gd name="connsiteY16" fmla="*/ 243493 h 364622"/>
                    <a:gd name="connsiteX17" fmla="*/ 481895 w 647436"/>
                    <a:gd name="connsiteY17" fmla="*/ 236868 h 364622"/>
                    <a:gd name="connsiteX18" fmla="*/ 409591 w 647436"/>
                    <a:gd name="connsiteY18" fmla="*/ 252720 h 364622"/>
                    <a:gd name="connsiteX19" fmla="*/ 381625 w 647436"/>
                    <a:gd name="connsiteY19" fmla="*/ 260197 h 364622"/>
                    <a:gd name="connsiteX20" fmla="*/ 367997 w 647436"/>
                    <a:gd name="connsiteY20" fmla="*/ 265828 h 364622"/>
                    <a:gd name="connsiteX21" fmla="*/ 291481 w 647436"/>
                    <a:gd name="connsiteY21" fmla="*/ 286696 h 364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47436" h="364622">
                      <a:moveTo>
                        <a:pt x="291481" y="286696"/>
                      </a:moveTo>
                      <a:cubicBezTo>
                        <a:pt x="261812" y="289487"/>
                        <a:pt x="235029" y="305008"/>
                        <a:pt x="204981" y="306380"/>
                      </a:cubicBezTo>
                      <a:cubicBezTo>
                        <a:pt x="201006" y="306570"/>
                        <a:pt x="200107" y="310497"/>
                        <a:pt x="197505" y="312390"/>
                      </a:cubicBezTo>
                      <a:cubicBezTo>
                        <a:pt x="178151" y="321239"/>
                        <a:pt x="157425" y="325829"/>
                        <a:pt x="136983" y="331129"/>
                      </a:cubicBezTo>
                      <a:cubicBezTo>
                        <a:pt x="106888" y="338936"/>
                        <a:pt x="77550" y="349063"/>
                        <a:pt x="48117" y="359000"/>
                      </a:cubicBezTo>
                      <a:cubicBezTo>
                        <a:pt x="39552" y="361886"/>
                        <a:pt x="30893" y="367375"/>
                        <a:pt x="21098" y="362975"/>
                      </a:cubicBezTo>
                      <a:cubicBezTo>
                        <a:pt x="8700" y="336192"/>
                        <a:pt x="2596" y="307942"/>
                        <a:pt x="798" y="278604"/>
                      </a:cubicBezTo>
                      <a:cubicBezTo>
                        <a:pt x="-2136" y="231710"/>
                        <a:pt x="2454" y="186047"/>
                        <a:pt x="24173" y="143554"/>
                      </a:cubicBezTo>
                      <a:cubicBezTo>
                        <a:pt x="59048" y="75319"/>
                        <a:pt x="109112" y="23883"/>
                        <a:pt x="186337" y="6659"/>
                      </a:cubicBezTo>
                      <a:cubicBezTo>
                        <a:pt x="267727" y="-11465"/>
                        <a:pt x="340504" y="7226"/>
                        <a:pt x="401878" y="64956"/>
                      </a:cubicBezTo>
                      <a:cubicBezTo>
                        <a:pt x="433251" y="94484"/>
                        <a:pt x="461311" y="126992"/>
                        <a:pt x="487053" y="161488"/>
                      </a:cubicBezTo>
                      <a:cubicBezTo>
                        <a:pt x="490223" y="165747"/>
                        <a:pt x="493394" y="168539"/>
                        <a:pt x="499451" y="169296"/>
                      </a:cubicBezTo>
                      <a:cubicBezTo>
                        <a:pt x="531723" y="173318"/>
                        <a:pt x="564042" y="177198"/>
                        <a:pt x="595320" y="186567"/>
                      </a:cubicBezTo>
                      <a:cubicBezTo>
                        <a:pt x="607481" y="190211"/>
                        <a:pt x="619405" y="194470"/>
                        <a:pt x="629579" y="202703"/>
                      </a:cubicBezTo>
                      <a:cubicBezTo>
                        <a:pt x="646662" y="216568"/>
                        <a:pt x="651488" y="230764"/>
                        <a:pt x="644059" y="246994"/>
                      </a:cubicBezTo>
                      <a:cubicBezTo>
                        <a:pt x="639327" y="257310"/>
                        <a:pt x="618838" y="263746"/>
                        <a:pt x="602560" y="262137"/>
                      </a:cubicBezTo>
                      <a:cubicBezTo>
                        <a:pt x="571991" y="259061"/>
                        <a:pt x="542559" y="251064"/>
                        <a:pt x="512984" y="243493"/>
                      </a:cubicBezTo>
                      <a:cubicBezTo>
                        <a:pt x="501817" y="245244"/>
                        <a:pt x="492968" y="236442"/>
                        <a:pt x="481895" y="236868"/>
                      </a:cubicBezTo>
                      <a:cubicBezTo>
                        <a:pt x="456816" y="237862"/>
                        <a:pt x="432967" y="244155"/>
                        <a:pt x="409591" y="252720"/>
                      </a:cubicBezTo>
                      <a:cubicBezTo>
                        <a:pt x="400506" y="256032"/>
                        <a:pt x="391988" y="261380"/>
                        <a:pt x="381625" y="260197"/>
                      </a:cubicBezTo>
                      <a:cubicBezTo>
                        <a:pt x="376183" y="259581"/>
                        <a:pt x="371499" y="261427"/>
                        <a:pt x="367997" y="265828"/>
                      </a:cubicBezTo>
                      <a:cubicBezTo>
                        <a:pt x="343391" y="276285"/>
                        <a:pt x="317838" y="283005"/>
                        <a:pt x="291481" y="2866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4C9CBD72-C2C3-4CA7-BB47-C8D722B5559D}"/>
                    </a:ext>
                  </a:extLst>
                </p:cNvPr>
                <p:cNvSpPr/>
                <p:nvPr/>
              </p:nvSpPr>
              <p:spPr>
                <a:xfrm rot="20732884">
                  <a:off x="1988690" y="3142207"/>
                  <a:ext cx="597838" cy="812229"/>
                </a:xfrm>
                <a:custGeom>
                  <a:avLst/>
                  <a:gdLst>
                    <a:gd name="connsiteX0" fmla="*/ 0 w 494920"/>
                    <a:gd name="connsiteY0" fmla="*/ 597504 h 672404"/>
                    <a:gd name="connsiteX1" fmla="*/ 11499 w 494920"/>
                    <a:gd name="connsiteY1" fmla="*/ 566983 h 672404"/>
                    <a:gd name="connsiteX2" fmla="*/ 35016 w 494920"/>
                    <a:gd name="connsiteY2" fmla="*/ 567456 h 672404"/>
                    <a:gd name="connsiteX3" fmla="*/ 314580 w 494920"/>
                    <a:gd name="connsiteY3" fmla="*/ 626274 h 672404"/>
                    <a:gd name="connsiteX4" fmla="*/ 339281 w 494920"/>
                    <a:gd name="connsiteY4" fmla="*/ 610422 h 672404"/>
                    <a:gd name="connsiteX5" fmla="*/ 448778 w 494920"/>
                    <a:gd name="connsiteY5" fmla="*/ 139735 h 672404"/>
                    <a:gd name="connsiteX6" fmla="*/ 432548 w 494920"/>
                    <a:gd name="connsiteY6" fmla="*/ 114655 h 672404"/>
                    <a:gd name="connsiteX7" fmla="*/ 103819 w 494920"/>
                    <a:gd name="connsiteY7" fmla="*/ 41026 h 672404"/>
                    <a:gd name="connsiteX8" fmla="*/ 87352 w 494920"/>
                    <a:gd name="connsiteY8" fmla="*/ 32225 h 672404"/>
                    <a:gd name="connsiteX9" fmla="*/ 101974 w 494920"/>
                    <a:gd name="connsiteY9" fmla="*/ 0 h 672404"/>
                    <a:gd name="connsiteX10" fmla="*/ 224720 w 494920"/>
                    <a:gd name="connsiteY10" fmla="*/ 28392 h 672404"/>
                    <a:gd name="connsiteX11" fmla="*/ 415560 w 494920"/>
                    <a:gd name="connsiteY11" fmla="*/ 70506 h 672404"/>
                    <a:gd name="connsiteX12" fmla="*/ 483274 w 494920"/>
                    <a:gd name="connsiteY12" fmla="*/ 85459 h 672404"/>
                    <a:gd name="connsiteX13" fmla="*/ 494110 w 494920"/>
                    <a:gd name="connsiteY13" fmla="*/ 101074 h 672404"/>
                    <a:gd name="connsiteX14" fmla="*/ 388162 w 494920"/>
                    <a:gd name="connsiteY14" fmla="*/ 547534 h 672404"/>
                    <a:gd name="connsiteX15" fmla="*/ 381111 w 494920"/>
                    <a:gd name="connsiteY15" fmla="*/ 583592 h 672404"/>
                    <a:gd name="connsiteX16" fmla="*/ 361521 w 494920"/>
                    <a:gd name="connsiteY16" fmla="*/ 662663 h 672404"/>
                    <a:gd name="connsiteX17" fmla="*/ 347231 w 494920"/>
                    <a:gd name="connsiteY17" fmla="*/ 671559 h 672404"/>
                    <a:gd name="connsiteX18" fmla="*/ 318271 w 494920"/>
                    <a:gd name="connsiteY18" fmla="*/ 666022 h 672404"/>
                    <a:gd name="connsiteX19" fmla="*/ 168883 w 494920"/>
                    <a:gd name="connsiteY19" fmla="*/ 633561 h 672404"/>
                    <a:gd name="connsiteX20" fmla="*/ 0 w 494920"/>
                    <a:gd name="connsiteY20" fmla="*/ 597504 h 672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94920" h="672404">
                      <a:moveTo>
                        <a:pt x="0" y="597504"/>
                      </a:moveTo>
                      <a:cubicBezTo>
                        <a:pt x="3833" y="587330"/>
                        <a:pt x="7666" y="577156"/>
                        <a:pt x="11499" y="566983"/>
                      </a:cubicBezTo>
                      <a:cubicBezTo>
                        <a:pt x="19401" y="562534"/>
                        <a:pt x="27303" y="565894"/>
                        <a:pt x="35016" y="567456"/>
                      </a:cubicBezTo>
                      <a:cubicBezTo>
                        <a:pt x="128283" y="586620"/>
                        <a:pt x="221408" y="606778"/>
                        <a:pt x="314580" y="626274"/>
                      </a:cubicBezTo>
                      <a:cubicBezTo>
                        <a:pt x="334170" y="630391"/>
                        <a:pt x="334738" y="629917"/>
                        <a:pt x="339281" y="610422"/>
                      </a:cubicBezTo>
                      <a:cubicBezTo>
                        <a:pt x="375528" y="453463"/>
                        <a:pt x="412248" y="296599"/>
                        <a:pt x="448778" y="139735"/>
                      </a:cubicBezTo>
                      <a:cubicBezTo>
                        <a:pt x="453558" y="119245"/>
                        <a:pt x="453510" y="119245"/>
                        <a:pt x="432548" y="114655"/>
                      </a:cubicBezTo>
                      <a:cubicBezTo>
                        <a:pt x="322861" y="90522"/>
                        <a:pt x="213411" y="65443"/>
                        <a:pt x="103819" y="41026"/>
                      </a:cubicBezTo>
                      <a:cubicBezTo>
                        <a:pt x="97762" y="39701"/>
                        <a:pt x="90049" y="40316"/>
                        <a:pt x="87352" y="32225"/>
                      </a:cubicBezTo>
                      <a:cubicBezTo>
                        <a:pt x="92084" y="21436"/>
                        <a:pt x="93078" y="8896"/>
                        <a:pt x="101974" y="0"/>
                      </a:cubicBezTo>
                      <a:cubicBezTo>
                        <a:pt x="142290" y="11972"/>
                        <a:pt x="183836" y="18880"/>
                        <a:pt x="224720" y="28392"/>
                      </a:cubicBezTo>
                      <a:cubicBezTo>
                        <a:pt x="288176" y="43155"/>
                        <a:pt x="351963" y="56500"/>
                        <a:pt x="415560" y="70506"/>
                      </a:cubicBezTo>
                      <a:cubicBezTo>
                        <a:pt x="438131" y="75475"/>
                        <a:pt x="460608" y="81106"/>
                        <a:pt x="483274" y="85459"/>
                      </a:cubicBezTo>
                      <a:cubicBezTo>
                        <a:pt x="493211" y="87352"/>
                        <a:pt x="496666" y="90333"/>
                        <a:pt x="494110" y="101074"/>
                      </a:cubicBezTo>
                      <a:cubicBezTo>
                        <a:pt x="458526" y="249847"/>
                        <a:pt x="423226" y="398667"/>
                        <a:pt x="388162" y="547534"/>
                      </a:cubicBezTo>
                      <a:cubicBezTo>
                        <a:pt x="385370" y="559411"/>
                        <a:pt x="380969" y="571099"/>
                        <a:pt x="381111" y="583592"/>
                      </a:cubicBezTo>
                      <a:cubicBezTo>
                        <a:pt x="372168" y="609333"/>
                        <a:pt x="368051" y="636306"/>
                        <a:pt x="361521" y="662663"/>
                      </a:cubicBezTo>
                      <a:cubicBezTo>
                        <a:pt x="359155" y="672174"/>
                        <a:pt x="355654" y="673688"/>
                        <a:pt x="347231" y="671559"/>
                      </a:cubicBezTo>
                      <a:cubicBezTo>
                        <a:pt x="337719" y="669145"/>
                        <a:pt x="327924" y="667820"/>
                        <a:pt x="318271" y="666022"/>
                      </a:cubicBezTo>
                      <a:cubicBezTo>
                        <a:pt x="268491" y="655186"/>
                        <a:pt x="218711" y="644255"/>
                        <a:pt x="168883" y="633561"/>
                      </a:cubicBezTo>
                      <a:cubicBezTo>
                        <a:pt x="112621" y="621447"/>
                        <a:pt x="56263" y="609523"/>
                        <a:pt x="0" y="597504"/>
                      </a:cubicBezTo>
                      <a:close/>
                    </a:path>
                  </a:pathLst>
                </a:custGeom>
                <a:solidFill>
                  <a:srgbClr val="868880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D12D9169-FC5C-4583-B460-9A4B4C731F02}"/>
                    </a:ext>
                  </a:extLst>
                </p:cNvPr>
                <p:cNvSpPr/>
                <p:nvPr/>
              </p:nvSpPr>
              <p:spPr>
                <a:xfrm rot="20732884">
                  <a:off x="1993297" y="3973652"/>
                  <a:ext cx="340570" cy="383153"/>
                </a:xfrm>
                <a:custGeom>
                  <a:avLst/>
                  <a:gdLst>
                    <a:gd name="connsiteX0" fmla="*/ 340570 w 340570"/>
                    <a:gd name="connsiteY0" fmla="*/ 0 h 383153"/>
                    <a:gd name="connsiteX1" fmla="*/ 156410 w 340570"/>
                    <a:gd name="connsiteY1" fmla="*/ 368850 h 383153"/>
                    <a:gd name="connsiteX2" fmla="*/ 0 w 340570"/>
                    <a:gd name="connsiteY2" fmla="*/ 383153 h 383153"/>
                    <a:gd name="connsiteX3" fmla="*/ 114047 w 340570"/>
                    <a:gd name="connsiteY3" fmla="*/ 252874 h 383153"/>
                    <a:gd name="connsiteX4" fmla="*/ 230025 w 340570"/>
                    <a:gd name="connsiteY4" fmla="*/ 122264 h 383153"/>
                    <a:gd name="connsiteX5" fmla="*/ 340570 w 340570"/>
                    <a:gd name="connsiteY5" fmla="*/ 0 h 383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0570" h="383153">
                      <a:moveTo>
                        <a:pt x="340570" y="0"/>
                      </a:moveTo>
                      <a:lnTo>
                        <a:pt x="156410" y="368850"/>
                      </a:lnTo>
                      <a:lnTo>
                        <a:pt x="0" y="383153"/>
                      </a:lnTo>
                      <a:lnTo>
                        <a:pt x="114047" y="252874"/>
                      </a:lnTo>
                      <a:cubicBezTo>
                        <a:pt x="152572" y="209203"/>
                        <a:pt x="191555" y="165934"/>
                        <a:pt x="230025" y="122264"/>
                      </a:cubicBezTo>
                      <a:cubicBezTo>
                        <a:pt x="266206" y="81224"/>
                        <a:pt x="302045" y="39840"/>
                        <a:pt x="340570" y="0"/>
                      </a:cubicBezTo>
                      <a:close/>
                    </a:path>
                  </a:pathLst>
                </a:custGeom>
                <a:solidFill>
                  <a:srgbClr val="B69880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1CD66739-07AA-43D2-99EF-98231D4C4BAC}"/>
                    </a:ext>
                  </a:extLst>
                </p:cNvPr>
                <p:cNvSpPr/>
                <p:nvPr/>
              </p:nvSpPr>
              <p:spPr>
                <a:xfrm rot="20732884">
                  <a:off x="2826904" y="2176791"/>
                  <a:ext cx="217091" cy="158554"/>
                </a:xfrm>
                <a:custGeom>
                  <a:avLst/>
                  <a:gdLst>
                    <a:gd name="connsiteX0" fmla="*/ 3360 w 179719"/>
                    <a:gd name="connsiteY0" fmla="*/ 51905 h 131259"/>
                    <a:gd name="connsiteX1" fmla="*/ 166517 w 179719"/>
                    <a:gd name="connsiteY1" fmla="*/ 2787 h 131259"/>
                    <a:gd name="connsiteX2" fmla="*/ 179719 w 179719"/>
                    <a:gd name="connsiteY2" fmla="*/ 1320 h 131259"/>
                    <a:gd name="connsiteX3" fmla="*/ 173000 w 179719"/>
                    <a:gd name="connsiteY3" fmla="*/ 36431 h 131259"/>
                    <a:gd name="connsiteX4" fmla="*/ 103109 w 179719"/>
                    <a:gd name="connsiteY4" fmla="*/ 114508 h 131259"/>
                    <a:gd name="connsiteX5" fmla="*/ 63550 w 179719"/>
                    <a:gd name="connsiteY5" fmla="*/ 115408 h 131259"/>
                    <a:gd name="connsiteX6" fmla="*/ 18029 w 179719"/>
                    <a:gd name="connsiteY6" fmla="*/ 131260 h 131259"/>
                    <a:gd name="connsiteX7" fmla="*/ 0 w 179719"/>
                    <a:gd name="connsiteY7" fmla="*/ 113704 h 131259"/>
                    <a:gd name="connsiteX8" fmla="*/ 3360 w 179719"/>
                    <a:gd name="connsiteY8" fmla="*/ 51905 h 13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9719" h="131259">
                      <a:moveTo>
                        <a:pt x="3360" y="51905"/>
                      </a:moveTo>
                      <a:cubicBezTo>
                        <a:pt x="57256" y="33829"/>
                        <a:pt x="111296" y="16415"/>
                        <a:pt x="166517" y="2787"/>
                      </a:cubicBezTo>
                      <a:cubicBezTo>
                        <a:pt x="170823" y="1746"/>
                        <a:pt x="174940" y="-1945"/>
                        <a:pt x="179719" y="1320"/>
                      </a:cubicBezTo>
                      <a:cubicBezTo>
                        <a:pt x="171912" y="11967"/>
                        <a:pt x="172101" y="24175"/>
                        <a:pt x="173000" y="36431"/>
                      </a:cubicBezTo>
                      <a:cubicBezTo>
                        <a:pt x="176123" y="79776"/>
                        <a:pt x="146880" y="112568"/>
                        <a:pt x="103109" y="114508"/>
                      </a:cubicBezTo>
                      <a:cubicBezTo>
                        <a:pt x="89907" y="115076"/>
                        <a:pt x="76705" y="115218"/>
                        <a:pt x="63550" y="115408"/>
                      </a:cubicBezTo>
                      <a:cubicBezTo>
                        <a:pt x="46610" y="115644"/>
                        <a:pt x="31136" y="119997"/>
                        <a:pt x="18029" y="131260"/>
                      </a:cubicBezTo>
                      <a:cubicBezTo>
                        <a:pt x="9843" y="127663"/>
                        <a:pt x="5442" y="120139"/>
                        <a:pt x="0" y="113704"/>
                      </a:cubicBezTo>
                      <a:cubicBezTo>
                        <a:pt x="899" y="93073"/>
                        <a:pt x="-1656" y="72299"/>
                        <a:pt x="3360" y="51905"/>
                      </a:cubicBezTo>
                      <a:close/>
                    </a:path>
                  </a:pathLst>
                </a:custGeom>
                <a:solidFill>
                  <a:srgbClr val="5D3A17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1AA97B0A-EDB7-4A9B-9A89-C4E7C29CD6B3}"/>
                    </a:ext>
                  </a:extLst>
                </p:cNvPr>
                <p:cNvSpPr/>
                <p:nvPr/>
              </p:nvSpPr>
              <p:spPr>
                <a:xfrm rot="20732884">
                  <a:off x="2954024" y="3012673"/>
                  <a:ext cx="106945" cy="200458"/>
                </a:xfrm>
                <a:custGeom>
                  <a:avLst/>
                  <a:gdLst>
                    <a:gd name="connsiteX0" fmla="*/ 0 w 88534"/>
                    <a:gd name="connsiteY0" fmla="*/ 153363 h 165949"/>
                    <a:gd name="connsiteX1" fmla="*/ 17556 w 88534"/>
                    <a:gd name="connsiteY1" fmla="*/ 118157 h 165949"/>
                    <a:gd name="connsiteX2" fmla="*/ 82951 w 88534"/>
                    <a:gd name="connsiteY2" fmla="*/ 3644 h 165949"/>
                    <a:gd name="connsiteX3" fmla="*/ 85080 w 88534"/>
                    <a:gd name="connsiteY3" fmla="*/ 0 h 165949"/>
                    <a:gd name="connsiteX4" fmla="*/ 88535 w 88534"/>
                    <a:gd name="connsiteY4" fmla="*/ 1656 h 165949"/>
                    <a:gd name="connsiteX5" fmla="*/ 37572 w 88534"/>
                    <a:gd name="connsiteY5" fmla="*/ 165950 h 165949"/>
                    <a:gd name="connsiteX6" fmla="*/ 32887 w 88534"/>
                    <a:gd name="connsiteY6" fmla="*/ 160792 h 165949"/>
                    <a:gd name="connsiteX7" fmla="*/ 0 w 88534"/>
                    <a:gd name="connsiteY7" fmla="*/ 153363 h 165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534" h="165949">
                      <a:moveTo>
                        <a:pt x="0" y="153363"/>
                      </a:moveTo>
                      <a:cubicBezTo>
                        <a:pt x="2177" y="139829"/>
                        <a:pt x="11309" y="129608"/>
                        <a:pt x="17556" y="118157"/>
                      </a:cubicBezTo>
                      <a:cubicBezTo>
                        <a:pt x="38660" y="79591"/>
                        <a:pt x="61042" y="41783"/>
                        <a:pt x="82951" y="3644"/>
                      </a:cubicBezTo>
                      <a:cubicBezTo>
                        <a:pt x="83661" y="2413"/>
                        <a:pt x="84371" y="1230"/>
                        <a:pt x="85080" y="0"/>
                      </a:cubicBezTo>
                      <a:cubicBezTo>
                        <a:pt x="86216" y="568"/>
                        <a:pt x="87399" y="1088"/>
                        <a:pt x="88535" y="1656"/>
                      </a:cubicBezTo>
                      <a:cubicBezTo>
                        <a:pt x="71547" y="56405"/>
                        <a:pt x="54560" y="111201"/>
                        <a:pt x="37572" y="165950"/>
                      </a:cubicBezTo>
                      <a:cubicBezTo>
                        <a:pt x="36010" y="164246"/>
                        <a:pt x="34354" y="162590"/>
                        <a:pt x="32887" y="160792"/>
                      </a:cubicBezTo>
                      <a:cubicBezTo>
                        <a:pt x="19070" y="144041"/>
                        <a:pt x="19070" y="144041"/>
                        <a:pt x="0" y="153363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5E4A6308-60A6-4CB6-9AAE-6EE0103271B1}"/>
                    </a:ext>
                  </a:extLst>
                </p:cNvPr>
                <p:cNvSpPr/>
                <p:nvPr/>
              </p:nvSpPr>
              <p:spPr>
                <a:xfrm rot="20732884">
                  <a:off x="2235856" y="2860052"/>
                  <a:ext cx="292931" cy="166558"/>
                </a:xfrm>
                <a:custGeom>
                  <a:avLst/>
                  <a:gdLst>
                    <a:gd name="connsiteX0" fmla="*/ 242503 w 242503"/>
                    <a:gd name="connsiteY0" fmla="*/ 2547 h 137885"/>
                    <a:gd name="connsiteX1" fmla="*/ 82611 w 242503"/>
                    <a:gd name="connsiteY1" fmla="*/ 93212 h 137885"/>
                    <a:gd name="connsiteX2" fmla="*/ 11442 w 242503"/>
                    <a:gd name="connsiteY2" fmla="*/ 134190 h 137885"/>
                    <a:gd name="connsiteX3" fmla="*/ 1363 w 242503"/>
                    <a:gd name="connsiteY3" fmla="*/ 136793 h 137885"/>
                    <a:gd name="connsiteX4" fmla="*/ 2073 w 242503"/>
                    <a:gd name="connsiteY4" fmla="*/ 127566 h 137885"/>
                    <a:gd name="connsiteX5" fmla="*/ 14092 w 242503"/>
                    <a:gd name="connsiteY5" fmla="*/ 75230 h 137885"/>
                    <a:gd name="connsiteX6" fmla="*/ 22799 w 242503"/>
                    <a:gd name="connsiteY6" fmla="*/ 67186 h 137885"/>
                    <a:gd name="connsiteX7" fmla="*/ 237771 w 242503"/>
                    <a:gd name="connsiteY7" fmla="*/ 181 h 137885"/>
                    <a:gd name="connsiteX8" fmla="*/ 241746 w 242503"/>
                    <a:gd name="connsiteY8" fmla="*/ 134 h 137885"/>
                    <a:gd name="connsiteX9" fmla="*/ 242503 w 242503"/>
                    <a:gd name="connsiteY9" fmla="*/ 2547 h 137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2503" h="137885">
                      <a:moveTo>
                        <a:pt x="242503" y="2547"/>
                      </a:moveTo>
                      <a:cubicBezTo>
                        <a:pt x="189174" y="32785"/>
                        <a:pt x="135845" y="62927"/>
                        <a:pt x="82611" y="93212"/>
                      </a:cubicBezTo>
                      <a:cubicBezTo>
                        <a:pt x="58809" y="106745"/>
                        <a:pt x="35244" y="120657"/>
                        <a:pt x="11442" y="134190"/>
                      </a:cubicBezTo>
                      <a:cubicBezTo>
                        <a:pt x="8414" y="135894"/>
                        <a:pt x="4959" y="139774"/>
                        <a:pt x="1363" y="136793"/>
                      </a:cubicBezTo>
                      <a:cubicBezTo>
                        <a:pt x="-1760" y="134238"/>
                        <a:pt x="1363" y="130641"/>
                        <a:pt x="2073" y="127566"/>
                      </a:cubicBezTo>
                      <a:cubicBezTo>
                        <a:pt x="6095" y="110105"/>
                        <a:pt x="10259" y="92691"/>
                        <a:pt x="14092" y="75230"/>
                      </a:cubicBezTo>
                      <a:cubicBezTo>
                        <a:pt x="15180" y="70167"/>
                        <a:pt x="18493" y="68511"/>
                        <a:pt x="22799" y="67186"/>
                      </a:cubicBezTo>
                      <a:cubicBezTo>
                        <a:pt x="94488" y="44898"/>
                        <a:pt x="166130" y="22516"/>
                        <a:pt x="237771" y="181"/>
                      </a:cubicBezTo>
                      <a:cubicBezTo>
                        <a:pt x="239002" y="-197"/>
                        <a:pt x="240421" y="134"/>
                        <a:pt x="241746" y="134"/>
                      </a:cubicBezTo>
                      <a:cubicBezTo>
                        <a:pt x="242030" y="891"/>
                        <a:pt x="242267" y="1743"/>
                        <a:pt x="242503" y="2547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C38AF38C-278C-4CA9-A56D-06DF816591ED}"/>
                    </a:ext>
                  </a:extLst>
                </p:cNvPr>
                <p:cNvSpPr/>
                <p:nvPr/>
              </p:nvSpPr>
              <p:spPr>
                <a:xfrm rot="20732884">
                  <a:off x="3133503" y="2056856"/>
                  <a:ext cx="93790" cy="143433"/>
                </a:xfrm>
                <a:custGeom>
                  <a:avLst/>
                  <a:gdLst>
                    <a:gd name="connsiteX0" fmla="*/ 0 w 77644"/>
                    <a:gd name="connsiteY0" fmla="*/ 20967 h 118741"/>
                    <a:gd name="connsiteX1" fmla="*/ 32651 w 77644"/>
                    <a:gd name="connsiteY1" fmla="*/ 9941 h 118741"/>
                    <a:gd name="connsiteX2" fmla="*/ 76469 w 77644"/>
                    <a:gd name="connsiteY2" fmla="*/ 194 h 118741"/>
                    <a:gd name="connsiteX3" fmla="*/ 76610 w 77644"/>
                    <a:gd name="connsiteY3" fmla="*/ 85416 h 118741"/>
                    <a:gd name="connsiteX4" fmla="*/ 71594 w 77644"/>
                    <a:gd name="connsiteY4" fmla="*/ 108839 h 118741"/>
                    <a:gd name="connsiteX5" fmla="*/ 54938 w 77644"/>
                    <a:gd name="connsiteY5" fmla="*/ 118350 h 118741"/>
                    <a:gd name="connsiteX6" fmla="*/ 41831 w 77644"/>
                    <a:gd name="connsiteY6" fmla="*/ 103823 h 118741"/>
                    <a:gd name="connsiteX7" fmla="*/ 34922 w 77644"/>
                    <a:gd name="connsiteY7" fmla="*/ 63412 h 118741"/>
                    <a:gd name="connsiteX8" fmla="*/ 0 w 77644"/>
                    <a:gd name="connsiteY8" fmla="*/ 20967 h 118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7644" h="118741">
                      <a:moveTo>
                        <a:pt x="0" y="20967"/>
                      </a:moveTo>
                      <a:cubicBezTo>
                        <a:pt x="9653" y="13680"/>
                        <a:pt x="21578" y="12639"/>
                        <a:pt x="32651" y="9941"/>
                      </a:cubicBezTo>
                      <a:cubicBezTo>
                        <a:pt x="47178" y="6440"/>
                        <a:pt x="60853" y="-1321"/>
                        <a:pt x="76469" y="194"/>
                      </a:cubicBezTo>
                      <a:cubicBezTo>
                        <a:pt x="76137" y="28585"/>
                        <a:pt x="79166" y="56977"/>
                        <a:pt x="76610" y="85416"/>
                      </a:cubicBezTo>
                      <a:cubicBezTo>
                        <a:pt x="75901" y="93508"/>
                        <a:pt x="74528" y="101363"/>
                        <a:pt x="71594" y="108839"/>
                      </a:cubicBezTo>
                      <a:cubicBezTo>
                        <a:pt x="68661" y="116316"/>
                        <a:pt x="63408" y="120007"/>
                        <a:pt x="54938" y="118350"/>
                      </a:cubicBezTo>
                      <a:cubicBezTo>
                        <a:pt x="46752" y="116742"/>
                        <a:pt x="41878" y="114186"/>
                        <a:pt x="41831" y="103823"/>
                      </a:cubicBezTo>
                      <a:cubicBezTo>
                        <a:pt x="41783" y="90243"/>
                        <a:pt x="38802" y="76662"/>
                        <a:pt x="34922" y="63412"/>
                      </a:cubicBezTo>
                      <a:cubicBezTo>
                        <a:pt x="29291" y="44153"/>
                        <a:pt x="17934" y="29958"/>
                        <a:pt x="0" y="20967"/>
                      </a:cubicBezTo>
                      <a:close/>
                    </a:path>
                  </a:pathLst>
                </a:custGeom>
                <a:solidFill>
                  <a:srgbClr val="5C3A18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98E9D5BD-CF80-45F7-8991-9BD6F7185058}"/>
                    </a:ext>
                  </a:extLst>
                </p:cNvPr>
                <p:cNvSpPr/>
                <p:nvPr/>
              </p:nvSpPr>
              <p:spPr>
                <a:xfrm rot="20732884">
                  <a:off x="3355079" y="2069593"/>
                  <a:ext cx="21000" cy="32825"/>
                </a:xfrm>
                <a:custGeom>
                  <a:avLst/>
                  <a:gdLst>
                    <a:gd name="connsiteX0" fmla="*/ 294 w 17385"/>
                    <a:gd name="connsiteY0" fmla="*/ 16191 h 27174"/>
                    <a:gd name="connsiteX1" fmla="*/ 6871 w 17385"/>
                    <a:gd name="connsiteY1" fmla="*/ 8 h 27174"/>
                    <a:gd name="connsiteX2" fmla="*/ 17329 w 17385"/>
                    <a:gd name="connsiteY2" fmla="*/ 15624 h 27174"/>
                    <a:gd name="connsiteX3" fmla="*/ 8386 w 17385"/>
                    <a:gd name="connsiteY3" fmla="*/ 27170 h 27174"/>
                    <a:gd name="connsiteX4" fmla="*/ 294 w 17385"/>
                    <a:gd name="connsiteY4" fmla="*/ 16191 h 27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85" h="27174">
                      <a:moveTo>
                        <a:pt x="294" y="16191"/>
                      </a:moveTo>
                      <a:cubicBezTo>
                        <a:pt x="-179" y="6964"/>
                        <a:pt x="-1078" y="-276"/>
                        <a:pt x="6871" y="8"/>
                      </a:cubicBezTo>
                      <a:cubicBezTo>
                        <a:pt x="15862" y="339"/>
                        <a:pt x="16856" y="8431"/>
                        <a:pt x="17329" y="15624"/>
                      </a:cubicBezTo>
                      <a:cubicBezTo>
                        <a:pt x="17755" y="21964"/>
                        <a:pt x="15862" y="27359"/>
                        <a:pt x="8386" y="27170"/>
                      </a:cubicBezTo>
                      <a:cubicBezTo>
                        <a:pt x="-1883" y="27028"/>
                        <a:pt x="578" y="18794"/>
                        <a:pt x="294" y="16191"/>
                      </a:cubicBezTo>
                      <a:close/>
                    </a:path>
                  </a:pathLst>
                </a:custGeom>
                <a:solidFill>
                  <a:srgbClr val="15100E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63B458F2-F15C-40A5-936E-8BA761A7E95E}"/>
                    </a:ext>
                  </a:extLst>
                </p:cNvPr>
                <p:cNvSpPr/>
                <p:nvPr/>
              </p:nvSpPr>
              <p:spPr>
                <a:xfrm rot="20732884">
                  <a:off x="3333203" y="2041053"/>
                  <a:ext cx="37439" cy="15982"/>
                </a:xfrm>
                <a:custGeom>
                  <a:avLst/>
                  <a:gdLst>
                    <a:gd name="connsiteX0" fmla="*/ 0 w 30994"/>
                    <a:gd name="connsiteY0" fmla="*/ 13232 h 13231"/>
                    <a:gd name="connsiteX1" fmla="*/ 30994 w 30994"/>
                    <a:gd name="connsiteY1" fmla="*/ 10866 h 13231"/>
                    <a:gd name="connsiteX2" fmla="*/ 0 w 30994"/>
                    <a:gd name="connsiteY2" fmla="*/ 13232 h 1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994" h="13231">
                      <a:moveTo>
                        <a:pt x="0" y="13232"/>
                      </a:moveTo>
                      <a:cubicBezTo>
                        <a:pt x="18975" y="-3945"/>
                        <a:pt x="21578" y="-4040"/>
                        <a:pt x="30994" y="10866"/>
                      </a:cubicBezTo>
                      <a:cubicBezTo>
                        <a:pt x="21483" y="13941"/>
                        <a:pt x="12114" y="12711"/>
                        <a:pt x="0" y="13232"/>
                      </a:cubicBezTo>
                      <a:close/>
                    </a:path>
                  </a:pathLst>
                </a:custGeom>
                <a:solidFill>
                  <a:srgbClr val="58381F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04E1DFBA-D376-4A17-927B-2210BBFEAB7B}"/>
                    </a:ext>
                  </a:extLst>
                </p:cNvPr>
                <p:cNvSpPr/>
                <p:nvPr/>
              </p:nvSpPr>
              <p:spPr>
                <a:xfrm rot="20732884">
                  <a:off x="1712179" y="2658798"/>
                  <a:ext cx="614997" cy="1315762"/>
                </a:xfrm>
                <a:custGeom>
                  <a:avLst/>
                  <a:gdLst>
                    <a:gd name="connsiteX0" fmla="*/ 508109 w 509125"/>
                    <a:gd name="connsiteY0" fmla="*/ 299712 h 1089253"/>
                    <a:gd name="connsiteX1" fmla="*/ 459512 w 509125"/>
                    <a:gd name="connsiteY1" fmla="*/ 17356 h 1089253"/>
                    <a:gd name="connsiteX2" fmla="*/ 438123 w 509125"/>
                    <a:gd name="connsiteY2" fmla="*/ 369 h 1089253"/>
                    <a:gd name="connsiteX3" fmla="*/ 425725 w 509125"/>
                    <a:gd name="connsiteY3" fmla="*/ 6899 h 1089253"/>
                    <a:gd name="connsiteX4" fmla="*/ 325361 w 509125"/>
                    <a:gd name="connsiteY4" fmla="*/ 40354 h 1089253"/>
                    <a:gd name="connsiteX5" fmla="*/ 240990 w 509125"/>
                    <a:gd name="connsiteY5" fmla="*/ 68793 h 1089253"/>
                    <a:gd name="connsiteX6" fmla="*/ 124584 w 509125"/>
                    <a:gd name="connsiteY6" fmla="*/ 108304 h 1089253"/>
                    <a:gd name="connsiteX7" fmla="*/ 111051 w 509125"/>
                    <a:gd name="connsiteY7" fmla="*/ 126948 h 1089253"/>
                    <a:gd name="connsiteX8" fmla="*/ 109063 w 509125"/>
                    <a:gd name="connsiteY8" fmla="*/ 214773 h 1089253"/>
                    <a:gd name="connsiteX9" fmla="*/ 85214 w 509125"/>
                    <a:gd name="connsiteY9" fmla="*/ 655413 h 1089253"/>
                    <a:gd name="connsiteX10" fmla="*/ 81239 w 509125"/>
                    <a:gd name="connsiteY10" fmla="*/ 740493 h 1089253"/>
                    <a:gd name="connsiteX11" fmla="*/ 66949 w 509125"/>
                    <a:gd name="connsiteY11" fmla="*/ 863145 h 1089253"/>
                    <a:gd name="connsiteX12" fmla="*/ 29708 w 509125"/>
                    <a:gd name="connsiteY12" fmla="*/ 939330 h 1089253"/>
                    <a:gd name="connsiteX13" fmla="*/ 4582 w 509125"/>
                    <a:gd name="connsiteY13" fmla="*/ 976618 h 1089253"/>
                    <a:gd name="connsiteX14" fmla="*/ 3067 w 509125"/>
                    <a:gd name="connsiteY14" fmla="*/ 1010262 h 1089253"/>
                    <a:gd name="connsiteX15" fmla="*/ 3020 w 509125"/>
                    <a:gd name="connsiteY15" fmla="*/ 1054269 h 1089253"/>
                    <a:gd name="connsiteX16" fmla="*/ 15229 w 509125"/>
                    <a:gd name="connsiteY16" fmla="*/ 1071067 h 1089253"/>
                    <a:gd name="connsiteX17" fmla="*/ 90751 w 509125"/>
                    <a:gd name="connsiteY17" fmla="*/ 1088150 h 1089253"/>
                    <a:gd name="connsiteX18" fmla="*/ 174128 w 509125"/>
                    <a:gd name="connsiteY18" fmla="*/ 1046887 h 1089253"/>
                    <a:gd name="connsiteX19" fmla="*/ 190358 w 509125"/>
                    <a:gd name="connsiteY19" fmla="*/ 1014568 h 1089253"/>
                    <a:gd name="connsiteX20" fmla="*/ 208529 w 509125"/>
                    <a:gd name="connsiteY20" fmla="*/ 892625 h 1089253"/>
                    <a:gd name="connsiteX21" fmla="*/ 217945 w 509125"/>
                    <a:gd name="connsiteY21" fmla="*/ 743900 h 1089253"/>
                    <a:gd name="connsiteX22" fmla="*/ 238861 w 509125"/>
                    <a:gd name="connsiteY22" fmla="*/ 579276 h 1089253"/>
                    <a:gd name="connsiteX23" fmla="*/ 276101 w 509125"/>
                    <a:gd name="connsiteY23" fmla="*/ 449431 h 1089253"/>
                    <a:gd name="connsiteX24" fmla="*/ 343673 w 509125"/>
                    <a:gd name="connsiteY24" fmla="*/ 290011 h 1089253"/>
                    <a:gd name="connsiteX25" fmla="*/ 348547 w 509125"/>
                    <a:gd name="connsiteY25" fmla="*/ 285516 h 1089253"/>
                    <a:gd name="connsiteX26" fmla="*/ 497462 w 509125"/>
                    <a:gd name="connsiteY26" fmla="*/ 310028 h 1089253"/>
                    <a:gd name="connsiteX27" fmla="*/ 508109 w 509125"/>
                    <a:gd name="connsiteY27" fmla="*/ 299712 h 1089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09125" h="1089253">
                      <a:moveTo>
                        <a:pt x="508109" y="299712"/>
                      </a:moveTo>
                      <a:cubicBezTo>
                        <a:pt x="500348" y="285374"/>
                        <a:pt x="462919" y="39265"/>
                        <a:pt x="459512" y="17356"/>
                      </a:cubicBezTo>
                      <a:cubicBezTo>
                        <a:pt x="457004" y="1031"/>
                        <a:pt x="450899" y="-1051"/>
                        <a:pt x="438123" y="369"/>
                      </a:cubicBezTo>
                      <a:cubicBezTo>
                        <a:pt x="434290" y="3160"/>
                        <a:pt x="430363" y="5384"/>
                        <a:pt x="425725" y="6899"/>
                      </a:cubicBezTo>
                      <a:cubicBezTo>
                        <a:pt x="392223" y="17829"/>
                        <a:pt x="358768" y="29139"/>
                        <a:pt x="325361" y="40354"/>
                      </a:cubicBezTo>
                      <a:cubicBezTo>
                        <a:pt x="297206" y="49817"/>
                        <a:pt x="269098" y="59281"/>
                        <a:pt x="240990" y="68793"/>
                      </a:cubicBezTo>
                      <a:cubicBezTo>
                        <a:pt x="202188" y="81947"/>
                        <a:pt x="163386" y="95197"/>
                        <a:pt x="124584" y="108304"/>
                      </a:cubicBezTo>
                      <a:cubicBezTo>
                        <a:pt x="115546" y="111380"/>
                        <a:pt x="111145" y="116491"/>
                        <a:pt x="111051" y="126948"/>
                      </a:cubicBezTo>
                      <a:cubicBezTo>
                        <a:pt x="110814" y="156239"/>
                        <a:pt x="110814" y="185435"/>
                        <a:pt x="109063" y="214773"/>
                      </a:cubicBezTo>
                      <a:cubicBezTo>
                        <a:pt x="105372" y="275579"/>
                        <a:pt x="90277" y="586090"/>
                        <a:pt x="85214" y="655413"/>
                      </a:cubicBezTo>
                      <a:cubicBezTo>
                        <a:pt x="83132" y="683757"/>
                        <a:pt x="84978" y="712149"/>
                        <a:pt x="81239" y="740493"/>
                      </a:cubicBezTo>
                      <a:cubicBezTo>
                        <a:pt x="75892" y="781283"/>
                        <a:pt x="75324" y="822640"/>
                        <a:pt x="66949" y="863145"/>
                      </a:cubicBezTo>
                      <a:cubicBezTo>
                        <a:pt x="61034" y="891726"/>
                        <a:pt x="53463" y="919030"/>
                        <a:pt x="29708" y="939330"/>
                      </a:cubicBezTo>
                      <a:cubicBezTo>
                        <a:pt x="18352" y="949030"/>
                        <a:pt x="8888" y="961475"/>
                        <a:pt x="4582" y="976618"/>
                      </a:cubicBezTo>
                      <a:cubicBezTo>
                        <a:pt x="2358" y="987785"/>
                        <a:pt x="-3605" y="998716"/>
                        <a:pt x="3067" y="1010262"/>
                      </a:cubicBezTo>
                      <a:cubicBezTo>
                        <a:pt x="3067" y="1024931"/>
                        <a:pt x="3446" y="1039600"/>
                        <a:pt x="3020" y="1054269"/>
                      </a:cubicBezTo>
                      <a:cubicBezTo>
                        <a:pt x="2736" y="1063449"/>
                        <a:pt x="4818" y="1068275"/>
                        <a:pt x="15229" y="1071067"/>
                      </a:cubicBezTo>
                      <a:cubicBezTo>
                        <a:pt x="40213" y="1077787"/>
                        <a:pt x="65056" y="1083891"/>
                        <a:pt x="90751" y="1088150"/>
                      </a:cubicBezTo>
                      <a:cubicBezTo>
                        <a:pt x="124158" y="1093686"/>
                        <a:pt x="159411" y="1078165"/>
                        <a:pt x="174128" y="1046887"/>
                      </a:cubicBezTo>
                      <a:cubicBezTo>
                        <a:pt x="185390" y="1039032"/>
                        <a:pt x="185863" y="1025783"/>
                        <a:pt x="190358" y="1014568"/>
                      </a:cubicBezTo>
                      <a:cubicBezTo>
                        <a:pt x="200485" y="974535"/>
                        <a:pt x="204980" y="933793"/>
                        <a:pt x="208529" y="892625"/>
                      </a:cubicBezTo>
                      <a:cubicBezTo>
                        <a:pt x="212788" y="843082"/>
                        <a:pt x="213687" y="793396"/>
                        <a:pt x="217945" y="743900"/>
                      </a:cubicBezTo>
                      <a:cubicBezTo>
                        <a:pt x="222677" y="688678"/>
                        <a:pt x="227693" y="633646"/>
                        <a:pt x="238861" y="579276"/>
                      </a:cubicBezTo>
                      <a:cubicBezTo>
                        <a:pt x="245438" y="547193"/>
                        <a:pt x="267584" y="472665"/>
                        <a:pt x="276101" y="449431"/>
                      </a:cubicBezTo>
                      <a:cubicBezTo>
                        <a:pt x="285612" y="418720"/>
                        <a:pt x="329714" y="318166"/>
                        <a:pt x="343673" y="290011"/>
                      </a:cubicBezTo>
                      <a:cubicBezTo>
                        <a:pt x="344620" y="288119"/>
                        <a:pt x="347080" y="285327"/>
                        <a:pt x="348547" y="285516"/>
                      </a:cubicBezTo>
                      <a:cubicBezTo>
                        <a:pt x="360425" y="287030"/>
                        <a:pt x="480569" y="306999"/>
                        <a:pt x="497462" y="310028"/>
                      </a:cubicBezTo>
                      <a:cubicBezTo>
                        <a:pt x="506500" y="311731"/>
                        <a:pt x="511374" y="305816"/>
                        <a:pt x="508109" y="299712"/>
                      </a:cubicBezTo>
                      <a:close/>
                    </a:path>
                  </a:pathLst>
                </a:custGeom>
                <a:solidFill>
                  <a:srgbClr val="FCCD9D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3" name="Graphic 3">
            <a:extLst>
              <a:ext uri="{FF2B5EF4-FFF2-40B4-BE49-F238E27FC236}">
                <a16:creationId xmlns:a16="http://schemas.microsoft.com/office/drawing/2014/main" id="{DD95C32A-9941-4190-967C-C36AD409B8FC}"/>
              </a:ext>
            </a:extLst>
          </p:cNvPr>
          <p:cNvGrpSpPr/>
          <p:nvPr/>
        </p:nvGrpSpPr>
        <p:grpSpPr>
          <a:xfrm>
            <a:off x="8666704" y="4167923"/>
            <a:ext cx="2680213" cy="2527313"/>
            <a:chOff x="409847" y="339633"/>
            <a:chExt cx="2623727" cy="2474051"/>
          </a:xfrm>
        </p:grpSpPr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1071091A-CEDA-4508-974F-9DC13E04940A}"/>
                </a:ext>
              </a:extLst>
            </p:cNvPr>
            <p:cNvSpPr/>
            <p:nvPr/>
          </p:nvSpPr>
          <p:spPr>
            <a:xfrm>
              <a:off x="447926" y="1219021"/>
              <a:ext cx="643297" cy="164070"/>
            </a:xfrm>
            <a:custGeom>
              <a:avLst/>
              <a:gdLst>
                <a:gd name="connsiteX0" fmla="*/ 618337 w 643297"/>
                <a:gd name="connsiteY0" fmla="*/ 164071 h 164070"/>
                <a:gd name="connsiteX1" fmla="*/ 24961 w 643297"/>
                <a:gd name="connsiteY1" fmla="*/ 164071 h 164070"/>
                <a:gd name="connsiteX2" fmla="*/ 0 w 643297"/>
                <a:gd name="connsiteY2" fmla="*/ 139110 h 164070"/>
                <a:gd name="connsiteX3" fmla="*/ 0 w 643297"/>
                <a:gd name="connsiteY3" fmla="*/ 24961 h 164070"/>
                <a:gd name="connsiteX4" fmla="*/ 24961 w 643297"/>
                <a:gd name="connsiteY4" fmla="*/ 0 h 164070"/>
                <a:gd name="connsiteX5" fmla="*/ 618337 w 643297"/>
                <a:gd name="connsiteY5" fmla="*/ 0 h 164070"/>
                <a:gd name="connsiteX6" fmla="*/ 643297 w 643297"/>
                <a:gd name="connsiteY6" fmla="*/ 24961 h 164070"/>
                <a:gd name="connsiteX7" fmla="*/ 643297 w 643297"/>
                <a:gd name="connsiteY7" fmla="*/ 139110 h 164070"/>
                <a:gd name="connsiteX8" fmla="*/ 618337 w 643297"/>
                <a:gd name="connsiteY8" fmla="*/ 164071 h 16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3297" h="164070">
                  <a:moveTo>
                    <a:pt x="618337" y="164071"/>
                  </a:moveTo>
                  <a:lnTo>
                    <a:pt x="24961" y="164071"/>
                  </a:lnTo>
                  <a:cubicBezTo>
                    <a:pt x="11182" y="164071"/>
                    <a:pt x="0" y="152889"/>
                    <a:pt x="0" y="139110"/>
                  </a:cubicBezTo>
                  <a:lnTo>
                    <a:pt x="0" y="24961"/>
                  </a:lnTo>
                  <a:cubicBezTo>
                    <a:pt x="0" y="11182"/>
                    <a:pt x="11182" y="0"/>
                    <a:pt x="24961" y="0"/>
                  </a:cubicBezTo>
                  <a:lnTo>
                    <a:pt x="618337" y="0"/>
                  </a:lnTo>
                  <a:cubicBezTo>
                    <a:pt x="632116" y="0"/>
                    <a:pt x="643297" y="11182"/>
                    <a:pt x="643297" y="24961"/>
                  </a:cubicBezTo>
                  <a:lnTo>
                    <a:pt x="643297" y="139110"/>
                  </a:lnTo>
                  <a:cubicBezTo>
                    <a:pt x="643297" y="152933"/>
                    <a:pt x="632116" y="164071"/>
                    <a:pt x="618337" y="164071"/>
                  </a:cubicBezTo>
                  <a:close/>
                </a:path>
              </a:pathLst>
            </a:custGeom>
            <a:solidFill>
              <a:srgbClr val="606161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6DB9BC0-2246-4219-A6DA-728BDCFB5857}"/>
                </a:ext>
              </a:extLst>
            </p:cNvPr>
            <p:cNvSpPr/>
            <p:nvPr/>
          </p:nvSpPr>
          <p:spPr>
            <a:xfrm>
              <a:off x="461088" y="1381507"/>
              <a:ext cx="610808" cy="420544"/>
            </a:xfrm>
            <a:custGeom>
              <a:avLst/>
              <a:gdLst>
                <a:gd name="connsiteX0" fmla="*/ 0 w 610808"/>
                <a:gd name="connsiteY0" fmla="*/ 0 h 420544"/>
                <a:gd name="connsiteX1" fmla="*/ 610809 w 610808"/>
                <a:gd name="connsiteY1" fmla="*/ 0 h 420544"/>
                <a:gd name="connsiteX2" fmla="*/ 610809 w 610808"/>
                <a:gd name="connsiteY2" fmla="*/ 420545 h 420544"/>
                <a:gd name="connsiteX3" fmla="*/ 0 w 610808"/>
                <a:gd name="connsiteY3" fmla="*/ 420545 h 42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808" h="420544">
                  <a:moveTo>
                    <a:pt x="0" y="0"/>
                  </a:moveTo>
                  <a:lnTo>
                    <a:pt x="610809" y="0"/>
                  </a:lnTo>
                  <a:lnTo>
                    <a:pt x="610809" y="420545"/>
                  </a:lnTo>
                  <a:lnTo>
                    <a:pt x="0" y="420545"/>
                  </a:lnTo>
                  <a:close/>
                </a:path>
              </a:pathLst>
            </a:custGeom>
            <a:solidFill>
              <a:srgbClr val="B68B51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CBECC01-3FA6-4CC5-9376-BC1A1C0B314E}"/>
                </a:ext>
              </a:extLst>
            </p:cNvPr>
            <p:cNvSpPr/>
            <p:nvPr/>
          </p:nvSpPr>
          <p:spPr>
            <a:xfrm>
              <a:off x="413283" y="1370385"/>
              <a:ext cx="2621082" cy="1130667"/>
            </a:xfrm>
            <a:custGeom>
              <a:avLst/>
              <a:gdLst>
                <a:gd name="connsiteX0" fmla="*/ 1900923 w 2621082"/>
                <a:gd name="connsiteY0" fmla="*/ 12707 h 1130667"/>
                <a:gd name="connsiteX1" fmla="*/ 2025770 w 2621082"/>
                <a:gd name="connsiteY1" fmla="*/ 291500 h 1130667"/>
                <a:gd name="connsiteX2" fmla="*/ 2145467 w 2621082"/>
                <a:gd name="connsiteY2" fmla="*/ 405209 h 1130667"/>
                <a:gd name="connsiteX3" fmla="*/ 2187772 w 2621082"/>
                <a:gd name="connsiteY3" fmla="*/ 464948 h 1130667"/>
                <a:gd name="connsiteX4" fmla="*/ 2176458 w 2621082"/>
                <a:gd name="connsiteY4" fmla="*/ 586097 h 1130667"/>
                <a:gd name="connsiteX5" fmla="*/ 2164704 w 2621082"/>
                <a:gd name="connsiteY5" fmla="*/ 601505 h 1130667"/>
                <a:gd name="connsiteX6" fmla="*/ 2621083 w 2621082"/>
                <a:gd name="connsiteY6" fmla="*/ 823817 h 1130667"/>
                <a:gd name="connsiteX7" fmla="*/ 2475634 w 2621082"/>
                <a:gd name="connsiteY7" fmla="*/ 894341 h 1130667"/>
                <a:gd name="connsiteX8" fmla="*/ 2361924 w 2621082"/>
                <a:gd name="connsiteY8" fmla="*/ 952802 h 1130667"/>
                <a:gd name="connsiteX9" fmla="*/ 2330008 w 2621082"/>
                <a:gd name="connsiteY9" fmla="*/ 967153 h 1130667"/>
                <a:gd name="connsiteX10" fmla="*/ 2102853 w 2621082"/>
                <a:gd name="connsiteY10" fmla="*/ 1069990 h 1130667"/>
                <a:gd name="connsiteX11" fmla="*/ 1999445 w 2621082"/>
                <a:gd name="connsiteY11" fmla="*/ 1117314 h 1130667"/>
                <a:gd name="connsiteX12" fmla="*/ 1962510 w 2621082"/>
                <a:gd name="connsiteY12" fmla="*/ 1119515 h 1130667"/>
                <a:gd name="connsiteX13" fmla="*/ 1802181 w 2621082"/>
                <a:gd name="connsiteY13" fmla="*/ 1117886 h 1130667"/>
                <a:gd name="connsiteX14" fmla="*/ 875160 w 2621082"/>
                <a:gd name="connsiteY14" fmla="*/ 1117754 h 1130667"/>
                <a:gd name="connsiteX15" fmla="*/ 843200 w 2621082"/>
                <a:gd name="connsiteY15" fmla="*/ 1119471 h 1130667"/>
                <a:gd name="connsiteX16" fmla="*/ 705630 w 2621082"/>
                <a:gd name="connsiteY16" fmla="*/ 1128847 h 1130667"/>
                <a:gd name="connsiteX17" fmla="*/ 321580 w 2621082"/>
                <a:gd name="connsiteY17" fmla="*/ 1128847 h 1130667"/>
                <a:gd name="connsiteX18" fmla="*/ 184231 w 2621082"/>
                <a:gd name="connsiteY18" fmla="*/ 1119471 h 1130667"/>
                <a:gd name="connsiteX19" fmla="*/ 23593 w 2621082"/>
                <a:gd name="connsiteY19" fmla="*/ 1117710 h 1130667"/>
                <a:gd name="connsiteX20" fmla="*/ 790 w 2621082"/>
                <a:gd name="connsiteY20" fmla="*/ 1098164 h 1130667"/>
                <a:gd name="connsiteX21" fmla="*/ 301946 w 2621082"/>
                <a:gd name="connsiteY21" fmla="*/ 559992 h 1130667"/>
                <a:gd name="connsiteX22" fmla="*/ 397606 w 2621082"/>
                <a:gd name="connsiteY22" fmla="*/ 498404 h 1130667"/>
                <a:gd name="connsiteX23" fmla="*/ 443918 w 2621082"/>
                <a:gd name="connsiteY23" fmla="*/ 486474 h 1130667"/>
                <a:gd name="connsiteX24" fmla="*/ 614284 w 2621082"/>
                <a:gd name="connsiteY24" fmla="*/ 486563 h 1130667"/>
                <a:gd name="connsiteX25" fmla="*/ 670280 w 2621082"/>
                <a:gd name="connsiteY25" fmla="*/ 445930 h 1130667"/>
                <a:gd name="connsiteX26" fmla="*/ 677676 w 2621082"/>
                <a:gd name="connsiteY26" fmla="*/ 434132 h 1130667"/>
                <a:gd name="connsiteX27" fmla="*/ 701976 w 2621082"/>
                <a:gd name="connsiteY27" fmla="*/ 431755 h 1130667"/>
                <a:gd name="connsiteX28" fmla="*/ 735433 w 2621082"/>
                <a:gd name="connsiteY28" fmla="*/ 422070 h 1130667"/>
                <a:gd name="connsiteX29" fmla="*/ 1184769 w 2621082"/>
                <a:gd name="connsiteY29" fmla="*/ 424007 h 1130667"/>
                <a:gd name="connsiteX30" fmla="*/ 1197051 w 2621082"/>
                <a:gd name="connsiteY30" fmla="*/ 427793 h 1130667"/>
                <a:gd name="connsiteX31" fmla="*/ 1193133 w 2621082"/>
                <a:gd name="connsiteY31" fmla="*/ 547886 h 1130667"/>
                <a:gd name="connsiteX32" fmla="*/ 1111119 w 2621082"/>
                <a:gd name="connsiteY32" fmla="*/ 655432 h 1130667"/>
                <a:gd name="connsiteX33" fmla="*/ 1100070 w 2621082"/>
                <a:gd name="connsiteY33" fmla="*/ 998101 h 1130667"/>
                <a:gd name="connsiteX34" fmla="*/ 1147306 w 2621082"/>
                <a:gd name="connsiteY34" fmla="*/ 1029709 h 1130667"/>
                <a:gd name="connsiteX35" fmla="*/ 1471926 w 2621082"/>
                <a:gd name="connsiteY35" fmla="*/ 1027420 h 1130667"/>
                <a:gd name="connsiteX36" fmla="*/ 1631859 w 2621082"/>
                <a:gd name="connsiteY36" fmla="*/ 1030370 h 1130667"/>
                <a:gd name="connsiteX37" fmla="*/ 1721004 w 2621082"/>
                <a:gd name="connsiteY37" fmla="*/ 981153 h 1130667"/>
                <a:gd name="connsiteX38" fmla="*/ 1868875 w 2621082"/>
                <a:gd name="connsiteY38" fmla="*/ 690253 h 1130667"/>
                <a:gd name="connsiteX39" fmla="*/ 1866806 w 2621082"/>
                <a:gd name="connsiteY39" fmla="*/ 439150 h 1130667"/>
                <a:gd name="connsiteX40" fmla="*/ 1778849 w 2621082"/>
                <a:gd name="connsiteY40" fmla="*/ 127737 h 1130667"/>
                <a:gd name="connsiteX41" fmla="*/ 1778233 w 2621082"/>
                <a:gd name="connsiteY41" fmla="*/ 60471 h 1130667"/>
                <a:gd name="connsiteX42" fmla="*/ 1811998 w 2621082"/>
                <a:gd name="connsiteY42" fmla="*/ 4959 h 1130667"/>
                <a:gd name="connsiteX43" fmla="*/ 1900923 w 2621082"/>
                <a:gd name="connsiteY43" fmla="*/ 12707 h 113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621082" h="1130667">
                  <a:moveTo>
                    <a:pt x="1900923" y="12707"/>
                  </a:moveTo>
                  <a:cubicBezTo>
                    <a:pt x="1931915" y="110392"/>
                    <a:pt x="1969950" y="205040"/>
                    <a:pt x="2025770" y="291500"/>
                  </a:cubicBezTo>
                  <a:cubicBezTo>
                    <a:pt x="2056321" y="338824"/>
                    <a:pt x="2091451" y="381525"/>
                    <a:pt x="2145467" y="405209"/>
                  </a:cubicBezTo>
                  <a:cubicBezTo>
                    <a:pt x="2170031" y="415995"/>
                    <a:pt x="2175138" y="444081"/>
                    <a:pt x="2187772" y="464948"/>
                  </a:cubicBezTo>
                  <a:cubicBezTo>
                    <a:pt x="2227304" y="530277"/>
                    <a:pt x="2226732" y="530629"/>
                    <a:pt x="2176458" y="586097"/>
                  </a:cubicBezTo>
                  <a:cubicBezTo>
                    <a:pt x="2173421" y="589443"/>
                    <a:pt x="2170911" y="593317"/>
                    <a:pt x="2164704" y="601505"/>
                  </a:cubicBezTo>
                  <a:cubicBezTo>
                    <a:pt x="2354616" y="601328"/>
                    <a:pt x="2500770" y="682990"/>
                    <a:pt x="2621083" y="823817"/>
                  </a:cubicBezTo>
                  <a:cubicBezTo>
                    <a:pt x="2571118" y="848029"/>
                    <a:pt x="2523354" y="871185"/>
                    <a:pt x="2475634" y="894341"/>
                  </a:cubicBezTo>
                  <a:cubicBezTo>
                    <a:pt x="2443365" y="924628"/>
                    <a:pt x="2398859" y="931407"/>
                    <a:pt x="2361924" y="952802"/>
                  </a:cubicBezTo>
                  <a:cubicBezTo>
                    <a:pt x="2351975" y="958569"/>
                    <a:pt x="2340353" y="961695"/>
                    <a:pt x="2330008" y="967153"/>
                  </a:cubicBezTo>
                  <a:cubicBezTo>
                    <a:pt x="2254818" y="1002547"/>
                    <a:pt x="2178703" y="1035960"/>
                    <a:pt x="2102853" y="1069990"/>
                  </a:cubicBezTo>
                  <a:cubicBezTo>
                    <a:pt x="2069000" y="1087114"/>
                    <a:pt x="2033122" y="1099749"/>
                    <a:pt x="1999445" y="1117314"/>
                  </a:cubicBezTo>
                  <a:cubicBezTo>
                    <a:pt x="1987779" y="1123388"/>
                    <a:pt x="1975364" y="1128143"/>
                    <a:pt x="1962510" y="1119515"/>
                  </a:cubicBezTo>
                  <a:cubicBezTo>
                    <a:pt x="1909067" y="1118942"/>
                    <a:pt x="1855624" y="1117930"/>
                    <a:pt x="1802181" y="1117886"/>
                  </a:cubicBezTo>
                  <a:cubicBezTo>
                    <a:pt x="1493189" y="1117710"/>
                    <a:pt x="1184196" y="1117710"/>
                    <a:pt x="875160" y="1117754"/>
                  </a:cubicBezTo>
                  <a:cubicBezTo>
                    <a:pt x="864507" y="1117754"/>
                    <a:pt x="853853" y="1118898"/>
                    <a:pt x="843200" y="1119471"/>
                  </a:cubicBezTo>
                  <a:cubicBezTo>
                    <a:pt x="798473" y="1138884"/>
                    <a:pt x="751545" y="1126426"/>
                    <a:pt x="705630" y="1128847"/>
                  </a:cubicBezTo>
                  <a:cubicBezTo>
                    <a:pt x="577614" y="1130256"/>
                    <a:pt x="449597" y="1130476"/>
                    <a:pt x="321580" y="1128847"/>
                  </a:cubicBezTo>
                  <a:cubicBezTo>
                    <a:pt x="275797" y="1125942"/>
                    <a:pt x="228869" y="1139501"/>
                    <a:pt x="184231" y="1119471"/>
                  </a:cubicBezTo>
                  <a:cubicBezTo>
                    <a:pt x="130699" y="1118854"/>
                    <a:pt x="77124" y="1118194"/>
                    <a:pt x="23593" y="1117710"/>
                  </a:cubicBezTo>
                  <a:cubicBezTo>
                    <a:pt x="10343" y="1117578"/>
                    <a:pt x="-3480" y="1120087"/>
                    <a:pt x="790" y="1098164"/>
                  </a:cubicBezTo>
                  <a:cubicBezTo>
                    <a:pt x="42215" y="885756"/>
                    <a:pt x="125373" y="696549"/>
                    <a:pt x="301946" y="559992"/>
                  </a:cubicBezTo>
                  <a:cubicBezTo>
                    <a:pt x="331837" y="536880"/>
                    <a:pt x="365602" y="518787"/>
                    <a:pt x="397606" y="498404"/>
                  </a:cubicBezTo>
                  <a:cubicBezTo>
                    <a:pt x="410329" y="483921"/>
                    <a:pt x="427762" y="486651"/>
                    <a:pt x="443918" y="486474"/>
                  </a:cubicBezTo>
                  <a:cubicBezTo>
                    <a:pt x="500707" y="485858"/>
                    <a:pt x="557495" y="485374"/>
                    <a:pt x="614284" y="486563"/>
                  </a:cubicBezTo>
                  <a:cubicBezTo>
                    <a:pt x="644571" y="487179"/>
                    <a:pt x="668784" y="483481"/>
                    <a:pt x="670280" y="445930"/>
                  </a:cubicBezTo>
                  <a:cubicBezTo>
                    <a:pt x="670456" y="441396"/>
                    <a:pt x="674374" y="437566"/>
                    <a:pt x="677676" y="434132"/>
                  </a:cubicBezTo>
                  <a:cubicBezTo>
                    <a:pt x="685776" y="433340"/>
                    <a:pt x="693876" y="432547"/>
                    <a:pt x="701976" y="431755"/>
                  </a:cubicBezTo>
                  <a:cubicBezTo>
                    <a:pt x="711485" y="422950"/>
                    <a:pt x="723547" y="422026"/>
                    <a:pt x="735433" y="422070"/>
                  </a:cubicBezTo>
                  <a:cubicBezTo>
                    <a:pt x="885241" y="422554"/>
                    <a:pt x="1035049" y="418900"/>
                    <a:pt x="1184769" y="424007"/>
                  </a:cubicBezTo>
                  <a:cubicBezTo>
                    <a:pt x="1189039" y="424579"/>
                    <a:pt x="1193177" y="425900"/>
                    <a:pt x="1197051" y="427793"/>
                  </a:cubicBezTo>
                  <a:cubicBezTo>
                    <a:pt x="1231300" y="467061"/>
                    <a:pt x="1231168" y="505492"/>
                    <a:pt x="1193133" y="547886"/>
                  </a:cubicBezTo>
                  <a:cubicBezTo>
                    <a:pt x="1162845" y="581651"/>
                    <a:pt x="1133923" y="616296"/>
                    <a:pt x="1111119" y="655432"/>
                  </a:cubicBezTo>
                  <a:cubicBezTo>
                    <a:pt x="1045790" y="767469"/>
                    <a:pt x="1037602" y="881618"/>
                    <a:pt x="1100070" y="998101"/>
                  </a:cubicBezTo>
                  <a:cubicBezTo>
                    <a:pt x="1110459" y="1017427"/>
                    <a:pt x="1123974" y="1029929"/>
                    <a:pt x="1147306" y="1029709"/>
                  </a:cubicBezTo>
                  <a:cubicBezTo>
                    <a:pt x="1255512" y="1028741"/>
                    <a:pt x="1363763" y="1032439"/>
                    <a:pt x="1471926" y="1027420"/>
                  </a:cubicBezTo>
                  <a:cubicBezTo>
                    <a:pt x="1525193" y="1031514"/>
                    <a:pt x="1578680" y="1027024"/>
                    <a:pt x="1631859" y="1030370"/>
                  </a:cubicBezTo>
                  <a:cubicBezTo>
                    <a:pt x="1673812" y="1033011"/>
                    <a:pt x="1703043" y="1018792"/>
                    <a:pt x="1721004" y="981153"/>
                  </a:cubicBezTo>
                  <a:cubicBezTo>
                    <a:pt x="1784352" y="891303"/>
                    <a:pt x="1834933" y="795115"/>
                    <a:pt x="1868875" y="690253"/>
                  </a:cubicBezTo>
                  <a:cubicBezTo>
                    <a:pt x="1896124" y="606083"/>
                    <a:pt x="1897005" y="523497"/>
                    <a:pt x="1866806" y="439150"/>
                  </a:cubicBezTo>
                  <a:cubicBezTo>
                    <a:pt x="1830443" y="337503"/>
                    <a:pt x="1795181" y="235195"/>
                    <a:pt x="1778849" y="127737"/>
                  </a:cubicBezTo>
                  <a:cubicBezTo>
                    <a:pt x="1775415" y="105242"/>
                    <a:pt x="1773302" y="82702"/>
                    <a:pt x="1778233" y="60471"/>
                  </a:cubicBezTo>
                  <a:cubicBezTo>
                    <a:pt x="1783119" y="38504"/>
                    <a:pt x="1788314" y="15920"/>
                    <a:pt x="1811998" y="4959"/>
                  </a:cubicBezTo>
                  <a:cubicBezTo>
                    <a:pt x="1842285" y="1173"/>
                    <a:pt x="1872837" y="-7059"/>
                    <a:pt x="1900923" y="12707"/>
                  </a:cubicBezTo>
                  <a:close/>
                </a:path>
              </a:pathLst>
            </a:custGeom>
            <a:solidFill>
              <a:schemeClr val="accent3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F221FA08-61E6-4457-882C-974939EF3043}"/>
                </a:ext>
              </a:extLst>
            </p:cNvPr>
            <p:cNvSpPr/>
            <p:nvPr/>
          </p:nvSpPr>
          <p:spPr>
            <a:xfrm>
              <a:off x="1252935" y="867071"/>
              <a:ext cx="892940" cy="662285"/>
            </a:xfrm>
            <a:custGeom>
              <a:avLst/>
              <a:gdLst>
                <a:gd name="connsiteX0" fmla="*/ 3988 w 892940"/>
                <a:gd name="connsiteY0" fmla="*/ 638007 h 662285"/>
                <a:gd name="connsiteX1" fmla="*/ 52896 w 892940"/>
                <a:gd name="connsiteY1" fmla="*/ 264566 h 662285"/>
                <a:gd name="connsiteX2" fmla="*/ 330237 w 892940"/>
                <a:gd name="connsiteY2" fmla="*/ 7300 h 662285"/>
                <a:gd name="connsiteX3" fmla="*/ 443154 w 892940"/>
                <a:gd name="connsiteY3" fmla="*/ 51542 h 662285"/>
                <a:gd name="connsiteX4" fmla="*/ 620123 w 892940"/>
                <a:gd name="connsiteY4" fmla="*/ 318493 h 662285"/>
                <a:gd name="connsiteX5" fmla="*/ 654285 w 892940"/>
                <a:gd name="connsiteY5" fmla="*/ 339052 h 662285"/>
                <a:gd name="connsiteX6" fmla="*/ 880559 w 892940"/>
                <a:gd name="connsiteY6" fmla="*/ 367182 h 662285"/>
                <a:gd name="connsiteX7" fmla="*/ 885313 w 892940"/>
                <a:gd name="connsiteY7" fmla="*/ 456019 h 662285"/>
                <a:gd name="connsiteX8" fmla="*/ 771164 w 892940"/>
                <a:gd name="connsiteY8" fmla="*/ 466056 h 662285"/>
                <a:gd name="connsiteX9" fmla="*/ 632449 w 892940"/>
                <a:gd name="connsiteY9" fmla="*/ 461610 h 662285"/>
                <a:gd name="connsiteX10" fmla="*/ 488585 w 892940"/>
                <a:gd name="connsiteY10" fmla="*/ 404733 h 662285"/>
                <a:gd name="connsiteX11" fmla="*/ 475774 w 892940"/>
                <a:gd name="connsiteY11" fmla="*/ 392363 h 662285"/>
                <a:gd name="connsiteX12" fmla="*/ 438972 w 892940"/>
                <a:gd name="connsiteY12" fmla="*/ 402752 h 662285"/>
                <a:gd name="connsiteX13" fmla="*/ 411854 w 892940"/>
                <a:gd name="connsiteY13" fmla="*/ 582231 h 662285"/>
                <a:gd name="connsiteX14" fmla="*/ 391692 w 892940"/>
                <a:gd name="connsiteY14" fmla="*/ 655792 h 662285"/>
                <a:gd name="connsiteX15" fmla="*/ 371045 w 892940"/>
                <a:gd name="connsiteY15" fmla="*/ 661074 h 662285"/>
                <a:gd name="connsiteX16" fmla="*/ 39117 w 892940"/>
                <a:gd name="connsiteY16" fmla="*/ 661250 h 662285"/>
                <a:gd name="connsiteX17" fmla="*/ 3988 w 892940"/>
                <a:gd name="connsiteY17" fmla="*/ 638007 h 66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2940" h="662285">
                  <a:moveTo>
                    <a:pt x="3988" y="638007"/>
                  </a:moveTo>
                  <a:cubicBezTo>
                    <a:pt x="-5565" y="510122"/>
                    <a:pt x="-1119" y="383778"/>
                    <a:pt x="52896" y="264566"/>
                  </a:cubicBezTo>
                  <a:cubicBezTo>
                    <a:pt x="109157" y="140467"/>
                    <a:pt x="193988" y="45907"/>
                    <a:pt x="330237" y="7300"/>
                  </a:cubicBezTo>
                  <a:cubicBezTo>
                    <a:pt x="378221" y="-11057"/>
                    <a:pt x="421099" y="5759"/>
                    <a:pt x="443154" y="51542"/>
                  </a:cubicBezTo>
                  <a:cubicBezTo>
                    <a:pt x="502232" y="140467"/>
                    <a:pt x="561530" y="229216"/>
                    <a:pt x="620123" y="318493"/>
                  </a:cubicBezTo>
                  <a:cubicBezTo>
                    <a:pt x="628752" y="331656"/>
                    <a:pt x="638525" y="337291"/>
                    <a:pt x="654285" y="339052"/>
                  </a:cubicBezTo>
                  <a:cubicBezTo>
                    <a:pt x="729783" y="347592"/>
                    <a:pt x="805149" y="357673"/>
                    <a:pt x="880559" y="367182"/>
                  </a:cubicBezTo>
                  <a:cubicBezTo>
                    <a:pt x="898828" y="395928"/>
                    <a:pt x="893722" y="425863"/>
                    <a:pt x="885313" y="456019"/>
                  </a:cubicBezTo>
                  <a:cubicBezTo>
                    <a:pt x="849127" y="478822"/>
                    <a:pt x="808891" y="468961"/>
                    <a:pt x="771164" y="466056"/>
                  </a:cubicBezTo>
                  <a:cubicBezTo>
                    <a:pt x="724852" y="462490"/>
                    <a:pt x="678585" y="459012"/>
                    <a:pt x="632449" y="461610"/>
                  </a:cubicBezTo>
                  <a:cubicBezTo>
                    <a:pt x="574736" y="464911"/>
                    <a:pt x="527897" y="445585"/>
                    <a:pt x="488585" y="404733"/>
                  </a:cubicBezTo>
                  <a:cubicBezTo>
                    <a:pt x="484491" y="400463"/>
                    <a:pt x="480132" y="396369"/>
                    <a:pt x="475774" y="392363"/>
                  </a:cubicBezTo>
                  <a:cubicBezTo>
                    <a:pt x="450285" y="368811"/>
                    <a:pt x="446059" y="369779"/>
                    <a:pt x="438972" y="402752"/>
                  </a:cubicBezTo>
                  <a:cubicBezTo>
                    <a:pt x="426249" y="462006"/>
                    <a:pt x="419250" y="522140"/>
                    <a:pt x="411854" y="582231"/>
                  </a:cubicBezTo>
                  <a:cubicBezTo>
                    <a:pt x="408728" y="607455"/>
                    <a:pt x="411810" y="634925"/>
                    <a:pt x="391692" y="655792"/>
                  </a:cubicBezTo>
                  <a:cubicBezTo>
                    <a:pt x="385176" y="659137"/>
                    <a:pt x="378221" y="660942"/>
                    <a:pt x="371045" y="661074"/>
                  </a:cubicBezTo>
                  <a:cubicBezTo>
                    <a:pt x="260417" y="662835"/>
                    <a:pt x="149789" y="662483"/>
                    <a:pt x="39117" y="661250"/>
                  </a:cubicBezTo>
                  <a:cubicBezTo>
                    <a:pt x="23137" y="661030"/>
                    <a:pt x="7994" y="657421"/>
                    <a:pt x="3988" y="638007"/>
                  </a:cubicBezTo>
                  <a:close/>
                </a:path>
              </a:pathLst>
            </a:custGeom>
            <a:solidFill>
              <a:schemeClr val="accent4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11796B4-0337-40D9-95EC-571405086DCA}"/>
                </a:ext>
              </a:extLst>
            </p:cNvPr>
            <p:cNvSpPr/>
            <p:nvPr/>
          </p:nvSpPr>
          <p:spPr>
            <a:xfrm>
              <a:off x="1255294" y="1505078"/>
              <a:ext cx="775891" cy="799268"/>
            </a:xfrm>
            <a:custGeom>
              <a:avLst/>
              <a:gdLst>
                <a:gd name="connsiteX0" fmla="*/ 1629 w 775891"/>
                <a:gd name="connsiteY0" fmla="*/ 0 h 799268"/>
                <a:gd name="connsiteX1" fmla="*/ 31696 w 775891"/>
                <a:gd name="connsiteY1" fmla="*/ 13471 h 799268"/>
                <a:gd name="connsiteX2" fmla="*/ 391974 w 775891"/>
                <a:gd name="connsiteY2" fmla="*/ 12326 h 799268"/>
                <a:gd name="connsiteX3" fmla="*/ 463554 w 775891"/>
                <a:gd name="connsiteY3" fmla="*/ 41469 h 799268"/>
                <a:gd name="connsiteX4" fmla="*/ 682741 w 775891"/>
                <a:gd name="connsiteY4" fmla="*/ 159713 h 799268"/>
                <a:gd name="connsiteX5" fmla="*/ 775760 w 775891"/>
                <a:gd name="connsiteY5" fmla="*/ 310885 h 799268"/>
                <a:gd name="connsiteX6" fmla="*/ 774528 w 775891"/>
                <a:gd name="connsiteY6" fmla="*/ 694979 h 799268"/>
                <a:gd name="connsiteX7" fmla="*/ 768145 w 775891"/>
                <a:gd name="connsiteY7" fmla="*/ 747322 h 799268"/>
                <a:gd name="connsiteX8" fmla="*/ 677239 w 775891"/>
                <a:gd name="connsiteY8" fmla="*/ 771930 h 799268"/>
                <a:gd name="connsiteX9" fmla="*/ 621550 w 775891"/>
                <a:gd name="connsiteY9" fmla="*/ 799268 h 799268"/>
                <a:gd name="connsiteX10" fmla="*/ 604866 w 775891"/>
                <a:gd name="connsiteY10" fmla="*/ 768365 h 799268"/>
                <a:gd name="connsiteX11" fmla="*/ 546580 w 775891"/>
                <a:gd name="connsiteY11" fmla="*/ 377271 h 799268"/>
                <a:gd name="connsiteX12" fmla="*/ 501282 w 775891"/>
                <a:gd name="connsiteY12" fmla="*/ 328758 h 799268"/>
                <a:gd name="connsiteX13" fmla="*/ 354819 w 775891"/>
                <a:gd name="connsiteY13" fmla="*/ 297767 h 799268"/>
                <a:gd name="connsiteX14" fmla="*/ 351870 w 775891"/>
                <a:gd name="connsiteY14" fmla="*/ 297811 h 799268"/>
                <a:gd name="connsiteX15" fmla="*/ 349141 w 775891"/>
                <a:gd name="connsiteY15" fmla="*/ 296754 h 799268"/>
                <a:gd name="connsiteX16" fmla="*/ 184805 w 775891"/>
                <a:gd name="connsiteY16" fmla="*/ 254273 h 799268"/>
                <a:gd name="connsiteX17" fmla="*/ 56569 w 775891"/>
                <a:gd name="connsiteY17" fmla="*/ 213552 h 799268"/>
                <a:gd name="connsiteX18" fmla="*/ 0 w 775891"/>
                <a:gd name="connsiteY18" fmla="*/ 148267 h 799268"/>
                <a:gd name="connsiteX19" fmla="*/ 1629 w 775891"/>
                <a:gd name="connsiteY19" fmla="*/ 0 h 79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5891" h="799268">
                  <a:moveTo>
                    <a:pt x="1629" y="0"/>
                  </a:moveTo>
                  <a:cubicBezTo>
                    <a:pt x="8276" y="12106"/>
                    <a:pt x="19018" y="13515"/>
                    <a:pt x="31696" y="13471"/>
                  </a:cubicBezTo>
                  <a:cubicBezTo>
                    <a:pt x="151789" y="12810"/>
                    <a:pt x="271882" y="12634"/>
                    <a:pt x="391974" y="12326"/>
                  </a:cubicBezTo>
                  <a:cubicBezTo>
                    <a:pt x="419708" y="12502"/>
                    <a:pt x="440927" y="29143"/>
                    <a:pt x="463554" y="41469"/>
                  </a:cubicBezTo>
                  <a:cubicBezTo>
                    <a:pt x="536499" y="81177"/>
                    <a:pt x="607904" y="123879"/>
                    <a:pt x="682741" y="159713"/>
                  </a:cubicBezTo>
                  <a:cubicBezTo>
                    <a:pt x="748246" y="191057"/>
                    <a:pt x="778138" y="236488"/>
                    <a:pt x="775760" y="310885"/>
                  </a:cubicBezTo>
                  <a:cubicBezTo>
                    <a:pt x="771666" y="438814"/>
                    <a:pt x="774704" y="566963"/>
                    <a:pt x="774528" y="694979"/>
                  </a:cubicBezTo>
                  <a:cubicBezTo>
                    <a:pt x="774484" y="712588"/>
                    <a:pt x="776949" y="730682"/>
                    <a:pt x="768145" y="747322"/>
                  </a:cubicBezTo>
                  <a:cubicBezTo>
                    <a:pt x="741863" y="769905"/>
                    <a:pt x="707922" y="765547"/>
                    <a:pt x="677239" y="771930"/>
                  </a:cubicBezTo>
                  <a:cubicBezTo>
                    <a:pt x="655800" y="776377"/>
                    <a:pt x="635770" y="781219"/>
                    <a:pt x="621550" y="799268"/>
                  </a:cubicBezTo>
                  <a:cubicBezTo>
                    <a:pt x="603237" y="795879"/>
                    <a:pt x="606319" y="780471"/>
                    <a:pt x="604866" y="768365"/>
                  </a:cubicBezTo>
                  <a:cubicBezTo>
                    <a:pt x="589238" y="637442"/>
                    <a:pt x="565158" y="507753"/>
                    <a:pt x="546580" y="377271"/>
                  </a:cubicBezTo>
                  <a:cubicBezTo>
                    <a:pt x="542706" y="350197"/>
                    <a:pt x="526902" y="335362"/>
                    <a:pt x="501282" y="328758"/>
                  </a:cubicBezTo>
                  <a:cubicBezTo>
                    <a:pt x="452901" y="316300"/>
                    <a:pt x="403948" y="306615"/>
                    <a:pt x="354819" y="297767"/>
                  </a:cubicBezTo>
                  <a:lnTo>
                    <a:pt x="351870" y="297811"/>
                  </a:lnTo>
                  <a:lnTo>
                    <a:pt x="349141" y="296754"/>
                  </a:lnTo>
                  <a:cubicBezTo>
                    <a:pt x="294993" y="280202"/>
                    <a:pt x="239613" y="268360"/>
                    <a:pt x="184805" y="254273"/>
                  </a:cubicBezTo>
                  <a:cubicBezTo>
                    <a:pt x="141267" y="243091"/>
                    <a:pt x="98302" y="230237"/>
                    <a:pt x="56569" y="213552"/>
                  </a:cubicBezTo>
                  <a:cubicBezTo>
                    <a:pt x="26721" y="201622"/>
                    <a:pt x="2597" y="184057"/>
                    <a:pt x="0" y="148267"/>
                  </a:cubicBezTo>
                  <a:cubicBezTo>
                    <a:pt x="528" y="98830"/>
                    <a:pt x="1101" y="49437"/>
                    <a:pt x="1629" y="0"/>
                  </a:cubicBezTo>
                  <a:close/>
                </a:path>
              </a:pathLst>
            </a:custGeom>
            <a:solidFill>
              <a:srgbClr val="898C8D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0FCB4E89-635F-46AB-85E0-04DB82AA7753}"/>
                </a:ext>
              </a:extLst>
            </p:cNvPr>
            <p:cNvSpPr/>
            <p:nvPr/>
          </p:nvSpPr>
          <p:spPr>
            <a:xfrm>
              <a:off x="2375780" y="2264770"/>
              <a:ext cx="620424" cy="546990"/>
            </a:xfrm>
            <a:custGeom>
              <a:avLst/>
              <a:gdLst>
                <a:gd name="connsiteX0" fmla="*/ 13 w 620424"/>
                <a:gd name="connsiteY0" fmla="*/ 225086 h 546990"/>
                <a:gd name="connsiteX1" fmla="*/ 138903 w 620424"/>
                <a:gd name="connsiteY1" fmla="*/ 167901 h 546990"/>
                <a:gd name="connsiteX2" fmla="*/ 139960 w 620424"/>
                <a:gd name="connsiteY2" fmla="*/ 212804 h 546990"/>
                <a:gd name="connsiteX3" fmla="*/ 276209 w 620424"/>
                <a:gd name="connsiteY3" fmla="*/ 402407 h 546990"/>
                <a:gd name="connsiteX4" fmla="*/ 469731 w 620424"/>
                <a:gd name="connsiteY4" fmla="*/ 293717 h 546990"/>
                <a:gd name="connsiteX5" fmla="*/ 407527 w 620424"/>
                <a:gd name="connsiteY5" fmla="*/ 93900 h 546990"/>
                <a:gd name="connsiteX6" fmla="*/ 368083 w 620424"/>
                <a:gd name="connsiteY6" fmla="*/ 64713 h 546990"/>
                <a:gd name="connsiteX7" fmla="*/ 513137 w 620424"/>
                <a:gd name="connsiteY7" fmla="*/ 0 h 546990"/>
                <a:gd name="connsiteX8" fmla="*/ 473517 w 620424"/>
                <a:gd name="connsiteY8" fmla="*/ 497628 h 546990"/>
                <a:gd name="connsiteX9" fmla="*/ 161575 w 620424"/>
                <a:gd name="connsiteY9" fmla="*/ 506300 h 546990"/>
                <a:gd name="connsiteX10" fmla="*/ 13 w 620424"/>
                <a:gd name="connsiteY10" fmla="*/ 225086 h 54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0424" h="546990">
                  <a:moveTo>
                    <a:pt x="13" y="225086"/>
                  </a:moveTo>
                  <a:cubicBezTo>
                    <a:pt x="48966" y="212451"/>
                    <a:pt x="91227" y="183661"/>
                    <a:pt x="138903" y="167901"/>
                  </a:cubicBezTo>
                  <a:cubicBezTo>
                    <a:pt x="149513" y="182604"/>
                    <a:pt x="141368" y="197880"/>
                    <a:pt x="139960" y="212804"/>
                  </a:cubicBezTo>
                  <a:cubicBezTo>
                    <a:pt x="131067" y="307363"/>
                    <a:pt x="183410" y="380396"/>
                    <a:pt x="276209" y="402407"/>
                  </a:cubicBezTo>
                  <a:cubicBezTo>
                    <a:pt x="355933" y="421293"/>
                    <a:pt x="443273" y="374629"/>
                    <a:pt x="469731" y="293717"/>
                  </a:cubicBezTo>
                  <a:cubicBezTo>
                    <a:pt x="493987" y="219539"/>
                    <a:pt x="474837" y="141223"/>
                    <a:pt x="407527" y="93900"/>
                  </a:cubicBezTo>
                  <a:cubicBezTo>
                    <a:pt x="394188" y="84523"/>
                    <a:pt x="376447" y="80825"/>
                    <a:pt x="368083" y="64713"/>
                  </a:cubicBezTo>
                  <a:cubicBezTo>
                    <a:pt x="415495" y="41029"/>
                    <a:pt x="462951" y="17477"/>
                    <a:pt x="513137" y="0"/>
                  </a:cubicBezTo>
                  <a:cubicBezTo>
                    <a:pt x="674082" y="142808"/>
                    <a:pt x="648329" y="389993"/>
                    <a:pt x="473517" y="497628"/>
                  </a:cubicBezTo>
                  <a:cubicBezTo>
                    <a:pt x="372397" y="559875"/>
                    <a:pt x="265555" y="563793"/>
                    <a:pt x="161575" y="506300"/>
                  </a:cubicBezTo>
                  <a:cubicBezTo>
                    <a:pt x="52620" y="446034"/>
                    <a:pt x="-956" y="350241"/>
                    <a:pt x="13" y="225086"/>
                  </a:cubicBezTo>
                  <a:close/>
                </a:path>
              </a:pathLst>
            </a:custGeom>
            <a:solidFill>
              <a:srgbClr val="393D40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66E6B2F-6A29-4488-9A5B-1BF5FE618F63}"/>
                </a:ext>
              </a:extLst>
            </p:cNvPr>
            <p:cNvSpPr/>
            <p:nvPr/>
          </p:nvSpPr>
          <p:spPr>
            <a:xfrm>
              <a:off x="597513" y="2489724"/>
              <a:ext cx="658969" cy="319868"/>
            </a:xfrm>
            <a:custGeom>
              <a:avLst/>
              <a:gdLst>
                <a:gd name="connsiteX0" fmla="*/ 522720 w 658969"/>
                <a:gd name="connsiteY0" fmla="*/ 0 h 319868"/>
                <a:gd name="connsiteX1" fmla="*/ 658969 w 658969"/>
                <a:gd name="connsiteY1" fmla="*/ 132 h 319868"/>
                <a:gd name="connsiteX2" fmla="*/ 331400 w 658969"/>
                <a:gd name="connsiteY2" fmla="*/ 319866 h 319868"/>
                <a:gd name="connsiteX3" fmla="*/ 0 w 658969"/>
                <a:gd name="connsiteY3" fmla="*/ 132 h 319868"/>
                <a:gd name="connsiteX4" fmla="*/ 136117 w 658969"/>
                <a:gd name="connsiteY4" fmla="*/ 0 h 319868"/>
                <a:gd name="connsiteX5" fmla="*/ 152581 w 658969"/>
                <a:gd name="connsiteY5" fmla="*/ 34822 h 319868"/>
                <a:gd name="connsiteX6" fmla="*/ 329463 w 658969"/>
                <a:gd name="connsiteY6" fmla="*/ 175165 h 319868"/>
                <a:gd name="connsiteX7" fmla="*/ 507004 w 658969"/>
                <a:gd name="connsiteY7" fmla="*/ 35086 h 319868"/>
                <a:gd name="connsiteX8" fmla="*/ 522720 w 658969"/>
                <a:gd name="connsiteY8" fmla="*/ 0 h 31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8969" h="319868">
                  <a:moveTo>
                    <a:pt x="522720" y="0"/>
                  </a:moveTo>
                  <a:cubicBezTo>
                    <a:pt x="568151" y="44"/>
                    <a:pt x="613538" y="88"/>
                    <a:pt x="658969" y="132"/>
                  </a:cubicBezTo>
                  <a:cubicBezTo>
                    <a:pt x="651530" y="180183"/>
                    <a:pt x="509074" y="319205"/>
                    <a:pt x="331400" y="319866"/>
                  </a:cubicBezTo>
                  <a:cubicBezTo>
                    <a:pt x="151921" y="320526"/>
                    <a:pt x="8760" y="182384"/>
                    <a:pt x="0" y="132"/>
                  </a:cubicBezTo>
                  <a:cubicBezTo>
                    <a:pt x="45387" y="88"/>
                    <a:pt x="90774" y="44"/>
                    <a:pt x="136117" y="0"/>
                  </a:cubicBezTo>
                  <a:cubicBezTo>
                    <a:pt x="146506" y="9289"/>
                    <a:pt x="148971" y="22275"/>
                    <a:pt x="152581" y="34822"/>
                  </a:cubicBezTo>
                  <a:cubicBezTo>
                    <a:pt x="176485" y="117407"/>
                    <a:pt x="249914" y="175561"/>
                    <a:pt x="329463" y="175165"/>
                  </a:cubicBezTo>
                  <a:cubicBezTo>
                    <a:pt x="409583" y="174768"/>
                    <a:pt x="482792" y="116923"/>
                    <a:pt x="507004" y="35086"/>
                  </a:cubicBezTo>
                  <a:cubicBezTo>
                    <a:pt x="510658" y="22716"/>
                    <a:pt x="511583" y="9025"/>
                    <a:pt x="522720" y="0"/>
                  </a:cubicBezTo>
                  <a:close/>
                </a:path>
              </a:pathLst>
            </a:custGeom>
            <a:solidFill>
              <a:srgbClr val="393D40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CA05361-7E66-482B-B9A5-4392DEF60513}"/>
                </a:ext>
              </a:extLst>
            </p:cNvPr>
            <p:cNvSpPr/>
            <p:nvPr/>
          </p:nvSpPr>
          <p:spPr>
            <a:xfrm>
              <a:off x="1451473" y="352665"/>
              <a:ext cx="495630" cy="436346"/>
            </a:xfrm>
            <a:custGeom>
              <a:avLst/>
              <a:gdLst>
                <a:gd name="connsiteX0" fmla="*/ 84463 w 495630"/>
                <a:gd name="connsiteY0" fmla="*/ 436346 h 436346"/>
                <a:gd name="connsiteX1" fmla="*/ 4430 w 495630"/>
                <a:gd name="connsiteY1" fmla="*/ 187665 h 436346"/>
                <a:gd name="connsiteX2" fmla="*/ 110876 w 495630"/>
                <a:gd name="connsiteY2" fmla="*/ 45649 h 436346"/>
                <a:gd name="connsiteX3" fmla="*/ 383198 w 495630"/>
                <a:gd name="connsiteY3" fmla="*/ 21921 h 436346"/>
                <a:gd name="connsiteX4" fmla="*/ 495631 w 495630"/>
                <a:gd name="connsiteY4" fmla="*/ 130348 h 436346"/>
                <a:gd name="connsiteX5" fmla="*/ 453898 w 495630"/>
                <a:gd name="connsiteY5" fmla="*/ 147560 h 436346"/>
                <a:gd name="connsiteX6" fmla="*/ 273362 w 495630"/>
                <a:gd name="connsiteY6" fmla="*/ 188853 h 436346"/>
                <a:gd name="connsiteX7" fmla="*/ 185054 w 495630"/>
                <a:gd name="connsiteY7" fmla="*/ 303971 h 436346"/>
                <a:gd name="connsiteX8" fmla="*/ 173740 w 495630"/>
                <a:gd name="connsiteY8" fmla="*/ 373703 h 436346"/>
                <a:gd name="connsiteX9" fmla="*/ 84463 w 495630"/>
                <a:gd name="connsiteY9" fmla="*/ 436346 h 43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5630" h="436346">
                  <a:moveTo>
                    <a:pt x="84463" y="436346"/>
                  </a:moveTo>
                  <a:cubicBezTo>
                    <a:pt x="6456" y="369961"/>
                    <a:pt x="-9260" y="283501"/>
                    <a:pt x="4430" y="187665"/>
                  </a:cubicBezTo>
                  <a:cubicBezTo>
                    <a:pt x="14688" y="121455"/>
                    <a:pt x="55892" y="76464"/>
                    <a:pt x="110876" y="45649"/>
                  </a:cubicBezTo>
                  <a:cubicBezTo>
                    <a:pt x="197072" y="-2732"/>
                    <a:pt x="288462" y="-15894"/>
                    <a:pt x="383198" y="21921"/>
                  </a:cubicBezTo>
                  <a:cubicBezTo>
                    <a:pt x="433515" y="44768"/>
                    <a:pt x="467545" y="84476"/>
                    <a:pt x="495631" y="130348"/>
                  </a:cubicBezTo>
                  <a:cubicBezTo>
                    <a:pt x="484890" y="143730"/>
                    <a:pt x="468865" y="144655"/>
                    <a:pt x="453898" y="147560"/>
                  </a:cubicBezTo>
                  <a:cubicBezTo>
                    <a:pt x="393235" y="159358"/>
                    <a:pt x="332881" y="172389"/>
                    <a:pt x="273362" y="188853"/>
                  </a:cubicBezTo>
                  <a:cubicBezTo>
                    <a:pt x="198745" y="209456"/>
                    <a:pt x="185670" y="226756"/>
                    <a:pt x="185054" y="303971"/>
                  </a:cubicBezTo>
                  <a:cubicBezTo>
                    <a:pt x="184878" y="327920"/>
                    <a:pt x="182501" y="351031"/>
                    <a:pt x="173740" y="373703"/>
                  </a:cubicBezTo>
                  <a:cubicBezTo>
                    <a:pt x="157760" y="414863"/>
                    <a:pt x="128837" y="436214"/>
                    <a:pt x="84463" y="436346"/>
                  </a:cubicBezTo>
                  <a:close/>
                </a:path>
              </a:pathLst>
            </a:custGeom>
            <a:solidFill>
              <a:schemeClr val="accent3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639F77E-826F-4FDB-A855-9D7B44436CA5}"/>
                </a:ext>
              </a:extLst>
            </p:cNvPr>
            <p:cNvSpPr/>
            <p:nvPr/>
          </p:nvSpPr>
          <p:spPr>
            <a:xfrm>
              <a:off x="1556803" y="539745"/>
              <a:ext cx="364228" cy="378868"/>
            </a:xfrm>
            <a:custGeom>
              <a:avLst/>
              <a:gdLst>
                <a:gd name="connsiteX0" fmla="*/ 139330 w 364228"/>
                <a:gd name="connsiteY0" fmla="*/ 378868 h 378868"/>
                <a:gd name="connsiteX1" fmla="*/ 26413 w 364228"/>
                <a:gd name="connsiteY1" fmla="*/ 334626 h 378868"/>
                <a:gd name="connsiteX2" fmla="*/ 0 w 364228"/>
                <a:gd name="connsiteY2" fmla="*/ 274227 h 378868"/>
                <a:gd name="connsiteX3" fmla="*/ 27206 w 364228"/>
                <a:gd name="connsiteY3" fmla="*/ 261021 h 378868"/>
                <a:gd name="connsiteX4" fmla="*/ 102440 w 364228"/>
                <a:gd name="connsiteY4" fmla="*/ 171567 h 378868"/>
                <a:gd name="connsiteX5" fmla="*/ 108779 w 364228"/>
                <a:gd name="connsiteY5" fmla="*/ 90038 h 378868"/>
                <a:gd name="connsiteX6" fmla="*/ 156411 w 364228"/>
                <a:gd name="connsiteY6" fmla="*/ 42362 h 378868"/>
                <a:gd name="connsiteX7" fmla="*/ 326689 w 364228"/>
                <a:gd name="connsiteY7" fmla="*/ 2654 h 378868"/>
                <a:gd name="connsiteX8" fmla="*/ 360851 w 364228"/>
                <a:gd name="connsiteY8" fmla="*/ 5736 h 378868"/>
                <a:gd name="connsiteX9" fmla="*/ 347468 w 364228"/>
                <a:gd name="connsiteY9" fmla="*/ 263046 h 378868"/>
                <a:gd name="connsiteX10" fmla="*/ 212055 w 364228"/>
                <a:gd name="connsiteY10" fmla="*/ 343386 h 378868"/>
                <a:gd name="connsiteX11" fmla="*/ 139330 w 364228"/>
                <a:gd name="connsiteY11" fmla="*/ 378868 h 37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4228" h="378868">
                  <a:moveTo>
                    <a:pt x="139330" y="378868"/>
                  </a:moveTo>
                  <a:cubicBezTo>
                    <a:pt x="109835" y="343342"/>
                    <a:pt x="72064" y="328991"/>
                    <a:pt x="26413" y="334626"/>
                  </a:cubicBezTo>
                  <a:cubicBezTo>
                    <a:pt x="15320" y="315476"/>
                    <a:pt x="30904" y="284705"/>
                    <a:pt x="0" y="274227"/>
                  </a:cubicBezTo>
                  <a:cubicBezTo>
                    <a:pt x="5195" y="261901"/>
                    <a:pt x="17169" y="263310"/>
                    <a:pt x="27206" y="261021"/>
                  </a:cubicBezTo>
                  <a:cubicBezTo>
                    <a:pt x="77655" y="249443"/>
                    <a:pt x="99182" y="224218"/>
                    <a:pt x="102440" y="171567"/>
                  </a:cubicBezTo>
                  <a:cubicBezTo>
                    <a:pt x="104113" y="144362"/>
                    <a:pt x="101515" y="116980"/>
                    <a:pt x="108779" y="90038"/>
                  </a:cubicBezTo>
                  <a:cubicBezTo>
                    <a:pt x="115602" y="64549"/>
                    <a:pt x="130922" y="48349"/>
                    <a:pt x="156411" y="42362"/>
                  </a:cubicBezTo>
                  <a:cubicBezTo>
                    <a:pt x="213156" y="29023"/>
                    <a:pt x="269989" y="16125"/>
                    <a:pt x="326689" y="2654"/>
                  </a:cubicBezTo>
                  <a:cubicBezTo>
                    <a:pt x="338223" y="-75"/>
                    <a:pt x="350153" y="-2717"/>
                    <a:pt x="360851" y="5736"/>
                  </a:cubicBezTo>
                  <a:cubicBezTo>
                    <a:pt x="367322" y="92063"/>
                    <a:pt x="365341" y="178083"/>
                    <a:pt x="347468" y="263046"/>
                  </a:cubicBezTo>
                  <a:cubicBezTo>
                    <a:pt x="331620" y="338324"/>
                    <a:pt x="284648" y="365530"/>
                    <a:pt x="212055" y="343386"/>
                  </a:cubicBezTo>
                  <a:cubicBezTo>
                    <a:pt x="160769" y="327714"/>
                    <a:pt x="160769" y="327714"/>
                    <a:pt x="139330" y="378868"/>
                  </a:cubicBezTo>
                  <a:close/>
                </a:path>
              </a:pathLst>
            </a:custGeom>
            <a:solidFill>
              <a:srgbClr val="E9D1A0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0CA21FD2-4BDB-4328-A88C-9B8BB02BC4CB}"/>
                </a:ext>
              </a:extLst>
            </p:cNvPr>
            <p:cNvSpPr/>
            <p:nvPr/>
          </p:nvSpPr>
          <p:spPr>
            <a:xfrm>
              <a:off x="409890" y="1802096"/>
              <a:ext cx="681353" cy="66649"/>
            </a:xfrm>
            <a:custGeom>
              <a:avLst/>
              <a:gdLst>
                <a:gd name="connsiteX0" fmla="*/ 59518 w 681353"/>
                <a:gd name="connsiteY0" fmla="*/ 88 h 66649"/>
                <a:gd name="connsiteX1" fmla="*/ 662051 w 681353"/>
                <a:gd name="connsiteY1" fmla="*/ 0 h 66649"/>
                <a:gd name="connsiteX2" fmla="*/ 681113 w 681353"/>
                <a:gd name="connsiteY2" fmla="*/ 2377 h 66649"/>
                <a:gd name="connsiteX3" fmla="*/ 618293 w 681353"/>
                <a:gd name="connsiteY3" fmla="*/ 65461 h 66649"/>
                <a:gd name="connsiteX4" fmla="*/ 401043 w 681353"/>
                <a:gd name="connsiteY4" fmla="*/ 66650 h 66649"/>
                <a:gd name="connsiteX5" fmla="*/ 38168 w 681353"/>
                <a:gd name="connsiteY5" fmla="*/ 65681 h 66649"/>
                <a:gd name="connsiteX6" fmla="*/ 0 w 681353"/>
                <a:gd name="connsiteY6" fmla="*/ 33281 h 66649"/>
                <a:gd name="connsiteX7" fmla="*/ 38256 w 681353"/>
                <a:gd name="connsiteY7" fmla="*/ 1145 h 66649"/>
                <a:gd name="connsiteX8" fmla="*/ 59518 w 681353"/>
                <a:gd name="connsiteY8" fmla="*/ 88 h 6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1353" h="66649">
                  <a:moveTo>
                    <a:pt x="59518" y="88"/>
                  </a:moveTo>
                  <a:cubicBezTo>
                    <a:pt x="260348" y="44"/>
                    <a:pt x="461222" y="0"/>
                    <a:pt x="662051" y="0"/>
                  </a:cubicBezTo>
                  <a:cubicBezTo>
                    <a:pt x="668390" y="793"/>
                    <a:pt x="674774" y="1585"/>
                    <a:pt x="681113" y="2377"/>
                  </a:cubicBezTo>
                  <a:cubicBezTo>
                    <a:pt x="682213" y="65417"/>
                    <a:pt x="682213" y="65241"/>
                    <a:pt x="618293" y="65461"/>
                  </a:cubicBezTo>
                  <a:cubicBezTo>
                    <a:pt x="545877" y="65681"/>
                    <a:pt x="473460" y="66254"/>
                    <a:pt x="401043" y="66650"/>
                  </a:cubicBezTo>
                  <a:cubicBezTo>
                    <a:pt x="280070" y="66210"/>
                    <a:pt x="159141" y="65285"/>
                    <a:pt x="38168" y="65681"/>
                  </a:cubicBezTo>
                  <a:cubicBezTo>
                    <a:pt x="14220" y="65769"/>
                    <a:pt x="88" y="65461"/>
                    <a:pt x="0" y="33281"/>
                  </a:cubicBezTo>
                  <a:cubicBezTo>
                    <a:pt x="-88" y="836"/>
                    <a:pt x="14836" y="-616"/>
                    <a:pt x="38256" y="1145"/>
                  </a:cubicBezTo>
                  <a:cubicBezTo>
                    <a:pt x="45255" y="1585"/>
                    <a:pt x="52387" y="440"/>
                    <a:pt x="59518" y="88"/>
                  </a:cubicBezTo>
                  <a:close/>
                </a:path>
              </a:pathLst>
            </a:custGeom>
            <a:solidFill>
              <a:schemeClr val="accent4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35FFC4D-8A1C-43B8-A58C-F39CAE9AB09B}"/>
                </a:ext>
              </a:extLst>
            </p:cNvPr>
            <p:cNvSpPr/>
            <p:nvPr/>
          </p:nvSpPr>
          <p:spPr>
            <a:xfrm>
              <a:off x="1105489" y="1653345"/>
              <a:ext cx="498945" cy="148751"/>
            </a:xfrm>
            <a:custGeom>
              <a:avLst/>
              <a:gdLst>
                <a:gd name="connsiteX0" fmla="*/ 149761 w 498945"/>
                <a:gd name="connsiteY0" fmla="*/ 0 h 148751"/>
                <a:gd name="connsiteX1" fmla="*/ 270206 w 498945"/>
                <a:gd name="connsiteY1" fmla="*/ 77655 h 148751"/>
                <a:gd name="connsiteX2" fmla="*/ 465973 w 498945"/>
                <a:gd name="connsiteY2" fmla="*/ 129249 h 148751"/>
                <a:gd name="connsiteX3" fmla="*/ 498945 w 498945"/>
                <a:gd name="connsiteY3" fmla="*/ 148487 h 148751"/>
                <a:gd name="connsiteX4" fmla="*/ 9770 w 498945"/>
                <a:gd name="connsiteY4" fmla="*/ 148751 h 148751"/>
                <a:gd name="connsiteX5" fmla="*/ 117801 w 498945"/>
                <a:gd name="connsiteY5" fmla="*/ 484 h 148751"/>
                <a:gd name="connsiteX6" fmla="*/ 149761 w 498945"/>
                <a:gd name="connsiteY6" fmla="*/ 0 h 14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8945" h="148751">
                  <a:moveTo>
                    <a:pt x="149761" y="0"/>
                  </a:moveTo>
                  <a:cubicBezTo>
                    <a:pt x="172036" y="53399"/>
                    <a:pt x="223014" y="63920"/>
                    <a:pt x="270206" y="77655"/>
                  </a:cubicBezTo>
                  <a:cubicBezTo>
                    <a:pt x="334962" y="96497"/>
                    <a:pt x="400952" y="111244"/>
                    <a:pt x="465973" y="129249"/>
                  </a:cubicBezTo>
                  <a:cubicBezTo>
                    <a:pt x="477639" y="132463"/>
                    <a:pt x="496832" y="127224"/>
                    <a:pt x="498945" y="148487"/>
                  </a:cubicBezTo>
                  <a:cubicBezTo>
                    <a:pt x="335887" y="148575"/>
                    <a:pt x="172828" y="148663"/>
                    <a:pt x="9770" y="148751"/>
                  </a:cubicBezTo>
                  <a:cubicBezTo>
                    <a:pt x="-20341" y="56568"/>
                    <a:pt x="20115" y="1056"/>
                    <a:pt x="117801" y="484"/>
                  </a:cubicBezTo>
                  <a:cubicBezTo>
                    <a:pt x="128454" y="440"/>
                    <a:pt x="139107" y="176"/>
                    <a:pt x="149761" y="0"/>
                  </a:cubicBezTo>
                  <a:close/>
                </a:path>
              </a:pathLst>
            </a:custGeom>
            <a:solidFill>
              <a:srgbClr val="524034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7239A4A3-0483-4B54-A1D1-CE1EF838E81E}"/>
                </a:ext>
              </a:extLst>
            </p:cNvPr>
            <p:cNvSpPr/>
            <p:nvPr/>
          </p:nvSpPr>
          <p:spPr>
            <a:xfrm>
              <a:off x="1535965" y="482925"/>
              <a:ext cx="444845" cy="331003"/>
            </a:xfrm>
            <a:custGeom>
              <a:avLst/>
              <a:gdLst>
                <a:gd name="connsiteX0" fmla="*/ 381688 w 444845"/>
                <a:gd name="connsiteY0" fmla="*/ 62512 h 331003"/>
                <a:gd name="connsiteX1" fmla="*/ 177161 w 444845"/>
                <a:gd name="connsiteY1" fmla="*/ 108559 h 331003"/>
                <a:gd name="connsiteX2" fmla="*/ 138641 w 444845"/>
                <a:gd name="connsiteY2" fmla="*/ 149632 h 331003"/>
                <a:gd name="connsiteX3" fmla="*/ 134459 w 444845"/>
                <a:gd name="connsiteY3" fmla="*/ 213420 h 331003"/>
                <a:gd name="connsiteX4" fmla="*/ 20838 w 444845"/>
                <a:gd name="connsiteY4" fmla="*/ 331003 h 331003"/>
                <a:gd name="connsiteX5" fmla="*/ 15 w 444845"/>
                <a:gd name="connsiteY5" fmla="*/ 306043 h 331003"/>
                <a:gd name="connsiteX6" fmla="*/ 17668 w 444845"/>
                <a:gd name="connsiteY6" fmla="*/ 294333 h 331003"/>
                <a:gd name="connsiteX7" fmla="*/ 90173 w 444845"/>
                <a:gd name="connsiteY7" fmla="*/ 192025 h 331003"/>
                <a:gd name="connsiteX8" fmla="*/ 209385 w 444845"/>
                <a:gd name="connsiteY8" fmla="*/ 42834 h 331003"/>
                <a:gd name="connsiteX9" fmla="*/ 411139 w 444845"/>
                <a:gd name="connsiteY9" fmla="*/ 0 h 331003"/>
                <a:gd name="connsiteX10" fmla="*/ 444816 w 444845"/>
                <a:gd name="connsiteY10" fmla="*/ 29231 h 331003"/>
                <a:gd name="connsiteX11" fmla="*/ 410699 w 444845"/>
                <a:gd name="connsiteY11" fmla="*/ 53311 h 331003"/>
                <a:gd name="connsiteX12" fmla="*/ 381688 w 444845"/>
                <a:gd name="connsiteY12" fmla="*/ 62512 h 33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4845" h="331003">
                  <a:moveTo>
                    <a:pt x="381688" y="62512"/>
                  </a:moveTo>
                  <a:cubicBezTo>
                    <a:pt x="313498" y="77831"/>
                    <a:pt x="245307" y="92975"/>
                    <a:pt x="177161" y="108559"/>
                  </a:cubicBezTo>
                  <a:cubicBezTo>
                    <a:pt x="155414" y="113533"/>
                    <a:pt x="142911" y="126652"/>
                    <a:pt x="138641" y="149632"/>
                  </a:cubicBezTo>
                  <a:cubicBezTo>
                    <a:pt x="134679" y="170938"/>
                    <a:pt x="134900" y="192113"/>
                    <a:pt x="134459" y="213420"/>
                  </a:cubicBezTo>
                  <a:cubicBezTo>
                    <a:pt x="132830" y="295654"/>
                    <a:pt x="103688" y="325941"/>
                    <a:pt x="20838" y="331003"/>
                  </a:cubicBezTo>
                  <a:cubicBezTo>
                    <a:pt x="8732" y="327041"/>
                    <a:pt x="-425" y="320526"/>
                    <a:pt x="15" y="306043"/>
                  </a:cubicBezTo>
                  <a:cubicBezTo>
                    <a:pt x="5870" y="302081"/>
                    <a:pt x="11241" y="296710"/>
                    <a:pt x="17668" y="294333"/>
                  </a:cubicBezTo>
                  <a:cubicBezTo>
                    <a:pt x="69658" y="275051"/>
                    <a:pt x="91141" y="248682"/>
                    <a:pt x="90173" y="192025"/>
                  </a:cubicBezTo>
                  <a:cubicBezTo>
                    <a:pt x="88148" y="71140"/>
                    <a:pt x="109190" y="71580"/>
                    <a:pt x="209385" y="42834"/>
                  </a:cubicBezTo>
                  <a:cubicBezTo>
                    <a:pt x="275507" y="23860"/>
                    <a:pt x="343213" y="11094"/>
                    <a:pt x="411139" y="0"/>
                  </a:cubicBezTo>
                  <a:cubicBezTo>
                    <a:pt x="426459" y="5195"/>
                    <a:pt x="445697" y="8056"/>
                    <a:pt x="444816" y="29231"/>
                  </a:cubicBezTo>
                  <a:cubicBezTo>
                    <a:pt x="443980" y="49305"/>
                    <a:pt x="423509" y="46884"/>
                    <a:pt x="410699" y="53311"/>
                  </a:cubicBezTo>
                  <a:cubicBezTo>
                    <a:pt x="401366" y="58109"/>
                    <a:pt x="389260" y="53179"/>
                    <a:pt x="381688" y="62512"/>
                  </a:cubicBezTo>
                  <a:close/>
                </a:path>
              </a:pathLst>
            </a:custGeom>
            <a:solidFill>
              <a:schemeClr val="accent4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1E06A07-19F8-4A9D-82BB-818C96D84C41}"/>
                </a:ext>
              </a:extLst>
            </p:cNvPr>
            <p:cNvSpPr/>
            <p:nvPr/>
          </p:nvSpPr>
          <p:spPr>
            <a:xfrm>
              <a:off x="2320776" y="1197035"/>
              <a:ext cx="94375" cy="206056"/>
            </a:xfrm>
            <a:custGeom>
              <a:avLst/>
              <a:gdLst>
                <a:gd name="connsiteX0" fmla="*/ 13152 w 94375"/>
                <a:gd name="connsiteY0" fmla="*/ 23262 h 206056"/>
                <a:gd name="connsiteX1" fmla="*/ 78833 w 94375"/>
                <a:gd name="connsiteY1" fmla="*/ 3849 h 206056"/>
                <a:gd name="connsiteX2" fmla="*/ 92832 w 94375"/>
                <a:gd name="connsiteY2" fmla="*/ 36205 h 206056"/>
                <a:gd name="connsiteX3" fmla="*/ 93272 w 94375"/>
                <a:gd name="connsiteY3" fmla="*/ 160040 h 206056"/>
                <a:gd name="connsiteX4" fmla="*/ 45156 w 94375"/>
                <a:gd name="connsiteY4" fmla="*/ 205955 h 206056"/>
                <a:gd name="connsiteX5" fmla="*/ 13196 w 94375"/>
                <a:gd name="connsiteY5" fmla="*/ 184912 h 206056"/>
                <a:gd name="connsiteX6" fmla="*/ 13152 w 94375"/>
                <a:gd name="connsiteY6" fmla="*/ 23262 h 20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375" h="206056">
                  <a:moveTo>
                    <a:pt x="13152" y="23262"/>
                  </a:moveTo>
                  <a:cubicBezTo>
                    <a:pt x="25258" y="-14685"/>
                    <a:pt x="56602" y="5654"/>
                    <a:pt x="78833" y="3849"/>
                  </a:cubicBezTo>
                  <a:cubicBezTo>
                    <a:pt x="101637" y="2000"/>
                    <a:pt x="92524" y="24231"/>
                    <a:pt x="92832" y="36205"/>
                  </a:cubicBezTo>
                  <a:cubicBezTo>
                    <a:pt x="93933" y="77454"/>
                    <a:pt x="93272" y="118747"/>
                    <a:pt x="93272" y="160040"/>
                  </a:cubicBezTo>
                  <a:cubicBezTo>
                    <a:pt x="93272" y="206659"/>
                    <a:pt x="93229" y="206483"/>
                    <a:pt x="45156" y="205955"/>
                  </a:cubicBezTo>
                  <a:cubicBezTo>
                    <a:pt x="29572" y="205779"/>
                    <a:pt x="13108" y="208332"/>
                    <a:pt x="13196" y="184912"/>
                  </a:cubicBezTo>
                  <a:cubicBezTo>
                    <a:pt x="-4237" y="131029"/>
                    <a:pt x="-4545" y="77146"/>
                    <a:pt x="13152" y="23262"/>
                  </a:cubicBezTo>
                  <a:close/>
                </a:path>
              </a:pathLst>
            </a:custGeom>
            <a:solidFill>
              <a:schemeClr val="accent3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23BDBBC-6419-4CAA-840B-17873E4C31F8}"/>
                </a:ext>
              </a:extLst>
            </p:cNvPr>
            <p:cNvSpPr/>
            <p:nvPr/>
          </p:nvSpPr>
          <p:spPr>
            <a:xfrm>
              <a:off x="2133494" y="1225086"/>
              <a:ext cx="181911" cy="127657"/>
            </a:xfrm>
            <a:custGeom>
              <a:avLst/>
              <a:gdLst>
                <a:gd name="connsiteX0" fmla="*/ 748 w 181911"/>
                <a:gd name="connsiteY0" fmla="*/ 99809 h 127657"/>
                <a:gd name="connsiteX1" fmla="*/ 0 w 181911"/>
                <a:gd name="connsiteY1" fmla="*/ 9123 h 127657"/>
                <a:gd name="connsiteX2" fmla="*/ 128325 w 181911"/>
                <a:gd name="connsiteY2" fmla="*/ 7890 h 127657"/>
                <a:gd name="connsiteX3" fmla="*/ 179655 w 181911"/>
                <a:gd name="connsiteY3" fmla="*/ 72207 h 127657"/>
                <a:gd name="connsiteX4" fmla="*/ 154694 w 181911"/>
                <a:gd name="connsiteY4" fmla="*/ 122128 h 127657"/>
                <a:gd name="connsiteX5" fmla="*/ 114634 w 181911"/>
                <a:gd name="connsiteY5" fmla="*/ 113324 h 127657"/>
                <a:gd name="connsiteX6" fmla="*/ 52431 w 181911"/>
                <a:gd name="connsiteY6" fmla="*/ 109230 h 127657"/>
                <a:gd name="connsiteX7" fmla="*/ 748 w 181911"/>
                <a:gd name="connsiteY7" fmla="*/ 99809 h 12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11" h="127657">
                  <a:moveTo>
                    <a:pt x="748" y="99809"/>
                  </a:moveTo>
                  <a:cubicBezTo>
                    <a:pt x="484" y="69566"/>
                    <a:pt x="220" y="39366"/>
                    <a:pt x="0" y="9123"/>
                  </a:cubicBezTo>
                  <a:cubicBezTo>
                    <a:pt x="42746" y="4985"/>
                    <a:pt x="85403" y="-8442"/>
                    <a:pt x="128325" y="7890"/>
                  </a:cubicBezTo>
                  <a:cubicBezTo>
                    <a:pt x="158788" y="18632"/>
                    <a:pt x="170146" y="45706"/>
                    <a:pt x="179655" y="72207"/>
                  </a:cubicBezTo>
                  <a:cubicBezTo>
                    <a:pt x="187799" y="94922"/>
                    <a:pt x="172611" y="110858"/>
                    <a:pt x="154694" y="122128"/>
                  </a:cubicBezTo>
                  <a:cubicBezTo>
                    <a:pt x="139595" y="131637"/>
                    <a:pt x="125728" y="128996"/>
                    <a:pt x="114634" y="113324"/>
                  </a:cubicBezTo>
                  <a:cubicBezTo>
                    <a:pt x="95968" y="86998"/>
                    <a:pt x="73209" y="111255"/>
                    <a:pt x="52431" y="109230"/>
                  </a:cubicBezTo>
                  <a:cubicBezTo>
                    <a:pt x="34690" y="109098"/>
                    <a:pt x="15980" y="113896"/>
                    <a:pt x="748" y="99809"/>
                  </a:cubicBezTo>
                  <a:close/>
                </a:path>
              </a:pathLst>
            </a:custGeom>
            <a:solidFill>
              <a:srgbClr val="E9D2A0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3AB4354-8E18-4180-A6B3-D6CED341A39F}"/>
                </a:ext>
              </a:extLst>
            </p:cNvPr>
            <p:cNvSpPr/>
            <p:nvPr/>
          </p:nvSpPr>
          <p:spPr>
            <a:xfrm>
              <a:off x="2186475" y="1220138"/>
              <a:ext cx="147496" cy="162909"/>
            </a:xfrm>
            <a:custGeom>
              <a:avLst/>
              <a:gdLst>
                <a:gd name="connsiteX0" fmla="*/ 4909 w 147496"/>
                <a:gd name="connsiteY0" fmla="*/ 105593 h 162909"/>
                <a:gd name="connsiteX1" fmla="*/ 45805 w 147496"/>
                <a:gd name="connsiteY1" fmla="*/ 94103 h 162909"/>
                <a:gd name="connsiteX2" fmla="*/ 65703 w 147496"/>
                <a:gd name="connsiteY2" fmla="*/ 102335 h 162909"/>
                <a:gd name="connsiteX3" fmla="*/ 92073 w 147496"/>
                <a:gd name="connsiteY3" fmla="*/ 123818 h 162909"/>
                <a:gd name="connsiteX4" fmla="*/ 116065 w 147496"/>
                <a:gd name="connsiteY4" fmla="*/ 70287 h 162909"/>
                <a:gd name="connsiteX5" fmla="*/ 75388 w 147496"/>
                <a:gd name="connsiteY5" fmla="*/ 12838 h 162909"/>
                <a:gd name="connsiteX6" fmla="*/ 147453 w 147496"/>
                <a:gd name="connsiteY6" fmla="*/ 115 h 162909"/>
                <a:gd name="connsiteX7" fmla="*/ 147497 w 147496"/>
                <a:gd name="connsiteY7" fmla="*/ 161765 h 162909"/>
                <a:gd name="connsiteX8" fmla="*/ 127775 w 147496"/>
                <a:gd name="connsiteY8" fmla="*/ 162910 h 162909"/>
                <a:gd name="connsiteX9" fmla="*/ 35152 w 147496"/>
                <a:gd name="connsiteY9" fmla="*/ 161677 h 162909"/>
                <a:gd name="connsiteX10" fmla="*/ 4909 w 147496"/>
                <a:gd name="connsiteY10" fmla="*/ 105593 h 16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496" h="162909">
                  <a:moveTo>
                    <a:pt x="4909" y="105593"/>
                  </a:moveTo>
                  <a:cubicBezTo>
                    <a:pt x="18556" y="101807"/>
                    <a:pt x="32246" y="98241"/>
                    <a:pt x="45805" y="94103"/>
                  </a:cubicBezTo>
                  <a:cubicBezTo>
                    <a:pt x="55094" y="91286"/>
                    <a:pt x="63722" y="92694"/>
                    <a:pt x="65703" y="102335"/>
                  </a:cubicBezTo>
                  <a:cubicBezTo>
                    <a:pt x="68917" y="117743"/>
                    <a:pt x="68565" y="137157"/>
                    <a:pt x="92073" y="123818"/>
                  </a:cubicBezTo>
                  <a:cubicBezTo>
                    <a:pt x="111927" y="112592"/>
                    <a:pt x="131781" y="97317"/>
                    <a:pt x="116065" y="70287"/>
                  </a:cubicBezTo>
                  <a:cubicBezTo>
                    <a:pt x="104311" y="50081"/>
                    <a:pt x="89079" y="31900"/>
                    <a:pt x="75388" y="12838"/>
                  </a:cubicBezTo>
                  <a:cubicBezTo>
                    <a:pt x="98412" y="2933"/>
                    <a:pt x="122536" y="-721"/>
                    <a:pt x="147453" y="115"/>
                  </a:cubicBezTo>
                  <a:cubicBezTo>
                    <a:pt x="147453" y="53999"/>
                    <a:pt x="147453" y="107882"/>
                    <a:pt x="147497" y="161765"/>
                  </a:cubicBezTo>
                  <a:cubicBezTo>
                    <a:pt x="140937" y="162161"/>
                    <a:pt x="134334" y="162558"/>
                    <a:pt x="127775" y="162910"/>
                  </a:cubicBezTo>
                  <a:cubicBezTo>
                    <a:pt x="96915" y="162514"/>
                    <a:pt x="66012" y="162073"/>
                    <a:pt x="35152" y="161677"/>
                  </a:cubicBezTo>
                  <a:cubicBezTo>
                    <a:pt x="550" y="151596"/>
                    <a:pt x="-6185" y="139050"/>
                    <a:pt x="4909" y="105593"/>
                  </a:cubicBezTo>
                  <a:close/>
                </a:path>
              </a:pathLst>
            </a:custGeom>
            <a:solidFill>
              <a:schemeClr val="accent4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2EB11A11-4B75-474B-8102-5B02CFE7A10F}"/>
                </a:ext>
              </a:extLst>
            </p:cNvPr>
            <p:cNvSpPr/>
            <p:nvPr/>
          </p:nvSpPr>
          <p:spPr>
            <a:xfrm>
              <a:off x="1455677" y="339631"/>
              <a:ext cx="378994" cy="200742"/>
            </a:xfrm>
            <a:custGeom>
              <a:avLst/>
              <a:gdLst>
                <a:gd name="connsiteX0" fmla="*/ 378994 w 378994"/>
                <a:gd name="connsiteY0" fmla="*/ 34955 h 200742"/>
                <a:gd name="connsiteX1" fmla="*/ 202861 w 378994"/>
                <a:gd name="connsiteY1" fmla="*/ 30597 h 200742"/>
                <a:gd name="connsiteX2" fmla="*/ 226 w 378994"/>
                <a:gd name="connsiteY2" fmla="*/ 200743 h 200742"/>
                <a:gd name="connsiteX3" fmla="*/ 77089 w 378994"/>
                <a:gd name="connsiteY3" fmla="*/ 49350 h 200742"/>
                <a:gd name="connsiteX4" fmla="*/ 378994 w 378994"/>
                <a:gd name="connsiteY4" fmla="*/ 34955 h 20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94" h="200742">
                  <a:moveTo>
                    <a:pt x="378994" y="34955"/>
                  </a:moveTo>
                  <a:cubicBezTo>
                    <a:pt x="320488" y="25006"/>
                    <a:pt x="262423" y="17874"/>
                    <a:pt x="202861" y="30597"/>
                  </a:cubicBezTo>
                  <a:cubicBezTo>
                    <a:pt x="104427" y="51596"/>
                    <a:pt x="37425" y="107944"/>
                    <a:pt x="226" y="200743"/>
                  </a:cubicBezTo>
                  <a:cubicBezTo>
                    <a:pt x="-2987" y="135678"/>
                    <a:pt x="28269" y="87077"/>
                    <a:pt x="77089" y="49350"/>
                  </a:cubicBezTo>
                  <a:cubicBezTo>
                    <a:pt x="154921" y="-10784"/>
                    <a:pt x="296893" y="-16419"/>
                    <a:pt x="378994" y="3495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579A92C8-3E4A-48DC-80D6-94B43BDF3559}"/>
                </a:ext>
              </a:extLst>
            </p:cNvPr>
            <p:cNvSpPr/>
            <p:nvPr/>
          </p:nvSpPr>
          <p:spPr>
            <a:xfrm>
              <a:off x="2503721" y="2329439"/>
              <a:ext cx="363555" cy="351138"/>
            </a:xfrm>
            <a:custGeom>
              <a:avLst/>
              <a:gdLst>
                <a:gd name="connsiteX0" fmla="*/ 240142 w 363555"/>
                <a:gd name="connsiteY0" fmla="*/ 0 h 351138"/>
                <a:gd name="connsiteX1" fmla="*/ 356581 w 363555"/>
                <a:gd name="connsiteY1" fmla="*/ 219319 h 351138"/>
                <a:gd name="connsiteX2" fmla="*/ 136074 w 363555"/>
                <a:gd name="connsiteY2" fmla="*/ 345267 h 351138"/>
                <a:gd name="connsiteX3" fmla="*/ 3875 w 363555"/>
                <a:gd name="connsiteY3" fmla="*/ 134444 h 351138"/>
                <a:gd name="connsiteX4" fmla="*/ 10918 w 363555"/>
                <a:gd name="connsiteY4" fmla="*/ 103232 h 351138"/>
                <a:gd name="connsiteX5" fmla="*/ 240142 w 363555"/>
                <a:gd name="connsiteY5" fmla="*/ 0 h 35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555" h="351138">
                  <a:moveTo>
                    <a:pt x="240142" y="0"/>
                  </a:moveTo>
                  <a:cubicBezTo>
                    <a:pt x="331048" y="29715"/>
                    <a:pt x="383259" y="128105"/>
                    <a:pt x="356581" y="219319"/>
                  </a:cubicBezTo>
                  <a:cubicBezTo>
                    <a:pt x="328627" y="314847"/>
                    <a:pt x="232262" y="369919"/>
                    <a:pt x="136074" y="345267"/>
                  </a:cubicBezTo>
                  <a:cubicBezTo>
                    <a:pt x="43495" y="321583"/>
                    <a:pt x="-16155" y="226451"/>
                    <a:pt x="3875" y="134444"/>
                  </a:cubicBezTo>
                  <a:cubicBezTo>
                    <a:pt x="6164" y="124011"/>
                    <a:pt x="8585" y="113621"/>
                    <a:pt x="10918" y="103232"/>
                  </a:cubicBezTo>
                  <a:cubicBezTo>
                    <a:pt x="87341" y="68807"/>
                    <a:pt x="163720" y="34425"/>
                    <a:pt x="240142" y="0"/>
                  </a:cubicBezTo>
                  <a:close/>
                </a:path>
              </a:pathLst>
            </a:custGeom>
            <a:solidFill>
              <a:srgbClr val="898C8D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07BEE895-09C3-4B5F-B139-49EA734657B1}"/>
                </a:ext>
              </a:extLst>
            </p:cNvPr>
            <p:cNvSpPr/>
            <p:nvPr/>
          </p:nvSpPr>
          <p:spPr>
            <a:xfrm>
              <a:off x="733674" y="2489680"/>
              <a:ext cx="386559" cy="183759"/>
            </a:xfrm>
            <a:custGeom>
              <a:avLst/>
              <a:gdLst>
                <a:gd name="connsiteX0" fmla="*/ 386560 w 386559"/>
                <a:gd name="connsiteY0" fmla="*/ 44 h 183759"/>
                <a:gd name="connsiteX1" fmla="*/ 198761 w 386559"/>
                <a:gd name="connsiteY1" fmla="*/ 183705 h 183759"/>
                <a:gd name="connsiteX2" fmla="*/ 0 w 386559"/>
                <a:gd name="connsiteY2" fmla="*/ 0 h 183759"/>
                <a:gd name="connsiteX3" fmla="*/ 386560 w 386559"/>
                <a:gd name="connsiteY3" fmla="*/ 44 h 1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559" h="183759">
                  <a:moveTo>
                    <a:pt x="386560" y="44"/>
                  </a:moveTo>
                  <a:cubicBezTo>
                    <a:pt x="374277" y="105037"/>
                    <a:pt x="297326" y="181284"/>
                    <a:pt x="198761" y="183705"/>
                  </a:cubicBezTo>
                  <a:cubicBezTo>
                    <a:pt x="107370" y="185950"/>
                    <a:pt x="10918" y="119168"/>
                    <a:pt x="0" y="0"/>
                  </a:cubicBezTo>
                  <a:cubicBezTo>
                    <a:pt x="128809" y="0"/>
                    <a:pt x="257662" y="0"/>
                    <a:pt x="386560" y="44"/>
                  </a:cubicBezTo>
                  <a:close/>
                </a:path>
              </a:pathLst>
            </a:custGeom>
            <a:solidFill>
              <a:srgbClr val="898C8D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1A063311-505D-46A2-92AE-73F1DF3E3CB8}"/>
                </a:ext>
              </a:extLst>
            </p:cNvPr>
            <p:cNvSpPr/>
            <p:nvPr/>
          </p:nvSpPr>
          <p:spPr>
            <a:xfrm>
              <a:off x="1875436" y="2252576"/>
              <a:ext cx="269019" cy="158158"/>
            </a:xfrm>
            <a:custGeom>
              <a:avLst/>
              <a:gdLst>
                <a:gd name="connsiteX0" fmla="*/ 10301 w 269019"/>
                <a:gd name="connsiteY0" fmla="*/ 153329 h 158158"/>
                <a:gd name="connsiteX1" fmla="*/ 0 w 269019"/>
                <a:gd name="connsiteY1" fmla="*/ 51154 h 158158"/>
                <a:gd name="connsiteX2" fmla="*/ 27250 w 269019"/>
                <a:gd name="connsiteY2" fmla="*/ 20030 h 158158"/>
                <a:gd name="connsiteX3" fmla="*/ 144701 w 269019"/>
                <a:gd name="connsiteY3" fmla="*/ 0 h 158158"/>
                <a:gd name="connsiteX4" fmla="*/ 269020 w 269019"/>
                <a:gd name="connsiteY4" fmla="*/ 100459 h 158158"/>
                <a:gd name="connsiteX5" fmla="*/ 173052 w 269019"/>
                <a:gd name="connsiteY5" fmla="*/ 157248 h 158158"/>
                <a:gd name="connsiteX6" fmla="*/ 10301 w 269019"/>
                <a:gd name="connsiteY6" fmla="*/ 153329 h 15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019" h="158158">
                  <a:moveTo>
                    <a:pt x="10301" y="153329"/>
                  </a:moveTo>
                  <a:cubicBezTo>
                    <a:pt x="6867" y="119256"/>
                    <a:pt x="3434" y="85183"/>
                    <a:pt x="0" y="51154"/>
                  </a:cubicBezTo>
                  <a:cubicBezTo>
                    <a:pt x="440" y="33237"/>
                    <a:pt x="4622" y="22231"/>
                    <a:pt x="27250" y="20030"/>
                  </a:cubicBezTo>
                  <a:cubicBezTo>
                    <a:pt x="66650" y="16156"/>
                    <a:pt x="105565" y="6955"/>
                    <a:pt x="144701" y="0"/>
                  </a:cubicBezTo>
                  <a:cubicBezTo>
                    <a:pt x="186126" y="33501"/>
                    <a:pt x="227595" y="66958"/>
                    <a:pt x="269020" y="100459"/>
                  </a:cubicBezTo>
                  <a:cubicBezTo>
                    <a:pt x="251587" y="143953"/>
                    <a:pt x="222577" y="162662"/>
                    <a:pt x="173052" y="157248"/>
                  </a:cubicBezTo>
                  <a:cubicBezTo>
                    <a:pt x="119300" y="151392"/>
                    <a:pt x="64581" y="154254"/>
                    <a:pt x="10301" y="153329"/>
                  </a:cubicBezTo>
                  <a:close/>
                </a:path>
              </a:pathLst>
            </a:custGeom>
            <a:solidFill>
              <a:srgbClr val="534034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3ED5E47-0680-4514-B2FE-323448707CEC}"/>
                </a:ext>
              </a:extLst>
            </p:cNvPr>
            <p:cNvSpPr/>
            <p:nvPr/>
          </p:nvSpPr>
          <p:spPr>
            <a:xfrm>
              <a:off x="580939" y="1409895"/>
              <a:ext cx="375901" cy="358509"/>
            </a:xfrm>
            <a:custGeom>
              <a:avLst/>
              <a:gdLst>
                <a:gd name="connsiteX0" fmla="*/ 303952 w 375901"/>
                <a:gd name="connsiteY0" fmla="*/ 931 h 358509"/>
                <a:gd name="connsiteX1" fmla="*/ 321781 w 375901"/>
                <a:gd name="connsiteY1" fmla="*/ 931 h 358509"/>
                <a:gd name="connsiteX2" fmla="*/ 373507 w 375901"/>
                <a:gd name="connsiteY2" fmla="*/ 56619 h 358509"/>
                <a:gd name="connsiteX3" fmla="*/ 360608 w 375901"/>
                <a:gd name="connsiteY3" fmla="*/ 165750 h 358509"/>
                <a:gd name="connsiteX4" fmla="*/ 272828 w 375901"/>
                <a:gd name="connsiteY4" fmla="*/ 326872 h 358509"/>
                <a:gd name="connsiteX5" fmla="*/ 39070 w 375901"/>
                <a:gd name="connsiteY5" fmla="*/ 288308 h 358509"/>
                <a:gd name="connsiteX6" fmla="*/ 13977 w 375901"/>
                <a:gd name="connsiteY6" fmla="*/ 121068 h 358509"/>
                <a:gd name="connsiteX7" fmla="*/ 172413 w 375901"/>
                <a:gd name="connsiteY7" fmla="*/ 9075 h 358509"/>
                <a:gd name="connsiteX8" fmla="*/ 303952 w 375901"/>
                <a:gd name="connsiteY8" fmla="*/ 931 h 35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5901" h="358509">
                  <a:moveTo>
                    <a:pt x="303952" y="931"/>
                  </a:moveTo>
                  <a:cubicBezTo>
                    <a:pt x="309895" y="931"/>
                    <a:pt x="315838" y="1019"/>
                    <a:pt x="321781" y="931"/>
                  </a:cubicBezTo>
                  <a:cubicBezTo>
                    <a:pt x="378921" y="139"/>
                    <a:pt x="379274" y="183"/>
                    <a:pt x="373507" y="56619"/>
                  </a:cubicBezTo>
                  <a:cubicBezTo>
                    <a:pt x="369765" y="93070"/>
                    <a:pt x="363602" y="129256"/>
                    <a:pt x="360608" y="165750"/>
                  </a:cubicBezTo>
                  <a:cubicBezTo>
                    <a:pt x="355105" y="232708"/>
                    <a:pt x="322573" y="284698"/>
                    <a:pt x="272828" y="326872"/>
                  </a:cubicBezTo>
                  <a:cubicBezTo>
                    <a:pt x="207851" y="381944"/>
                    <a:pt x="92425" y="362618"/>
                    <a:pt x="39070" y="288308"/>
                  </a:cubicBezTo>
                  <a:cubicBezTo>
                    <a:pt x="2223" y="237022"/>
                    <a:pt x="-13625" y="180586"/>
                    <a:pt x="13977" y="121068"/>
                  </a:cubicBezTo>
                  <a:cubicBezTo>
                    <a:pt x="44704" y="54770"/>
                    <a:pt x="100789" y="16999"/>
                    <a:pt x="172413" y="9075"/>
                  </a:cubicBezTo>
                  <a:cubicBezTo>
                    <a:pt x="215863" y="4321"/>
                    <a:pt x="259797" y="-2503"/>
                    <a:pt x="303952" y="931"/>
                  </a:cubicBezTo>
                  <a:close/>
                </a:path>
              </a:pathLst>
            </a:custGeom>
            <a:solidFill>
              <a:schemeClr val="accent3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9E09D105-44CA-4D6F-8058-CFB94AD707F4}"/>
                </a:ext>
              </a:extLst>
            </p:cNvPr>
            <p:cNvSpPr/>
            <p:nvPr/>
          </p:nvSpPr>
          <p:spPr>
            <a:xfrm>
              <a:off x="665804" y="1514681"/>
              <a:ext cx="214450" cy="138154"/>
            </a:xfrm>
            <a:custGeom>
              <a:avLst/>
              <a:gdLst>
                <a:gd name="connsiteX0" fmla="*/ 132275 w 214450"/>
                <a:gd name="connsiteY0" fmla="*/ 34419 h 138154"/>
                <a:gd name="connsiteX1" fmla="*/ 104849 w 214450"/>
                <a:gd name="connsiteY1" fmla="*/ 109080 h 138154"/>
                <a:gd name="connsiteX2" fmla="*/ 82970 w 214450"/>
                <a:gd name="connsiteY2" fmla="*/ 138047 h 138154"/>
                <a:gd name="connsiteX3" fmla="*/ 67870 w 214450"/>
                <a:gd name="connsiteY3" fmla="*/ 107672 h 138154"/>
                <a:gd name="connsiteX4" fmla="*/ 66813 w 214450"/>
                <a:gd name="connsiteY4" fmla="*/ 57750 h 138154"/>
                <a:gd name="connsiteX5" fmla="*/ 59154 w 214450"/>
                <a:gd name="connsiteY5" fmla="*/ 43267 h 138154"/>
                <a:gd name="connsiteX6" fmla="*/ 45287 w 214450"/>
                <a:gd name="connsiteY6" fmla="*/ 55637 h 138154"/>
                <a:gd name="connsiteX7" fmla="*/ 38507 w 214450"/>
                <a:gd name="connsiteY7" fmla="*/ 108244 h 138154"/>
                <a:gd name="connsiteX8" fmla="*/ 20106 w 214450"/>
                <a:gd name="connsiteY8" fmla="*/ 138003 h 138154"/>
                <a:gd name="connsiteX9" fmla="*/ 604 w 214450"/>
                <a:gd name="connsiteY9" fmla="*/ 110269 h 138154"/>
                <a:gd name="connsiteX10" fmla="*/ 1220 w 214450"/>
                <a:gd name="connsiteY10" fmla="*/ 28387 h 138154"/>
                <a:gd name="connsiteX11" fmla="*/ 23540 w 214450"/>
                <a:gd name="connsiteY11" fmla="*/ 521 h 138154"/>
                <a:gd name="connsiteX12" fmla="*/ 43394 w 214450"/>
                <a:gd name="connsiteY12" fmla="*/ 26318 h 138154"/>
                <a:gd name="connsiteX13" fmla="*/ 101459 w 214450"/>
                <a:gd name="connsiteY13" fmla="*/ 23105 h 138154"/>
                <a:gd name="connsiteX14" fmla="*/ 115546 w 214450"/>
                <a:gd name="connsiteY14" fmla="*/ 22180 h 138154"/>
                <a:gd name="connsiteX15" fmla="*/ 152701 w 214450"/>
                <a:gd name="connsiteY15" fmla="*/ 8930 h 138154"/>
                <a:gd name="connsiteX16" fmla="*/ 173391 w 214450"/>
                <a:gd name="connsiteY16" fmla="*/ 47537 h 138154"/>
                <a:gd name="connsiteX17" fmla="*/ 173920 w 214450"/>
                <a:gd name="connsiteY17" fmla="*/ 61756 h 138154"/>
                <a:gd name="connsiteX18" fmla="*/ 179466 w 214450"/>
                <a:gd name="connsiteY18" fmla="*/ 100892 h 138154"/>
                <a:gd name="connsiteX19" fmla="*/ 213716 w 214450"/>
                <a:gd name="connsiteY19" fmla="*/ 74347 h 138154"/>
                <a:gd name="connsiteX20" fmla="*/ 204735 w 214450"/>
                <a:gd name="connsiteY20" fmla="*/ 102697 h 138154"/>
                <a:gd name="connsiteX21" fmla="*/ 155430 w 214450"/>
                <a:gd name="connsiteY21" fmla="*/ 136110 h 138154"/>
                <a:gd name="connsiteX22" fmla="*/ 132319 w 214450"/>
                <a:gd name="connsiteY22" fmla="*/ 85881 h 138154"/>
                <a:gd name="connsiteX23" fmla="*/ 132275 w 214450"/>
                <a:gd name="connsiteY23" fmla="*/ 34419 h 13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450" h="138154">
                  <a:moveTo>
                    <a:pt x="132275" y="34419"/>
                  </a:moveTo>
                  <a:cubicBezTo>
                    <a:pt x="102736" y="59687"/>
                    <a:pt x="106301" y="85396"/>
                    <a:pt x="104849" y="109080"/>
                  </a:cubicBezTo>
                  <a:cubicBezTo>
                    <a:pt x="103924" y="124356"/>
                    <a:pt x="103352" y="139588"/>
                    <a:pt x="82970" y="138047"/>
                  </a:cubicBezTo>
                  <a:cubicBezTo>
                    <a:pt x="63336" y="136550"/>
                    <a:pt x="68310" y="119910"/>
                    <a:pt x="67870" y="107672"/>
                  </a:cubicBezTo>
                  <a:cubicBezTo>
                    <a:pt x="67210" y="91031"/>
                    <a:pt x="67958" y="74347"/>
                    <a:pt x="66813" y="57750"/>
                  </a:cubicBezTo>
                  <a:cubicBezTo>
                    <a:pt x="66461" y="52556"/>
                    <a:pt x="62851" y="44236"/>
                    <a:pt x="59154" y="43267"/>
                  </a:cubicBezTo>
                  <a:cubicBezTo>
                    <a:pt x="51098" y="41154"/>
                    <a:pt x="48412" y="49210"/>
                    <a:pt x="45287" y="55637"/>
                  </a:cubicBezTo>
                  <a:cubicBezTo>
                    <a:pt x="37098" y="72498"/>
                    <a:pt x="39256" y="90547"/>
                    <a:pt x="38507" y="108244"/>
                  </a:cubicBezTo>
                  <a:cubicBezTo>
                    <a:pt x="37935" y="122023"/>
                    <a:pt x="36878" y="136374"/>
                    <a:pt x="20106" y="138003"/>
                  </a:cubicBezTo>
                  <a:cubicBezTo>
                    <a:pt x="340" y="139896"/>
                    <a:pt x="1176" y="121847"/>
                    <a:pt x="604" y="110269"/>
                  </a:cubicBezTo>
                  <a:cubicBezTo>
                    <a:pt x="-761" y="83063"/>
                    <a:pt x="516" y="55681"/>
                    <a:pt x="1220" y="28387"/>
                  </a:cubicBezTo>
                  <a:cubicBezTo>
                    <a:pt x="1572" y="13816"/>
                    <a:pt x="8264" y="3383"/>
                    <a:pt x="23540" y="521"/>
                  </a:cubicBezTo>
                  <a:cubicBezTo>
                    <a:pt x="45463" y="-3573"/>
                    <a:pt x="36174" y="17514"/>
                    <a:pt x="43394" y="26318"/>
                  </a:cubicBezTo>
                  <a:cubicBezTo>
                    <a:pt x="62191" y="8666"/>
                    <a:pt x="81781" y="-7799"/>
                    <a:pt x="101459" y="23105"/>
                  </a:cubicBezTo>
                  <a:cubicBezTo>
                    <a:pt x="108987" y="34947"/>
                    <a:pt x="111452" y="26495"/>
                    <a:pt x="115546" y="22180"/>
                  </a:cubicBezTo>
                  <a:cubicBezTo>
                    <a:pt x="125759" y="11439"/>
                    <a:pt x="136237" y="2106"/>
                    <a:pt x="152701" y="8930"/>
                  </a:cubicBezTo>
                  <a:cubicBezTo>
                    <a:pt x="170178" y="16149"/>
                    <a:pt x="169914" y="32922"/>
                    <a:pt x="173391" y="47537"/>
                  </a:cubicBezTo>
                  <a:cubicBezTo>
                    <a:pt x="174492" y="52071"/>
                    <a:pt x="173215" y="57090"/>
                    <a:pt x="173920" y="61756"/>
                  </a:cubicBezTo>
                  <a:cubicBezTo>
                    <a:pt x="175945" y="75227"/>
                    <a:pt x="165776" y="95213"/>
                    <a:pt x="179466" y="100892"/>
                  </a:cubicBezTo>
                  <a:cubicBezTo>
                    <a:pt x="197031" y="108156"/>
                    <a:pt x="197912" y="80422"/>
                    <a:pt x="213716" y="74347"/>
                  </a:cubicBezTo>
                  <a:cubicBezTo>
                    <a:pt x="216797" y="86277"/>
                    <a:pt x="209490" y="94421"/>
                    <a:pt x="204735" y="102697"/>
                  </a:cubicBezTo>
                  <a:cubicBezTo>
                    <a:pt x="193774" y="121803"/>
                    <a:pt x="179599" y="141437"/>
                    <a:pt x="155430" y="136110"/>
                  </a:cubicBezTo>
                  <a:cubicBezTo>
                    <a:pt x="130558" y="130607"/>
                    <a:pt x="132979" y="105955"/>
                    <a:pt x="132319" y="85881"/>
                  </a:cubicBezTo>
                  <a:cubicBezTo>
                    <a:pt x="131922" y="71794"/>
                    <a:pt x="132275" y="57662"/>
                    <a:pt x="132275" y="34419"/>
                  </a:cubicBezTo>
                  <a:close/>
                </a:path>
              </a:pathLst>
            </a:custGeom>
            <a:solidFill>
              <a:srgbClr val="FFFCF9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5" name="Group 14">
            <a:extLst>
              <a:ext uri="{FF2B5EF4-FFF2-40B4-BE49-F238E27FC236}">
                <a16:creationId xmlns:a16="http://schemas.microsoft.com/office/drawing/2014/main" id="{D8100A69-A637-467A-8854-97763B6C26F2}"/>
              </a:ext>
            </a:extLst>
          </p:cNvPr>
          <p:cNvGrpSpPr/>
          <p:nvPr/>
        </p:nvGrpSpPr>
        <p:grpSpPr>
          <a:xfrm>
            <a:off x="10089661" y="952759"/>
            <a:ext cx="1682694" cy="2958088"/>
            <a:chOff x="445712" y="1449040"/>
            <a:chExt cx="2113018" cy="3924176"/>
          </a:xfrm>
        </p:grpSpPr>
        <p:sp>
          <p:nvSpPr>
            <p:cNvPr id="156" name="Rounded Rectangle 15">
              <a:extLst>
                <a:ext uri="{FF2B5EF4-FFF2-40B4-BE49-F238E27FC236}">
                  <a16:creationId xmlns:a16="http://schemas.microsoft.com/office/drawing/2014/main" id="{B5622014-CA54-4F85-A7F1-4E10D7C53DF0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57" name="Rectangle 16">
              <a:extLst>
                <a:ext uri="{FF2B5EF4-FFF2-40B4-BE49-F238E27FC236}">
                  <a16:creationId xmlns:a16="http://schemas.microsoft.com/office/drawing/2014/main" id="{B195811D-41CA-4164-BF67-C82989CA8E1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58" name="Group 17">
              <a:extLst>
                <a:ext uri="{FF2B5EF4-FFF2-40B4-BE49-F238E27FC236}">
                  <a16:creationId xmlns:a16="http://schemas.microsoft.com/office/drawing/2014/main" id="{A9995418-2827-4601-84E6-F731107AD190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59" name="Oval 18">
                <a:extLst>
                  <a:ext uri="{FF2B5EF4-FFF2-40B4-BE49-F238E27FC236}">
                    <a16:creationId xmlns:a16="http://schemas.microsoft.com/office/drawing/2014/main" id="{B19F4231-B012-48FE-8D37-CB65A882389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60" name="Rounded Rectangle 19">
                <a:extLst>
                  <a:ext uri="{FF2B5EF4-FFF2-40B4-BE49-F238E27FC236}">
                    <a16:creationId xmlns:a16="http://schemas.microsoft.com/office/drawing/2014/main" id="{33E4A9BD-42EB-4076-B446-F84B8E1A008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161" name="Graphic 14">
            <a:extLst>
              <a:ext uri="{FF2B5EF4-FFF2-40B4-BE49-F238E27FC236}">
                <a16:creationId xmlns:a16="http://schemas.microsoft.com/office/drawing/2014/main" id="{F99BC8F4-C268-4516-A5AF-23462BB9F5E2}"/>
              </a:ext>
            </a:extLst>
          </p:cNvPr>
          <p:cNvGrpSpPr/>
          <p:nvPr/>
        </p:nvGrpSpPr>
        <p:grpSpPr>
          <a:xfrm>
            <a:off x="6746279" y="1455709"/>
            <a:ext cx="2878386" cy="2263900"/>
            <a:chOff x="2444748" y="555045"/>
            <a:chExt cx="7282048" cy="5727454"/>
          </a:xfrm>
        </p:grpSpPr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53B400E-626E-4241-9259-00B8CD6D3CA5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00270715-3A93-41B4-939C-AE66724520C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24CA7271-62A4-4C26-B240-208EA86F1D98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63BBFB5F-B400-45B3-BE9E-810D408CB98B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CDDC89F-FB59-4882-9516-24096387935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96A54343-B846-4653-A15D-C71780150FE3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7A7AAC39-3B76-471D-B19B-9030F833034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8A113BE1-0ED4-4CA4-906E-46BABC64EDB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146C43B-5BCA-4337-97F1-B61213C0EF0A}"/>
              </a:ext>
            </a:extLst>
          </p:cNvPr>
          <p:cNvGrpSpPr/>
          <p:nvPr/>
        </p:nvGrpSpPr>
        <p:grpSpPr>
          <a:xfrm>
            <a:off x="10184762" y="1235860"/>
            <a:ext cx="1495783" cy="2362608"/>
            <a:chOff x="7018433" y="1748794"/>
            <a:chExt cx="2638878" cy="1488156"/>
          </a:xfrm>
        </p:grpSpPr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7CDAA954-E9AD-4F77-865A-3259ABBBAEFA}"/>
                </a:ext>
              </a:extLst>
            </p:cNvPr>
            <p:cNvSpPr/>
            <p:nvPr/>
          </p:nvSpPr>
          <p:spPr>
            <a:xfrm>
              <a:off x="7018433" y="1748794"/>
              <a:ext cx="2638878" cy="148770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2733D1D8-285F-4FF3-A609-5190FA377E64}"/>
                </a:ext>
              </a:extLst>
            </p:cNvPr>
            <p:cNvSpPr/>
            <p:nvPr/>
          </p:nvSpPr>
          <p:spPr>
            <a:xfrm>
              <a:off x="8167438" y="1760080"/>
              <a:ext cx="1489873" cy="1476870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9EDCE5-7996-4F1F-A359-3C0663071906}"/>
              </a:ext>
            </a:extLst>
          </p:cNvPr>
          <p:cNvGrpSpPr/>
          <p:nvPr/>
        </p:nvGrpSpPr>
        <p:grpSpPr>
          <a:xfrm>
            <a:off x="1570977" y="3649247"/>
            <a:ext cx="1460935" cy="483778"/>
            <a:chOff x="2851759" y="3834561"/>
            <a:chExt cx="1800000" cy="483778"/>
          </a:xfrm>
        </p:grpSpPr>
        <p:sp>
          <p:nvSpPr>
            <p:cNvPr id="4" name="Text Placeholder 3">
              <a:extLst>
                <a:ext uri="{FF2B5EF4-FFF2-40B4-BE49-F238E27FC236}">
                  <a16:creationId xmlns:a16="http://schemas.microsoft.com/office/drawing/2014/main" id="{90AE707C-A531-4530-949E-39672013ABB0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5" name="Text Placeholder 5">
              <a:extLst>
                <a:ext uri="{FF2B5EF4-FFF2-40B4-BE49-F238E27FC236}">
                  <a16:creationId xmlns:a16="http://schemas.microsoft.com/office/drawing/2014/main" id="{F4848DCC-B17B-497C-ACF9-699DDBBB9301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B4939F8-DB9B-4228-A980-17FDEBE6B51B}"/>
              </a:ext>
            </a:extLst>
          </p:cNvPr>
          <p:cNvGrpSpPr/>
          <p:nvPr/>
        </p:nvGrpSpPr>
        <p:grpSpPr>
          <a:xfrm>
            <a:off x="4320793" y="3643128"/>
            <a:ext cx="1460935" cy="483778"/>
            <a:chOff x="2851759" y="3834561"/>
            <a:chExt cx="1800000" cy="483778"/>
          </a:xfrm>
        </p:grpSpPr>
        <p:sp>
          <p:nvSpPr>
            <p:cNvPr id="7" name="Text Placeholder 3">
              <a:extLst>
                <a:ext uri="{FF2B5EF4-FFF2-40B4-BE49-F238E27FC236}">
                  <a16:creationId xmlns:a16="http://schemas.microsoft.com/office/drawing/2014/main" id="{6237717E-AC68-4E14-812E-FBAEB3C76E60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8" name="Text Placeholder 5">
              <a:extLst>
                <a:ext uri="{FF2B5EF4-FFF2-40B4-BE49-F238E27FC236}">
                  <a16:creationId xmlns:a16="http://schemas.microsoft.com/office/drawing/2014/main" id="{68B14573-83BD-4A2A-A5E4-A10DC1164421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1988AA3-EE41-4D60-BD7D-8A0604B20D92}"/>
              </a:ext>
            </a:extLst>
          </p:cNvPr>
          <p:cNvGrpSpPr/>
          <p:nvPr/>
        </p:nvGrpSpPr>
        <p:grpSpPr>
          <a:xfrm>
            <a:off x="7070609" y="3640069"/>
            <a:ext cx="1460935" cy="483778"/>
            <a:chOff x="2851759" y="3834561"/>
            <a:chExt cx="1800000" cy="483778"/>
          </a:xfrm>
        </p:grpSpPr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3D212B86-1C49-4F8C-A599-31AE7098DA5C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1" name="Text Placeholder 5">
              <a:extLst>
                <a:ext uri="{FF2B5EF4-FFF2-40B4-BE49-F238E27FC236}">
                  <a16:creationId xmlns:a16="http://schemas.microsoft.com/office/drawing/2014/main" id="{CEE08806-44FF-4DA5-866A-333F8DA2AEC1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2230E3-1ED6-4ED0-8124-84DC9F7F2629}"/>
              </a:ext>
            </a:extLst>
          </p:cNvPr>
          <p:cNvGrpSpPr/>
          <p:nvPr/>
        </p:nvGrpSpPr>
        <p:grpSpPr>
          <a:xfrm>
            <a:off x="9820425" y="3646187"/>
            <a:ext cx="1460935" cy="483778"/>
            <a:chOff x="2851759" y="3834561"/>
            <a:chExt cx="1800000" cy="483778"/>
          </a:xfrm>
        </p:grpSpPr>
        <p:sp>
          <p:nvSpPr>
            <p:cNvPr id="13" name="Text Placeholder 3">
              <a:extLst>
                <a:ext uri="{FF2B5EF4-FFF2-40B4-BE49-F238E27FC236}">
                  <a16:creationId xmlns:a16="http://schemas.microsoft.com/office/drawing/2014/main" id="{70A5E466-0EE2-42BF-A0CE-C752D96342E3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4" name="Text Placeholder 5">
              <a:extLst>
                <a:ext uri="{FF2B5EF4-FFF2-40B4-BE49-F238E27FC236}">
                  <a16:creationId xmlns:a16="http://schemas.microsoft.com/office/drawing/2014/main" id="{AD384F78-47C8-4D8B-B64A-A4102C70D0BE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A4C642-B09A-45E0-94D0-DDE9CF444148}"/>
              </a:ext>
            </a:extLst>
          </p:cNvPr>
          <p:cNvGrpSpPr/>
          <p:nvPr/>
        </p:nvGrpSpPr>
        <p:grpSpPr>
          <a:xfrm>
            <a:off x="3893904" y="4736673"/>
            <a:ext cx="1800200" cy="1518728"/>
            <a:chOff x="3968245" y="4424700"/>
            <a:chExt cx="1800200" cy="15187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AE8838-A85E-4983-8872-5EAE7BAA873D}"/>
                </a:ext>
              </a:extLst>
            </p:cNvPr>
            <p:cNvSpPr txBox="1"/>
            <p:nvPr userDrawn="1"/>
          </p:nvSpPr>
          <p:spPr>
            <a:xfrm>
              <a:off x="3968245" y="4424700"/>
              <a:ext cx="1800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E3D09AF-70E2-4CE2-B7A5-618F354AB104}"/>
                </a:ext>
              </a:extLst>
            </p:cNvPr>
            <p:cNvGrpSpPr/>
            <p:nvPr userDrawn="1"/>
          </p:nvGrpSpPr>
          <p:grpSpPr>
            <a:xfrm>
              <a:off x="4240928" y="5582354"/>
              <a:ext cx="1254837" cy="361074"/>
              <a:chOff x="3130166" y="5667342"/>
              <a:chExt cx="1254837" cy="361074"/>
            </a:xfrm>
            <a:solidFill>
              <a:schemeClr val="accent2"/>
            </a:solidFill>
          </p:grpSpPr>
          <p:sp>
            <p:nvSpPr>
              <p:cNvPr id="18" name="Rounded Rectangle 3">
                <a:extLst>
                  <a:ext uri="{FF2B5EF4-FFF2-40B4-BE49-F238E27FC236}">
                    <a16:creationId xmlns:a16="http://schemas.microsoft.com/office/drawing/2014/main" id="{5150681F-EEE5-4DF8-AB07-56CF1BE8EC34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ounded Rectangle 39">
                <a:extLst>
                  <a:ext uri="{FF2B5EF4-FFF2-40B4-BE49-F238E27FC236}">
                    <a16:creationId xmlns:a16="http://schemas.microsoft.com/office/drawing/2014/main" id="{B27EABF2-70DC-444B-876C-3D9373CC2FA3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ounded Rectangle 2">
                <a:extLst>
                  <a:ext uri="{FF2B5EF4-FFF2-40B4-BE49-F238E27FC236}">
                    <a16:creationId xmlns:a16="http://schemas.microsoft.com/office/drawing/2014/main" id="{1B76820F-EC84-4B04-AA5B-78C31BA8A926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B69DEBD-4B32-433D-B340-911890FB07DD}"/>
              </a:ext>
            </a:extLst>
          </p:cNvPr>
          <p:cNvGrpSpPr/>
          <p:nvPr/>
        </p:nvGrpSpPr>
        <p:grpSpPr>
          <a:xfrm>
            <a:off x="6639961" y="4736673"/>
            <a:ext cx="1800200" cy="1518728"/>
            <a:chOff x="6554007" y="4424700"/>
            <a:chExt cx="1800200" cy="15187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135348-5071-4556-906F-6ECE48208623}"/>
                </a:ext>
              </a:extLst>
            </p:cNvPr>
            <p:cNvSpPr txBox="1"/>
            <p:nvPr userDrawn="1"/>
          </p:nvSpPr>
          <p:spPr>
            <a:xfrm>
              <a:off x="6554007" y="4424700"/>
              <a:ext cx="1800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87CC617-EF05-463F-8B6E-053A3BF5B354}"/>
                </a:ext>
              </a:extLst>
            </p:cNvPr>
            <p:cNvGrpSpPr/>
            <p:nvPr userDrawn="1"/>
          </p:nvGrpSpPr>
          <p:grpSpPr>
            <a:xfrm>
              <a:off x="6826690" y="5582354"/>
              <a:ext cx="1254837" cy="361074"/>
              <a:chOff x="3130166" y="5667342"/>
              <a:chExt cx="1254837" cy="361074"/>
            </a:xfrm>
            <a:solidFill>
              <a:schemeClr val="accent3"/>
            </a:solidFill>
          </p:grpSpPr>
          <p:sp>
            <p:nvSpPr>
              <p:cNvPr id="24" name="Rounded Rectangle 3">
                <a:extLst>
                  <a:ext uri="{FF2B5EF4-FFF2-40B4-BE49-F238E27FC236}">
                    <a16:creationId xmlns:a16="http://schemas.microsoft.com/office/drawing/2014/main" id="{4C345CC5-275E-4BBD-B866-E8114792278D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39">
                <a:extLst>
                  <a:ext uri="{FF2B5EF4-FFF2-40B4-BE49-F238E27FC236}">
                    <a16:creationId xmlns:a16="http://schemas.microsoft.com/office/drawing/2014/main" id="{E0419341-4C0B-43DC-9AD6-13C1578748FA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2">
                <a:extLst>
                  <a:ext uri="{FF2B5EF4-FFF2-40B4-BE49-F238E27FC236}">
                    <a16:creationId xmlns:a16="http://schemas.microsoft.com/office/drawing/2014/main" id="{F4F1939C-9F0A-4B72-99FA-5721B1375D39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CB318CC-5762-4F18-817F-B108635B835C}"/>
              </a:ext>
            </a:extLst>
          </p:cNvPr>
          <p:cNvGrpSpPr/>
          <p:nvPr/>
        </p:nvGrpSpPr>
        <p:grpSpPr>
          <a:xfrm>
            <a:off x="9386018" y="4736673"/>
            <a:ext cx="1800200" cy="1518728"/>
            <a:chOff x="9121361" y="4424700"/>
            <a:chExt cx="1800200" cy="151872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8EBC7A0-6D12-40DC-95EE-D287EE0994DA}"/>
                </a:ext>
              </a:extLst>
            </p:cNvPr>
            <p:cNvSpPr txBox="1"/>
            <p:nvPr userDrawn="1"/>
          </p:nvSpPr>
          <p:spPr>
            <a:xfrm>
              <a:off x="9121361" y="4424700"/>
              <a:ext cx="1800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06396B0-FD02-4641-AF62-0C41BD46C8D8}"/>
                </a:ext>
              </a:extLst>
            </p:cNvPr>
            <p:cNvGrpSpPr/>
            <p:nvPr userDrawn="1"/>
          </p:nvGrpSpPr>
          <p:grpSpPr>
            <a:xfrm>
              <a:off x="9394044" y="5582354"/>
              <a:ext cx="1254837" cy="361074"/>
              <a:chOff x="3130166" y="5667342"/>
              <a:chExt cx="1254837" cy="361074"/>
            </a:xfrm>
            <a:solidFill>
              <a:schemeClr val="accent4"/>
            </a:solidFill>
          </p:grpSpPr>
          <p:sp>
            <p:nvSpPr>
              <p:cNvPr id="30" name="Rounded Rectangle 3">
                <a:extLst>
                  <a:ext uri="{FF2B5EF4-FFF2-40B4-BE49-F238E27FC236}">
                    <a16:creationId xmlns:a16="http://schemas.microsoft.com/office/drawing/2014/main" id="{448A1B3E-4D2D-4D7A-A4A6-2BD7C8D06DD2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ounded Rectangle 39">
                <a:extLst>
                  <a:ext uri="{FF2B5EF4-FFF2-40B4-BE49-F238E27FC236}">
                    <a16:creationId xmlns:a16="http://schemas.microsoft.com/office/drawing/2014/main" id="{7D1AC8C4-ADE1-45EA-B961-C1119D062BB7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ounded Rectangle 2">
                <a:extLst>
                  <a:ext uri="{FF2B5EF4-FFF2-40B4-BE49-F238E27FC236}">
                    <a16:creationId xmlns:a16="http://schemas.microsoft.com/office/drawing/2014/main" id="{CEA71E16-2707-4197-AC96-D24B5D658E98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59E707D-8A95-4152-BBBD-E6882753FFAD}"/>
              </a:ext>
            </a:extLst>
          </p:cNvPr>
          <p:cNvGrpSpPr/>
          <p:nvPr/>
        </p:nvGrpSpPr>
        <p:grpSpPr>
          <a:xfrm>
            <a:off x="1147847" y="4736673"/>
            <a:ext cx="1800200" cy="1518728"/>
            <a:chOff x="3968245" y="4424700"/>
            <a:chExt cx="1800200" cy="151872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49820CE-E17C-4763-AF6B-2B36D39E2E14}"/>
                </a:ext>
              </a:extLst>
            </p:cNvPr>
            <p:cNvSpPr txBox="1"/>
            <p:nvPr userDrawn="1"/>
          </p:nvSpPr>
          <p:spPr>
            <a:xfrm>
              <a:off x="3968245" y="4424700"/>
              <a:ext cx="1800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D9E324D-8EED-4385-9CB8-43FD17A91F8F}"/>
                </a:ext>
              </a:extLst>
            </p:cNvPr>
            <p:cNvGrpSpPr/>
            <p:nvPr userDrawn="1"/>
          </p:nvGrpSpPr>
          <p:grpSpPr>
            <a:xfrm>
              <a:off x="4240928" y="5582354"/>
              <a:ext cx="1254837" cy="361074"/>
              <a:chOff x="3130166" y="5667342"/>
              <a:chExt cx="1254837" cy="361074"/>
            </a:xfrm>
            <a:solidFill>
              <a:schemeClr val="accent2"/>
            </a:solidFill>
          </p:grpSpPr>
          <p:sp>
            <p:nvSpPr>
              <p:cNvPr id="36" name="Rounded Rectangle 3">
                <a:extLst>
                  <a:ext uri="{FF2B5EF4-FFF2-40B4-BE49-F238E27FC236}">
                    <a16:creationId xmlns:a16="http://schemas.microsoft.com/office/drawing/2014/main" id="{996F8845-2AB1-4602-9701-A96A2ACF6F04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ounded Rectangle 39">
                <a:extLst>
                  <a:ext uri="{FF2B5EF4-FFF2-40B4-BE49-F238E27FC236}">
                    <a16:creationId xmlns:a16="http://schemas.microsoft.com/office/drawing/2014/main" id="{B7EC9581-F497-4A67-845A-6A09D5A79FCD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Rounded Rectangle 2">
                <a:extLst>
                  <a:ext uri="{FF2B5EF4-FFF2-40B4-BE49-F238E27FC236}">
                    <a16:creationId xmlns:a16="http://schemas.microsoft.com/office/drawing/2014/main" id="{3A386511-801E-44D9-875E-02C9DB9D700E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CE336829-A68B-4D59-80E7-252DE4C984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0451922-0C70-4E15-918F-F3A4E41E3F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7C2BBBDF-2A45-4295-88BC-8D88F2743C4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C190FB6F-6531-4CDD-870C-34E0E1F5162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F648A0-22CA-424F-8DBA-B0E008572883}"/>
              </a:ext>
            </a:extLst>
          </p:cNvPr>
          <p:cNvGrpSpPr/>
          <p:nvPr/>
        </p:nvGrpSpPr>
        <p:grpSpPr>
          <a:xfrm flipH="1">
            <a:off x="5127930" y="1496848"/>
            <a:ext cx="2159779" cy="3276443"/>
            <a:chOff x="425301" y="101574"/>
            <a:chExt cx="2159779" cy="327644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1CB0F9D-4E04-4D45-A66E-A9E2D4703AF0}"/>
                </a:ext>
              </a:extLst>
            </p:cNvPr>
            <p:cNvSpPr/>
            <p:nvPr/>
          </p:nvSpPr>
          <p:spPr>
            <a:xfrm>
              <a:off x="1016814" y="102472"/>
              <a:ext cx="1291508" cy="1343280"/>
            </a:xfrm>
            <a:custGeom>
              <a:avLst/>
              <a:gdLst>
                <a:gd name="connsiteX0" fmla="*/ 1980726 w 2103888"/>
                <a:gd name="connsiteY0" fmla="*/ 1023160 h 2188225"/>
                <a:gd name="connsiteX1" fmla="*/ 1980726 w 2103888"/>
                <a:gd name="connsiteY1" fmla="*/ 1023160 h 2188225"/>
                <a:gd name="connsiteX2" fmla="*/ 1980213 w 2103888"/>
                <a:gd name="connsiteY2" fmla="*/ 803581 h 2188225"/>
                <a:gd name="connsiteX3" fmla="*/ 1981238 w 2103888"/>
                <a:gd name="connsiteY3" fmla="*/ 751850 h 2188225"/>
                <a:gd name="connsiteX4" fmla="*/ 1888753 w 2103888"/>
                <a:gd name="connsiteY4" fmla="*/ 425737 h 2188225"/>
                <a:gd name="connsiteX5" fmla="*/ 1550859 w 2103888"/>
                <a:gd name="connsiteY5" fmla="*/ 99990 h 2188225"/>
                <a:gd name="connsiteX6" fmla="*/ 1017679 w 2103888"/>
                <a:gd name="connsiteY6" fmla="*/ 1212 h 2188225"/>
                <a:gd name="connsiteX7" fmla="*/ 748491 w 2103888"/>
                <a:gd name="connsiteY7" fmla="*/ 41236 h 2188225"/>
                <a:gd name="connsiteX8" fmla="*/ 286357 w 2103888"/>
                <a:gd name="connsiteY8" fmla="*/ 475126 h 2188225"/>
                <a:gd name="connsiteX9" fmla="*/ 242822 w 2103888"/>
                <a:gd name="connsiteY9" fmla="*/ 492394 h 2188225"/>
                <a:gd name="connsiteX10" fmla="*/ 26169 w 2103888"/>
                <a:gd name="connsiteY10" fmla="*/ 551514 h 2188225"/>
                <a:gd name="connsiteX11" fmla="*/ 268 w 2103888"/>
                <a:gd name="connsiteY11" fmla="*/ 575880 h 2188225"/>
                <a:gd name="connsiteX12" fmla="*/ 31803 w 2103888"/>
                <a:gd name="connsiteY12" fmla="*/ 594684 h 2188225"/>
                <a:gd name="connsiteX13" fmla="*/ 48925 w 2103888"/>
                <a:gd name="connsiteY13" fmla="*/ 597025 h 2188225"/>
                <a:gd name="connsiteX14" fmla="*/ 254309 w 2103888"/>
                <a:gd name="connsiteY14" fmla="*/ 622561 h 2188225"/>
                <a:gd name="connsiteX15" fmla="*/ 196140 w 2103888"/>
                <a:gd name="connsiteY15" fmla="*/ 711754 h 2188225"/>
                <a:gd name="connsiteX16" fmla="*/ 307649 w 2103888"/>
                <a:gd name="connsiteY16" fmla="*/ 677877 h 2188225"/>
                <a:gd name="connsiteX17" fmla="*/ 249700 w 2103888"/>
                <a:gd name="connsiteY17" fmla="*/ 851506 h 2188225"/>
                <a:gd name="connsiteX18" fmla="*/ 249700 w 2103888"/>
                <a:gd name="connsiteY18" fmla="*/ 851506 h 2188225"/>
                <a:gd name="connsiteX19" fmla="*/ 249700 w 2103888"/>
                <a:gd name="connsiteY19" fmla="*/ 851506 h 2188225"/>
                <a:gd name="connsiteX20" fmla="*/ 258773 w 2103888"/>
                <a:gd name="connsiteY20" fmla="*/ 1337859 h 2188225"/>
                <a:gd name="connsiteX21" fmla="*/ 784636 w 2103888"/>
                <a:gd name="connsiteY21" fmla="*/ 2049717 h 2188225"/>
                <a:gd name="connsiteX22" fmla="*/ 818294 w 2103888"/>
                <a:gd name="connsiteY22" fmla="*/ 2075619 h 2188225"/>
                <a:gd name="connsiteX23" fmla="*/ 829196 w 2103888"/>
                <a:gd name="connsiteY23" fmla="*/ 2170738 h 2188225"/>
                <a:gd name="connsiteX24" fmla="*/ 1334426 w 2103888"/>
                <a:gd name="connsiteY24" fmla="*/ 2188226 h 2188225"/>
                <a:gd name="connsiteX25" fmla="*/ 1353743 w 2103888"/>
                <a:gd name="connsiteY25" fmla="*/ 2040717 h 2188225"/>
                <a:gd name="connsiteX26" fmla="*/ 1353743 w 2103888"/>
                <a:gd name="connsiteY26" fmla="*/ 2040717 h 2188225"/>
                <a:gd name="connsiteX27" fmla="*/ 1399546 w 2103888"/>
                <a:gd name="connsiteY27" fmla="*/ 1993304 h 2188225"/>
                <a:gd name="connsiteX28" fmla="*/ 1869948 w 2103888"/>
                <a:gd name="connsiteY28" fmla="*/ 1520707 h 2188225"/>
                <a:gd name="connsiteX29" fmla="*/ 1936239 w 2103888"/>
                <a:gd name="connsiteY29" fmla="*/ 1450904 h 2188225"/>
                <a:gd name="connsiteX30" fmla="*/ 2100064 w 2103888"/>
                <a:gd name="connsiteY30" fmla="*/ 1227228 h 2188225"/>
                <a:gd name="connsiteX31" fmla="*/ 1980726 w 2103888"/>
                <a:gd name="connsiteY31" fmla="*/ 1023160 h 218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03888" h="2188225">
                  <a:moveTo>
                    <a:pt x="1980726" y="1023160"/>
                  </a:moveTo>
                  <a:cubicBezTo>
                    <a:pt x="1980726" y="1023160"/>
                    <a:pt x="1980726" y="1023160"/>
                    <a:pt x="1980726" y="1023160"/>
                  </a:cubicBezTo>
                  <a:cubicBezTo>
                    <a:pt x="1988189" y="949991"/>
                    <a:pt x="1980213" y="803581"/>
                    <a:pt x="1980213" y="803581"/>
                  </a:cubicBezTo>
                  <a:cubicBezTo>
                    <a:pt x="1980213" y="803581"/>
                    <a:pt x="1984311" y="768533"/>
                    <a:pt x="1981238" y="751850"/>
                  </a:cubicBezTo>
                  <a:cubicBezTo>
                    <a:pt x="1960824" y="640268"/>
                    <a:pt x="1931630" y="531320"/>
                    <a:pt x="1888753" y="425737"/>
                  </a:cubicBezTo>
                  <a:cubicBezTo>
                    <a:pt x="1823925" y="266229"/>
                    <a:pt x="1709636" y="160940"/>
                    <a:pt x="1550859" y="99990"/>
                  </a:cubicBezTo>
                  <a:cubicBezTo>
                    <a:pt x="1379132" y="34065"/>
                    <a:pt x="1199869" y="10285"/>
                    <a:pt x="1017679" y="1212"/>
                  </a:cubicBezTo>
                  <a:cubicBezTo>
                    <a:pt x="925120" y="-3397"/>
                    <a:pt x="834538" y="4139"/>
                    <a:pt x="748491" y="41236"/>
                  </a:cubicBezTo>
                  <a:cubicBezTo>
                    <a:pt x="542228" y="130062"/>
                    <a:pt x="398525" y="285839"/>
                    <a:pt x="286357" y="475126"/>
                  </a:cubicBezTo>
                  <a:cubicBezTo>
                    <a:pt x="273626" y="485443"/>
                    <a:pt x="258773" y="489028"/>
                    <a:pt x="242822" y="492394"/>
                  </a:cubicBezTo>
                  <a:cubicBezTo>
                    <a:pt x="169580" y="508052"/>
                    <a:pt x="95167" y="520052"/>
                    <a:pt x="26169" y="551514"/>
                  </a:cubicBezTo>
                  <a:cubicBezTo>
                    <a:pt x="15048" y="556563"/>
                    <a:pt x="-2367" y="559490"/>
                    <a:pt x="268" y="575880"/>
                  </a:cubicBezTo>
                  <a:cubicBezTo>
                    <a:pt x="2682" y="590660"/>
                    <a:pt x="20096" y="590294"/>
                    <a:pt x="31803" y="594684"/>
                  </a:cubicBezTo>
                  <a:cubicBezTo>
                    <a:pt x="37071" y="596659"/>
                    <a:pt x="43218" y="596294"/>
                    <a:pt x="48925" y="597025"/>
                  </a:cubicBezTo>
                  <a:cubicBezTo>
                    <a:pt x="117411" y="605513"/>
                    <a:pt x="185823" y="614074"/>
                    <a:pt x="254309" y="622561"/>
                  </a:cubicBezTo>
                  <a:cubicBezTo>
                    <a:pt x="236237" y="650292"/>
                    <a:pt x="218091" y="678023"/>
                    <a:pt x="196140" y="711754"/>
                  </a:cubicBezTo>
                  <a:cubicBezTo>
                    <a:pt x="236529" y="699461"/>
                    <a:pt x="268870" y="689657"/>
                    <a:pt x="307649" y="677877"/>
                  </a:cubicBezTo>
                  <a:cubicBezTo>
                    <a:pt x="286796" y="740290"/>
                    <a:pt x="268285" y="795898"/>
                    <a:pt x="249700" y="851506"/>
                  </a:cubicBezTo>
                  <a:cubicBezTo>
                    <a:pt x="249700" y="851506"/>
                    <a:pt x="249700" y="851506"/>
                    <a:pt x="249700" y="851506"/>
                  </a:cubicBezTo>
                  <a:cubicBezTo>
                    <a:pt x="249700" y="851506"/>
                    <a:pt x="249700" y="851506"/>
                    <a:pt x="249700" y="851506"/>
                  </a:cubicBezTo>
                  <a:cubicBezTo>
                    <a:pt x="241139" y="976551"/>
                    <a:pt x="239676" y="1190351"/>
                    <a:pt x="258773" y="1337859"/>
                  </a:cubicBezTo>
                  <a:cubicBezTo>
                    <a:pt x="302089" y="1672459"/>
                    <a:pt x="465328" y="1918965"/>
                    <a:pt x="784636" y="2049717"/>
                  </a:cubicBezTo>
                  <a:cubicBezTo>
                    <a:pt x="798319" y="2055351"/>
                    <a:pt x="810538" y="2062522"/>
                    <a:pt x="818294" y="2075619"/>
                  </a:cubicBezTo>
                  <a:cubicBezTo>
                    <a:pt x="821952" y="2107301"/>
                    <a:pt x="825538" y="2139056"/>
                    <a:pt x="829196" y="2170738"/>
                  </a:cubicBezTo>
                  <a:lnTo>
                    <a:pt x="1334426" y="2188226"/>
                  </a:lnTo>
                  <a:cubicBezTo>
                    <a:pt x="1340865" y="2139056"/>
                    <a:pt x="1347304" y="2089887"/>
                    <a:pt x="1353743" y="2040717"/>
                  </a:cubicBezTo>
                  <a:lnTo>
                    <a:pt x="1353743" y="2040717"/>
                  </a:lnTo>
                  <a:cubicBezTo>
                    <a:pt x="1361352" y="2017450"/>
                    <a:pt x="1377815" y="2004865"/>
                    <a:pt x="1399546" y="1993304"/>
                  </a:cubicBezTo>
                  <a:cubicBezTo>
                    <a:pt x="1604785" y="1884356"/>
                    <a:pt x="1773585" y="1737945"/>
                    <a:pt x="1869948" y="1520707"/>
                  </a:cubicBezTo>
                  <a:cubicBezTo>
                    <a:pt x="1884436" y="1488001"/>
                    <a:pt x="1905435" y="1467587"/>
                    <a:pt x="1936239" y="1450904"/>
                  </a:cubicBezTo>
                  <a:cubicBezTo>
                    <a:pt x="2025359" y="1402540"/>
                    <a:pt x="2081918" y="1328932"/>
                    <a:pt x="2100064" y="1227228"/>
                  </a:cubicBezTo>
                  <a:cubicBezTo>
                    <a:pt x="2117478" y="1130133"/>
                    <a:pt x="2075040" y="1056525"/>
                    <a:pt x="1980726" y="1023160"/>
                  </a:cubicBezTo>
                  <a:close/>
                </a:path>
              </a:pathLst>
            </a:custGeom>
            <a:solidFill>
              <a:srgbClr val="FCBD82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80A1ADA-185A-466B-BAD5-0A28BBDD5378}"/>
                </a:ext>
              </a:extLst>
            </p:cNvPr>
            <p:cNvSpPr/>
            <p:nvPr/>
          </p:nvSpPr>
          <p:spPr>
            <a:xfrm>
              <a:off x="1134927" y="102472"/>
              <a:ext cx="1102926" cy="641918"/>
            </a:xfrm>
            <a:custGeom>
              <a:avLst/>
              <a:gdLst>
                <a:gd name="connsiteX0" fmla="*/ 1792341 w 1796685"/>
                <a:gd name="connsiteY0" fmla="*/ 751850 h 1045695"/>
                <a:gd name="connsiteX1" fmla="*/ 1699856 w 1796685"/>
                <a:gd name="connsiteY1" fmla="*/ 425737 h 1045695"/>
                <a:gd name="connsiteX2" fmla="*/ 1361963 w 1796685"/>
                <a:gd name="connsiteY2" fmla="*/ 99990 h 1045695"/>
                <a:gd name="connsiteX3" fmla="*/ 828782 w 1796685"/>
                <a:gd name="connsiteY3" fmla="*/ 1212 h 1045695"/>
                <a:gd name="connsiteX4" fmla="*/ 559594 w 1796685"/>
                <a:gd name="connsiteY4" fmla="*/ 41236 h 1045695"/>
                <a:gd name="connsiteX5" fmla="*/ 87290 w 1796685"/>
                <a:gd name="connsiteY5" fmla="*/ 475638 h 1045695"/>
                <a:gd name="connsiteX6" fmla="*/ 0 w 1796685"/>
                <a:gd name="connsiteY6" fmla="*/ 719071 h 1045695"/>
                <a:gd name="connsiteX7" fmla="*/ 111509 w 1796685"/>
                <a:gd name="connsiteY7" fmla="*/ 685194 h 1045695"/>
                <a:gd name="connsiteX8" fmla="*/ 53559 w 1796685"/>
                <a:gd name="connsiteY8" fmla="*/ 858823 h 1045695"/>
                <a:gd name="connsiteX9" fmla="*/ 96290 w 1796685"/>
                <a:gd name="connsiteY9" fmla="*/ 833141 h 1045695"/>
                <a:gd name="connsiteX10" fmla="*/ 283821 w 1796685"/>
                <a:gd name="connsiteY10" fmla="*/ 649707 h 1045695"/>
                <a:gd name="connsiteX11" fmla="*/ 328747 w 1796685"/>
                <a:gd name="connsiteY11" fmla="*/ 652999 h 1045695"/>
                <a:gd name="connsiteX12" fmla="*/ 298894 w 1796685"/>
                <a:gd name="connsiteY12" fmla="*/ 760996 h 1045695"/>
                <a:gd name="connsiteX13" fmla="*/ 565741 w 1796685"/>
                <a:gd name="connsiteY13" fmla="*/ 669609 h 1045695"/>
                <a:gd name="connsiteX14" fmla="*/ 681347 w 1796685"/>
                <a:gd name="connsiteY14" fmla="*/ 677438 h 1045695"/>
                <a:gd name="connsiteX15" fmla="*/ 633495 w 1796685"/>
                <a:gd name="connsiteY15" fmla="*/ 820629 h 1045695"/>
                <a:gd name="connsiteX16" fmla="*/ 849196 w 1796685"/>
                <a:gd name="connsiteY16" fmla="*/ 688633 h 1045695"/>
                <a:gd name="connsiteX17" fmla="*/ 971242 w 1796685"/>
                <a:gd name="connsiteY17" fmla="*/ 696608 h 1045695"/>
                <a:gd name="connsiteX18" fmla="*/ 952437 w 1796685"/>
                <a:gd name="connsiteY18" fmla="*/ 821141 h 1045695"/>
                <a:gd name="connsiteX19" fmla="*/ 1088312 w 1796685"/>
                <a:gd name="connsiteY19" fmla="*/ 704144 h 1045695"/>
                <a:gd name="connsiteX20" fmla="*/ 1267795 w 1796685"/>
                <a:gd name="connsiteY20" fmla="*/ 715412 h 1045695"/>
                <a:gd name="connsiteX21" fmla="*/ 1424376 w 1796685"/>
                <a:gd name="connsiteY21" fmla="*/ 998795 h 1045695"/>
                <a:gd name="connsiteX22" fmla="*/ 1458692 w 1796685"/>
                <a:gd name="connsiteY22" fmla="*/ 796922 h 1045695"/>
                <a:gd name="connsiteX23" fmla="*/ 1694003 w 1796685"/>
                <a:gd name="connsiteY23" fmla="*/ 1045696 h 1045695"/>
                <a:gd name="connsiteX24" fmla="*/ 1784439 w 1796685"/>
                <a:gd name="connsiteY24" fmla="*/ 1030623 h 1045695"/>
                <a:gd name="connsiteX25" fmla="*/ 1795488 w 1796685"/>
                <a:gd name="connsiteY25" fmla="*/ 819751 h 1045695"/>
                <a:gd name="connsiteX26" fmla="*/ 1792341 w 1796685"/>
                <a:gd name="connsiteY26" fmla="*/ 751850 h 104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96685" h="1045695">
                  <a:moveTo>
                    <a:pt x="1792341" y="751850"/>
                  </a:moveTo>
                  <a:cubicBezTo>
                    <a:pt x="1771927" y="640268"/>
                    <a:pt x="1742733" y="531320"/>
                    <a:pt x="1699856" y="425737"/>
                  </a:cubicBezTo>
                  <a:cubicBezTo>
                    <a:pt x="1635029" y="266229"/>
                    <a:pt x="1520739" y="160940"/>
                    <a:pt x="1361963" y="99990"/>
                  </a:cubicBezTo>
                  <a:cubicBezTo>
                    <a:pt x="1190236" y="34065"/>
                    <a:pt x="1010972" y="10285"/>
                    <a:pt x="828782" y="1212"/>
                  </a:cubicBezTo>
                  <a:cubicBezTo>
                    <a:pt x="736224" y="-3397"/>
                    <a:pt x="645641" y="4139"/>
                    <a:pt x="559594" y="41236"/>
                  </a:cubicBezTo>
                  <a:cubicBezTo>
                    <a:pt x="358454" y="127867"/>
                    <a:pt x="199092" y="291985"/>
                    <a:pt x="87290" y="475638"/>
                  </a:cubicBezTo>
                  <a:cubicBezTo>
                    <a:pt x="85827" y="475419"/>
                    <a:pt x="21804" y="685706"/>
                    <a:pt x="0" y="719071"/>
                  </a:cubicBezTo>
                  <a:cubicBezTo>
                    <a:pt x="40389" y="706778"/>
                    <a:pt x="72730" y="696974"/>
                    <a:pt x="111509" y="685194"/>
                  </a:cubicBezTo>
                  <a:cubicBezTo>
                    <a:pt x="90656" y="747607"/>
                    <a:pt x="72144" y="803215"/>
                    <a:pt x="53559" y="858823"/>
                  </a:cubicBezTo>
                  <a:cubicBezTo>
                    <a:pt x="76608" y="865262"/>
                    <a:pt x="84583" y="844336"/>
                    <a:pt x="96290" y="833141"/>
                  </a:cubicBezTo>
                  <a:cubicBezTo>
                    <a:pt x="159508" y="772703"/>
                    <a:pt x="221482" y="710949"/>
                    <a:pt x="283821" y="649707"/>
                  </a:cubicBezTo>
                  <a:cubicBezTo>
                    <a:pt x="298309" y="650804"/>
                    <a:pt x="313308" y="651902"/>
                    <a:pt x="328747" y="652999"/>
                  </a:cubicBezTo>
                  <a:cubicBezTo>
                    <a:pt x="319381" y="686950"/>
                    <a:pt x="309870" y="721266"/>
                    <a:pt x="298894" y="760996"/>
                  </a:cubicBezTo>
                  <a:cubicBezTo>
                    <a:pt x="391087" y="729387"/>
                    <a:pt x="478523" y="699461"/>
                    <a:pt x="565741" y="669609"/>
                  </a:cubicBezTo>
                  <a:cubicBezTo>
                    <a:pt x="603642" y="672170"/>
                    <a:pt x="642348" y="674804"/>
                    <a:pt x="681347" y="677438"/>
                  </a:cubicBezTo>
                  <a:cubicBezTo>
                    <a:pt x="666348" y="722217"/>
                    <a:pt x="651202" y="767582"/>
                    <a:pt x="633495" y="820629"/>
                  </a:cubicBezTo>
                  <a:cubicBezTo>
                    <a:pt x="710468" y="773508"/>
                    <a:pt x="780125" y="730851"/>
                    <a:pt x="849196" y="688633"/>
                  </a:cubicBezTo>
                  <a:cubicBezTo>
                    <a:pt x="890463" y="691340"/>
                    <a:pt x="931292" y="693974"/>
                    <a:pt x="971242" y="696608"/>
                  </a:cubicBezTo>
                  <a:cubicBezTo>
                    <a:pt x="965535" y="734436"/>
                    <a:pt x="959681" y="773216"/>
                    <a:pt x="952437" y="821141"/>
                  </a:cubicBezTo>
                  <a:cubicBezTo>
                    <a:pt x="1002558" y="778045"/>
                    <a:pt x="1045801" y="740729"/>
                    <a:pt x="1088312" y="704144"/>
                  </a:cubicBezTo>
                  <a:cubicBezTo>
                    <a:pt x="1153798" y="708315"/>
                    <a:pt x="1214601" y="712120"/>
                    <a:pt x="1267795" y="715412"/>
                  </a:cubicBezTo>
                  <a:cubicBezTo>
                    <a:pt x="1318208" y="806727"/>
                    <a:pt x="1368914" y="898480"/>
                    <a:pt x="1424376" y="998795"/>
                  </a:cubicBezTo>
                  <a:cubicBezTo>
                    <a:pt x="1436814" y="925699"/>
                    <a:pt x="1446912" y="866286"/>
                    <a:pt x="1458692" y="796922"/>
                  </a:cubicBezTo>
                  <a:cubicBezTo>
                    <a:pt x="1539690" y="884286"/>
                    <a:pt x="1656101" y="924163"/>
                    <a:pt x="1694003" y="1045696"/>
                  </a:cubicBezTo>
                  <a:cubicBezTo>
                    <a:pt x="1722685" y="1017892"/>
                    <a:pt x="1752830" y="1017819"/>
                    <a:pt x="1784439" y="1030623"/>
                  </a:cubicBezTo>
                  <a:cubicBezTo>
                    <a:pt x="1791902" y="957454"/>
                    <a:pt x="1799731" y="892920"/>
                    <a:pt x="1795488" y="819751"/>
                  </a:cubicBezTo>
                  <a:cubicBezTo>
                    <a:pt x="1790658" y="817848"/>
                    <a:pt x="1795414" y="768533"/>
                    <a:pt x="1792341" y="751850"/>
                  </a:cubicBezTo>
                  <a:close/>
                </a:path>
              </a:pathLst>
            </a:custGeom>
            <a:solidFill>
              <a:srgbClr val="693C18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27A1989-2C8A-4CE5-8502-4DC655B87B2D}"/>
                </a:ext>
              </a:extLst>
            </p:cNvPr>
            <p:cNvSpPr/>
            <p:nvPr/>
          </p:nvSpPr>
          <p:spPr>
            <a:xfrm>
              <a:off x="425301" y="2177432"/>
              <a:ext cx="1782936" cy="1154697"/>
            </a:xfrm>
            <a:custGeom>
              <a:avLst/>
              <a:gdLst>
                <a:gd name="connsiteX0" fmla="*/ 793734 w 2904432"/>
                <a:gd name="connsiteY0" fmla="*/ 0 h 1881021"/>
                <a:gd name="connsiteX1" fmla="*/ 7756 w 2904432"/>
                <a:gd name="connsiteY1" fmla="*/ 410257 h 1881021"/>
                <a:gd name="connsiteX2" fmla="*/ 0 w 2904432"/>
                <a:gd name="connsiteY2" fmla="*/ 1881022 h 1881021"/>
                <a:gd name="connsiteX3" fmla="*/ 1968312 w 2904432"/>
                <a:gd name="connsiteY3" fmla="*/ 1877656 h 1881021"/>
                <a:gd name="connsiteX4" fmla="*/ 2843337 w 2904432"/>
                <a:gd name="connsiteY4" fmla="*/ 1472009 h 1881021"/>
                <a:gd name="connsiteX5" fmla="*/ 2904433 w 2904432"/>
                <a:gd name="connsiteY5" fmla="*/ 0 h 188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4432" h="1881021">
                  <a:moveTo>
                    <a:pt x="793734" y="0"/>
                  </a:moveTo>
                  <a:lnTo>
                    <a:pt x="7756" y="410257"/>
                  </a:lnTo>
                  <a:lnTo>
                    <a:pt x="0" y="1881022"/>
                  </a:lnTo>
                  <a:lnTo>
                    <a:pt x="1968312" y="1877656"/>
                  </a:lnTo>
                  <a:lnTo>
                    <a:pt x="2843337" y="1472009"/>
                  </a:lnTo>
                  <a:lnTo>
                    <a:pt x="2904433" y="0"/>
                  </a:lnTo>
                  <a:close/>
                </a:path>
              </a:pathLst>
            </a:custGeom>
            <a:solidFill>
              <a:srgbClr val="C49D5D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54AE3CB-3421-4740-BCAB-3989D76CF813}"/>
                </a:ext>
              </a:extLst>
            </p:cNvPr>
            <p:cNvSpPr/>
            <p:nvPr/>
          </p:nvSpPr>
          <p:spPr>
            <a:xfrm>
              <a:off x="430062" y="2177432"/>
              <a:ext cx="1778175" cy="284497"/>
            </a:xfrm>
            <a:custGeom>
              <a:avLst/>
              <a:gdLst>
                <a:gd name="connsiteX0" fmla="*/ 785979 w 2896677"/>
                <a:gd name="connsiteY0" fmla="*/ 0 h 463450"/>
                <a:gd name="connsiteX1" fmla="*/ 0 w 2896677"/>
                <a:gd name="connsiteY1" fmla="*/ 410257 h 463450"/>
                <a:gd name="connsiteX2" fmla="*/ 1929752 w 2896677"/>
                <a:gd name="connsiteY2" fmla="*/ 463451 h 463450"/>
                <a:gd name="connsiteX3" fmla="*/ 2896677 w 2896677"/>
                <a:gd name="connsiteY3" fmla="*/ 0 h 46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77" h="463450">
                  <a:moveTo>
                    <a:pt x="785979" y="0"/>
                  </a:moveTo>
                  <a:lnTo>
                    <a:pt x="0" y="410257"/>
                  </a:lnTo>
                  <a:lnTo>
                    <a:pt x="1929752" y="463451"/>
                  </a:lnTo>
                  <a:lnTo>
                    <a:pt x="2896677" y="0"/>
                  </a:lnTo>
                  <a:close/>
                </a:path>
              </a:pathLst>
            </a:custGeom>
            <a:solidFill>
              <a:srgbClr val="BB8A38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15AD17A-65DB-471B-A75C-37111E2B1975}"/>
                </a:ext>
              </a:extLst>
            </p:cNvPr>
            <p:cNvSpPr/>
            <p:nvPr/>
          </p:nvSpPr>
          <p:spPr>
            <a:xfrm>
              <a:off x="1183256" y="101574"/>
              <a:ext cx="1053842" cy="495384"/>
            </a:xfrm>
            <a:custGeom>
              <a:avLst/>
              <a:gdLst>
                <a:gd name="connsiteX0" fmla="*/ 0 w 1716727"/>
                <a:gd name="connsiteY0" fmla="*/ 489687 h 806989"/>
                <a:gd name="connsiteX1" fmla="*/ 480792 w 1716727"/>
                <a:gd name="connsiteY1" fmla="*/ 41236 h 806989"/>
                <a:gd name="connsiteX2" fmla="*/ 749980 w 1716727"/>
                <a:gd name="connsiteY2" fmla="*/ 1212 h 806989"/>
                <a:gd name="connsiteX3" fmla="*/ 1283160 w 1716727"/>
                <a:gd name="connsiteY3" fmla="*/ 99990 h 806989"/>
                <a:gd name="connsiteX4" fmla="*/ 1621053 w 1716727"/>
                <a:gd name="connsiteY4" fmla="*/ 425737 h 806989"/>
                <a:gd name="connsiteX5" fmla="*/ 1713539 w 1716727"/>
                <a:gd name="connsiteY5" fmla="*/ 751850 h 806989"/>
                <a:gd name="connsiteX6" fmla="*/ 1712514 w 1716727"/>
                <a:gd name="connsiteY6" fmla="*/ 803581 h 806989"/>
                <a:gd name="connsiteX7" fmla="*/ 1683174 w 1716727"/>
                <a:gd name="connsiteY7" fmla="*/ 803654 h 806989"/>
                <a:gd name="connsiteX8" fmla="*/ 1385670 w 1716727"/>
                <a:gd name="connsiteY8" fmla="*/ 698876 h 806989"/>
                <a:gd name="connsiteX9" fmla="*/ 1085678 w 1716727"/>
                <a:gd name="connsiteY9" fmla="*/ 595123 h 806989"/>
                <a:gd name="connsiteX10" fmla="*/ 554619 w 1716727"/>
                <a:gd name="connsiteY10" fmla="*/ 504540 h 806989"/>
                <a:gd name="connsiteX11" fmla="*/ 152776 w 1716727"/>
                <a:gd name="connsiteY11" fmla="*/ 499052 h 806989"/>
                <a:gd name="connsiteX12" fmla="*/ 0 w 1716727"/>
                <a:gd name="connsiteY12" fmla="*/ 489687 h 80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16727" h="806989">
                  <a:moveTo>
                    <a:pt x="0" y="489687"/>
                  </a:moveTo>
                  <a:cubicBezTo>
                    <a:pt x="112168" y="300399"/>
                    <a:pt x="274529" y="130062"/>
                    <a:pt x="480792" y="41236"/>
                  </a:cubicBezTo>
                  <a:cubicBezTo>
                    <a:pt x="566911" y="4139"/>
                    <a:pt x="657421" y="-3397"/>
                    <a:pt x="749980" y="1212"/>
                  </a:cubicBezTo>
                  <a:cubicBezTo>
                    <a:pt x="932170" y="10285"/>
                    <a:pt x="1111506" y="34065"/>
                    <a:pt x="1283160" y="99990"/>
                  </a:cubicBezTo>
                  <a:cubicBezTo>
                    <a:pt x="1441936" y="160940"/>
                    <a:pt x="1556226" y="266229"/>
                    <a:pt x="1621053" y="425737"/>
                  </a:cubicBezTo>
                  <a:cubicBezTo>
                    <a:pt x="1664003" y="531393"/>
                    <a:pt x="1693124" y="640268"/>
                    <a:pt x="1713539" y="751850"/>
                  </a:cubicBezTo>
                  <a:cubicBezTo>
                    <a:pt x="1716612" y="768606"/>
                    <a:pt x="1719246" y="786459"/>
                    <a:pt x="1712514" y="803581"/>
                  </a:cubicBezTo>
                  <a:cubicBezTo>
                    <a:pt x="1702783" y="809215"/>
                    <a:pt x="1692832" y="806873"/>
                    <a:pt x="1683174" y="803654"/>
                  </a:cubicBezTo>
                  <a:cubicBezTo>
                    <a:pt x="1613224" y="780679"/>
                    <a:pt x="1389401" y="700266"/>
                    <a:pt x="1385670" y="698876"/>
                  </a:cubicBezTo>
                  <a:cubicBezTo>
                    <a:pt x="1274380" y="658487"/>
                    <a:pt x="1208235" y="625634"/>
                    <a:pt x="1085678" y="595123"/>
                  </a:cubicBezTo>
                  <a:cubicBezTo>
                    <a:pt x="896024" y="547929"/>
                    <a:pt x="749833" y="519027"/>
                    <a:pt x="554619" y="504540"/>
                  </a:cubicBezTo>
                  <a:cubicBezTo>
                    <a:pt x="404477" y="493418"/>
                    <a:pt x="302260" y="489467"/>
                    <a:pt x="152776" y="499052"/>
                  </a:cubicBezTo>
                  <a:cubicBezTo>
                    <a:pt x="136972" y="500150"/>
                    <a:pt x="8049" y="513759"/>
                    <a:pt x="0" y="48968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7F67725-6901-430E-879B-2BC23C5B22DF}"/>
                </a:ext>
              </a:extLst>
            </p:cNvPr>
            <p:cNvSpPr/>
            <p:nvPr/>
          </p:nvSpPr>
          <p:spPr>
            <a:xfrm>
              <a:off x="1009978" y="387157"/>
              <a:ext cx="1072404" cy="160811"/>
            </a:xfrm>
            <a:custGeom>
              <a:avLst/>
              <a:gdLst>
                <a:gd name="connsiteX0" fmla="*/ 286297 w 1746964"/>
                <a:gd name="connsiteY0" fmla="*/ 9907 h 261963"/>
                <a:gd name="connsiteX1" fmla="*/ 435927 w 1746964"/>
                <a:gd name="connsiteY1" fmla="*/ 5590 h 261963"/>
                <a:gd name="connsiteX2" fmla="*/ 757577 w 1746964"/>
                <a:gd name="connsiteY2" fmla="*/ 6102 h 261963"/>
                <a:gd name="connsiteX3" fmla="*/ 1025228 w 1746964"/>
                <a:gd name="connsiteY3" fmla="*/ 33321 h 261963"/>
                <a:gd name="connsiteX4" fmla="*/ 1649797 w 1746964"/>
                <a:gd name="connsiteY4" fmla="*/ 217340 h 261963"/>
                <a:gd name="connsiteX5" fmla="*/ 1746965 w 1746964"/>
                <a:gd name="connsiteY5" fmla="*/ 261900 h 261963"/>
                <a:gd name="connsiteX6" fmla="*/ 1680893 w 1746964"/>
                <a:gd name="connsiteY6" fmla="*/ 261900 h 261963"/>
                <a:gd name="connsiteX7" fmla="*/ 265444 w 1746964"/>
                <a:gd name="connsiteY7" fmla="*/ 166049 h 261963"/>
                <a:gd name="connsiteX8" fmla="*/ 48938 w 1746964"/>
                <a:gd name="connsiteY8" fmla="*/ 131806 h 261963"/>
                <a:gd name="connsiteX9" fmla="*/ 31816 w 1746964"/>
                <a:gd name="connsiteY9" fmla="*/ 129464 h 261963"/>
                <a:gd name="connsiteX10" fmla="*/ 281 w 1746964"/>
                <a:gd name="connsiteY10" fmla="*/ 110660 h 261963"/>
                <a:gd name="connsiteX11" fmla="*/ 26182 w 1746964"/>
                <a:gd name="connsiteY11" fmla="*/ 86295 h 261963"/>
                <a:gd name="connsiteX12" fmla="*/ 242835 w 1746964"/>
                <a:gd name="connsiteY12" fmla="*/ 27175 h 261963"/>
                <a:gd name="connsiteX13" fmla="*/ 286297 w 1746964"/>
                <a:gd name="connsiteY13" fmla="*/ 9907 h 26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46964" h="261963">
                  <a:moveTo>
                    <a:pt x="286297" y="9907"/>
                  </a:moveTo>
                  <a:cubicBezTo>
                    <a:pt x="336418" y="17443"/>
                    <a:pt x="386392" y="9029"/>
                    <a:pt x="435927" y="5590"/>
                  </a:cubicBezTo>
                  <a:cubicBezTo>
                    <a:pt x="543339" y="-1947"/>
                    <a:pt x="650165" y="-1947"/>
                    <a:pt x="757577" y="6102"/>
                  </a:cubicBezTo>
                  <a:cubicBezTo>
                    <a:pt x="847136" y="12760"/>
                    <a:pt x="936182" y="21175"/>
                    <a:pt x="1025228" y="33321"/>
                  </a:cubicBezTo>
                  <a:cubicBezTo>
                    <a:pt x="1237125" y="62296"/>
                    <a:pt x="1447997" y="148415"/>
                    <a:pt x="1649797" y="217340"/>
                  </a:cubicBezTo>
                  <a:cubicBezTo>
                    <a:pt x="1687625" y="230291"/>
                    <a:pt x="1710966" y="239144"/>
                    <a:pt x="1746965" y="261900"/>
                  </a:cubicBezTo>
                  <a:cubicBezTo>
                    <a:pt x="1725892" y="261900"/>
                    <a:pt x="1701893" y="261900"/>
                    <a:pt x="1680893" y="261900"/>
                  </a:cubicBezTo>
                  <a:cubicBezTo>
                    <a:pt x="1677528" y="264534"/>
                    <a:pt x="418806" y="184195"/>
                    <a:pt x="265444" y="166049"/>
                  </a:cubicBezTo>
                  <a:cubicBezTo>
                    <a:pt x="196958" y="157561"/>
                    <a:pt x="117424" y="140293"/>
                    <a:pt x="48938" y="131806"/>
                  </a:cubicBezTo>
                  <a:cubicBezTo>
                    <a:pt x="43231" y="131074"/>
                    <a:pt x="37085" y="131440"/>
                    <a:pt x="31816" y="129464"/>
                  </a:cubicBezTo>
                  <a:cubicBezTo>
                    <a:pt x="20109" y="125074"/>
                    <a:pt x="2695" y="125440"/>
                    <a:pt x="281" y="110660"/>
                  </a:cubicBezTo>
                  <a:cubicBezTo>
                    <a:pt x="-2427" y="94270"/>
                    <a:pt x="15061" y="91344"/>
                    <a:pt x="26182" y="86295"/>
                  </a:cubicBezTo>
                  <a:cubicBezTo>
                    <a:pt x="95107" y="54906"/>
                    <a:pt x="169520" y="42906"/>
                    <a:pt x="242835" y="27175"/>
                  </a:cubicBezTo>
                  <a:cubicBezTo>
                    <a:pt x="258786" y="23809"/>
                    <a:pt x="273566" y="20224"/>
                    <a:pt x="286297" y="990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50FAF41-C8A9-431F-87E1-4A598BE512D3}"/>
                </a:ext>
              </a:extLst>
            </p:cNvPr>
            <p:cNvSpPr/>
            <p:nvPr/>
          </p:nvSpPr>
          <p:spPr>
            <a:xfrm>
              <a:off x="1350478" y="3048531"/>
              <a:ext cx="594471" cy="329486"/>
            </a:xfrm>
            <a:custGeom>
              <a:avLst/>
              <a:gdLst>
                <a:gd name="connsiteX0" fmla="*/ 430452 w 968404"/>
                <a:gd name="connsiteY0" fmla="*/ 142606 h 536738"/>
                <a:gd name="connsiteX1" fmla="*/ 594935 w 968404"/>
                <a:gd name="connsiteY1" fmla="*/ 110046 h 536738"/>
                <a:gd name="connsiteX2" fmla="*/ 771418 w 968404"/>
                <a:gd name="connsiteY2" fmla="*/ 0 h 536738"/>
                <a:gd name="connsiteX3" fmla="*/ 950023 w 968404"/>
                <a:gd name="connsiteY3" fmla="*/ 130972 h 536738"/>
                <a:gd name="connsiteX4" fmla="*/ 961876 w 968404"/>
                <a:gd name="connsiteY4" fmla="*/ 181239 h 536738"/>
                <a:gd name="connsiteX5" fmla="*/ 802807 w 968404"/>
                <a:gd name="connsiteY5" fmla="*/ 356186 h 536738"/>
                <a:gd name="connsiteX6" fmla="*/ 769516 w 968404"/>
                <a:gd name="connsiteY6" fmla="*/ 383697 h 536738"/>
                <a:gd name="connsiteX7" fmla="*/ 539985 w 968404"/>
                <a:gd name="connsiteY7" fmla="*/ 498718 h 536738"/>
                <a:gd name="connsiteX8" fmla="*/ 345283 w 968404"/>
                <a:gd name="connsiteY8" fmla="*/ 536327 h 536738"/>
                <a:gd name="connsiteX9" fmla="*/ 97973 w 968404"/>
                <a:gd name="connsiteY9" fmla="*/ 526010 h 536738"/>
                <a:gd name="connsiteX10" fmla="*/ 1244 w 968404"/>
                <a:gd name="connsiteY10" fmla="*/ 466451 h 536738"/>
                <a:gd name="connsiteX11" fmla="*/ 0 w 968404"/>
                <a:gd name="connsiteY11" fmla="*/ 463085 h 536738"/>
                <a:gd name="connsiteX12" fmla="*/ 169459 w 968404"/>
                <a:gd name="connsiteY12" fmla="*/ 428623 h 536738"/>
                <a:gd name="connsiteX13" fmla="*/ 359771 w 968404"/>
                <a:gd name="connsiteY13" fmla="*/ 381209 h 536738"/>
                <a:gd name="connsiteX14" fmla="*/ 394380 w 968404"/>
                <a:gd name="connsiteY14" fmla="*/ 362844 h 536738"/>
                <a:gd name="connsiteX15" fmla="*/ 384282 w 968404"/>
                <a:gd name="connsiteY15" fmla="*/ 249871 h 536738"/>
                <a:gd name="connsiteX16" fmla="*/ 299480 w 968404"/>
                <a:gd name="connsiteY16" fmla="*/ 197336 h 536738"/>
                <a:gd name="connsiteX17" fmla="*/ 285943 w 968404"/>
                <a:gd name="connsiteY17" fmla="*/ 154093 h 536738"/>
                <a:gd name="connsiteX18" fmla="*/ 324942 w 968404"/>
                <a:gd name="connsiteY18" fmla="*/ 131265 h 536738"/>
                <a:gd name="connsiteX19" fmla="*/ 411501 w 968404"/>
                <a:gd name="connsiteY19" fmla="*/ 137119 h 536738"/>
                <a:gd name="connsiteX20" fmla="*/ 430452 w 968404"/>
                <a:gd name="connsiteY20" fmla="*/ 142606 h 53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8404" h="536738">
                  <a:moveTo>
                    <a:pt x="430452" y="142606"/>
                  </a:moveTo>
                  <a:cubicBezTo>
                    <a:pt x="491621" y="163971"/>
                    <a:pt x="544522" y="139094"/>
                    <a:pt x="594935" y="110046"/>
                  </a:cubicBezTo>
                  <a:cubicBezTo>
                    <a:pt x="655007" y="75510"/>
                    <a:pt x="712664" y="36877"/>
                    <a:pt x="771418" y="0"/>
                  </a:cubicBezTo>
                  <a:cubicBezTo>
                    <a:pt x="830831" y="43901"/>
                    <a:pt x="889220" y="89120"/>
                    <a:pt x="950023" y="130972"/>
                  </a:cubicBezTo>
                  <a:cubicBezTo>
                    <a:pt x="972559" y="146484"/>
                    <a:pt x="971608" y="160605"/>
                    <a:pt x="961876" y="181239"/>
                  </a:cubicBezTo>
                  <a:cubicBezTo>
                    <a:pt x="926536" y="255798"/>
                    <a:pt x="866391" y="307455"/>
                    <a:pt x="802807" y="356186"/>
                  </a:cubicBezTo>
                  <a:cubicBezTo>
                    <a:pt x="791393" y="364892"/>
                    <a:pt x="780637" y="374478"/>
                    <a:pt x="769516" y="383697"/>
                  </a:cubicBezTo>
                  <a:cubicBezTo>
                    <a:pt x="693201" y="422403"/>
                    <a:pt x="620032" y="467329"/>
                    <a:pt x="539985" y="498718"/>
                  </a:cubicBezTo>
                  <a:cubicBezTo>
                    <a:pt x="477207" y="523303"/>
                    <a:pt x="413550" y="538668"/>
                    <a:pt x="345283" y="536327"/>
                  </a:cubicBezTo>
                  <a:cubicBezTo>
                    <a:pt x="262749" y="533547"/>
                    <a:pt x="179410" y="543644"/>
                    <a:pt x="97973" y="526010"/>
                  </a:cubicBezTo>
                  <a:cubicBezTo>
                    <a:pt x="60364" y="517888"/>
                    <a:pt x="9219" y="525279"/>
                    <a:pt x="1244" y="466451"/>
                  </a:cubicBezTo>
                  <a:cubicBezTo>
                    <a:pt x="1244" y="466451"/>
                    <a:pt x="0" y="463085"/>
                    <a:pt x="0" y="463085"/>
                  </a:cubicBezTo>
                  <a:cubicBezTo>
                    <a:pt x="52535" y="432573"/>
                    <a:pt x="112534" y="437256"/>
                    <a:pt x="169459" y="428623"/>
                  </a:cubicBezTo>
                  <a:cubicBezTo>
                    <a:pt x="234579" y="418672"/>
                    <a:pt x="297797" y="402794"/>
                    <a:pt x="359771" y="381209"/>
                  </a:cubicBezTo>
                  <a:cubicBezTo>
                    <a:pt x="372136" y="376892"/>
                    <a:pt x="383843" y="370746"/>
                    <a:pt x="394380" y="362844"/>
                  </a:cubicBezTo>
                  <a:cubicBezTo>
                    <a:pt x="459134" y="314260"/>
                    <a:pt x="456280" y="283968"/>
                    <a:pt x="384282" y="249871"/>
                  </a:cubicBezTo>
                  <a:cubicBezTo>
                    <a:pt x="354064" y="235603"/>
                    <a:pt x="322528" y="223165"/>
                    <a:pt x="299480" y="197336"/>
                  </a:cubicBezTo>
                  <a:cubicBezTo>
                    <a:pt x="288504" y="185044"/>
                    <a:pt x="279212" y="171581"/>
                    <a:pt x="285943" y="154093"/>
                  </a:cubicBezTo>
                  <a:cubicBezTo>
                    <a:pt x="292675" y="136606"/>
                    <a:pt x="308406" y="132289"/>
                    <a:pt x="324942" y="131265"/>
                  </a:cubicBezTo>
                  <a:cubicBezTo>
                    <a:pt x="353990" y="129435"/>
                    <a:pt x="383111" y="128411"/>
                    <a:pt x="411501" y="137119"/>
                  </a:cubicBezTo>
                  <a:cubicBezTo>
                    <a:pt x="418818" y="135143"/>
                    <a:pt x="425110" y="137338"/>
                    <a:pt x="430452" y="142606"/>
                  </a:cubicBezTo>
                  <a:close/>
                </a:path>
              </a:pathLst>
            </a:custGeom>
            <a:solidFill>
              <a:srgbClr val="FDC996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75BFDED-26C9-458D-BCB0-330746C63D91}"/>
                </a:ext>
              </a:extLst>
            </p:cNvPr>
            <p:cNvSpPr/>
            <p:nvPr/>
          </p:nvSpPr>
          <p:spPr>
            <a:xfrm>
              <a:off x="1452796" y="1548101"/>
              <a:ext cx="499779" cy="344300"/>
            </a:xfrm>
            <a:custGeom>
              <a:avLst/>
              <a:gdLst>
                <a:gd name="connsiteX0" fmla="*/ 814149 w 814148"/>
                <a:gd name="connsiteY0" fmla="*/ 170873 h 560870"/>
                <a:gd name="connsiteX1" fmla="*/ 766589 w 814148"/>
                <a:gd name="connsiteY1" fmla="*/ 206945 h 560870"/>
                <a:gd name="connsiteX2" fmla="*/ 457231 w 814148"/>
                <a:gd name="connsiteY2" fmla="*/ 549375 h 560870"/>
                <a:gd name="connsiteX3" fmla="*/ 421525 w 814148"/>
                <a:gd name="connsiteY3" fmla="*/ 545643 h 560870"/>
                <a:gd name="connsiteX4" fmla="*/ 311991 w 814148"/>
                <a:gd name="connsiteY4" fmla="*/ 372892 h 560870"/>
                <a:gd name="connsiteX5" fmla="*/ 256749 w 814148"/>
                <a:gd name="connsiteY5" fmla="*/ 364624 h 560870"/>
                <a:gd name="connsiteX6" fmla="*/ 84217 w 814148"/>
                <a:gd name="connsiteY6" fmla="*/ 550838 h 560870"/>
                <a:gd name="connsiteX7" fmla="*/ 18073 w 814148"/>
                <a:gd name="connsiteY7" fmla="*/ 236140 h 560870"/>
                <a:gd name="connsiteX8" fmla="*/ 0 w 814148"/>
                <a:gd name="connsiteY8" fmla="*/ 188361 h 560870"/>
                <a:gd name="connsiteX9" fmla="*/ 107119 w 814148"/>
                <a:gd name="connsiteY9" fmla="*/ 49486 h 560870"/>
                <a:gd name="connsiteX10" fmla="*/ 178239 w 814148"/>
                <a:gd name="connsiteY10" fmla="*/ 141679 h 560870"/>
                <a:gd name="connsiteX11" fmla="*/ 266115 w 814148"/>
                <a:gd name="connsiteY11" fmla="*/ 277261 h 560870"/>
                <a:gd name="connsiteX12" fmla="*/ 317113 w 814148"/>
                <a:gd name="connsiteY12" fmla="*/ 283261 h 560870"/>
                <a:gd name="connsiteX13" fmla="*/ 533912 w 814148"/>
                <a:gd name="connsiteY13" fmla="*/ 74291 h 560870"/>
                <a:gd name="connsiteX14" fmla="*/ 571009 w 814148"/>
                <a:gd name="connsiteY14" fmla="*/ 43852 h 560870"/>
                <a:gd name="connsiteX15" fmla="*/ 623178 w 814148"/>
                <a:gd name="connsiteY15" fmla="*/ 5219 h 560870"/>
                <a:gd name="connsiteX16" fmla="*/ 661811 w 814148"/>
                <a:gd name="connsiteY16" fmla="*/ 18829 h 560870"/>
                <a:gd name="connsiteX17" fmla="*/ 814149 w 814148"/>
                <a:gd name="connsiteY17" fmla="*/ 170873 h 56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4148" h="560870">
                  <a:moveTo>
                    <a:pt x="814149" y="170873"/>
                  </a:moveTo>
                  <a:cubicBezTo>
                    <a:pt x="791539" y="173873"/>
                    <a:pt x="779979" y="192239"/>
                    <a:pt x="766589" y="206945"/>
                  </a:cubicBezTo>
                  <a:cubicBezTo>
                    <a:pt x="663055" y="320723"/>
                    <a:pt x="559887" y="434793"/>
                    <a:pt x="457231" y="549375"/>
                  </a:cubicBezTo>
                  <a:cubicBezTo>
                    <a:pt x="441573" y="566862"/>
                    <a:pt x="432720" y="563423"/>
                    <a:pt x="421525" y="545643"/>
                  </a:cubicBezTo>
                  <a:cubicBezTo>
                    <a:pt x="385233" y="487913"/>
                    <a:pt x="346454" y="431647"/>
                    <a:pt x="311991" y="372892"/>
                  </a:cubicBezTo>
                  <a:cubicBezTo>
                    <a:pt x="294504" y="342966"/>
                    <a:pt x="283236" y="334479"/>
                    <a:pt x="256749" y="364624"/>
                  </a:cubicBezTo>
                  <a:cubicBezTo>
                    <a:pt x="202458" y="426379"/>
                    <a:pt x="145167" y="485426"/>
                    <a:pt x="84217" y="550838"/>
                  </a:cubicBezTo>
                  <a:cubicBezTo>
                    <a:pt x="61242" y="441525"/>
                    <a:pt x="39584" y="338869"/>
                    <a:pt x="18073" y="236140"/>
                  </a:cubicBezTo>
                  <a:cubicBezTo>
                    <a:pt x="14561" y="219238"/>
                    <a:pt x="12731" y="201750"/>
                    <a:pt x="0" y="188361"/>
                  </a:cubicBezTo>
                  <a:cubicBezTo>
                    <a:pt x="3000" y="116802"/>
                    <a:pt x="62340" y="88778"/>
                    <a:pt x="107119" y="49486"/>
                  </a:cubicBezTo>
                  <a:cubicBezTo>
                    <a:pt x="142386" y="71217"/>
                    <a:pt x="157386" y="109192"/>
                    <a:pt x="178239" y="141679"/>
                  </a:cubicBezTo>
                  <a:cubicBezTo>
                    <a:pt x="207360" y="186970"/>
                    <a:pt x="238676" y="230945"/>
                    <a:pt x="266115" y="277261"/>
                  </a:cubicBezTo>
                  <a:cubicBezTo>
                    <a:pt x="282431" y="304845"/>
                    <a:pt x="293919" y="306601"/>
                    <a:pt x="317113" y="283261"/>
                  </a:cubicBezTo>
                  <a:cubicBezTo>
                    <a:pt x="387867" y="212141"/>
                    <a:pt x="465134" y="147532"/>
                    <a:pt x="533912" y="74291"/>
                  </a:cubicBezTo>
                  <a:cubicBezTo>
                    <a:pt x="544888" y="62584"/>
                    <a:pt x="557985" y="53218"/>
                    <a:pt x="571009" y="43852"/>
                  </a:cubicBezTo>
                  <a:cubicBezTo>
                    <a:pt x="589447" y="32365"/>
                    <a:pt x="599545" y="9536"/>
                    <a:pt x="623178" y="5219"/>
                  </a:cubicBezTo>
                  <a:cubicBezTo>
                    <a:pt x="642495" y="-8683"/>
                    <a:pt x="651348" y="8439"/>
                    <a:pt x="661811" y="18829"/>
                  </a:cubicBezTo>
                  <a:cubicBezTo>
                    <a:pt x="712737" y="69242"/>
                    <a:pt x="763369" y="120094"/>
                    <a:pt x="814149" y="17087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0B76B4A-54C0-4521-BD1C-44E0DFA4C3C5}"/>
                </a:ext>
              </a:extLst>
            </p:cNvPr>
            <p:cNvSpPr/>
            <p:nvPr/>
          </p:nvSpPr>
          <p:spPr>
            <a:xfrm>
              <a:off x="1516846" y="1348687"/>
              <a:ext cx="328694" cy="149862"/>
            </a:xfrm>
            <a:custGeom>
              <a:avLst/>
              <a:gdLst>
                <a:gd name="connsiteX0" fmla="*/ 516132 w 535448"/>
                <a:gd name="connsiteY0" fmla="*/ 163975 h 244127"/>
                <a:gd name="connsiteX1" fmla="*/ 251188 w 535448"/>
                <a:gd name="connsiteY1" fmla="*/ 241168 h 244127"/>
                <a:gd name="connsiteX2" fmla="*/ 27146 w 535448"/>
                <a:gd name="connsiteY2" fmla="*/ 175609 h 244127"/>
                <a:gd name="connsiteX3" fmla="*/ 10902 w 535448"/>
                <a:gd name="connsiteY3" fmla="*/ 146488 h 244127"/>
                <a:gd name="connsiteX4" fmla="*/ 0 w 535448"/>
                <a:gd name="connsiteY4" fmla="*/ 51368 h 244127"/>
                <a:gd name="connsiteX5" fmla="*/ 84290 w 535448"/>
                <a:gd name="connsiteY5" fmla="*/ 71270 h 244127"/>
                <a:gd name="connsiteX6" fmla="*/ 335332 w 535448"/>
                <a:gd name="connsiteY6" fmla="*/ 72002 h 244127"/>
                <a:gd name="connsiteX7" fmla="*/ 504937 w 535448"/>
                <a:gd name="connsiteY7" fmla="*/ 7467 h 244127"/>
                <a:gd name="connsiteX8" fmla="*/ 535449 w 535448"/>
                <a:gd name="connsiteY8" fmla="*/ 16467 h 244127"/>
                <a:gd name="connsiteX9" fmla="*/ 516132 w 535448"/>
                <a:gd name="connsiteY9" fmla="*/ 163975 h 24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48" h="244127">
                  <a:moveTo>
                    <a:pt x="516132" y="163975"/>
                  </a:moveTo>
                  <a:cubicBezTo>
                    <a:pt x="430159" y="197779"/>
                    <a:pt x="341917" y="225364"/>
                    <a:pt x="251188" y="241168"/>
                  </a:cubicBezTo>
                  <a:cubicBezTo>
                    <a:pt x="167703" y="255728"/>
                    <a:pt x="96948" y="213803"/>
                    <a:pt x="27146" y="175609"/>
                  </a:cubicBezTo>
                  <a:cubicBezTo>
                    <a:pt x="18878" y="171072"/>
                    <a:pt x="16170" y="156438"/>
                    <a:pt x="10902" y="146488"/>
                  </a:cubicBezTo>
                  <a:cubicBezTo>
                    <a:pt x="7244" y="114805"/>
                    <a:pt x="3658" y="83050"/>
                    <a:pt x="0" y="51368"/>
                  </a:cubicBezTo>
                  <a:cubicBezTo>
                    <a:pt x="31828" y="41563"/>
                    <a:pt x="58389" y="60807"/>
                    <a:pt x="84290" y="71270"/>
                  </a:cubicBezTo>
                  <a:cubicBezTo>
                    <a:pt x="168800" y="105586"/>
                    <a:pt x="250310" y="105001"/>
                    <a:pt x="335332" y="72002"/>
                  </a:cubicBezTo>
                  <a:cubicBezTo>
                    <a:pt x="391672" y="50124"/>
                    <a:pt x="449110" y="30808"/>
                    <a:pt x="504937" y="7467"/>
                  </a:cubicBezTo>
                  <a:cubicBezTo>
                    <a:pt x="517596" y="2199"/>
                    <a:pt x="532229" y="-10094"/>
                    <a:pt x="535449" y="16467"/>
                  </a:cubicBezTo>
                  <a:cubicBezTo>
                    <a:pt x="529010" y="65636"/>
                    <a:pt x="522571" y="114805"/>
                    <a:pt x="516132" y="163975"/>
                  </a:cubicBezTo>
                  <a:close/>
                </a:path>
              </a:pathLst>
            </a:custGeom>
            <a:solidFill>
              <a:srgbClr val="F6B76C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F1CD589-6265-4539-A0C2-04456948815B}"/>
                </a:ext>
              </a:extLst>
            </p:cNvPr>
            <p:cNvSpPr/>
            <p:nvPr/>
          </p:nvSpPr>
          <p:spPr>
            <a:xfrm>
              <a:off x="1518553" y="1438656"/>
              <a:ext cx="316747" cy="310997"/>
            </a:xfrm>
            <a:custGeom>
              <a:avLst/>
              <a:gdLst>
                <a:gd name="connsiteX0" fmla="*/ 515986 w 515986"/>
                <a:gd name="connsiteY0" fmla="*/ 183361 h 506620"/>
                <a:gd name="connsiteX1" fmla="*/ 513352 w 515986"/>
                <a:gd name="connsiteY1" fmla="*/ 17414 h 506620"/>
                <a:gd name="connsiteX2" fmla="*/ 462792 w 515986"/>
                <a:gd name="connsiteY2" fmla="*/ 24146 h 506620"/>
                <a:gd name="connsiteX3" fmla="*/ 316601 w 515986"/>
                <a:gd name="connsiteY3" fmla="*/ 68340 h 506620"/>
                <a:gd name="connsiteX4" fmla="*/ 64242 w 515986"/>
                <a:gd name="connsiteY4" fmla="*/ 38780 h 506620"/>
                <a:gd name="connsiteX5" fmla="*/ 8122 w 515986"/>
                <a:gd name="connsiteY5" fmla="*/ 0 h 506620"/>
                <a:gd name="connsiteX6" fmla="*/ 7390 w 515986"/>
                <a:gd name="connsiteY6" fmla="*/ 218848 h 506620"/>
                <a:gd name="connsiteX7" fmla="*/ 0 w 515986"/>
                <a:gd name="connsiteY7" fmla="*/ 227701 h 506620"/>
                <a:gd name="connsiteX8" fmla="*/ 178971 w 515986"/>
                <a:gd name="connsiteY8" fmla="*/ 506620 h 506620"/>
                <a:gd name="connsiteX9" fmla="*/ 468719 w 515986"/>
                <a:gd name="connsiteY9" fmla="*/ 227335 h 506620"/>
                <a:gd name="connsiteX10" fmla="*/ 468719 w 515986"/>
                <a:gd name="connsiteY10" fmla="*/ 227335 h 506620"/>
                <a:gd name="connsiteX11" fmla="*/ 515986 w 515986"/>
                <a:gd name="connsiteY11" fmla="*/ 183361 h 5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986" h="506620">
                  <a:moveTo>
                    <a:pt x="515986" y="183361"/>
                  </a:moveTo>
                  <a:cubicBezTo>
                    <a:pt x="515108" y="128045"/>
                    <a:pt x="514230" y="72730"/>
                    <a:pt x="513352" y="17414"/>
                  </a:cubicBezTo>
                  <a:cubicBezTo>
                    <a:pt x="495206" y="10097"/>
                    <a:pt x="479109" y="19097"/>
                    <a:pt x="462792" y="24146"/>
                  </a:cubicBezTo>
                  <a:cubicBezTo>
                    <a:pt x="414135" y="39219"/>
                    <a:pt x="364892" y="52316"/>
                    <a:pt x="316601" y="68340"/>
                  </a:cubicBezTo>
                  <a:cubicBezTo>
                    <a:pt x="227482" y="97900"/>
                    <a:pt x="145094" y="81144"/>
                    <a:pt x="64242" y="38780"/>
                  </a:cubicBezTo>
                  <a:cubicBezTo>
                    <a:pt x="43462" y="27877"/>
                    <a:pt x="31682" y="5634"/>
                    <a:pt x="8122" y="0"/>
                  </a:cubicBezTo>
                  <a:cubicBezTo>
                    <a:pt x="19463" y="73022"/>
                    <a:pt x="10170" y="145898"/>
                    <a:pt x="7390" y="218848"/>
                  </a:cubicBezTo>
                  <a:cubicBezTo>
                    <a:pt x="4902" y="221774"/>
                    <a:pt x="2488" y="224774"/>
                    <a:pt x="0" y="227701"/>
                  </a:cubicBezTo>
                  <a:cubicBezTo>
                    <a:pt x="58754" y="319235"/>
                    <a:pt x="117436" y="410696"/>
                    <a:pt x="178971" y="506620"/>
                  </a:cubicBezTo>
                  <a:cubicBezTo>
                    <a:pt x="276870" y="412306"/>
                    <a:pt x="372795" y="319821"/>
                    <a:pt x="468719" y="227335"/>
                  </a:cubicBezTo>
                  <a:cubicBezTo>
                    <a:pt x="468719" y="227335"/>
                    <a:pt x="468719" y="227335"/>
                    <a:pt x="468719" y="227335"/>
                  </a:cubicBezTo>
                  <a:cubicBezTo>
                    <a:pt x="488401" y="216945"/>
                    <a:pt x="501206" y="199019"/>
                    <a:pt x="515986" y="183361"/>
                  </a:cubicBezTo>
                  <a:close/>
                </a:path>
              </a:pathLst>
            </a:custGeom>
            <a:solidFill>
              <a:srgbClr val="FAC89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aphic 1">
              <a:extLst>
                <a:ext uri="{FF2B5EF4-FFF2-40B4-BE49-F238E27FC236}">
                  <a16:creationId xmlns:a16="http://schemas.microsoft.com/office/drawing/2014/main" id="{5B50AA2F-14E3-4F34-BD9A-D6B4E77B914E}"/>
                </a:ext>
              </a:extLst>
            </p:cNvPr>
            <p:cNvGrpSpPr/>
            <p:nvPr/>
          </p:nvGrpSpPr>
          <p:grpSpPr>
            <a:xfrm>
              <a:off x="863276" y="1651121"/>
              <a:ext cx="1721804" cy="1635114"/>
              <a:chOff x="1138769" y="2625795"/>
              <a:chExt cx="2804847" cy="2663628"/>
            </a:xfrm>
            <a:solidFill>
              <a:srgbClr val="1D84A5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8D9251F-EDA5-4398-B853-44AA93EA1CC7}"/>
                  </a:ext>
                </a:extLst>
              </p:cNvPr>
              <p:cNvSpPr/>
              <p:nvPr/>
            </p:nvSpPr>
            <p:spPr>
              <a:xfrm>
                <a:off x="1138769" y="2625795"/>
                <a:ext cx="2804847" cy="2663628"/>
              </a:xfrm>
              <a:custGeom>
                <a:avLst/>
                <a:gdLst>
                  <a:gd name="connsiteX0" fmla="*/ 2803094 w 2804847"/>
                  <a:gd name="connsiteY0" fmla="*/ 1787418 h 2663628"/>
                  <a:gd name="connsiteX1" fmla="*/ 2774119 w 2804847"/>
                  <a:gd name="connsiteY1" fmla="*/ 1642105 h 2663628"/>
                  <a:gd name="connsiteX2" fmla="*/ 2538077 w 2804847"/>
                  <a:gd name="connsiteY2" fmla="*/ 943783 h 2663628"/>
                  <a:gd name="connsiteX3" fmla="*/ 2329766 w 2804847"/>
                  <a:gd name="connsiteY3" fmla="*/ 374237 h 2663628"/>
                  <a:gd name="connsiteX4" fmla="*/ 2218330 w 2804847"/>
                  <a:gd name="connsiteY4" fmla="*/ 213998 h 2663628"/>
                  <a:gd name="connsiteX5" fmla="*/ 1774488 w 2804847"/>
                  <a:gd name="connsiteY5" fmla="*/ 3126 h 2663628"/>
                  <a:gd name="connsiteX6" fmla="*/ 1724002 w 2804847"/>
                  <a:gd name="connsiteY6" fmla="*/ 26905 h 2663628"/>
                  <a:gd name="connsiteX7" fmla="*/ 1429205 w 2804847"/>
                  <a:gd name="connsiteY7" fmla="*/ 348116 h 2663628"/>
                  <a:gd name="connsiteX8" fmla="*/ 1371328 w 2804847"/>
                  <a:gd name="connsiteY8" fmla="*/ 342336 h 2663628"/>
                  <a:gd name="connsiteX9" fmla="*/ 1284331 w 2804847"/>
                  <a:gd name="connsiteY9" fmla="*/ 206315 h 2663628"/>
                  <a:gd name="connsiteX10" fmla="*/ 1205528 w 2804847"/>
                  <a:gd name="connsiteY10" fmla="*/ 194828 h 2663628"/>
                  <a:gd name="connsiteX11" fmla="*/ 1140188 w 2804847"/>
                  <a:gd name="connsiteY11" fmla="*/ 265070 h 2663628"/>
                  <a:gd name="connsiteX12" fmla="*/ 1050849 w 2804847"/>
                  <a:gd name="connsiteY12" fmla="*/ 354262 h 2663628"/>
                  <a:gd name="connsiteX13" fmla="*/ 988583 w 2804847"/>
                  <a:gd name="connsiteY13" fmla="*/ 67661 h 2663628"/>
                  <a:gd name="connsiteX14" fmla="*/ 960340 w 2804847"/>
                  <a:gd name="connsiteY14" fmla="*/ 20613 h 2663628"/>
                  <a:gd name="connsiteX15" fmla="*/ 572838 w 2804847"/>
                  <a:gd name="connsiteY15" fmla="*/ 183413 h 2663628"/>
                  <a:gd name="connsiteX16" fmla="*/ 326625 w 2804847"/>
                  <a:gd name="connsiteY16" fmla="*/ 442431 h 2663628"/>
                  <a:gd name="connsiteX17" fmla="*/ 210945 w 2804847"/>
                  <a:gd name="connsiteY17" fmla="*/ 646059 h 2663628"/>
                  <a:gd name="connsiteX18" fmla="*/ 0 w 2804847"/>
                  <a:gd name="connsiteY18" fmla="*/ 899516 h 2663628"/>
                  <a:gd name="connsiteX19" fmla="*/ 99875 w 2804847"/>
                  <a:gd name="connsiteY19" fmla="*/ 857590 h 2663628"/>
                  <a:gd name="connsiteX20" fmla="*/ 467548 w 2804847"/>
                  <a:gd name="connsiteY20" fmla="*/ 857590 h 2663628"/>
                  <a:gd name="connsiteX21" fmla="*/ 1929752 w 2804847"/>
                  <a:gd name="connsiteY21" fmla="*/ 867175 h 2663628"/>
                  <a:gd name="connsiteX22" fmla="*/ 2190599 w 2804847"/>
                  <a:gd name="connsiteY22" fmla="*/ 869078 h 2663628"/>
                  <a:gd name="connsiteX23" fmla="*/ 2185916 w 2804847"/>
                  <a:gd name="connsiteY23" fmla="*/ 981391 h 2663628"/>
                  <a:gd name="connsiteX24" fmla="*/ 2169014 w 2804847"/>
                  <a:gd name="connsiteY24" fmla="*/ 1378698 h 2663628"/>
                  <a:gd name="connsiteX25" fmla="*/ 2225939 w 2804847"/>
                  <a:gd name="connsiteY25" fmla="*/ 1502280 h 2663628"/>
                  <a:gd name="connsiteX26" fmla="*/ 2083407 w 2804847"/>
                  <a:gd name="connsiteY26" fmla="*/ 1765614 h 2663628"/>
                  <a:gd name="connsiteX27" fmla="*/ 1590835 w 2804847"/>
                  <a:gd name="connsiteY27" fmla="*/ 2233381 h 2663628"/>
                  <a:gd name="connsiteX28" fmla="*/ 1561567 w 2804847"/>
                  <a:gd name="connsiteY28" fmla="*/ 2279405 h 2663628"/>
                  <a:gd name="connsiteX29" fmla="*/ 1722246 w 2804847"/>
                  <a:gd name="connsiteY29" fmla="*/ 2405035 h 2663628"/>
                  <a:gd name="connsiteX30" fmla="*/ 1736880 w 2804847"/>
                  <a:gd name="connsiteY30" fmla="*/ 2470814 h 2663628"/>
                  <a:gd name="connsiteX31" fmla="*/ 1608468 w 2804847"/>
                  <a:gd name="connsiteY31" fmla="*/ 2611152 h 2663628"/>
                  <a:gd name="connsiteX32" fmla="*/ 1563177 w 2804847"/>
                  <a:gd name="connsiteY32" fmla="*/ 2660394 h 2663628"/>
                  <a:gd name="connsiteX33" fmla="*/ 1890826 w 2804847"/>
                  <a:gd name="connsiteY33" fmla="*/ 2662736 h 2663628"/>
                  <a:gd name="connsiteX34" fmla="*/ 2179258 w 2804847"/>
                  <a:gd name="connsiteY34" fmla="*/ 2663394 h 2663628"/>
                  <a:gd name="connsiteX35" fmla="*/ 2207940 w 2804847"/>
                  <a:gd name="connsiteY35" fmla="*/ 2639980 h 2663628"/>
                  <a:gd name="connsiteX36" fmla="*/ 2178819 w 2804847"/>
                  <a:gd name="connsiteY36" fmla="*/ 2261332 h 2663628"/>
                  <a:gd name="connsiteX37" fmla="*/ 2204940 w 2804847"/>
                  <a:gd name="connsiteY37" fmla="*/ 2203382 h 2663628"/>
                  <a:gd name="connsiteX38" fmla="*/ 2762851 w 2804847"/>
                  <a:gd name="connsiteY38" fmla="*/ 1869001 h 2663628"/>
                  <a:gd name="connsiteX39" fmla="*/ 2803094 w 2804847"/>
                  <a:gd name="connsiteY39" fmla="*/ 1787418 h 266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804847" h="2663628">
                    <a:moveTo>
                      <a:pt x="2803094" y="1787418"/>
                    </a:moveTo>
                    <a:cubicBezTo>
                      <a:pt x="2794607" y="1738761"/>
                      <a:pt x="2786778" y="1689738"/>
                      <a:pt x="2774119" y="1642105"/>
                    </a:cubicBezTo>
                    <a:cubicBezTo>
                      <a:pt x="2710682" y="1404234"/>
                      <a:pt x="2623245" y="1174338"/>
                      <a:pt x="2538077" y="943783"/>
                    </a:cubicBezTo>
                    <a:cubicBezTo>
                      <a:pt x="2468055" y="754129"/>
                      <a:pt x="2394593" y="565647"/>
                      <a:pt x="2329766" y="374237"/>
                    </a:cubicBezTo>
                    <a:cubicBezTo>
                      <a:pt x="2307083" y="307215"/>
                      <a:pt x="2276426" y="253363"/>
                      <a:pt x="2218330" y="213998"/>
                    </a:cubicBezTo>
                    <a:cubicBezTo>
                      <a:pt x="2081065" y="121000"/>
                      <a:pt x="1931069" y="55149"/>
                      <a:pt x="1774488" y="3126"/>
                    </a:cubicBezTo>
                    <a:cubicBezTo>
                      <a:pt x="1748806" y="-7923"/>
                      <a:pt x="1736587" y="12784"/>
                      <a:pt x="1724002" y="26905"/>
                    </a:cubicBezTo>
                    <a:cubicBezTo>
                      <a:pt x="1626907" y="135049"/>
                      <a:pt x="1527909" y="241509"/>
                      <a:pt x="1429205" y="348116"/>
                    </a:cubicBezTo>
                    <a:cubicBezTo>
                      <a:pt x="1397889" y="381920"/>
                      <a:pt x="1397962" y="382506"/>
                      <a:pt x="1371328" y="342336"/>
                    </a:cubicBezTo>
                    <a:cubicBezTo>
                      <a:pt x="1341622" y="297484"/>
                      <a:pt x="1313598" y="251460"/>
                      <a:pt x="1284331" y="206315"/>
                    </a:cubicBezTo>
                    <a:cubicBezTo>
                      <a:pt x="1253966" y="159414"/>
                      <a:pt x="1244088" y="157438"/>
                      <a:pt x="1205528" y="194828"/>
                    </a:cubicBezTo>
                    <a:cubicBezTo>
                      <a:pt x="1182553" y="217071"/>
                      <a:pt x="1160456" y="240119"/>
                      <a:pt x="1140188" y="265070"/>
                    </a:cubicBezTo>
                    <a:cubicBezTo>
                      <a:pt x="1114360" y="296825"/>
                      <a:pt x="1085897" y="326385"/>
                      <a:pt x="1050849" y="354262"/>
                    </a:cubicBezTo>
                    <a:cubicBezTo>
                      <a:pt x="1025460" y="255997"/>
                      <a:pt x="1012143" y="160731"/>
                      <a:pt x="988583" y="67661"/>
                    </a:cubicBezTo>
                    <a:cubicBezTo>
                      <a:pt x="984119" y="49880"/>
                      <a:pt x="988583" y="24857"/>
                      <a:pt x="960340" y="20613"/>
                    </a:cubicBezTo>
                    <a:cubicBezTo>
                      <a:pt x="827465" y="66124"/>
                      <a:pt x="696713" y="117196"/>
                      <a:pt x="572838" y="183413"/>
                    </a:cubicBezTo>
                    <a:cubicBezTo>
                      <a:pt x="443695" y="252412"/>
                      <a:pt x="346234" y="399188"/>
                      <a:pt x="326625" y="442431"/>
                    </a:cubicBezTo>
                    <a:cubicBezTo>
                      <a:pt x="294211" y="514063"/>
                      <a:pt x="256017" y="581963"/>
                      <a:pt x="210945" y="646059"/>
                    </a:cubicBezTo>
                    <a:cubicBezTo>
                      <a:pt x="160093" y="718277"/>
                      <a:pt x="51072" y="827518"/>
                      <a:pt x="0" y="899516"/>
                    </a:cubicBezTo>
                    <a:cubicBezTo>
                      <a:pt x="55535" y="868126"/>
                      <a:pt x="70461" y="857590"/>
                      <a:pt x="99875" y="857590"/>
                    </a:cubicBezTo>
                    <a:cubicBezTo>
                      <a:pt x="213506" y="857517"/>
                      <a:pt x="353917" y="857736"/>
                      <a:pt x="467548" y="857590"/>
                    </a:cubicBezTo>
                    <a:cubicBezTo>
                      <a:pt x="476841" y="858468"/>
                      <a:pt x="1818902" y="872443"/>
                      <a:pt x="1929752" y="867175"/>
                    </a:cubicBezTo>
                    <a:cubicBezTo>
                      <a:pt x="1983385" y="864614"/>
                      <a:pt x="2136673" y="865639"/>
                      <a:pt x="2190599" y="869078"/>
                    </a:cubicBezTo>
                    <a:cubicBezTo>
                      <a:pt x="2196452" y="843761"/>
                      <a:pt x="2185623" y="973636"/>
                      <a:pt x="2185916" y="981391"/>
                    </a:cubicBezTo>
                    <a:cubicBezTo>
                      <a:pt x="2189135" y="1061585"/>
                      <a:pt x="2172673" y="1267847"/>
                      <a:pt x="2169014" y="1378698"/>
                    </a:cubicBezTo>
                    <a:cubicBezTo>
                      <a:pt x="2201794" y="1413453"/>
                      <a:pt x="2208306" y="1460647"/>
                      <a:pt x="2225939" y="1502280"/>
                    </a:cubicBezTo>
                    <a:cubicBezTo>
                      <a:pt x="2273353" y="1614594"/>
                      <a:pt x="2111211" y="1740078"/>
                      <a:pt x="2083407" y="1765614"/>
                    </a:cubicBezTo>
                    <a:cubicBezTo>
                      <a:pt x="1916435" y="1918537"/>
                      <a:pt x="1754659" y="2077020"/>
                      <a:pt x="1590835" y="2233381"/>
                    </a:cubicBezTo>
                    <a:cubicBezTo>
                      <a:pt x="1577664" y="2245967"/>
                      <a:pt x="1560543" y="2257234"/>
                      <a:pt x="1561567" y="2279405"/>
                    </a:cubicBezTo>
                    <a:cubicBezTo>
                      <a:pt x="1609346" y="2328720"/>
                      <a:pt x="1668174" y="2363841"/>
                      <a:pt x="1722246" y="2405035"/>
                    </a:cubicBezTo>
                    <a:cubicBezTo>
                      <a:pt x="1748147" y="2424718"/>
                      <a:pt x="1753050" y="2442425"/>
                      <a:pt x="1736880" y="2470814"/>
                    </a:cubicBezTo>
                    <a:cubicBezTo>
                      <a:pt x="1704539" y="2527593"/>
                      <a:pt x="1658223" y="2570616"/>
                      <a:pt x="1608468" y="2611152"/>
                    </a:cubicBezTo>
                    <a:cubicBezTo>
                      <a:pt x="1591274" y="2625200"/>
                      <a:pt x="1565811" y="2632590"/>
                      <a:pt x="1563177" y="2660394"/>
                    </a:cubicBezTo>
                    <a:cubicBezTo>
                      <a:pt x="1672418" y="2661199"/>
                      <a:pt x="1781585" y="2662224"/>
                      <a:pt x="1890826" y="2662736"/>
                    </a:cubicBezTo>
                    <a:cubicBezTo>
                      <a:pt x="1986970" y="2663248"/>
                      <a:pt x="2083114" y="2663248"/>
                      <a:pt x="2179258" y="2663394"/>
                    </a:cubicBezTo>
                    <a:cubicBezTo>
                      <a:pt x="2194843" y="2663394"/>
                      <a:pt x="2210354" y="2667638"/>
                      <a:pt x="2207940" y="2639980"/>
                    </a:cubicBezTo>
                    <a:cubicBezTo>
                      <a:pt x="2197038" y="2513837"/>
                      <a:pt x="2188696" y="2387548"/>
                      <a:pt x="2178819" y="2261332"/>
                    </a:cubicBezTo>
                    <a:cubicBezTo>
                      <a:pt x="2176916" y="2236601"/>
                      <a:pt x="2180209" y="2218455"/>
                      <a:pt x="2204940" y="2203382"/>
                    </a:cubicBezTo>
                    <a:cubicBezTo>
                      <a:pt x="2390057" y="2090483"/>
                      <a:pt x="2572905" y="1973706"/>
                      <a:pt x="2762851" y="1869001"/>
                    </a:cubicBezTo>
                    <a:cubicBezTo>
                      <a:pt x="2799363" y="1848587"/>
                      <a:pt x="2809387" y="1823490"/>
                      <a:pt x="2803094" y="17874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7C51EFD-D29A-43B0-AC1D-A7630EA44670}"/>
                  </a:ext>
                </a:extLst>
              </p:cNvPr>
              <p:cNvSpPr/>
              <p:nvPr/>
            </p:nvSpPr>
            <p:spPr>
              <a:xfrm>
                <a:off x="3307051" y="4040418"/>
                <a:ext cx="7316" cy="146"/>
              </a:xfrm>
              <a:custGeom>
                <a:avLst/>
                <a:gdLst>
                  <a:gd name="connsiteX0" fmla="*/ 0 w 7316"/>
                  <a:gd name="connsiteY0" fmla="*/ 0 h 146"/>
                  <a:gd name="connsiteX1" fmla="*/ 0 w 7316"/>
                  <a:gd name="connsiteY1" fmla="*/ 146 h 146"/>
                  <a:gd name="connsiteX2" fmla="*/ 0 w 7316"/>
                  <a:gd name="connsiteY2" fmla="*/ 146 h 146"/>
                  <a:gd name="connsiteX3" fmla="*/ 0 w 7316"/>
                  <a:gd name="connsiteY3" fmla="*/ 0 h 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6" h="146">
                    <a:moveTo>
                      <a:pt x="0" y="0"/>
                    </a:moveTo>
                    <a:cubicBezTo>
                      <a:pt x="0" y="73"/>
                      <a:pt x="0" y="73"/>
                      <a:pt x="0" y="146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73"/>
                      <a:pt x="0" y="73"/>
                      <a:pt x="0" y="0"/>
                    </a:cubicBezTo>
                    <a:close/>
                  </a:path>
                </a:pathLst>
              </a:custGeom>
              <a:solidFill>
                <a:srgbClr val="1D84A5"/>
              </a:solidFill>
              <a:ln w="7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63110B1-64BC-4CF2-9433-87E10A9AF8F2}"/>
                </a:ext>
              </a:extLst>
            </p:cNvPr>
            <p:cNvSpPr/>
            <p:nvPr/>
          </p:nvSpPr>
          <p:spPr>
            <a:xfrm>
              <a:off x="1373097" y="818541"/>
              <a:ext cx="96186" cy="132679"/>
            </a:xfrm>
            <a:custGeom>
              <a:avLst/>
              <a:gdLst>
                <a:gd name="connsiteX0" fmla="*/ 156686 w 156689"/>
                <a:gd name="connsiteY0" fmla="*/ 115616 h 216137"/>
                <a:gd name="connsiteX1" fmla="*/ 155369 w 156689"/>
                <a:gd name="connsiteY1" fmla="*/ 136177 h 216137"/>
                <a:gd name="connsiteX2" fmla="*/ 81468 w 156689"/>
                <a:gd name="connsiteY2" fmla="*/ 216077 h 216137"/>
                <a:gd name="connsiteX3" fmla="*/ 3544 w 156689"/>
                <a:gd name="connsiteY3" fmla="*/ 141591 h 216137"/>
                <a:gd name="connsiteX4" fmla="*/ 32 w 156689"/>
                <a:gd name="connsiteY4" fmla="*/ 111446 h 216137"/>
                <a:gd name="connsiteX5" fmla="*/ 79932 w 156689"/>
                <a:gd name="connsiteY5" fmla="*/ 10 h 216137"/>
                <a:gd name="connsiteX6" fmla="*/ 156686 w 156689"/>
                <a:gd name="connsiteY6" fmla="*/ 115616 h 21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689" h="216137">
                  <a:moveTo>
                    <a:pt x="156686" y="115616"/>
                  </a:moveTo>
                  <a:cubicBezTo>
                    <a:pt x="156540" y="118763"/>
                    <a:pt x="156832" y="127616"/>
                    <a:pt x="155369" y="136177"/>
                  </a:cubicBezTo>
                  <a:cubicBezTo>
                    <a:pt x="147613" y="182273"/>
                    <a:pt x="117394" y="214614"/>
                    <a:pt x="81468" y="216077"/>
                  </a:cubicBezTo>
                  <a:cubicBezTo>
                    <a:pt x="44372" y="217614"/>
                    <a:pt x="14885" y="189736"/>
                    <a:pt x="3544" y="141591"/>
                  </a:cubicBezTo>
                  <a:cubicBezTo>
                    <a:pt x="1202" y="131787"/>
                    <a:pt x="251" y="121543"/>
                    <a:pt x="32" y="111446"/>
                  </a:cubicBezTo>
                  <a:cubicBezTo>
                    <a:pt x="-1212" y="48667"/>
                    <a:pt x="34421" y="-795"/>
                    <a:pt x="79932" y="10"/>
                  </a:cubicBezTo>
                  <a:cubicBezTo>
                    <a:pt x="122809" y="815"/>
                    <a:pt x="157125" y="49911"/>
                    <a:pt x="156686" y="115616"/>
                  </a:cubicBezTo>
                  <a:close/>
                </a:path>
              </a:pathLst>
            </a:custGeom>
            <a:solidFill>
              <a:srgbClr val="6D441B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324237-E9A4-4724-83DB-C56950413971}"/>
                </a:ext>
              </a:extLst>
            </p:cNvPr>
            <p:cNvSpPr/>
            <p:nvPr/>
          </p:nvSpPr>
          <p:spPr>
            <a:xfrm>
              <a:off x="1763893" y="814234"/>
              <a:ext cx="97862" cy="131336"/>
            </a:xfrm>
            <a:custGeom>
              <a:avLst/>
              <a:gdLst>
                <a:gd name="connsiteX0" fmla="*/ 159419 w 159419"/>
                <a:gd name="connsiteY0" fmla="*/ 106389 h 213949"/>
                <a:gd name="connsiteX1" fmla="*/ 154810 w 159419"/>
                <a:gd name="connsiteY1" fmla="*/ 140778 h 213949"/>
                <a:gd name="connsiteX2" fmla="*/ 80397 w 159419"/>
                <a:gd name="connsiteY2" fmla="*/ 213947 h 213949"/>
                <a:gd name="connsiteX3" fmla="*/ 5180 w 159419"/>
                <a:gd name="connsiteY3" fmla="*/ 142388 h 213949"/>
                <a:gd name="connsiteX4" fmla="*/ 9789 w 159419"/>
                <a:gd name="connsiteY4" fmla="*/ 56853 h 213949"/>
                <a:gd name="connsiteX5" fmla="*/ 78714 w 159419"/>
                <a:gd name="connsiteY5" fmla="*/ 1 h 213949"/>
                <a:gd name="connsiteX6" fmla="*/ 150347 w 159419"/>
                <a:gd name="connsiteY6" fmla="*/ 59414 h 213949"/>
                <a:gd name="connsiteX7" fmla="*/ 159419 w 159419"/>
                <a:gd name="connsiteY7" fmla="*/ 106389 h 213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419" h="213949">
                  <a:moveTo>
                    <a:pt x="159419" y="106389"/>
                  </a:moveTo>
                  <a:cubicBezTo>
                    <a:pt x="157956" y="117876"/>
                    <a:pt x="158249" y="129949"/>
                    <a:pt x="154810" y="140778"/>
                  </a:cubicBezTo>
                  <a:cubicBezTo>
                    <a:pt x="143030" y="178094"/>
                    <a:pt x="127372" y="213581"/>
                    <a:pt x="80397" y="213947"/>
                  </a:cubicBezTo>
                  <a:cubicBezTo>
                    <a:pt x="33642" y="214313"/>
                    <a:pt x="16301" y="180509"/>
                    <a:pt x="5180" y="142388"/>
                  </a:cubicBezTo>
                  <a:cubicBezTo>
                    <a:pt x="-3235" y="113559"/>
                    <a:pt x="-1186" y="84584"/>
                    <a:pt x="9789" y="56853"/>
                  </a:cubicBezTo>
                  <a:cubicBezTo>
                    <a:pt x="22155" y="25610"/>
                    <a:pt x="40667" y="-218"/>
                    <a:pt x="78714" y="1"/>
                  </a:cubicBezTo>
                  <a:cubicBezTo>
                    <a:pt x="118152" y="221"/>
                    <a:pt x="137835" y="25610"/>
                    <a:pt x="150347" y="59414"/>
                  </a:cubicBezTo>
                  <a:cubicBezTo>
                    <a:pt x="155981" y="74633"/>
                    <a:pt x="159273" y="89999"/>
                    <a:pt x="159419" y="106389"/>
                  </a:cubicBezTo>
                  <a:close/>
                </a:path>
              </a:pathLst>
            </a:custGeom>
            <a:solidFill>
              <a:srgbClr val="6D421A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B7AF322-70AD-42EB-B5C6-DDD875F0379A}"/>
                </a:ext>
              </a:extLst>
            </p:cNvPr>
            <p:cNvSpPr/>
            <p:nvPr/>
          </p:nvSpPr>
          <p:spPr>
            <a:xfrm>
              <a:off x="1509439" y="1124434"/>
              <a:ext cx="244091" cy="67660"/>
            </a:xfrm>
            <a:custGeom>
              <a:avLst/>
              <a:gdLst>
                <a:gd name="connsiteX0" fmla="*/ 186208 w 397629"/>
                <a:gd name="connsiteY0" fmla="*/ 109811 h 110220"/>
                <a:gd name="connsiteX1" fmla="*/ 26554 w 397629"/>
                <a:gd name="connsiteY1" fmla="*/ 69568 h 110220"/>
                <a:gd name="connsiteX2" fmla="*/ 3287 w 397629"/>
                <a:gd name="connsiteY2" fmla="*/ 30642 h 110220"/>
                <a:gd name="connsiteX3" fmla="*/ 47334 w 397629"/>
                <a:gd name="connsiteY3" fmla="*/ 26691 h 110220"/>
                <a:gd name="connsiteX4" fmla="*/ 346448 w 397629"/>
                <a:gd name="connsiteY4" fmla="*/ 12862 h 110220"/>
                <a:gd name="connsiteX5" fmla="*/ 393788 w 397629"/>
                <a:gd name="connsiteY5" fmla="*/ 13447 h 110220"/>
                <a:gd name="connsiteX6" fmla="*/ 371911 w 397629"/>
                <a:gd name="connsiteY6" fmla="*/ 53544 h 110220"/>
                <a:gd name="connsiteX7" fmla="*/ 186208 w 397629"/>
                <a:gd name="connsiteY7" fmla="*/ 109811 h 11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629" h="110220">
                  <a:moveTo>
                    <a:pt x="186208" y="109811"/>
                  </a:moveTo>
                  <a:cubicBezTo>
                    <a:pt x="127527" y="112372"/>
                    <a:pt x="75577" y="96348"/>
                    <a:pt x="26554" y="69568"/>
                  </a:cubicBezTo>
                  <a:cubicBezTo>
                    <a:pt x="11628" y="61373"/>
                    <a:pt x="-7835" y="52812"/>
                    <a:pt x="3287" y="30642"/>
                  </a:cubicBezTo>
                  <a:cubicBezTo>
                    <a:pt x="14335" y="8765"/>
                    <a:pt x="31091" y="17764"/>
                    <a:pt x="47334" y="26691"/>
                  </a:cubicBezTo>
                  <a:cubicBezTo>
                    <a:pt x="149697" y="82958"/>
                    <a:pt x="249646" y="75494"/>
                    <a:pt x="346448" y="12862"/>
                  </a:cubicBezTo>
                  <a:cubicBezTo>
                    <a:pt x="363496" y="1814"/>
                    <a:pt x="380398" y="-9747"/>
                    <a:pt x="393788" y="13447"/>
                  </a:cubicBezTo>
                  <a:cubicBezTo>
                    <a:pt x="406080" y="34813"/>
                    <a:pt x="386178" y="44251"/>
                    <a:pt x="371911" y="53544"/>
                  </a:cubicBezTo>
                  <a:cubicBezTo>
                    <a:pt x="314839" y="90640"/>
                    <a:pt x="253450" y="113615"/>
                    <a:pt x="186208" y="109811"/>
                  </a:cubicBezTo>
                  <a:close/>
                </a:path>
              </a:pathLst>
            </a:custGeom>
            <a:solidFill>
              <a:srgbClr val="DF2626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F08AF66-D936-4F54-B9BE-6EC4D5966A57}"/>
                </a:ext>
              </a:extLst>
            </p:cNvPr>
            <p:cNvSpPr/>
            <p:nvPr/>
          </p:nvSpPr>
          <p:spPr>
            <a:xfrm>
              <a:off x="1602950" y="2461750"/>
              <a:ext cx="11813" cy="674366"/>
            </a:xfrm>
            <a:custGeom>
              <a:avLst/>
              <a:gdLst>
                <a:gd name="connsiteX0" fmla="*/ 1463 w 19243"/>
                <a:gd name="connsiteY0" fmla="*/ 1096872 h 1098554"/>
                <a:gd name="connsiteX1" fmla="*/ 0 w 19243"/>
                <a:gd name="connsiteY1" fmla="*/ 1088970 h 1098554"/>
                <a:gd name="connsiteX2" fmla="*/ 1902 w 19243"/>
                <a:gd name="connsiteY2" fmla="*/ 49901 h 1098554"/>
                <a:gd name="connsiteX3" fmla="*/ 1902 w 19243"/>
                <a:gd name="connsiteY3" fmla="*/ 0 h 1098554"/>
                <a:gd name="connsiteX4" fmla="*/ 19243 w 19243"/>
                <a:gd name="connsiteY4" fmla="*/ 293 h 1098554"/>
                <a:gd name="connsiteX5" fmla="*/ 19243 w 19243"/>
                <a:gd name="connsiteY5" fmla="*/ 1098555 h 1098554"/>
                <a:gd name="connsiteX6" fmla="*/ 1463 w 19243"/>
                <a:gd name="connsiteY6" fmla="*/ 1096872 h 109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3" h="1098554">
                  <a:moveTo>
                    <a:pt x="1463" y="1096872"/>
                  </a:moveTo>
                  <a:cubicBezTo>
                    <a:pt x="951" y="1094238"/>
                    <a:pt x="439" y="1091604"/>
                    <a:pt x="0" y="1088970"/>
                  </a:cubicBezTo>
                  <a:cubicBezTo>
                    <a:pt x="658" y="742589"/>
                    <a:pt x="1244" y="396208"/>
                    <a:pt x="1902" y="49901"/>
                  </a:cubicBezTo>
                  <a:cubicBezTo>
                    <a:pt x="1902" y="33292"/>
                    <a:pt x="1902" y="16609"/>
                    <a:pt x="1902" y="0"/>
                  </a:cubicBezTo>
                  <a:cubicBezTo>
                    <a:pt x="7683" y="73"/>
                    <a:pt x="13463" y="219"/>
                    <a:pt x="19243" y="293"/>
                  </a:cubicBezTo>
                  <a:cubicBezTo>
                    <a:pt x="19243" y="366356"/>
                    <a:pt x="19243" y="732492"/>
                    <a:pt x="19243" y="1098555"/>
                  </a:cubicBezTo>
                  <a:cubicBezTo>
                    <a:pt x="13244" y="1097970"/>
                    <a:pt x="7317" y="1097458"/>
                    <a:pt x="1463" y="1096872"/>
                  </a:cubicBezTo>
                  <a:close/>
                </a:path>
              </a:pathLst>
            </a:custGeom>
            <a:solidFill>
              <a:srgbClr val="9A6428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1F11AC-1609-4348-AF96-5657821B4E2D}"/>
                </a:ext>
              </a:extLst>
            </p:cNvPr>
            <p:cNvSpPr/>
            <p:nvPr/>
          </p:nvSpPr>
          <p:spPr>
            <a:xfrm>
              <a:off x="1189859" y="2296887"/>
              <a:ext cx="166772" cy="6399"/>
            </a:xfrm>
            <a:custGeom>
              <a:avLst/>
              <a:gdLst>
                <a:gd name="connsiteX0" fmla="*/ 271676 w 271675"/>
                <a:gd name="connsiteY0" fmla="*/ 10425 h 10424"/>
                <a:gd name="connsiteX1" fmla="*/ 0 w 271675"/>
                <a:gd name="connsiteY1" fmla="*/ 10425 h 10424"/>
                <a:gd name="connsiteX2" fmla="*/ 161776 w 271675"/>
                <a:gd name="connsiteY2" fmla="*/ 3181 h 10424"/>
                <a:gd name="connsiteX3" fmla="*/ 271676 w 271675"/>
                <a:gd name="connsiteY3" fmla="*/ 10425 h 10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675" h="10424">
                  <a:moveTo>
                    <a:pt x="271676" y="10425"/>
                  </a:moveTo>
                  <a:cubicBezTo>
                    <a:pt x="181093" y="10425"/>
                    <a:pt x="90583" y="10425"/>
                    <a:pt x="0" y="10425"/>
                  </a:cubicBezTo>
                  <a:cubicBezTo>
                    <a:pt x="53194" y="-7062"/>
                    <a:pt x="107924" y="4132"/>
                    <a:pt x="161776" y="3181"/>
                  </a:cubicBezTo>
                  <a:cubicBezTo>
                    <a:pt x="198214" y="2523"/>
                    <a:pt x="236116" y="-6989"/>
                    <a:pt x="271676" y="10425"/>
                  </a:cubicBezTo>
                  <a:close/>
                </a:path>
              </a:pathLst>
            </a:custGeom>
            <a:solidFill>
              <a:srgbClr val="BB8A38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ACBBD95-D2E4-4543-A787-6C696F6E2FDA}"/>
                </a:ext>
              </a:extLst>
            </p:cNvPr>
            <p:cNvSpPr/>
            <p:nvPr/>
          </p:nvSpPr>
          <p:spPr>
            <a:xfrm>
              <a:off x="677638" y="2234924"/>
              <a:ext cx="1372225" cy="359893"/>
            </a:xfrm>
            <a:custGeom>
              <a:avLst/>
              <a:gdLst>
                <a:gd name="connsiteX0" fmla="*/ 206482 w 2235377"/>
                <a:gd name="connsiteY0" fmla="*/ 0 h 586272"/>
                <a:gd name="connsiteX1" fmla="*/ 2235378 w 2235377"/>
                <a:gd name="connsiteY1" fmla="*/ 29999 h 586272"/>
                <a:gd name="connsiteX2" fmla="*/ 2220671 w 2235377"/>
                <a:gd name="connsiteY2" fmla="*/ 492060 h 586272"/>
                <a:gd name="connsiteX3" fmla="*/ 2154600 w 2235377"/>
                <a:gd name="connsiteY3" fmla="*/ 513937 h 586272"/>
                <a:gd name="connsiteX4" fmla="*/ 2076895 w 2235377"/>
                <a:gd name="connsiteY4" fmla="*/ 578618 h 586272"/>
                <a:gd name="connsiteX5" fmla="*/ 2024798 w 2235377"/>
                <a:gd name="connsiteY5" fmla="*/ 572253 h 586272"/>
                <a:gd name="connsiteX6" fmla="*/ 1998677 w 2235377"/>
                <a:gd name="connsiteY6" fmla="*/ 585862 h 586272"/>
                <a:gd name="connsiteX7" fmla="*/ 1988434 w 2235377"/>
                <a:gd name="connsiteY7" fmla="*/ 148386 h 586272"/>
                <a:gd name="connsiteX8" fmla="*/ 0 w 2235377"/>
                <a:gd name="connsiteY8" fmla="*/ 106168 h 586272"/>
                <a:gd name="connsiteX9" fmla="*/ 206482 w 2235377"/>
                <a:gd name="connsiteY9" fmla="*/ 0 h 58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5377" h="586272">
                  <a:moveTo>
                    <a:pt x="206482" y="0"/>
                  </a:moveTo>
                  <a:lnTo>
                    <a:pt x="2235378" y="29999"/>
                  </a:lnTo>
                  <a:lnTo>
                    <a:pt x="2220671" y="492060"/>
                  </a:lnTo>
                  <a:cubicBezTo>
                    <a:pt x="2220671" y="492060"/>
                    <a:pt x="2191257" y="491621"/>
                    <a:pt x="2154600" y="513937"/>
                  </a:cubicBezTo>
                  <a:cubicBezTo>
                    <a:pt x="2117869" y="536254"/>
                    <a:pt x="2110991" y="596618"/>
                    <a:pt x="2076895" y="578618"/>
                  </a:cubicBezTo>
                  <a:cubicBezTo>
                    <a:pt x="2042871" y="560619"/>
                    <a:pt x="2037896" y="554546"/>
                    <a:pt x="2024798" y="572253"/>
                  </a:cubicBezTo>
                  <a:cubicBezTo>
                    <a:pt x="2011701" y="589960"/>
                    <a:pt x="1998677" y="585862"/>
                    <a:pt x="1998677" y="585862"/>
                  </a:cubicBezTo>
                  <a:lnTo>
                    <a:pt x="1988434" y="148386"/>
                  </a:lnTo>
                  <a:lnTo>
                    <a:pt x="0" y="106168"/>
                  </a:lnTo>
                  <a:lnTo>
                    <a:pt x="206482" y="0"/>
                  </a:lnTo>
                  <a:close/>
                </a:path>
              </a:pathLst>
            </a:custGeom>
            <a:solidFill>
              <a:srgbClr val="9B6C29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5A15AAB-1DEB-43E1-AEE2-F7D95A1ACCD2}"/>
              </a:ext>
            </a:extLst>
          </p:cNvPr>
          <p:cNvGrpSpPr/>
          <p:nvPr/>
        </p:nvGrpSpPr>
        <p:grpSpPr>
          <a:xfrm>
            <a:off x="885204" y="1853072"/>
            <a:ext cx="2101836" cy="2880178"/>
            <a:chOff x="114301" y="977332"/>
            <a:chExt cx="4353684" cy="596592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9300253-B05F-43CF-8E80-FB62213C9E4D}"/>
                </a:ext>
              </a:extLst>
            </p:cNvPr>
            <p:cNvGrpSpPr/>
            <p:nvPr/>
          </p:nvGrpSpPr>
          <p:grpSpPr>
            <a:xfrm>
              <a:off x="114301" y="977332"/>
              <a:ext cx="4353684" cy="5965922"/>
              <a:chOff x="3261442" y="5094961"/>
              <a:chExt cx="1189015" cy="1629326"/>
            </a:xfrm>
          </p:grpSpPr>
          <p:sp>
            <p:nvSpPr>
              <p:cNvPr id="41" name="Rounded Rectangle 39">
                <a:extLst>
                  <a:ext uri="{FF2B5EF4-FFF2-40B4-BE49-F238E27FC236}">
                    <a16:creationId xmlns:a16="http://schemas.microsoft.com/office/drawing/2014/main" id="{AB829234-6F47-4679-BF73-1C6DA1F0353A}"/>
                  </a:ext>
                </a:extLst>
              </p:cNvPr>
              <p:cNvSpPr/>
              <p:nvPr/>
            </p:nvSpPr>
            <p:spPr>
              <a:xfrm rot="2483232">
                <a:off x="3261442" y="5287651"/>
                <a:ext cx="1189015" cy="1436636"/>
              </a:xfrm>
              <a:custGeom>
                <a:avLst/>
                <a:gdLst>
                  <a:gd name="connsiteX0" fmla="*/ 670001 w 2194524"/>
                  <a:gd name="connsiteY0" fmla="*/ 41365 h 3010473"/>
                  <a:gd name="connsiteX1" fmla="*/ 769866 w 2194524"/>
                  <a:gd name="connsiteY1" fmla="*/ 0 h 3010473"/>
                  <a:gd name="connsiteX2" fmla="*/ 911097 w 2194524"/>
                  <a:gd name="connsiteY2" fmla="*/ 141231 h 3010473"/>
                  <a:gd name="connsiteX3" fmla="*/ 911097 w 2194524"/>
                  <a:gd name="connsiteY3" fmla="*/ 753742 h 3010473"/>
                  <a:gd name="connsiteX4" fmla="*/ 1594794 w 2194524"/>
                  <a:gd name="connsiteY4" fmla="*/ 789196 h 3010473"/>
                  <a:gd name="connsiteX5" fmla="*/ 1875818 w 2194524"/>
                  <a:gd name="connsiteY5" fmla="*/ 1808656 h 3010473"/>
                  <a:gd name="connsiteX6" fmla="*/ 2194524 w 2194524"/>
                  <a:gd name="connsiteY6" fmla="*/ 2178856 h 3010473"/>
                  <a:gd name="connsiteX7" fmla="*/ 1488044 w 2194524"/>
                  <a:gd name="connsiteY7" fmla="*/ 3010473 h 3010473"/>
                  <a:gd name="connsiteX8" fmla="*/ 1136947 w 2194524"/>
                  <a:gd name="connsiteY8" fmla="*/ 2468062 h 3010473"/>
                  <a:gd name="connsiteX9" fmla="*/ 519460 w 2194524"/>
                  <a:gd name="connsiteY9" fmla="*/ 2013663 h 3010473"/>
                  <a:gd name="connsiteX10" fmla="*/ 0 w 2194524"/>
                  <a:gd name="connsiteY10" fmla="*/ 1326467 h 3010473"/>
                  <a:gd name="connsiteX11" fmla="*/ 628635 w 2194524"/>
                  <a:gd name="connsiteY11" fmla="*/ 1589678 h 3010473"/>
                  <a:gd name="connsiteX12" fmla="*/ 628635 w 2194524"/>
                  <a:gd name="connsiteY12" fmla="*/ 141231 h 3010473"/>
                  <a:gd name="connsiteX13" fmla="*/ 670001 w 2194524"/>
                  <a:gd name="connsiteY13" fmla="*/ 41365 h 3010473"/>
                  <a:gd name="connsiteX0" fmla="*/ 670001 w 2194524"/>
                  <a:gd name="connsiteY0" fmla="*/ 41365 h 3010473"/>
                  <a:gd name="connsiteX1" fmla="*/ 769866 w 2194524"/>
                  <a:gd name="connsiteY1" fmla="*/ 0 h 3010473"/>
                  <a:gd name="connsiteX2" fmla="*/ 911097 w 2194524"/>
                  <a:gd name="connsiteY2" fmla="*/ 141231 h 3010473"/>
                  <a:gd name="connsiteX3" fmla="*/ 960469 w 2194524"/>
                  <a:gd name="connsiteY3" fmla="*/ 784060 h 3010473"/>
                  <a:gd name="connsiteX4" fmla="*/ 1594794 w 2194524"/>
                  <a:gd name="connsiteY4" fmla="*/ 789196 h 3010473"/>
                  <a:gd name="connsiteX5" fmla="*/ 1875818 w 2194524"/>
                  <a:gd name="connsiteY5" fmla="*/ 1808656 h 3010473"/>
                  <a:gd name="connsiteX6" fmla="*/ 2194524 w 2194524"/>
                  <a:gd name="connsiteY6" fmla="*/ 2178856 h 3010473"/>
                  <a:gd name="connsiteX7" fmla="*/ 1488044 w 2194524"/>
                  <a:gd name="connsiteY7" fmla="*/ 3010473 h 3010473"/>
                  <a:gd name="connsiteX8" fmla="*/ 1136947 w 2194524"/>
                  <a:gd name="connsiteY8" fmla="*/ 2468062 h 3010473"/>
                  <a:gd name="connsiteX9" fmla="*/ 519460 w 2194524"/>
                  <a:gd name="connsiteY9" fmla="*/ 2013663 h 3010473"/>
                  <a:gd name="connsiteX10" fmla="*/ 0 w 2194524"/>
                  <a:gd name="connsiteY10" fmla="*/ 1326467 h 3010473"/>
                  <a:gd name="connsiteX11" fmla="*/ 628635 w 2194524"/>
                  <a:gd name="connsiteY11" fmla="*/ 1589678 h 3010473"/>
                  <a:gd name="connsiteX12" fmla="*/ 628635 w 2194524"/>
                  <a:gd name="connsiteY12" fmla="*/ 141231 h 3010473"/>
                  <a:gd name="connsiteX13" fmla="*/ 670001 w 2194524"/>
                  <a:gd name="connsiteY13" fmla="*/ 41365 h 3010473"/>
                  <a:gd name="connsiteX0" fmla="*/ 670001 w 2194524"/>
                  <a:gd name="connsiteY0" fmla="*/ 41365 h 3010473"/>
                  <a:gd name="connsiteX1" fmla="*/ 769866 w 2194524"/>
                  <a:gd name="connsiteY1" fmla="*/ 0 h 3010473"/>
                  <a:gd name="connsiteX2" fmla="*/ 911097 w 2194524"/>
                  <a:gd name="connsiteY2" fmla="*/ 141231 h 3010473"/>
                  <a:gd name="connsiteX3" fmla="*/ 960469 w 2194524"/>
                  <a:gd name="connsiteY3" fmla="*/ 784060 h 3010473"/>
                  <a:gd name="connsiteX4" fmla="*/ 1594794 w 2194524"/>
                  <a:gd name="connsiteY4" fmla="*/ 789196 h 3010473"/>
                  <a:gd name="connsiteX5" fmla="*/ 1875818 w 2194524"/>
                  <a:gd name="connsiteY5" fmla="*/ 1808656 h 3010473"/>
                  <a:gd name="connsiteX6" fmla="*/ 2194524 w 2194524"/>
                  <a:gd name="connsiteY6" fmla="*/ 2178856 h 3010473"/>
                  <a:gd name="connsiteX7" fmla="*/ 1488044 w 2194524"/>
                  <a:gd name="connsiteY7" fmla="*/ 3010473 h 3010473"/>
                  <a:gd name="connsiteX8" fmla="*/ 1136947 w 2194524"/>
                  <a:gd name="connsiteY8" fmla="*/ 2468062 h 3010473"/>
                  <a:gd name="connsiteX9" fmla="*/ 519460 w 2194524"/>
                  <a:gd name="connsiteY9" fmla="*/ 2013663 h 3010473"/>
                  <a:gd name="connsiteX10" fmla="*/ 0 w 2194524"/>
                  <a:gd name="connsiteY10" fmla="*/ 1326467 h 3010473"/>
                  <a:gd name="connsiteX11" fmla="*/ 628635 w 2194524"/>
                  <a:gd name="connsiteY11" fmla="*/ 1589678 h 3010473"/>
                  <a:gd name="connsiteX12" fmla="*/ 628635 w 2194524"/>
                  <a:gd name="connsiteY12" fmla="*/ 141231 h 3010473"/>
                  <a:gd name="connsiteX13" fmla="*/ 670001 w 2194524"/>
                  <a:gd name="connsiteY13" fmla="*/ 41365 h 3010473"/>
                  <a:gd name="connsiteX0" fmla="*/ 670001 w 2194524"/>
                  <a:gd name="connsiteY0" fmla="*/ 41365 h 3010473"/>
                  <a:gd name="connsiteX1" fmla="*/ 769866 w 2194524"/>
                  <a:gd name="connsiteY1" fmla="*/ 0 h 3010473"/>
                  <a:gd name="connsiteX2" fmla="*/ 911097 w 2194524"/>
                  <a:gd name="connsiteY2" fmla="*/ 141231 h 3010473"/>
                  <a:gd name="connsiteX3" fmla="*/ 960469 w 2194524"/>
                  <a:gd name="connsiteY3" fmla="*/ 784060 h 3010473"/>
                  <a:gd name="connsiteX4" fmla="*/ 1594794 w 2194524"/>
                  <a:gd name="connsiteY4" fmla="*/ 789196 h 3010473"/>
                  <a:gd name="connsiteX5" fmla="*/ 1875818 w 2194524"/>
                  <a:gd name="connsiteY5" fmla="*/ 1808656 h 3010473"/>
                  <a:gd name="connsiteX6" fmla="*/ 2194524 w 2194524"/>
                  <a:gd name="connsiteY6" fmla="*/ 2178856 h 3010473"/>
                  <a:gd name="connsiteX7" fmla="*/ 1488044 w 2194524"/>
                  <a:gd name="connsiteY7" fmla="*/ 3010473 h 3010473"/>
                  <a:gd name="connsiteX8" fmla="*/ 1136947 w 2194524"/>
                  <a:gd name="connsiteY8" fmla="*/ 2468062 h 3010473"/>
                  <a:gd name="connsiteX9" fmla="*/ 519460 w 2194524"/>
                  <a:gd name="connsiteY9" fmla="*/ 2013663 h 3010473"/>
                  <a:gd name="connsiteX10" fmla="*/ 0 w 2194524"/>
                  <a:gd name="connsiteY10" fmla="*/ 1326467 h 3010473"/>
                  <a:gd name="connsiteX11" fmla="*/ 628635 w 2194524"/>
                  <a:gd name="connsiteY11" fmla="*/ 1589678 h 3010473"/>
                  <a:gd name="connsiteX12" fmla="*/ 628635 w 2194524"/>
                  <a:gd name="connsiteY12" fmla="*/ 141231 h 3010473"/>
                  <a:gd name="connsiteX13" fmla="*/ 670001 w 2194524"/>
                  <a:gd name="connsiteY13" fmla="*/ 41365 h 3010473"/>
                  <a:gd name="connsiteX0" fmla="*/ 670001 w 2194524"/>
                  <a:gd name="connsiteY0" fmla="*/ 41365 h 3010473"/>
                  <a:gd name="connsiteX1" fmla="*/ 769866 w 2194524"/>
                  <a:gd name="connsiteY1" fmla="*/ 0 h 3010473"/>
                  <a:gd name="connsiteX2" fmla="*/ 911097 w 2194524"/>
                  <a:gd name="connsiteY2" fmla="*/ 141231 h 3010473"/>
                  <a:gd name="connsiteX3" fmla="*/ 960469 w 2194524"/>
                  <a:gd name="connsiteY3" fmla="*/ 784060 h 3010473"/>
                  <a:gd name="connsiteX4" fmla="*/ 1594794 w 2194524"/>
                  <a:gd name="connsiteY4" fmla="*/ 789196 h 3010473"/>
                  <a:gd name="connsiteX5" fmla="*/ 1848308 w 2194524"/>
                  <a:gd name="connsiteY5" fmla="*/ 1898342 h 3010473"/>
                  <a:gd name="connsiteX6" fmla="*/ 2194524 w 2194524"/>
                  <a:gd name="connsiteY6" fmla="*/ 2178856 h 3010473"/>
                  <a:gd name="connsiteX7" fmla="*/ 1488044 w 2194524"/>
                  <a:gd name="connsiteY7" fmla="*/ 3010473 h 3010473"/>
                  <a:gd name="connsiteX8" fmla="*/ 1136947 w 2194524"/>
                  <a:gd name="connsiteY8" fmla="*/ 2468062 h 3010473"/>
                  <a:gd name="connsiteX9" fmla="*/ 519460 w 2194524"/>
                  <a:gd name="connsiteY9" fmla="*/ 2013663 h 3010473"/>
                  <a:gd name="connsiteX10" fmla="*/ 0 w 2194524"/>
                  <a:gd name="connsiteY10" fmla="*/ 1326467 h 3010473"/>
                  <a:gd name="connsiteX11" fmla="*/ 628635 w 2194524"/>
                  <a:gd name="connsiteY11" fmla="*/ 1589678 h 3010473"/>
                  <a:gd name="connsiteX12" fmla="*/ 628635 w 2194524"/>
                  <a:gd name="connsiteY12" fmla="*/ 141231 h 3010473"/>
                  <a:gd name="connsiteX13" fmla="*/ 670001 w 2194524"/>
                  <a:gd name="connsiteY13" fmla="*/ 41365 h 3010473"/>
                  <a:gd name="connsiteX0" fmla="*/ 670001 w 2145453"/>
                  <a:gd name="connsiteY0" fmla="*/ 41365 h 3010473"/>
                  <a:gd name="connsiteX1" fmla="*/ 769866 w 2145453"/>
                  <a:gd name="connsiteY1" fmla="*/ 0 h 3010473"/>
                  <a:gd name="connsiteX2" fmla="*/ 911097 w 2145453"/>
                  <a:gd name="connsiteY2" fmla="*/ 141231 h 3010473"/>
                  <a:gd name="connsiteX3" fmla="*/ 960469 w 2145453"/>
                  <a:gd name="connsiteY3" fmla="*/ 784060 h 3010473"/>
                  <a:gd name="connsiteX4" fmla="*/ 1594794 w 2145453"/>
                  <a:gd name="connsiteY4" fmla="*/ 789196 h 3010473"/>
                  <a:gd name="connsiteX5" fmla="*/ 1848308 w 2145453"/>
                  <a:gd name="connsiteY5" fmla="*/ 1898342 h 3010473"/>
                  <a:gd name="connsiteX6" fmla="*/ 2145453 w 2145453"/>
                  <a:gd name="connsiteY6" fmla="*/ 2249789 h 3010473"/>
                  <a:gd name="connsiteX7" fmla="*/ 1488044 w 2145453"/>
                  <a:gd name="connsiteY7" fmla="*/ 3010473 h 3010473"/>
                  <a:gd name="connsiteX8" fmla="*/ 1136947 w 2145453"/>
                  <a:gd name="connsiteY8" fmla="*/ 2468062 h 3010473"/>
                  <a:gd name="connsiteX9" fmla="*/ 519460 w 2145453"/>
                  <a:gd name="connsiteY9" fmla="*/ 2013663 h 3010473"/>
                  <a:gd name="connsiteX10" fmla="*/ 0 w 2145453"/>
                  <a:gd name="connsiteY10" fmla="*/ 1326467 h 3010473"/>
                  <a:gd name="connsiteX11" fmla="*/ 628635 w 2145453"/>
                  <a:gd name="connsiteY11" fmla="*/ 1589678 h 3010473"/>
                  <a:gd name="connsiteX12" fmla="*/ 628635 w 2145453"/>
                  <a:gd name="connsiteY12" fmla="*/ 141231 h 3010473"/>
                  <a:gd name="connsiteX13" fmla="*/ 670001 w 2145453"/>
                  <a:gd name="connsiteY13" fmla="*/ 41365 h 3010473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60469 w 2145453"/>
                  <a:gd name="connsiteY3" fmla="*/ 784060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19460 w 2145453"/>
                  <a:gd name="connsiteY9" fmla="*/ 2013663 h 2912664"/>
                  <a:gd name="connsiteX10" fmla="*/ 0 w 2145453"/>
                  <a:gd name="connsiteY10" fmla="*/ 1326467 h 2912664"/>
                  <a:gd name="connsiteX11" fmla="*/ 628635 w 2145453"/>
                  <a:gd name="connsiteY11" fmla="*/ 1589678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60469 w 2145453"/>
                  <a:gd name="connsiteY3" fmla="*/ 784060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28635 w 2145453"/>
                  <a:gd name="connsiteY11" fmla="*/ 1589678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60469 w 2145453"/>
                  <a:gd name="connsiteY3" fmla="*/ 784060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28635 w 2145453"/>
                  <a:gd name="connsiteY11" fmla="*/ 1589678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60469 w 2145453"/>
                  <a:gd name="connsiteY3" fmla="*/ 784060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79880 w 2145453"/>
                  <a:gd name="connsiteY11" fmla="*/ 1646872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60469 w 2145453"/>
                  <a:gd name="connsiteY3" fmla="*/ 784060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79880 w 2145453"/>
                  <a:gd name="connsiteY11" fmla="*/ 1646872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79523 w 2145453"/>
                  <a:gd name="connsiteY3" fmla="*/ 863751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79880 w 2145453"/>
                  <a:gd name="connsiteY11" fmla="*/ 1646872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79523 w 2145453"/>
                  <a:gd name="connsiteY3" fmla="*/ 863751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79880 w 2145453"/>
                  <a:gd name="connsiteY11" fmla="*/ 1646872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79523 w 2145453"/>
                  <a:gd name="connsiteY3" fmla="*/ 863751 h 2912664"/>
                  <a:gd name="connsiteX4" fmla="*/ 1578849 w 2145453"/>
                  <a:gd name="connsiteY4" fmla="*/ 851069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79880 w 2145453"/>
                  <a:gd name="connsiteY11" fmla="*/ 1646872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79523 w 2145453"/>
                  <a:gd name="connsiteY3" fmla="*/ 863751 h 2912664"/>
                  <a:gd name="connsiteX4" fmla="*/ 1578849 w 2145453"/>
                  <a:gd name="connsiteY4" fmla="*/ 851069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79880 w 2145453"/>
                  <a:gd name="connsiteY11" fmla="*/ 1646872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79523 w 2145453"/>
                  <a:gd name="connsiteY3" fmla="*/ 863751 h 2912664"/>
                  <a:gd name="connsiteX4" fmla="*/ 1578849 w 2145453"/>
                  <a:gd name="connsiteY4" fmla="*/ 851069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710556 w 2145453"/>
                  <a:gd name="connsiteY11" fmla="*/ 1634217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733305 w 2208757"/>
                  <a:gd name="connsiteY0" fmla="*/ 41365 h 2912664"/>
                  <a:gd name="connsiteX1" fmla="*/ 833170 w 2208757"/>
                  <a:gd name="connsiteY1" fmla="*/ 0 h 2912664"/>
                  <a:gd name="connsiteX2" fmla="*/ 974401 w 2208757"/>
                  <a:gd name="connsiteY2" fmla="*/ 141231 h 2912664"/>
                  <a:gd name="connsiteX3" fmla="*/ 1042827 w 2208757"/>
                  <a:gd name="connsiteY3" fmla="*/ 863751 h 2912664"/>
                  <a:gd name="connsiteX4" fmla="*/ 1642153 w 2208757"/>
                  <a:gd name="connsiteY4" fmla="*/ 851069 h 2912664"/>
                  <a:gd name="connsiteX5" fmla="*/ 1911612 w 2208757"/>
                  <a:gd name="connsiteY5" fmla="*/ 1898342 h 2912664"/>
                  <a:gd name="connsiteX6" fmla="*/ 2208757 w 2208757"/>
                  <a:gd name="connsiteY6" fmla="*/ 2249789 h 2912664"/>
                  <a:gd name="connsiteX7" fmla="*/ 1598547 w 2208757"/>
                  <a:gd name="connsiteY7" fmla="*/ 2912664 h 2912664"/>
                  <a:gd name="connsiteX8" fmla="*/ 1200251 w 2208757"/>
                  <a:gd name="connsiteY8" fmla="*/ 2468062 h 2912664"/>
                  <a:gd name="connsiteX9" fmla="*/ 593695 w 2208757"/>
                  <a:gd name="connsiteY9" fmla="*/ 2073665 h 2912664"/>
                  <a:gd name="connsiteX10" fmla="*/ 0 w 2208757"/>
                  <a:gd name="connsiteY10" fmla="*/ 1399250 h 2912664"/>
                  <a:gd name="connsiteX11" fmla="*/ 773860 w 2208757"/>
                  <a:gd name="connsiteY11" fmla="*/ 1634217 h 2912664"/>
                  <a:gd name="connsiteX12" fmla="*/ 691939 w 2208757"/>
                  <a:gd name="connsiteY12" fmla="*/ 141231 h 2912664"/>
                  <a:gd name="connsiteX13" fmla="*/ 733305 w 2208757"/>
                  <a:gd name="connsiteY13" fmla="*/ 41365 h 2912664"/>
                  <a:gd name="connsiteX0" fmla="*/ 787104 w 2262556"/>
                  <a:gd name="connsiteY0" fmla="*/ 41365 h 2912664"/>
                  <a:gd name="connsiteX1" fmla="*/ 886969 w 2262556"/>
                  <a:gd name="connsiteY1" fmla="*/ 0 h 2912664"/>
                  <a:gd name="connsiteX2" fmla="*/ 1028200 w 2262556"/>
                  <a:gd name="connsiteY2" fmla="*/ 141231 h 2912664"/>
                  <a:gd name="connsiteX3" fmla="*/ 1096626 w 2262556"/>
                  <a:gd name="connsiteY3" fmla="*/ 863751 h 2912664"/>
                  <a:gd name="connsiteX4" fmla="*/ 1695952 w 2262556"/>
                  <a:gd name="connsiteY4" fmla="*/ 851069 h 2912664"/>
                  <a:gd name="connsiteX5" fmla="*/ 1965411 w 2262556"/>
                  <a:gd name="connsiteY5" fmla="*/ 1898342 h 2912664"/>
                  <a:gd name="connsiteX6" fmla="*/ 2262556 w 2262556"/>
                  <a:gd name="connsiteY6" fmla="*/ 2249789 h 2912664"/>
                  <a:gd name="connsiteX7" fmla="*/ 1652346 w 2262556"/>
                  <a:gd name="connsiteY7" fmla="*/ 2912664 h 2912664"/>
                  <a:gd name="connsiteX8" fmla="*/ 1254050 w 2262556"/>
                  <a:gd name="connsiteY8" fmla="*/ 2468062 h 2912664"/>
                  <a:gd name="connsiteX9" fmla="*/ 647494 w 2262556"/>
                  <a:gd name="connsiteY9" fmla="*/ 2073665 h 2912664"/>
                  <a:gd name="connsiteX10" fmla="*/ 0 w 2262556"/>
                  <a:gd name="connsiteY10" fmla="*/ 1381959 h 2912664"/>
                  <a:gd name="connsiteX11" fmla="*/ 827659 w 2262556"/>
                  <a:gd name="connsiteY11" fmla="*/ 1634217 h 2912664"/>
                  <a:gd name="connsiteX12" fmla="*/ 745738 w 2262556"/>
                  <a:gd name="connsiteY12" fmla="*/ 141231 h 2912664"/>
                  <a:gd name="connsiteX13" fmla="*/ 787104 w 2262556"/>
                  <a:gd name="connsiteY13" fmla="*/ 41365 h 2912664"/>
                  <a:gd name="connsiteX0" fmla="*/ 787104 w 2262556"/>
                  <a:gd name="connsiteY0" fmla="*/ 41365 h 2912664"/>
                  <a:gd name="connsiteX1" fmla="*/ 886969 w 2262556"/>
                  <a:gd name="connsiteY1" fmla="*/ 0 h 2912664"/>
                  <a:gd name="connsiteX2" fmla="*/ 1028200 w 2262556"/>
                  <a:gd name="connsiteY2" fmla="*/ 141231 h 2912664"/>
                  <a:gd name="connsiteX3" fmla="*/ 1096626 w 2262556"/>
                  <a:gd name="connsiteY3" fmla="*/ 863751 h 2912664"/>
                  <a:gd name="connsiteX4" fmla="*/ 1695952 w 2262556"/>
                  <a:gd name="connsiteY4" fmla="*/ 851069 h 2912664"/>
                  <a:gd name="connsiteX5" fmla="*/ 1965411 w 2262556"/>
                  <a:gd name="connsiteY5" fmla="*/ 1898342 h 2912664"/>
                  <a:gd name="connsiteX6" fmla="*/ 2262556 w 2262556"/>
                  <a:gd name="connsiteY6" fmla="*/ 2249789 h 2912664"/>
                  <a:gd name="connsiteX7" fmla="*/ 1652346 w 2262556"/>
                  <a:gd name="connsiteY7" fmla="*/ 2912664 h 2912664"/>
                  <a:gd name="connsiteX8" fmla="*/ 1254050 w 2262556"/>
                  <a:gd name="connsiteY8" fmla="*/ 2468062 h 2912664"/>
                  <a:gd name="connsiteX9" fmla="*/ 647494 w 2262556"/>
                  <a:gd name="connsiteY9" fmla="*/ 2073665 h 2912664"/>
                  <a:gd name="connsiteX10" fmla="*/ 0 w 2262556"/>
                  <a:gd name="connsiteY10" fmla="*/ 1381959 h 2912664"/>
                  <a:gd name="connsiteX11" fmla="*/ 827659 w 2262556"/>
                  <a:gd name="connsiteY11" fmla="*/ 1634217 h 2912664"/>
                  <a:gd name="connsiteX12" fmla="*/ 745738 w 2262556"/>
                  <a:gd name="connsiteY12" fmla="*/ 141231 h 2912664"/>
                  <a:gd name="connsiteX13" fmla="*/ 787104 w 2262556"/>
                  <a:gd name="connsiteY13" fmla="*/ 41365 h 2912664"/>
                  <a:gd name="connsiteX0" fmla="*/ 787104 w 2262556"/>
                  <a:gd name="connsiteY0" fmla="*/ 41365 h 2912664"/>
                  <a:gd name="connsiteX1" fmla="*/ 886969 w 2262556"/>
                  <a:gd name="connsiteY1" fmla="*/ 0 h 2912664"/>
                  <a:gd name="connsiteX2" fmla="*/ 1028200 w 2262556"/>
                  <a:gd name="connsiteY2" fmla="*/ 141231 h 2912664"/>
                  <a:gd name="connsiteX3" fmla="*/ 1096626 w 2262556"/>
                  <a:gd name="connsiteY3" fmla="*/ 863751 h 2912664"/>
                  <a:gd name="connsiteX4" fmla="*/ 1695952 w 2262556"/>
                  <a:gd name="connsiteY4" fmla="*/ 851069 h 2912664"/>
                  <a:gd name="connsiteX5" fmla="*/ 1965411 w 2262556"/>
                  <a:gd name="connsiteY5" fmla="*/ 1898342 h 2912664"/>
                  <a:gd name="connsiteX6" fmla="*/ 2262556 w 2262556"/>
                  <a:gd name="connsiteY6" fmla="*/ 2249789 h 2912664"/>
                  <a:gd name="connsiteX7" fmla="*/ 1652346 w 2262556"/>
                  <a:gd name="connsiteY7" fmla="*/ 2912664 h 2912664"/>
                  <a:gd name="connsiteX8" fmla="*/ 1254050 w 2262556"/>
                  <a:gd name="connsiteY8" fmla="*/ 2468062 h 2912664"/>
                  <a:gd name="connsiteX9" fmla="*/ 647494 w 2262556"/>
                  <a:gd name="connsiteY9" fmla="*/ 2073665 h 2912664"/>
                  <a:gd name="connsiteX10" fmla="*/ 0 w 2262556"/>
                  <a:gd name="connsiteY10" fmla="*/ 1381959 h 2912664"/>
                  <a:gd name="connsiteX11" fmla="*/ 827659 w 2262556"/>
                  <a:gd name="connsiteY11" fmla="*/ 1634217 h 2912664"/>
                  <a:gd name="connsiteX12" fmla="*/ 745738 w 2262556"/>
                  <a:gd name="connsiteY12" fmla="*/ 141231 h 2912664"/>
                  <a:gd name="connsiteX13" fmla="*/ 787104 w 2262556"/>
                  <a:gd name="connsiteY13" fmla="*/ 41365 h 2912664"/>
                  <a:gd name="connsiteX0" fmla="*/ 787104 w 2262556"/>
                  <a:gd name="connsiteY0" fmla="*/ 41365 h 3204020"/>
                  <a:gd name="connsiteX1" fmla="*/ 886969 w 2262556"/>
                  <a:gd name="connsiteY1" fmla="*/ 0 h 3204020"/>
                  <a:gd name="connsiteX2" fmla="*/ 1028200 w 2262556"/>
                  <a:gd name="connsiteY2" fmla="*/ 141231 h 3204020"/>
                  <a:gd name="connsiteX3" fmla="*/ 1096626 w 2262556"/>
                  <a:gd name="connsiteY3" fmla="*/ 863751 h 3204020"/>
                  <a:gd name="connsiteX4" fmla="*/ 1695952 w 2262556"/>
                  <a:gd name="connsiteY4" fmla="*/ 851069 h 3204020"/>
                  <a:gd name="connsiteX5" fmla="*/ 1965411 w 2262556"/>
                  <a:gd name="connsiteY5" fmla="*/ 1898342 h 3204020"/>
                  <a:gd name="connsiteX6" fmla="*/ 2262556 w 2262556"/>
                  <a:gd name="connsiteY6" fmla="*/ 2249789 h 3204020"/>
                  <a:gd name="connsiteX7" fmla="*/ 1875442 w 2262556"/>
                  <a:gd name="connsiteY7" fmla="*/ 3204020 h 3204020"/>
                  <a:gd name="connsiteX8" fmla="*/ 1254050 w 2262556"/>
                  <a:gd name="connsiteY8" fmla="*/ 2468062 h 3204020"/>
                  <a:gd name="connsiteX9" fmla="*/ 647494 w 2262556"/>
                  <a:gd name="connsiteY9" fmla="*/ 2073665 h 3204020"/>
                  <a:gd name="connsiteX10" fmla="*/ 0 w 2262556"/>
                  <a:gd name="connsiteY10" fmla="*/ 1381959 h 3204020"/>
                  <a:gd name="connsiteX11" fmla="*/ 827659 w 2262556"/>
                  <a:gd name="connsiteY11" fmla="*/ 1634217 h 3204020"/>
                  <a:gd name="connsiteX12" fmla="*/ 745738 w 2262556"/>
                  <a:gd name="connsiteY12" fmla="*/ 141231 h 3204020"/>
                  <a:gd name="connsiteX13" fmla="*/ 787104 w 2262556"/>
                  <a:gd name="connsiteY13" fmla="*/ 41365 h 3204020"/>
                  <a:gd name="connsiteX0" fmla="*/ 787104 w 2616797"/>
                  <a:gd name="connsiteY0" fmla="*/ 41365 h 3204020"/>
                  <a:gd name="connsiteX1" fmla="*/ 886969 w 2616797"/>
                  <a:gd name="connsiteY1" fmla="*/ 0 h 3204020"/>
                  <a:gd name="connsiteX2" fmla="*/ 1028200 w 2616797"/>
                  <a:gd name="connsiteY2" fmla="*/ 141231 h 3204020"/>
                  <a:gd name="connsiteX3" fmla="*/ 1096626 w 2616797"/>
                  <a:gd name="connsiteY3" fmla="*/ 863751 h 3204020"/>
                  <a:gd name="connsiteX4" fmla="*/ 1695952 w 2616797"/>
                  <a:gd name="connsiteY4" fmla="*/ 851069 h 3204020"/>
                  <a:gd name="connsiteX5" fmla="*/ 1965411 w 2616797"/>
                  <a:gd name="connsiteY5" fmla="*/ 1898342 h 3204020"/>
                  <a:gd name="connsiteX6" fmla="*/ 2616797 w 2616797"/>
                  <a:gd name="connsiteY6" fmla="*/ 2518120 h 3204020"/>
                  <a:gd name="connsiteX7" fmla="*/ 1875442 w 2616797"/>
                  <a:gd name="connsiteY7" fmla="*/ 3204020 h 3204020"/>
                  <a:gd name="connsiteX8" fmla="*/ 1254050 w 2616797"/>
                  <a:gd name="connsiteY8" fmla="*/ 2468062 h 3204020"/>
                  <a:gd name="connsiteX9" fmla="*/ 647494 w 2616797"/>
                  <a:gd name="connsiteY9" fmla="*/ 2073665 h 3204020"/>
                  <a:gd name="connsiteX10" fmla="*/ 0 w 2616797"/>
                  <a:gd name="connsiteY10" fmla="*/ 1381959 h 3204020"/>
                  <a:gd name="connsiteX11" fmla="*/ 827659 w 2616797"/>
                  <a:gd name="connsiteY11" fmla="*/ 1634217 h 3204020"/>
                  <a:gd name="connsiteX12" fmla="*/ 745738 w 2616797"/>
                  <a:gd name="connsiteY12" fmla="*/ 141231 h 3204020"/>
                  <a:gd name="connsiteX13" fmla="*/ 787104 w 2616797"/>
                  <a:gd name="connsiteY13" fmla="*/ 41365 h 3204020"/>
                  <a:gd name="connsiteX0" fmla="*/ 787104 w 2616797"/>
                  <a:gd name="connsiteY0" fmla="*/ 41365 h 3204020"/>
                  <a:gd name="connsiteX1" fmla="*/ 886969 w 2616797"/>
                  <a:gd name="connsiteY1" fmla="*/ 0 h 3204020"/>
                  <a:gd name="connsiteX2" fmla="*/ 1028200 w 2616797"/>
                  <a:gd name="connsiteY2" fmla="*/ 141231 h 3204020"/>
                  <a:gd name="connsiteX3" fmla="*/ 1096626 w 2616797"/>
                  <a:gd name="connsiteY3" fmla="*/ 863751 h 3204020"/>
                  <a:gd name="connsiteX4" fmla="*/ 1695952 w 2616797"/>
                  <a:gd name="connsiteY4" fmla="*/ 851069 h 3204020"/>
                  <a:gd name="connsiteX5" fmla="*/ 1965411 w 2616797"/>
                  <a:gd name="connsiteY5" fmla="*/ 1898342 h 3204020"/>
                  <a:gd name="connsiteX6" fmla="*/ 2616797 w 2616797"/>
                  <a:gd name="connsiteY6" fmla="*/ 2518120 h 3204020"/>
                  <a:gd name="connsiteX7" fmla="*/ 1875442 w 2616797"/>
                  <a:gd name="connsiteY7" fmla="*/ 3204020 h 3204020"/>
                  <a:gd name="connsiteX8" fmla="*/ 1254050 w 2616797"/>
                  <a:gd name="connsiteY8" fmla="*/ 2468062 h 3204020"/>
                  <a:gd name="connsiteX9" fmla="*/ 647494 w 2616797"/>
                  <a:gd name="connsiteY9" fmla="*/ 2073665 h 3204020"/>
                  <a:gd name="connsiteX10" fmla="*/ 0 w 2616797"/>
                  <a:gd name="connsiteY10" fmla="*/ 1381959 h 3204020"/>
                  <a:gd name="connsiteX11" fmla="*/ 827659 w 2616797"/>
                  <a:gd name="connsiteY11" fmla="*/ 1634217 h 3204020"/>
                  <a:gd name="connsiteX12" fmla="*/ 745738 w 2616797"/>
                  <a:gd name="connsiteY12" fmla="*/ 141231 h 3204020"/>
                  <a:gd name="connsiteX13" fmla="*/ 787104 w 2616797"/>
                  <a:gd name="connsiteY13" fmla="*/ 41365 h 3204020"/>
                  <a:gd name="connsiteX0" fmla="*/ 787104 w 2635848"/>
                  <a:gd name="connsiteY0" fmla="*/ 41365 h 3204020"/>
                  <a:gd name="connsiteX1" fmla="*/ 886969 w 2635848"/>
                  <a:gd name="connsiteY1" fmla="*/ 0 h 3204020"/>
                  <a:gd name="connsiteX2" fmla="*/ 1028200 w 2635848"/>
                  <a:gd name="connsiteY2" fmla="*/ 141231 h 3204020"/>
                  <a:gd name="connsiteX3" fmla="*/ 1096626 w 2635848"/>
                  <a:gd name="connsiteY3" fmla="*/ 863751 h 3204020"/>
                  <a:gd name="connsiteX4" fmla="*/ 1695952 w 2635848"/>
                  <a:gd name="connsiteY4" fmla="*/ 851069 h 3204020"/>
                  <a:gd name="connsiteX5" fmla="*/ 1965411 w 2635848"/>
                  <a:gd name="connsiteY5" fmla="*/ 1898342 h 3204020"/>
                  <a:gd name="connsiteX6" fmla="*/ 2635848 w 2635848"/>
                  <a:gd name="connsiteY6" fmla="*/ 2523197 h 3204020"/>
                  <a:gd name="connsiteX7" fmla="*/ 1875442 w 2635848"/>
                  <a:gd name="connsiteY7" fmla="*/ 3204020 h 3204020"/>
                  <a:gd name="connsiteX8" fmla="*/ 1254050 w 2635848"/>
                  <a:gd name="connsiteY8" fmla="*/ 2468062 h 3204020"/>
                  <a:gd name="connsiteX9" fmla="*/ 647494 w 2635848"/>
                  <a:gd name="connsiteY9" fmla="*/ 2073665 h 3204020"/>
                  <a:gd name="connsiteX10" fmla="*/ 0 w 2635848"/>
                  <a:gd name="connsiteY10" fmla="*/ 1381959 h 3204020"/>
                  <a:gd name="connsiteX11" fmla="*/ 827659 w 2635848"/>
                  <a:gd name="connsiteY11" fmla="*/ 1634217 h 3204020"/>
                  <a:gd name="connsiteX12" fmla="*/ 745738 w 2635848"/>
                  <a:gd name="connsiteY12" fmla="*/ 141231 h 3204020"/>
                  <a:gd name="connsiteX13" fmla="*/ 787104 w 2635848"/>
                  <a:gd name="connsiteY13" fmla="*/ 41365 h 3204020"/>
                  <a:gd name="connsiteX0" fmla="*/ 787104 w 2651771"/>
                  <a:gd name="connsiteY0" fmla="*/ 41365 h 3204020"/>
                  <a:gd name="connsiteX1" fmla="*/ 886969 w 2651771"/>
                  <a:gd name="connsiteY1" fmla="*/ 0 h 3204020"/>
                  <a:gd name="connsiteX2" fmla="*/ 1028200 w 2651771"/>
                  <a:gd name="connsiteY2" fmla="*/ 141231 h 3204020"/>
                  <a:gd name="connsiteX3" fmla="*/ 1096626 w 2651771"/>
                  <a:gd name="connsiteY3" fmla="*/ 863751 h 3204020"/>
                  <a:gd name="connsiteX4" fmla="*/ 1695952 w 2651771"/>
                  <a:gd name="connsiteY4" fmla="*/ 851069 h 3204020"/>
                  <a:gd name="connsiteX5" fmla="*/ 1965411 w 2651771"/>
                  <a:gd name="connsiteY5" fmla="*/ 1898342 h 3204020"/>
                  <a:gd name="connsiteX6" fmla="*/ 2651771 w 2651771"/>
                  <a:gd name="connsiteY6" fmla="*/ 2516454 h 3204020"/>
                  <a:gd name="connsiteX7" fmla="*/ 1875442 w 2651771"/>
                  <a:gd name="connsiteY7" fmla="*/ 3204020 h 3204020"/>
                  <a:gd name="connsiteX8" fmla="*/ 1254050 w 2651771"/>
                  <a:gd name="connsiteY8" fmla="*/ 2468062 h 3204020"/>
                  <a:gd name="connsiteX9" fmla="*/ 647494 w 2651771"/>
                  <a:gd name="connsiteY9" fmla="*/ 2073665 h 3204020"/>
                  <a:gd name="connsiteX10" fmla="*/ 0 w 2651771"/>
                  <a:gd name="connsiteY10" fmla="*/ 1381959 h 3204020"/>
                  <a:gd name="connsiteX11" fmla="*/ 827659 w 2651771"/>
                  <a:gd name="connsiteY11" fmla="*/ 1634217 h 3204020"/>
                  <a:gd name="connsiteX12" fmla="*/ 745738 w 2651771"/>
                  <a:gd name="connsiteY12" fmla="*/ 141231 h 3204020"/>
                  <a:gd name="connsiteX13" fmla="*/ 787104 w 2651771"/>
                  <a:gd name="connsiteY13" fmla="*/ 41365 h 3204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51771" h="3204020">
                    <a:moveTo>
                      <a:pt x="787104" y="41365"/>
                    </a:moveTo>
                    <a:cubicBezTo>
                      <a:pt x="812661" y="15808"/>
                      <a:pt x="847969" y="0"/>
                      <a:pt x="886969" y="0"/>
                    </a:cubicBezTo>
                    <a:cubicBezTo>
                      <a:pt x="964969" y="0"/>
                      <a:pt x="1028200" y="63231"/>
                      <a:pt x="1028200" y="141231"/>
                    </a:cubicBezTo>
                    <a:lnTo>
                      <a:pt x="1096626" y="863751"/>
                    </a:lnTo>
                    <a:cubicBezTo>
                      <a:pt x="1324950" y="817026"/>
                      <a:pt x="1594219" y="679679"/>
                      <a:pt x="1695952" y="851069"/>
                    </a:cubicBezTo>
                    <a:cubicBezTo>
                      <a:pt x="1896857" y="1284096"/>
                      <a:pt x="2012961" y="1443677"/>
                      <a:pt x="1965411" y="1898342"/>
                    </a:cubicBezTo>
                    <a:cubicBezTo>
                      <a:pt x="2062863" y="2027881"/>
                      <a:pt x="2521735" y="2407218"/>
                      <a:pt x="2651771" y="2516454"/>
                    </a:cubicBezTo>
                    <a:lnTo>
                      <a:pt x="1875442" y="3204020"/>
                    </a:lnTo>
                    <a:lnTo>
                      <a:pt x="1254050" y="2468062"/>
                    </a:lnTo>
                    <a:cubicBezTo>
                      <a:pt x="1117281" y="2338792"/>
                      <a:pt x="856388" y="2269133"/>
                      <a:pt x="647494" y="2073665"/>
                    </a:cubicBezTo>
                    <a:cubicBezTo>
                      <a:pt x="560013" y="2007911"/>
                      <a:pt x="439289" y="1645529"/>
                      <a:pt x="0" y="1381959"/>
                    </a:cubicBezTo>
                    <a:cubicBezTo>
                      <a:pt x="137000" y="1119373"/>
                      <a:pt x="679491" y="1549956"/>
                      <a:pt x="827659" y="1634217"/>
                    </a:cubicBezTo>
                    <a:lnTo>
                      <a:pt x="745738" y="141231"/>
                    </a:lnTo>
                    <a:cubicBezTo>
                      <a:pt x="745738" y="102231"/>
                      <a:pt x="761546" y="66923"/>
                      <a:pt x="787104" y="41365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F8E8961F-3EE9-46EF-A520-B040BEA28FDD}"/>
                  </a:ext>
                </a:extLst>
              </p:cNvPr>
              <p:cNvGrpSpPr/>
              <p:nvPr/>
            </p:nvGrpSpPr>
            <p:grpSpPr>
              <a:xfrm>
                <a:off x="3588095" y="5094961"/>
                <a:ext cx="743430" cy="1087769"/>
                <a:chOff x="3588095" y="5094961"/>
                <a:chExt cx="743430" cy="1087769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CB87E5C1-EB7C-4383-BD8A-17E59A2B93D7}"/>
                    </a:ext>
                  </a:extLst>
                </p:cNvPr>
                <p:cNvGrpSpPr/>
                <p:nvPr/>
              </p:nvGrpSpPr>
              <p:grpSpPr>
                <a:xfrm rot="20671139">
                  <a:off x="3588095" y="5094961"/>
                  <a:ext cx="582809" cy="1087769"/>
                  <a:chOff x="3501573" y="3178068"/>
                  <a:chExt cx="1340594" cy="2737840"/>
                </a:xfrm>
              </p:grpSpPr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B5A825DF-A2B0-4E27-A532-864E7D40F9DB}"/>
                      </a:ext>
                    </a:extLst>
                  </p:cNvPr>
                  <p:cNvSpPr/>
                  <p:nvPr/>
                </p:nvSpPr>
                <p:spPr>
                  <a:xfrm>
                    <a:off x="3504728" y="3612346"/>
                    <a:ext cx="62939" cy="220286"/>
                  </a:xfrm>
                  <a:custGeom>
                    <a:avLst/>
                    <a:gdLst>
                      <a:gd name="connsiteX0" fmla="*/ 12859 w 19050"/>
                      <a:gd name="connsiteY0" fmla="*/ 68104 h 66675"/>
                      <a:gd name="connsiteX1" fmla="*/ 12859 w 19050"/>
                      <a:gd name="connsiteY1" fmla="*/ 68104 h 66675"/>
                      <a:gd name="connsiteX2" fmla="*/ 7144 w 19050"/>
                      <a:gd name="connsiteY2" fmla="*/ 62389 h 66675"/>
                      <a:gd name="connsiteX3" fmla="*/ 7144 w 19050"/>
                      <a:gd name="connsiteY3" fmla="*/ 12859 h 66675"/>
                      <a:gd name="connsiteX4" fmla="*/ 12859 w 19050"/>
                      <a:gd name="connsiteY4" fmla="*/ 7144 h 66675"/>
                      <a:gd name="connsiteX5" fmla="*/ 12859 w 19050"/>
                      <a:gd name="connsiteY5" fmla="*/ 7144 h 66675"/>
                      <a:gd name="connsiteX6" fmla="*/ 18574 w 19050"/>
                      <a:gd name="connsiteY6" fmla="*/ 12859 h 66675"/>
                      <a:gd name="connsiteX7" fmla="*/ 18574 w 19050"/>
                      <a:gd name="connsiteY7" fmla="*/ 62389 h 66675"/>
                      <a:gd name="connsiteX8" fmla="*/ 12859 w 19050"/>
                      <a:gd name="connsiteY8" fmla="*/ 68104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050" h="66675">
                        <a:moveTo>
                          <a:pt x="12859" y="68104"/>
                        </a:moveTo>
                        <a:lnTo>
                          <a:pt x="12859" y="68104"/>
                        </a:lnTo>
                        <a:cubicBezTo>
                          <a:pt x="10001" y="68104"/>
                          <a:pt x="7144" y="65246"/>
                          <a:pt x="7144" y="62389"/>
                        </a:cubicBezTo>
                        <a:lnTo>
                          <a:pt x="7144" y="12859"/>
                        </a:lnTo>
                        <a:cubicBezTo>
                          <a:pt x="7144" y="10001"/>
                          <a:pt x="10001" y="7144"/>
                          <a:pt x="12859" y="7144"/>
                        </a:cubicBezTo>
                        <a:lnTo>
                          <a:pt x="12859" y="7144"/>
                        </a:lnTo>
                        <a:cubicBezTo>
                          <a:pt x="15716" y="7144"/>
                          <a:pt x="18574" y="10001"/>
                          <a:pt x="18574" y="12859"/>
                        </a:cubicBezTo>
                        <a:lnTo>
                          <a:pt x="18574" y="62389"/>
                        </a:lnTo>
                        <a:cubicBezTo>
                          <a:pt x="18574" y="65246"/>
                          <a:pt x="15716" y="68104"/>
                          <a:pt x="12859" y="68104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05153533-BC65-4666-8923-96B5E607368B}"/>
                      </a:ext>
                    </a:extLst>
                  </p:cNvPr>
                  <p:cNvSpPr/>
                  <p:nvPr/>
                </p:nvSpPr>
                <p:spPr>
                  <a:xfrm>
                    <a:off x="3501573" y="3832632"/>
                    <a:ext cx="62939" cy="220286"/>
                  </a:xfrm>
                  <a:custGeom>
                    <a:avLst/>
                    <a:gdLst>
                      <a:gd name="connsiteX0" fmla="*/ 12859 w 19050"/>
                      <a:gd name="connsiteY0" fmla="*/ 68104 h 66675"/>
                      <a:gd name="connsiteX1" fmla="*/ 12859 w 19050"/>
                      <a:gd name="connsiteY1" fmla="*/ 68104 h 66675"/>
                      <a:gd name="connsiteX2" fmla="*/ 7144 w 19050"/>
                      <a:gd name="connsiteY2" fmla="*/ 62389 h 66675"/>
                      <a:gd name="connsiteX3" fmla="*/ 7144 w 19050"/>
                      <a:gd name="connsiteY3" fmla="*/ 12859 h 66675"/>
                      <a:gd name="connsiteX4" fmla="*/ 12859 w 19050"/>
                      <a:gd name="connsiteY4" fmla="*/ 7144 h 66675"/>
                      <a:gd name="connsiteX5" fmla="*/ 12859 w 19050"/>
                      <a:gd name="connsiteY5" fmla="*/ 7144 h 66675"/>
                      <a:gd name="connsiteX6" fmla="*/ 18574 w 19050"/>
                      <a:gd name="connsiteY6" fmla="*/ 12859 h 66675"/>
                      <a:gd name="connsiteX7" fmla="*/ 18574 w 19050"/>
                      <a:gd name="connsiteY7" fmla="*/ 62389 h 66675"/>
                      <a:gd name="connsiteX8" fmla="*/ 12859 w 19050"/>
                      <a:gd name="connsiteY8" fmla="*/ 68104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050" h="66675">
                        <a:moveTo>
                          <a:pt x="12859" y="68104"/>
                        </a:moveTo>
                        <a:lnTo>
                          <a:pt x="12859" y="68104"/>
                        </a:lnTo>
                        <a:cubicBezTo>
                          <a:pt x="10001" y="68104"/>
                          <a:pt x="7144" y="65246"/>
                          <a:pt x="7144" y="62389"/>
                        </a:cubicBezTo>
                        <a:lnTo>
                          <a:pt x="7144" y="12859"/>
                        </a:lnTo>
                        <a:cubicBezTo>
                          <a:pt x="7144" y="10001"/>
                          <a:pt x="10001" y="7144"/>
                          <a:pt x="12859" y="7144"/>
                        </a:cubicBezTo>
                        <a:lnTo>
                          <a:pt x="12859" y="7144"/>
                        </a:lnTo>
                        <a:cubicBezTo>
                          <a:pt x="15716" y="7144"/>
                          <a:pt x="18574" y="10001"/>
                          <a:pt x="18574" y="12859"/>
                        </a:cubicBezTo>
                        <a:lnTo>
                          <a:pt x="18574" y="62389"/>
                        </a:lnTo>
                        <a:cubicBezTo>
                          <a:pt x="18574" y="65246"/>
                          <a:pt x="15716" y="68104"/>
                          <a:pt x="12859" y="68104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39A4E564-8297-4798-9A42-F42BBBFAF4F9}"/>
                      </a:ext>
                    </a:extLst>
                  </p:cNvPr>
                  <p:cNvSpPr/>
                  <p:nvPr/>
                </p:nvSpPr>
                <p:spPr>
                  <a:xfrm>
                    <a:off x="4776089" y="3829487"/>
                    <a:ext cx="62939" cy="220286"/>
                  </a:xfrm>
                  <a:custGeom>
                    <a:avLst/>
                    <a:gdLst>
                      <a:gd name="connsiteX0" fmla="*/ 12859 w 19050"/>
                      <a:gd name="connsiteY0" fmla="*/ 68104 h 66675"/>
                      <a:gd name="connsiteX1" fmla="*/ 12859 w 19050"/>
                      <a:gd name="connsiteY1" fmla="*/ 68104 h 66675"/>
                      <a:gd name="connsiteX2" fmla="*/ 7144 w 19050"/>
                      <a:gd name="connsiteY2" fmla="*/ 62389 h 66675"/>
                      <a:gd name="connsiteX3" fmla="*/ 7144 w 19050"/>
                      <a:gd name="connsiteY3" fmla="*/ 12859 h 66675"/>
                      <a:gd name="connsiteX4" fmla="*/ 12859 w 19050"/>
                      <a:gd name="connsiteY4" fmla="*/ 7144 h 66675"/>
                      <a:gd name="connsiteX5" fmla="*/ 12859 w 19050"/>
                      <a:gd name="connsiteY5" fmla="*/ 7144 h 66675"/>
                      <a:gd name="connsiteX6" fmla="*/ 18574 w 19050"/>
                      <a:gd name="connsiteY6" fmla="*/ 12859 h 66675"/>
                      <a:gd name="connsiteX7" fmla="*/ 18574 w 19050"/>
                      <a:gd name="connsiteY7" fmla="*/ 62389 h 66675"/>
                      <a:gd name="connsiteX8" fmla="*/ 12859 w 19050"/>
                      <a:gd name="connsiteY8" fmla="*/ 68104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050" h="66675">
                        <a:moveTo>
                          <a:pt x="12859" y="68104"/>
                        </a:moveTo>
                        <a:lnTo>
                          <a:pt x="12859" y="68104"/>
                        </a:lnTo>
                        <a:cubicBezTo>
                          <a:pt x="10001" y="68104"/>
                          <a:pt x="7144" y="65246"/>
                          <a:pt x="7144" y="62389"/>
                        </a:cubicBezTo>
                        <a:lnTo>
                          <a:pt x="7144" y="12859"/>
                        </a:lnTo>
                        <a:cubicBezTo>
                          <a:pt x="7144" y="10001"/>
                          <a:pt x="10001" y="7144"/>
                          <a:pt x="12859" y="7144"/>
                        </a:cubicBezTo>
                        <a:lnTo>
                          <a:pt x="12859" y="7144"/>
                        </a:lnTo>
                        <a:cubicBezTo>
                          <a:pt x="15716" y="7144"/>
                          <a:pt x="18574" y="10001"/>
                          <a:pt x="18574" y="12859"/>
                        </a:cubicBezTo>
                        <a:lnTo>
                          <a:pt x="18574" y="62389"/>
                        </a:lnTo>
                        <a:cubicBezTo>
                          <a:pt x="19526" y="65246"/>
                          <a:pt x="16669" y="68104"/>
                          <a:pt x="12859" y="68104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5BD05173-C2A9-47DF-9632-724D867FD77E}"/>
                      </a:ext>
                    </a:extLst>
                  </p:cNvPr>
                  <p:cNvSpPr/>
                  <p:nvPr/>
                </p:nvSpPr>
                <p:spPr>
                  <a:xfrm>
                    <a:off x="3520451" y="3178068"/>
                    <a:ext cx="1321716" cy="2737840"/>
                  </a:xfrm>
                  <a:custGeom>
                    <a:avLst/>
                    <a:gdLst>
                      <a:gd name="connsiteX0" fmla="*/ 350044 w 400050"/>
                      <a:gd name="connsiteY0" fmla="*/ 7144 h 828675"/>
                      <a:gd name="connsiteX1" fmla="*/ 53816 w 400050"/>
                      <a:gd name="connsiteY1" fmla="*/ 7144 h 828675"/>
                      <a:gd name="connsiteX2" fmla="*/ 7144 w 400050"/>
                      <a:gd name="connsiteY2" fmla="*/ 53816 h 828675"/>
                      <a:gd name="connsiteX3" fmla="*/ 7144 w 400050"/>
                      <a:gd name="connsiteY3" fmla="*/ 781526 h 828675"/>
                      <a:gd name="connsiteX4" fmla="*/ 53816 w 400050"/>
                      <a:gd name="connsiteY4" fmla="*/ 828199 h 828675"/>
                      <a:gd name="connsiteX5" fmla="*/ 350044 w 400050"/>
                      <a:gd name="connsiteY5" fmla="*/ 828199 h 828675"/>
                      <a:gd name="connsiteX6" fmla="*/ 396716 w 400050"/>
                      <a:gd name="connsiteY6" fmla="*/ 781526 h 828675"/>
                      <a:gd name="connsiteX7" fmla="*/ 396716 w 400050"/>
                      <a:gd name="connsiteY7" fmla="*/ 53816 h 828675"/>
                      <a:gd name="connsiteX8" fmla="*/ 350044 w 400050"/>
                      <a:gd name="connsiteY8" fmla="*/ 7144 h 828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00050" h="828675">
                        <a:moveTo>
                          <a:pt x="350044" y="7144"/>
                        </a:moveTo>
                        <a:lnTo>
                          <a:pt x="53816" y="7144"/>
                        </a:lnTo>
                        <a:cubicBezTo>
                          <a:pt x="28099" y="7144"/>
                          <a:pt x="7144" y="28099"/>
                          <a:pt x="7144" y="53816"/>
                        </a:cubicBezTo>
                        <a:lnTo>
                          <a:pt x="7144" y="781526"/>
                        </a:lnTo>
                        <a:cubicBezTo>
                          <a:pt x="7144" y="807244"/>
                          <a:pt x="28099" y="828199"/>
                          <a:pt x="53816" y="828199"/>
                        </a:cubicBezTo>
                        <a:lnTo>
                          <a:pt x="350044" y="828199"/>
                        </a:lnTo>
                        <a:cubicBezTo>
                          <a:pt x="375761" y="828199"/>
                          <a:pt x="396716" y="807244"/>
                          <a:pt x="396716" y="781526"/>
                        </a:cubicBezTo>
                        <a:lnTo>
                          <a:pt x="396716" y="53816"/>
                        </a:lnTo>
                        <a:cubicBezTo>
                          <a:pt x="396716" y="28099"/>
                          <a:pt x="375761" y="7144"/>
                          <a:pt x="350044" y="7144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715646FC-23D5-4B9F-80EB-8F45366909EB}"/>
                      </a:ext>
                    </a:extLst>
                  </p:cNvPr>
                  <p:cNvSpPr/>
                  <p:nvPr/>
                </p:nvSpPr>
                <p:spPr>
                  <a:xfrm>
                    <a:off x="3529897" y="3190652"/>
                    <a:ext cx="1290246" cy="2706371"/>
                  </a:xfrm>
                  <a:custGeom>
                    <a:avLst/>
                    <a:gdLst>
                      <a:gd name="connsiteX0" fmla="*/ 345281 w 390525"/>
                      <a:gd name="connsiteY0" fmla="*/ 7144 h 819150"/>
                      <a:gd name="connsiteX1" fmla="*/ 52864 w 390525"/>
                      <a:gd name="connsiteY1" fmla="*/ 7144 h 819150"/>
                      <a:gd name="connsiteX2" fmla="*/ 7144 w 390525"/>
                      <a:gd name="connsiteY2" fmla="*/ 52864 h 819150"/>
                      <a:gd name="connsiteX3" fmla="*/ 7144 w 390525"/>
                      <a:gd name="connsiteY3" fmla="*/ 772954 h 819150"/>
                      <a:gd name="connsiteX4" fmla="*/ 52864 w 390525"/>
                      <a:gd name="connsiteY4" fmla="*/ 818674 h 819150"/>
                      <a:gd name="connsiteX5" fmla="*/ 345281 w 390525"/>
                      <a:gd name="connsiteY5" fmla="*/ 818674 h 819150"/>
                      <a:gd name="connsiteX6" fmla="*/ 391001 w 390525"/>
                      <a:gd name="connsiteY6" fmla="*/ 772954 h 819150"/>
                      <a:gd name="connsiteX7" fmla="*/ 391001 w 390525"/>
                      <a:gd name="connsiteY7" fmla="*/ 52864 h 819150"/>
                      <a:gd name="connsiteX8" fmla="*/ 345281 w 390525"/>
                      <a:gd name="connsiteY8" fmla="*/ 7144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0525" h="819150">
                        <a:moveTo>
                          <a:pt x="345281" y="7144"/>
                        </a:moveTo>
                        <a:lnTo>
                          <a:pt x="52864" y="7144"/>
                        </a:lnTo>
                        <a:cubicBezTo>
                          <a:pt x="27146" y="7144"/>
                          <a:pt x="7144" y="27146"/>
                          <a:pt x="7144" y="52864"/>
                        </a:cubicBezTo>
                        <a:lnTo>
                          <a:pt x="7144" y="772954"/>
                        </a:lnTo>
                        <a:cubicBezTo>
                          <a:pt x="7144" y="798671"/>
                          <a:pt x="27146" y="818674"/>
                          <a:pt x="52864" y="818674"/>
                        </a:cubicBezTo>
                        <a:lnTo>
                          <a:pt x="345281" y="818674"/>
                        </a:lnTo>
                        <a:cubicBezTo>
                          <a:pt x="370999" y="818674"/>
                          <a:pt x="391001" y="798671"/>
                          <a:pt x="391001" y="772954"/>
                        </a:cubicBezTo>
                        <a:lnTo>
                          <a:pt x="391001" y="52864"/>
                        </a:lnTo>
                        <a:cubicBezTo>
                          <a:pt x="391001" y="28099"/>
                          <a:pt x="370046" y="7144"/>
                          <a:pt x="345281" y="7144"/>
                        </a:cubicBezTo>
                        <a:close/>
                      </a:path>
                    </a:pathLst>
                  </a:custGeom>
                  <a:solidFill>
                    <a:srgbClr val="1A1A1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18E51406-2214-4525-B11E-9424B9D2B209}"/>
                      </a:ext>
                    </a:extLst>
                  </p:cNvPr>
                  <p:cNvSpPr/>
                  <p:nvPr/>
                </p:nvSpPr>
                <p:spPr>
                  <a:xfrm>
                    <a:off x="3627447" y="3596610"/>
                    <a:ext cx="1101430" cy="1951104"/>
                  </a:xfrm>
                  <a:custGeom>
                    <a:avLst/>
                    <a:gdLst>
                      <a:gd name="connsiteX0" fmla="*/ 7144 w 333375"/>
                      <a:gd name="connsiteY0" fmla="*/ 7144 h 590550"/>
                      <a:gd name="connsiteX1" fmla="*/ 331946 w 333375"/>
                      <a:gd name="connsiteY1" fmla="*/ 7144 h 590550"/>
                      <a:gd name="connsiteX2" fmla="*/ 331946 w 333375"/>
                      <a:gd name="connsiteY2" fmla="*/ 586264 h 590550"/>
                      <a:gd name="connsiteX3" fmla="*/ 7144 w 333375"/>
                      <a:gd name="connsiteY3" fmla="*/ 586264 h 590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375" h="590550">
                        <a:moveTo>
                          <a:pt x="7144" y="7144"/>
                        </a:moveTo>
                        <a:lnTo>
                          <a:pt x="331946" y="7144"/>
                        </a:lnTo>
                        <a:lnTo>
                          <a:pt x="331946" y="586264"/>
                        </a:lnTo>
                        <a:lnTo>
                          <a:pt x="7144" y="586264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4B4158CD-1E40-4107-8845-2C171FC8E497}"/>
                      </a:ext>
                    </a:extLst>
                  </p:cNvPr>
                  <p:cNvGrpSpPr/>
                  <p:nvPr/>
                </p:nvGrpSpPr>
                <p:grpSpPr>
                  <a:xfrm>
                    <a:off x="4088508" y="5635852"/>
                    <a:ext cx="173080" cy="173080"/>
                    <a:chOff x="6768665" y="6038214"/>
                    <a:chExt cx="147968" cy="147968"/>
                  </a:xfrm>
                </p:grpSpPr>
                <p:sp>
                  <p:nvSpPr>
                    <p:cNvPr id="55" name="Oval 54">
                      <a:extLst>
                        <a:ext uri="{FF2B5EF4-FFF2-40B4-BE49-F238E27FC236}">
                          <a16:creationId xmlns:a16="http://schemas.microsoft.com/office/drawing/2014/main" id="{8EFF782F-B51D-4F43-90E4-781A51E26C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68665" y="6038214"/>
                      <a:ext cx="147968" cy="147968"/>
                    </a:xfrm>
                    <a:prstGeom prst="ellipse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>
                      <a:extLst>
                        <a:ext uri="{FF2B5EF4-FFF2-40B4-BE49-F238E27FC236}">
                          <a16:creationId xmlns:a16="http://schemas.microsoft.com/office/drawing/2014/main" id="{16A1CA41-FDE4-4044-9721-989DE0E309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2088" y="6071634"/>
                      <a:ext cx="81180" cy="81180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841B0D24-1381-4F63-879C-B7964EDC630F}"/>
                      </a:ext>
                    </a:extLst>
                  </p:cNvPr>
                  <p:cNvSpPr/>
                  <p:nvPr/>
                </p:nvSpPr>
                <p:spPr>
                  <a:xfrm>
                    <a:off x="3821102" y="3628406"/>
                    <a:ext cx="906450" cy="1887518"/>
                  </a:xfrm>
                  <a:custGeom>
                    <a:avLst/>
                    <a:gdLst>
                      <a:gd name="connsiteX0" fmla="*/ 614149 w 1119116"/>
                      <a:gd name="connsiteY0" fmla="*/ 0 h 2330356"/>
                      <a:gd name="connsiteX1" fmla="*/ 1115704 w 1119116"/>
                      <a:gd name="connsiteY1" fmla="*/ 6824 h 2330356"/>
                      <a:gd name="connsiteX2" fmla="*/ 1119116 w 1119116"/>
                      <a:gd name="connsiteY2" fmla="*/ 2330356 h 2330356"/>
                      <a:gd name="connsiteX3" fmla="*/ 0 w 1119116"/>
                      <a:gd name="connsiteY3" fmla="*/ 2330356 h 2330356"/>
                      <a:gd name="connsiteX4" fmla="*/ 614149 w 1119116"/>
                      <a:gd name="connsiteY4" fmla="*/ 0 h 2330356"/>
                      <a:gd name="connsiteX0" fmla="*/ 614149 w 1119116"/>
                      <a:gd name="connsiteY0" fmla="*/ 0 h 2330356"/>
                      <a:gd name="connsiteX1" fmla="*/ 1115704 w 1119116"/>
                      <a:gd name="connsiteY1" fmla="*/ 3412 h 2330356"/>
                      <a:gd name="connsiteX2" fmla="*/ 1119116 w 1119116"/>
                      <a:gd name="connsiteY2" fmla="*/ 2330356 h 2330356"/>
                      <a:gd name="connsiteX3" fmla="*/ 0 w 1119116"/>
                      <a:gd name="connsiteY3" fmla="*/ 2330356 h 2330356"/>
                      <a:gd name="connsiteX4" fmla="*/ 614149 w 1119116"/>
                      <a:gd name="connsiteY4" fmla="*/ 0 h 2330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116" h="2330356">
                        <a:moveTo>
                          <a:pt x="614149" y="0"/>
                        </a:moveTo>
                        <a:lnTo>
                          <a:pt x="1115704" y="3412"/>
                        </a:lnTo>
                        <a:cubicBezTo>
                          <a:pt x="1116841" y="777923"/>
                          <a:pt x="1117979" y="1555845"/>
                          <a:pt x="1119116" y="2330356"/>
                        </a:cubicBezTo>
                        <a:lnTo>
                          <a:pt x="0" y="2330356"/>
                        </a:lnTo>
                        <a:lnTo>
                          <a:pt x="614149" y="0"/>
                        </a:lnTo>
                        <a:close/>
                      </a:path>
                    </a:pathLst>
                  </a:custGeom>
                  <a:solidFill>
                    <a:srgbClr val="999999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3" name="Rectangle: Rounded Corners 52">
                    <a:extLst>
                      <a:ext uri="{FF2B5EF4-FFF2-40B4-BE49-F238E27FC236}">
                        <a16:creationId xmlns:a16="http://schemas.microsoft.com/office/drawing/2014/main" id="{262BAAC9-22B4-4B69-997A-F02394962888}"/>
                      </a:ext>
                    </a:extLst>
                  </p:cNvPr>
                  <p:cNvSpPr/>
                  <p:nvPr/>
                </p:nvSpPr>
                <p:spPr>
                  <a:xfrm>
                    <a:off x="4058661" y="3449093"/>
                    <a:ext cx="254255" cy="5839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B469A197-B36E-459E-B8FB-8CB1499B27C4}"/>
                      </a:ext>
                    </a:extLst>
                  </p:cNvPr>
                  <p:cNvSpPr/>
                  <p:nvPr/>
                </p:nvSpPr>
                <p:spPr>
                  <a:xfrm>
                    <a:off x="3922825" y="3449093"/>
                    <a:ext cx="58393" cy="58393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51ACD77C-EF05-4FAF-B349-4E45553C6BBF}"/>
                    </a:ext>
                  </a:extLst>
                </p:cNvPr>
                <p:cNvSpPr/>
                <p:nvPr/>
              </p:nvSpPr>
              <p:spPr>
                <a:xfrm rot="3148397">
                  <a:off x="3988676" y="5571112"/>
                  <a:ext cx="370789" cy="314909"/>
                </a:xfrm>
                <a:custGeom>
                  <a:avLst/>
                  <a:gdLst>
                    <a:gd name="connsiteX0" fmla="*/ 21125 w 370789"/>
                    <a:gd name="connsiteY0" fmla="*/ 21125 h 314909"/>
                    <a:gd name="connsiteX1" fmla="*/ 72124 w 370789"/>
                    <a:gd name="connsiteY1" fmla="*/ 0 h 314909"/>
                    <a:gd name="connsiteX2" fmla="*/ 144248 w 370789"/>
                    <a:gd name="connsiteY2" fmla="*/ 72124 h 314909"/>
                    <a:gd name="connsiteX3" fmla="*/ 144248 w 370789"/>
                    <a:gd name="connsiteY3" fmla="*/ 91659 h 314909"/>
                    <a:gd name="connsiteX4" fmla="*/ 161551 w 370789"/>
                    <a:gd name="connsiteY4" fmla="*/ 79993 h 314909"/>
                    <a:gd name="connsiteX5" fmla="*/ 189624 w 370789"/>
                    <a:gd name="connsiteY5" fmla="*/ 74325 h 314909"/>
                    <a:gd name="connsiteX6" fmla="*/ 261749 w 370789"/>
                    <a:gd name="connsiteY6" fmla="*/ 146449 h 314909"/>
                    <a:gd name="connsiteX7" fmla="*/ 261748 w 370789"/>
                    <a:gd name="connsiteY7" fmla="*/ 166778 h 314909"/>
                    <a:gd name="connsiteX8" fmla="*/ 302400 w 370789"/>
                    <a:gd name="connsiteY8" fmla="*/ 149940 h 314909"/>
                    <a:gd name="connsiteX9" fmla="*/ 370789 w 370789"/>
                    <a:gd name="connsiteY9" fmla="*/ 218329 h 314909"/>
                    <a:gd name="connsiteX10" fmla="*/ 370789 w 370789"/>
                    <a:gd name="connsiteY10" fmla="*/ 246520 h 314909"/>
                    <a:gd name="connsiteX11" fmla="*/ 302400 w 370789"/>
                    <a:gd name="connsiteY11" fmla="*/ 314909 h 314909"/>
                    <a:gd name="connsiteX12" fmla="*/ 239385 w 370789"/>
                    <a:gd name="connsiteY12" fmla="*/ 273139 h 314909"/>
                    <a:gd name="connsiteX13" fmla="*/ 234750 w 370789"/>
                    <a:gd name="connsiteY13" fmla="*/ 250181 h 314909"/>
                    <a:gd name="connsiteX14" fmla="*/ 217698 w 370789"/>
                    <a:gd name="connsiteY14" fmla="*/ 261678 h 314909"/>
                    <a:gd name="connsiteX15" fmla="*/ 189625 w 370789"/>
                    <a:gd name="connsiteY15" fmla="*/ 267346 h 314909"/>
                    <a:gd name="connsiteX16" fmla="*/ 117501 w 370789"/>
                    <a:gd name="connsiteY16" fmla="*/ 195221 h 314909"/>
                    <a:gd name="connsiteX17" fmla="*/ 117501 w 370789"/>
                    <a:gd name="connsiteY17" fmla="*/ 175686 h 314909"/>
                    <a:gd name="connsiteX18" fmla="*/ 100198 w 370789"/>
                    <a:gd name="connsiteY18" fmla="*/ 187352 h 314909"/>
                    <a:gd name="connsiteX19" fmla="*/ 72124 w 370789"/>
                    <a:gd name="connsiteY19" fmla="*/ 193020 h 314909"/>
                    <a:gd name="connsiteX20" fmla="*/ 0 w 370789"/>
                    <a:gd name="connsiteY20" fmla="*/ 120896 h 314909"/>
                    <a:gd name="connsiteX21" fmla="*/ 0 w 370789"/>
                    <a:gd name="connsiteY21" fmla="*/ 72124 h 314909"/>
                    <a:gd name="connsiteX22" fmla="*/ 21125 w 370789"/>
                    <a:gd name="connsiteY22" fmla="*/ 21125 h 314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0789" h="314909">
                      <a:moveTo>
                        <a:pt x="21125" y="21125"/>
                      </a:moveTo>
                      <a:cubicBezTo>
                        <a:pt x="34177" y="8073"/>
                        <a:pt x="52207" y="0"/>
                        <a:pt x="72124" y="0"/>
                      </a:cubicBezTo>
                      <a:cubicBezTo>
                        <a:pt x="111957" y="0"/>
                        <a:pt x="144248" y="32291"/>
                        <a:pt x="144248" y="72124"/>
                      </a:cubicBezTo>
                      <a:lnTo>
                        <a:pt x="144248" y="91659"/>
                      </a:lnTo>
                      <a:lnTo>
                        <a:pt x="161551" y="79993"/>
                      </a:lnTo>
                      <a:cubicBezTo>
                        <a:pt x="170179" y="76343"/>
                        <a:pt x="179666" y="74326"/>
                        <a:pt x="189624" y="74325"/>
                      </a:cubicBezTo>
                      <a:cubicBezTo>
                        <a:pt x="229457" y="74326"/>
                        <a:pt x="261748" y="106617"/>
                        <a:pt x="261749" y="146449"/>
                      </a:cubicBezTo>
                      <a:lnTo>
                        <a:pt x="261748" y="166778"/>
                      </a:lnTo>
                      <a:lnTo>
                        <a:pt x="302400" y="149940"/>
                      </a:lnTo>
                      <a:cubicBezTo>
                        <a:pt x="340170" y="149940"/>
                        <a:pt x="370789" y="180559"/>
                        <a:pt x="370789" y="218329"/>
                      </a:cubicBezTo>
                      <a:lnTo>
                        <a:pt x="370789" y="246520"/>
                      </a:lnTo>
                      <a:cubicBezTo>
                        <a:pt x="370789" y="284290"/>
                        <a:pt x="340170" y="314909"/>
                        <a:pt x="302400" y="314909"/>
                      </a:cubicBezTo>
                      <a:cubicBezTo>
                        <a:pt x="274072" y="314908"/>
                        <a:pt x="249768" y="297685"/>
                        <a:pt x="239385" y="273139"/>
                      </a:cubicBezTo>
                      <a:lnTo>
                        <a:pt x="234750" y="250181"/>
                      </a:lnTo>
                      <a:lnTo>
                        <a:pt x="217698" y="261678"/>
                      </a:lnTo>
                      <a:cubicBezTo>
                        <a:pt x="209070" y="265327"/>
                        <a:pt x="199583" y="267346"/>
                        <a:pt x="189625" y="267346"/>
                      </a:cubicBezTo>
                      <a:cubicBezTo>
                        <a:pt x="149791" y="267346"/>
                        <a:pt x="117501" y="235054"/>
                        <a:pt x="117501" y="195221"/>
                      </a:cubicBezTo>
                      <a:lnTo>
                        <a:pt x="117501" y="175686"/>
                      </a:lnTo>
                      <a:lnTo>
                        <a:pt x="100198" y="187352"/>
                      </a:lnTo>
                      <a:cubicBezTo>
                        <a:pt x="91569" y="191002"/>
                        <a:pt x="82082" y="193020"/>
                        <a:pt x="72124" y="193020"/>
                      </a:cubicBezTo>
                      <a:cubicBezTo>
                        <a:pt x="32291" y="193020"/>
                        <a:pt x="0" y="160729"/>
                        <a:pt x="0" y="120896"/>
                      </a:cubicBezTo>
                      <a:lnTo>
                        <a:pt x="0" y="72124"/>
                      </a:lnTo>
                      <a:cubicBezTo>
                        <a:pt x="0" y="52208"/>
                        <a:pt x="8073" y="34177"/>
                        <a:pt x="21125" y="21125"/>
                      </a:cubicBezTo>
                      <a:close/>
                    </a:path>
                  </a:pathLst>
                </a:custGeom>
                <a:solidFill>
                  <a:srgbClr val="FE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3729443-0AD4-463E-B12E-038131A0E9D0}"/>
                </a:ext>
              </a:extLst>
            </p:cNvPr>
            <p:cNvGrpSpPr/>
            <p:nvPr/>
          </p:nvGrpSpPr>
          <p:grpSpPr>
            <a:xfrm>
              <a:off x="1922946" y="2390080"/>
              <a:ext cx="1220008" cy="1630925"/>
              <a:chOff x="4912335" y="3886249"/>
              <a:chExt cx="1506023" cy="2013274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4B8D8858-8864-44CA-B57B-F778653C5D61}"/>
                  </a:ext>
                </a:extLst>
              </p:cNvPr>
              <p:cNvGrpSpPr/>
              <p:nvPr/>
            </p:nvGrpSpPr>
            <p:grpSpPr>
              <a:xfrm>
                <a:off x="4912335" y="3961162"/>
                <a:ext cx="1506023" cy="1713001"/>
                <a:chOff x="4912335" y="3961162"/>
                <a:chExt cx="1506023" cy="1713001"/>
              </a:xfrm>
            </p:grpSpPr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B6BAC09E-FF09-466D-8BF5-438ECDE23147}"/>
                    </a:ext>
                  </a:extLst>
                </p:cNvPr>
                <p:cNvSpPr/>
                <p:nvPr/>
              </p:nvSpPr>
              <p:spPr>
                <a:xfrm>
                  <a:off x="5179844" y="3967645"/>
                  <a:ext cx="971006" cy="1271314"/>
                </a:xfrm>
                <a:custGeom>
                  <a:avLst/>
                  <a:gdLst>
                    <a:gd name="connsiteX0" fmla="*/ 488429 w 971006"/>
                    <a:gd name="connsiteY0" fmla="*/ 0 h 1271314"/>
                    <a:gd name="connsiteX1" fmla="*/ 917478 w 971006"/>
                    <a:gd name="connsiteY1" fmla="*/ 496794 h 1271314"/>
                    <a:gd name="connsiteX2" fmla="*/ 655434 w 971006"/>
                    <a:gd name="connsiteY2" fmla="*/ 954548 h 1271314"/>
                    <a:gd name="connsiteX3" fmla="*/ 637122 w 971006"/>
                    <a:gd name="connsiteY3" fmla="*/ 961130 h 1271314"/>
                    <a:gd name="connsiteX4" fmla="*/ 637122 w 971006"/>
                    <a:gd name="connsiteY4" fmla="*/ 1082028 h 1271314"/>
                    <a:gd name="connsiteX5" fmla="*/ 674483 w 971006"/>
                    <a:gd name="connsiteY5" fmla="*/ 1084353 h 1271314"/>
                    <a:gd name="connsiteX6" fmla="*/ 971006 w 971006"/>
                    <a:gd name="connsiteY6" fmla="*/ 1174010 h 1271314"/>
                    <a:gd name="connsiteX7" fmla="*/ 485503 w 971006"/>
                    <a:gd name="connsiteY7" fmla="*/ 1271314 h 1271314"/>
                    <a:gd name="connsiteX8" fmla="*/ 0 w 971006"/>
                    <a:gd name="connsiteY8" fmla="*/ 1174010 h 1271314"/>
                    <a:gd name="connsiteX9" fmla="*/ 296524 w 971006"/>
                    <a:gd name="connsiteY9" fmla="*/ 1084353 h 1271314"/>
                    <a:gd name="connsiteX10" fmla="*/ 333884 w 971006"/>
                    <a:gd name="connsiteY10" fmla="*/ 1082028 h 1271314"/>
                    <a:gd name="connsiteX11" fmla="*/ 333884 w 971006"/>
                    <a:gd name="connsiteY11" fmla="*/ 959026 h 1271314"/>
                    <a:gd name="connsiteX12" fmla="*/ 321424 w 971006"/>
                    <a:gd name="connsiteY12" fmla="*/ 954548 h 1271314"/>
                    <a:gd name="connsiteX13" fmla="*/ 59380 w 971006"/>
                    <a:gd name="connsiteY13" fmla="*/ 496794 h 1271314"/>
                    <a:gd name="connsiteX14" fmla="*/ 488429 w 971006"/>
                    <a:gd name="connsiteY14" fmla="*/ 0 h 1271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71006" h="1271314">
                      <a:moveTo>
                        <a:pt x="488429" y="0"/>
                      </a:moveTo>
                      <a:cubicBezTo>
                        <a:pt x="725386" y="0"/>
                        <a:pt x="917478" y="222422"/>
                        <a:pt x="917478" y="496794"/>
                      </a:cubicBezTo>
                      <a:cubicBezTo>
                        <a:pt x="917478" y="702573"/>
                        <a:pt x="809427" y="879130"/>
                        <a:pt x="655434" y="954548"/>
                      </a:cubicBezTo>
                      <a:lnTo>
                        <a:pt x="637122" y="961130"/>
                      </a:lnTo>
                      <a:lnTo>
                        <a:pt x="637122" y="1082028"/>
                      </a:lnTo>
                      <a:lnTo>
                        <a:pt x="674483" y="1084353"/>
                      </a:lnTo>
                      <a:cubicBezTo>
                        <a:pt x="848737" y="1099124"/>
                        <a:pt x="971006" y="1133705"/>
                        <a:pt x="971006" y="1174010"/>
                      </a:cubicBezTo>
                      <a:cubicBezTo>
                        <a:pt x="971006" y="1227750"/>
                        <a:pt x="753639" y="1271314"/>
                        <a:pt x="485503" y="1271314"/>
                      </a:cubicBezTo>
                      <a:cubicBezTo>
                        <a:pt x="217367" y="1271314"/>
                        <a:pt x="0" y="1227750"/>
                        <a:pt x="0" y="1174010"/>
                      </a:cubicBezTo>
                      <a:cubicBezTo>
                        <a:pt x="0" y="1133705"/>
                        <a:pt x="122269" y="1099124"/>
                        <a:pt x="296524" y="1084353"/>
                      </a:cubicBezTo>
                      <a:lnTo>
                        <a:pt x="333884" y="1082028"/>
                      </a:lnTo>
                      <a:lnTo>
                        <a:pt x="333884" y="959026"/>
                      </a:lnTo>
                      <a:lnTo>
                        <a:pt x="321424" y="954548"/>
                      </a:lnTo>
                      <a:cubicBezTo>
                        <a:pt x="167432" y="879130"/>
                        <a:pt x="59380" y="702573"/>
                        <a:pt x="59380" y="496794"/>
                      </a:cubicBezTo>
                      <a:cubicBezTo>
                        <a:pt x="59380" y="222422"/>
                        <a:pt x="251472" y="0"/>
                        <a:pt x="488429" y="0"/>
                      </a:cubicBezTo>
                      <a:close/>
                    </a:path>
                  </a:pathLst>
                </a:custGeom>
                <a:solidFill>
                  <a:srgbClr val="FE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54A69F30-610C-4639-9271-2C8C11265146}"/>
                    </a:ext>
                  </a:extLst>
                </p:cNvPr>
                <p:cNvSpPr/>
                <p:nvPr/>
              </p:nvSpPr>
              <p:spPr>
                <a:xfrm>
                  <a:off x="4912335" y="5075485"/>
                  <a:ext cx="1506023" cy="598678"/>
                </a:xfrm>
                <a:custGeom>
                  <a:avLst/>
                  <a:gdLst>
                    <a:gd name="connsiteX0" fmla="*/ 792978 w 3989594"/>
                    <a:gd name="connsiteY0" fmla="*/ 0 h 1585955"/>
                    <a:gd name="connsiteX1" fmla="*/ 1049921 w 3989594"/>
                    <a:gd name="connsiteY1" fmla="*/ 0 h 1585955"/>
                    <a:gd name="connsiteX2" fmla="*/ 1085760 w 3989594"/>
                    <a:gd name="connsiteY2" fmla="*/ 33651 h 1585955"/>
                    <a:gd name="connsiteX3" fmla="*/ 1994796 w 3989594"/>
                    <a:gd name="connsiteY3" fmla="*/ 279982 h 1585955"/>
                    <a:gd name="connsiteX4" fmla="*/ 2903832 w 3989594"/>
                    <a:gd name="connsiteY4" fmla="*/ 33651 h 1585955"/>
                    <a:gd name="connsiteX5" fmla="*/ 2939671 w 3989594"/>
                    <a:gd name="connsiteY5" fmla="*/ 0 h 1585955"/>
                    <a:gd name="connsiteX6" fmla="*/ 3196616 w 3989594"/>
                    <a:gd name="connsiteY6" fmla="*/ 0 h 1585955"/>
                    <a:gd name="connsiteX7" fmla="*/ 3989594 w 3989594"/>
                    <a:gd name="connsiteY7" fmla="*/ 792978 h 1585955"/>
                    <a:gd name="connsiteX8" fmla="*/ 3989593 w 3989594"/>
                    <a:gd name="connsiteY8" fmla="*/ 1585955 h 1585955"/>
                    <a:gd name="connsiteX9" fmla="*/ 0 w 3989594"/>
                    <a:gd name="connsiteY9" fmla="*/ 1585955 h 1585955"/>
                    <a:gd name="connsiteX10" fmla="*/ 0 w 3989594"/>
                    <a:gd name="connsiteY10" fmla="*/ 792978 h 1585955"/>
                    <a:gd name="connsiteX11" fmla="*/ 792978 w 3989594"/>
                    <a:gd name="connsiteY11" fmla="*/ 0 h 158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989594" h="1585955">
                      <a:moveTo>
                        <a:pt x="792978" y="0"/>
                      </a:moveTo>
                      <a:lnTo>
                        <a:pt x="1049921" y="0"/>
                      </a:lnTo>
                      <a:lnTo>
                        <a:pt x="1085760" y="33651"/>
                      </a:lnTo>
                      <a:cubicBezTo>
                        <a:pt x="1282766" y="182270"/>
                        <a:pt x="1616391" y="279982"/>
                        <a:pt x="1994796" y="279982"/>
                      </a:cubicBezTo>
                      <a:cubicBezTo>
                        <a:pt x="2373201" y="279982"/>
                        <a:pt x="2706826" y="182270"/>
                        <a:pt x="2903832" y="33651"/>
                      </a:cubicBezTo>
                      <a:lnTo>
                        <a:pt x="2939671" y="0"/>
                      </a:lnTo>
                      <a:lnTo>
                        <a:pt x="3196616" y="0"/>
                      </a:lnTo>
                      <a:cubicBezTo>
                        <a:pt x="3634566" y="0"/>
                        <a:pt x="3989594" y="355028"/>
                        <a:pt x="3989594" y="792978"/>
                      </a:cubicBezTo>
                      <a:cubicBezTo>
                        <a:pt x="3989594" y="1057304"/>
                        <a:pt x="3989593" y="1321629"/>
                        <a:pt x="3989593" y="1585955"/>
                      </a:cubicBezTo>
                      <a:lnTo>
                        <a:pt x="0" y="1585955"/>
                      </a:lnTo>
                      <a:lnTo>
                        <a:pt x="0" y="792978"/>
                      </a:lnTo>
                      <a:cubicBezTo>
                        <a:pt x="0" y="355028"/>
                        <a:pt x="355028" y="0"/>
                        <a:pt x="79297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F3CD1A57-075D-43E7-9417-2000016D852D}"/>
                    </a:ext>
                  </a:extLst>
                </p:cNvPr>
                <p:cNvSpPr/>
                <p:nvPr/>
              </p:nvSpPr>
              <p:spPr>
                <a:xfrm>
                  <a:off x="5479465" y="4409892"/>
                  <a:ext cx="419225" cy="116134"/>
                </a:xfrm>
                <a:custGeom>
                  <a:avLst/>
                  <a:gdLst>
                    <a:gd name="connsiteX0" fmla="*/ 378363 w 419225"/>
                    <a:gd name="connsiteY0" fmla="*/ 0 h 116134"/>
                    <a:gd name="connsiteX1" fmla="*/ 419225 w 419225"/>
                    <a:gd name="connsiteY1" fmla="*/ 58067 h 116134"/>
                    <a:gd name="connsiteX2" fmla="*/ 378363 w 419225"/>
                    <a:gd name="connsiteY2" fmla="*/ 116134 h 116134"/>
                    <a:gd name="connsiteX3" fmla="*/ 337501 w 419225"/>
                    <a:gd name="connsiteY3" fmla="*/ 58067 h 116134"/>
                    <a:gd name="connsiteX4" fmla="*/ 378363 w 419225"/>
                    <a:gd name="connsiteY4" fmla="*/ 0 h 116134"/>
                    <a:gd name="connsiteX5" fmla="*/ 40862 w 419225"/>
                    <a:gd name="connsiteY5" fmla="*/ 0 h 116134"/>
                    <a:gd name="connsiteX6" fmla="*/ 81724 w 419225"/>
                    <a:gd name="connsiteY6" fmla="*/ 58067 h 116134"/>
                    <a:gd name="connsiteX7" fmla="*/ 40862 w 419225"/>
                    <a:gd name="connsiteY7" fmla="*/ 116134 h 116134"/>
                    <a:gd name="connsiteX8" fmla="*/ 0 w 419225"/>
                    <a:gd name="connsiteY8" fmla="*/ 58067 h 116134"/>
                    <a:gd name="connsiteX9" fmla="*/ 40862 w 419225"/>
                    <a:gd name="connsiteY9" fmla="*/ 0 h 116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9225" h="116134">
                      <a:moveTo>
                        <a:pt x="378363" y="0"/>
                      </a:moveTo>
                      <a:cubicBezTo>
                        <a:pt x="400930" y="0"/>
                        <a:pt x="419225" y="25997"/>
                        <a:pt x="419225" y="58067"/>
                      </a:cubicBezTo>
                      <a:cubicBezTo>
                        <a:pt x="419225" y="90137"/>
                        <a:pt x="400930" y="116134"/>
                        <a:pt x="378363" y="116134"/>
                      </a:cubicBezTo>
                      <a:cubicBezTo>
                        <a:pt x="355796" y="116134"/>
                        <a:pt x="337501" y="90137"/>
                        <a:pt x="337501" y="58067"/>
                      </a:cubicBezTo>
                      <a:cubicBezTo>
                        <a:pt x="337501" y="25997"/>
                        <a:pt x="355796" y="0"/>
                        <a:pt x="378363" y="0"/>
                      </a:cubicBezTo>
                      <a:close/>
                      <a:moveTo>
                        <a:pt x="40862" y="0"/>
                      </a:moveTo>
                      <a:cubicBezTo>
                        <a:pt x="63429" y="0"/>
                        <a:pt x="81724" y="25997"/>
                        <a:pt x="81724" y="58067"/>
                      </a:cubicBezTo>
                      <a:cubicBezTo>
                        <a:pt x="81724" y="90137"/>
                        <a:pt x="63429" y="116134"/>
                        <a:pt x="40862" y="116134"/>
                      </a:cubicBezTo>
                      <a:cubicBezTo>
                        <a:pt x="18295" y="116134"/>
                        <a:pt x="0" y="90137"/>
                        <a:pt x="0" y="58067"/>
                      </a:cubicBezTo>
                      <a:cubicBezTo>
                        <a:pt x="0" y="25997"/>
                        <a:pt x="18295" y="0"/>
                        <a:pt x="4086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280C52F7-BB47-4C98-B232-5C19170A8E31}"/>
                    </a:ext>
                  </a:extLst>
                </p:cNvPr>
                <p:cNvSpPr/>
                <p:nvPr/>
              </p:nvSpPr>
              <p:spPr>
                <a:xfrm>
                  <a:off x="5232778" y="3961162"/>
                  <a:ext cx="840071" cy="407738"/>
                </a:xfrm>
                <a:custGeom>
                  <a:avLst/>
                  <a:gdLst>
                    <a:gd name="connsiteX0" fmla="*/ 0 w 2214820"/>
                    <a:gd name="connsiteY0" fmla="*/ 1079766 h 1072067"/>
                    <a:gd name="connsiteX1" fmla="*/ 333401 w 2214820"/>
                    <a:gd name="connsiteY1" fmla="*/ 367018 h 1072067"/>
                    <a:gd name="connsiteX2" fmla="*/ 2021613 w 2214820"/>
                    <a:gd name="connsiteY2" fmla="*/ 453019 h 1072067"/>
                    <a:gd name="connsiteX3" fmla="*/ 2225424 w 2214820"/>
                    <a:gd name="connsiteY3" fmla="*/ 858284 h 1072067"/>
                    <a:gd name="connsiteX4" fmla="*/ 2139423 w 2214820"/>
                    <a:gd name="connsiteY4" fmla="*/ 864174 h 1072067"/>
                    <a:gd name="connsiteX5" fmla="*/ 2036928 w 2214820"/>
                    <a:gd name="connsiteY5" fmla="*/ 858284 h 1072067"/>
                    <a:gd name="connsiteX6" fmla="*/ 1986270 w 2214820"/>
                    <a:gd name="connsiteY6" fmla="*/ 848859 h 1072067"/>
                    <a:gd name="connsiteX7" fmla="*/ 2006298 w 2214820"/>
                    <a:gd name="connsiteY7" fmla="*/ 841791 h 1072067"/>
                    <a:gd name="connsiteX8" fmla="*/ 2019257 w 2214820"/>
                    <a:gd name="connsiteY8" fmla="*/ 847681 h 1072067"/>
                    <a:gd name="connsiteX9" fmla="*/ 1955640 w 2214820"/>
                    <a:gd name="connsiteY9" fmla="*/ 845325 h 1072067"/>
                    <a:gd name="connsiteX10" fmla="*/ 1446702 w 2214820"/>
                    <a:gd name="connsiteY10" fmla="*/ 747543 h 1072067"/>
                    <a:gd name="connsiteX11" fmla="*/ 1412537 w 2214820"/>
                    <a:gd name="connsiteY11" fmla="*/ 742831 h 1072067"/>
                    <a:gd name="connsiteX12" fmla="*/ 1291193 w 2214820"/>
                    <a:gd name="connsiteY12" fmla="*/ 727515 h 1072067"/>
                    <a:gd name="connsiteX13" fmla="*/ 1286481 w 2214820"/>
                    <a:gd name="connsiteY13" fmla="*/ 731050 h 1072067"/>
                    <a:gd name="connsiteX14" fmla="*/ 1291193 w 2214820"/>
                    <a:gd name="connsiteY14" fmla="*/ 727515 h 1072067"/>
                    <a:gd name="connsiteX15" fmla="*/ 1328893 w 2214820"/>
                    <a:gd name="connsiteY15" fmla="*/ 756968 h 1072067"/>
                    <a:gd name="connsiteX16" fmla="*/ 1425497 w 2214820"/>
                    <a:gd name="connsiteY16" fmla="*/ 834722 h 1072067"/>
                    <a:gd name="connsiteX17" fmla="*/ 1343030 w 2214820"/>
                    <a:gd name="connsiteY17" fmla="*/ 845325 h 1072067"/>
                    <a:gd name="connsiteX18" fmla="*/ 658556 w 2214820"/>
                    <a:gd name="connsiteY18" fmla="*/ 494252 h 1072067"/>
                    <a:gd name="connsiteX19" fmla="*/ 633816 w 2214820"/>
                    <a:gd name="connsiteY19" fmla="*/ 477759 h 1072067"/>
                    <a:gd name="connsiteX20" fmla="*/ 625569 w 2214820"/>
                    <a:gd name="connsiteY20" fmla="*/ 484827 h 1072067"/>
                    <a:gd name="connsiteX21" fmla="*/ 620857 w 2214820"/>
                    <a:gd name="connsiteY21" fmla="*/ 460087 h 1072067"/>
                    <a:gd name="connsiteX22" fmla="*/ 622035 w 2214820"/>
                    <a:gd name="connsiteY22" fmla="*/ 516636 h 1072067"/>
                    <a:gd name="connsiteX23" fmla="*/ 0 w 2214820"/>
                    <a:gd name="connsiteY23" fmla="*/ 1079766 h 1072067"/>
                    <a:gd name="connsiteX0" fmla="*/ 0 w 2225455"/>
                    <a:gd name="connsiteY0" fmla="*/ 1079766 h 1080136"/>
                    <a:gd name="connsiteX1" fmla="*/ 333401 w 2225455"/>
                    <a:gd name="connsiteY1" fmla="*/ 367018 h 1080136"/>
                    <a:gd name="connsiteX2" fmla="*/ 2021613 w 2225455"/>
                    <a:gd name="connsiteY2" fmla="*/ 453019 h 1080136"/>
                    <a:gd name="connsiteX3" fmla="*/ 2225424 w 2225455"/>
                    <a:gd name="connsiteY3" fmla="*/ 858284 h 1080136"/>
                    <a:gd name="connsiteX4" fmla="*/ 2036928 w 2225455"/>
                    <a:gd name="connsiteY4" fmla="*/ 858284 h 1080136"/>
                    <a:gd name="connsiteX5" fmla="*/ 1986270 w 2225455"/>
                    <a:gd name="connsiteY5" fmla="*/ 848859 h 1080136"/>
                    <a:gd name="connsiteX6" fmla="*/ 2006298 w 2225455"/>
                    <a:gd name="connsiteY6" fmla="*/ 841791 h 1080136"/>
                    <a:gd name="connsiteX7" fmla="*/ 2019257 w 2225455"/>
                    <a:gd name="connsiteY7" fmla="*/ 847681 h 1080136"/>
                    <a:gd name="connsiteX8" fmla="*/ 1955640 w 2225455"/>
                    <a:gd name="connsiteY8" fmla="*/ 845325 h 1080136"/>
                    <a:gd name="connsiteX9" fmla="*/ 1446702 w 2225455"/>
                    <a:gd name="connsiteY9" fmla="*/ 747543 h 1080136"/>
                    <a:gd name="connsiteX10" fmla="*/ 1412537 w 2225455"/>
                    <a:gd name="connsiteY10" fmla="*/ 742831 h 1080136"/>
                    <a:gd name="connsiteX11" fmla="*/ 1291193 w 2225455"/>
                    <a:gd name="connsiteY11" fmla="*/ 727515 h 1080136"/>
                    <a:gd name="connsiteX12" fmla="*/ 1286481 w 2225455"/>
                    <a:gd name="connsiteY12" fmla="*/ 731050 h 1080136"/>
                    <a:gd name="connsiteX13" fmla="*/ 1291193 w 2225455"/>
                    <a:gd name="connsiteY13" fmla="*/ 727515 h 1080136"/>
                    <a:gd name="connsiteX14" fmla="*/ 1328893 w 2225455"/>
                    <a:gd name="connsiteY14" fmla="*/ 756968 h 1080136"/>
                    <a:gd name="connsiteX15" fmla="*/ 1425497 w 2225455"/>
                    <a:gd name="connsiteY15" fmla="*/ 834722 h 1080136"/>
                    <a:gd name="connsiteX16" fmla="*/ 1343030 w 2225455"/>
                    <a:gd name="connsiteY16" fmla="*/ 845325 h 1080136"/>
                    <a:gd name="connsiteX17" fmla="*/ 658556 w 2225455"/>
                    <a:gd name="connsiteY17" fmla="*/ 494252 h 1080136"/>
                    <a:gd name="connsiteX18" fmla="*/ 633816 w 2225455"/>
                    <a:gd name="connsiteY18" fmla="*/ 477759 h 1080136"/>
                    <a:gd name="connsiteX19" fmla="*/ 625569 w 2225455"/>
                    <a:gd name="connsiteY19" fmla="*/ 484827 h 1080136"/>
                    <a:gd name="connsiteX20" fmla="*/ 620857 w 2225455"/>
                    <a:gd name="connsiteY20" fmla="*/ 460087 h 1080136"/>
                    <a:gd name="connsiteX21" fmla="*/ 622035 w 2225455"/>
                    <a:gd name="connsiteY21" fmla="*/ 516636 h 1080136"/>
                    <a:gd name="connsiteX22" fmla="*/ 0 w 2225455"/>
                    <a:gd name="connsiteY22" fmla="*/ 1079766 h 1080136"/>
                    <a:gd name="connsiteX0" fmla="*/ 0 w 2225455"/>
                    <a:gd name="connsiteY0" fmla="*/ 1079766 h 1080136"/>
                    <a:gd name="connsiteX1" fmla="*/ 333401 w 2225455"/>
                    <a:gd name="connsiteY1" fmla="*/ 367018 h 1080136"/>
                    <a:gd name="connsiteX2" fmla="*/ 2021613 w 2225455"/>
                    <a:gd name="connsiteY2" fmla="*/ 453019 h 1080136"/>
                    <a:gd name="connsiteX3" fmla="*/ 2225424 w 2225455"/>
                    <a:gd name="connsiteY3" fmla="*/ 858284 h 1080136"/>
                    <a:gd name="connsiteX4" fmla="*/ 2036928 w 2225455"/>
                    <a:gd name="connsiteY4" fmla="*/ 858284 h 1080136"/>
                    <a:gd name="connsiteX5" fmla="*/ 1986270 w 2225455"/>
                    <a:gd name="connsiteY5" fmla="*/ 848859 h 1080136"/>
                    <a:gd name="connsiteX6" fmla="*/ 2006298 w 2225455"/>
                    <a:gd name="connsiteY6" fmla="*/ 841791 h 1080136"/>
                    <a:gd name="connsiteX7" fmla="*/ 2019257 w 2225455"/>
                    <a:gd name="connsiteY7" fmla="*/ 847681 h 1080136"/>
                    <a:gd name="connsiteX8" fmla="*/ 1446702 w 2225455"/>
                    <a:gd name="connsiteY8" fmla="*/ 747543 h 1080136"/>
                    <a:gd name="connsiteX9" fmla="*/ 1412537 w 2225455"/>
                    <a:gd name="connsiteY9" fmla="*/ 742831 h 1080136"/>
                    <a:gd name="connsiteX10" fmla="*/ 1291193 w 2225455"/>
                    <a:gd name="connsiteY10" fmla="*/ 727515 h 1080136"/>
                    <a:gd name="connsiteX11" fmla="*/ 1286481 w 2225455"/>
                    <a:gd name="connsiteY11" fmla="*/ 731050 h 1080136"/>
                    <a:gd name="connsiteX12" fmla="*/ 1291193 w 2225455"/>
                    <a:gd name="connsiteY12" fmla="*/ 727515 h 1080136"/>
                    <a:gd name="connsiteX13" fmla="*/ 1328893 w 2225455"/>
                    <a:gd name="connsiteY13" fmla="*/ 756968 h 1080136"/>
                    <a:gd name="connsiteX14" fmla="*/ 1425497 w 2225455"/>
                    <a:gd name="connsiteY14" fmla="*/ 834722 h 1080136"/>
                    <a:gd name="connsiteX15" fmla="*/ 1343030 w 2225455"/>
                    <a:gd name="connsiteY15" fmla="*/ 845325 h 1080136"/>
                    <a:gd name="connsiteX16" fmla="*/ 658556 w 2225455"/>
                    <a:gd name="connsiteY16" fmla="*/ 494252 h 1080136"/>
                    <a:gd name="connsiteX17" fmla="*/ 633816 w 2225455"/>
                    <a:gd name="connsiteY17" fmla="*/ 477759 h 1080136"/>
                    <a:gd name="connsiteX18" fmla="*/ 625569 w 2225455"/>
                    <a:gd name="connsiteY18" fmla="*/ 484827 h 1080136"/>
                    <a:gd name="connsiteX19" fmla="*/ 620857 w 2225455"/>
                    <a:gd name="connsiteY19" fmla="*/ 460087 h 1080136"/>
                    <a:gd name="connsiteX20" fmla="*/ 622035 w 2225455"/>
                    <a:gd name="connsiteY20" fmla="*/ 516636 h 1080136"/>
                    <a:gd name="connsiteX21" fmla="*/ 0 w 2225455"/>
                    <a:gd name="connsiteY21" fmla="*/ 1079766 h 1080136"/>
                    <a:gd name="connsiteX0" fmla="*/ 0 w 2225455"/>
                    <a:gd name="connsiteY0" fmla="*/ 1079766 h 1080136"/>
                    <a:gd name="connsiteX1" fmla="*/ 333401 w 2225455"/>
                    <a:gd name="connsiteY1" fmla="*/ 367018 h 1080136"/>
                    <a:gd name="connsiteX2" fmla="*/ 2021613 w 2225455"/>
                    <a:gd name="connsiteY2" fmla="*/ 453019 h 1080136"/>
                    <a:gd name="connsiteX3" fmla="*/ 2225424 w 2225455"/>
                    <a:gd name="connsiteY3" fmla="*/ 858284 h 1080136"/>
                    <a:gd name="connsiteX4" fmla="*/ 2036928 w 2225455"/>
                    <a:gd name="connsiteY4" fmla="*/ 858284 h 1080136"/>
                    <a:gd name="connsiteX5" fmla="*/ 1986270 w 2225455"/>
                    <a:gd name="connsiteY5" fmla="*/ 848859 h 1080136"/>
                    <a:gd name="connsiteX6" fmla="*/ 2006298 w 2225455"/>
                    <a:gd name="connsiteY6" fmla="*/ 841791 h 1080136"/>
                    <a:gd name="connsiteX7" fmla="*/ 1446702 w 2225455"/>
                    <a:gd name="connsiteY7" fmla="*/ 747543 h 1080136"/>
                    <a:gd name="connsiteX8" fmla="*/ 1412537 w 2225455"/>
                    <a:gd name="connsiteY8" fmla="*/ 742831 h 1080136"/>
                    <a:gd name="connsiteX9" fmla="*/ 1291193 w 2225455"/>
                    <a:gd name="connsiteY9" fmla="*/ 727515 h 1080136"/>
                    <a:gd name="connsiteX10" fmla="*/ 1286481 w 2225455"/>
                    <a:gd name="connsiteY10" fmla="*/ 731050 h 1080136"/>
                    <a:gd name="connsiteX11" fmla="*/ 1291193 w 2225455"/>
                    <a:gd name="connsiteY11" fmla="*/ 727515 h 1080136"/>
                    <a:gd name="connsiteX12" fmla="*/ 1328893 w 2225455"/>
                    <a:gd name="connsiteY12" fmla="*/ 756968 h 1080136"/>
                    <a:gd name="connsiteX13" fmla="*/ 1425497 w 2225455"/>
                    <a:gd name="connsiteY13" fmla="*/ 834722 h 1080136"/>
                    <a:gd name="connsiteX14" fmla="*/ 1343030 w 2225455"/>
                    <a:gd name="connsiteY14" fmla="*/ 845325 h 1080136"/>
                    <a:gd name="connsiteX15" fmla="*/ 658556 w 2225455"/>
                    <a:gd name="connsiteY15" fmla="*/ 494252 h 1080136"/>
                    <a:gd name="connsiteX16" fmla="*/ 633816 w 2225455"/>
                    <a:gd name="connsiteY16" fmla="*/ 477759 h 1080136"/>
                    <a:gd name="connsiteX17" fmla="*/ 625569 w 2225455"/>
                    <a:gd name="connsiteY17" fmla="*/ 484827 h 1080136"/>
                    <a:gd name="connsiteX18" fmla="*/ 620857 w 2225455"/>
                    <a:gd name="connsiteY18" fmla="*/ 460087 h 1080136"/>
                    <a:gd name="connsiteX19" fmla="*/ 622035 w 2225455"/>
                    <a:gd name="connsiteY19" fmla="*/ 516636 h 1080136"/>
                    <a:gd name="connsiteX20" fmla="*/ 0 w 2225455"/>
                    <a:gd name="connsiteY20" fmla="*/ 1079766 h 1080136"/>
                    <a:gd name="connsiteX0" fmla="*/ 0 w 2225455"/>
                    <a:gd name="connsiteY0" fmla="*/ 1079766 h 1080136"/>
                    <a:gd name="connsiteX1" fmla="*/ 333401 w 2225455"/>
                    <a:gd name="connsiteY1" fmla="*/ 367018 h 1080136"/>
                    <a:gd name="connsiteX2" fmla="*/ 2021613 w 2225455"/>
                    <a:gd name="connsiteY2" fmla="*/ 453019 h 1080136"/>
                    <a:gd name="connsiteX3" fmla="*/ 2225424 w 2225455"/>
                    <a:gd name="connsiteY3" fmla="*/ 858284 h 1080136"/>
                    <a:gd name="connsiteX4" fmla="*/ 2036928 w 2225455"/>
                    <a:gd name="connsiteY4" fmla="*/ 858284 h 1080136"/>
                    <a:gd name="connsiteX5" fmla="*/ 1986270 w 2225455"/>
                    <a:gd name="connsiteY5" fmla="*/ 848859 h 1080136"/>
                    <a:gd name="connsiteX6" fmla="*/ 1446702 w 2225455"/>
                    <a:gd name="connsiteY6" fmla="*/ 747543 h 1080136"/>
                    <a:gd name="connsiteX7" fmla="*/ 1412537 w 2225455"/>
                    <a:gd name="connsiteY7" fmla="*/ 742831 h 1080136"/>
                    <a:gd name="connsiteX8" fmla="*/ 1291193 w 2225455"/>
                    <a:gd name="connsiteY8" fmla="*/ 727515 h 1080136"/>
                    <a:gd name="connsiteX9" fmla="*/ 1286481 w 2225455"/>
                    <a:gd name="connsiteY9" fmla="*/ 731050 h 1080136"/>
                    <a:gd name="connsiteX10" fmla="*/ 1291193 w 2225455"/>
                    <a:gd name="connsiteY10" fmla="*/ 727515 h 1080136"/>
                    <a:gd name="connsiteX11" fmla="*/ 1328893 w 2225455"/>
                    <a:gd name="connsiteY11" fmla="*/ 756968 h 1080136"/>
                    <a:gd name="connsiteX12" fmla="*/ 1425497 w 2225455"/>
                    <a:gd name="connsiteY12" fmla="*/ 834722 h 1080136"/>
                    <a:gd name="connsiteX13" fmla="*/ 1343030 w 2225455"/>
                    <a:gd name="connsiteY13" fmla="*/ 845325 h 1080136"/>
                    <a:gd name="connsiteX14" fmla="*/ 658556 w 2225455"/>
                    <a:gd name="connsiteY14" fmla="*/ 494252 h 1080136"/>
                    <a:gd name="connsiteX15" fmla="*/ 633816 w 2225455"/>
                    <a:gd name="connsiteY15" fmla="*/ 477759 h 1080136"/>
                    <a:gd name="connsiteX16" fmla="*/ 625569 w 2225455"/>
                    <a:gd name="connsiteY16" fmla="*/ 484827 h 1080136"/>
                    <a:gd name="connsiteX17" fmla="*/ 620857 w 2225455"/>
                    <a:gd name="connsiteY17" fmla="*/ 460087 h 1080136"/>
                    <a:gd name="connsiteX18" fmla="*/ 622035 w 2225455"/>
                    <a:gd name="connsiteY18" fmla="*/ 516636 h 1080136"/>
                    <a:gd name="connsiteX19" fmla="*/ 0 w 2225455"/>
                    <a:gd name="connsiteY19" fmla="*/ 1079766 h 1080136"/>
                    <a:gd name="connsiteX0" fmla="*/ 0 w 2225455"/>
                    <a:gd name="connsiteY0" fmla="*/ 1079766 h 1080136"/>
                    <a:gd name="connsiteX1" fmla="*/ 333401 w 2225455"/>
                    <a:gd name="connsiteY1" fmla="*/ 367018 h 1080136"/>
                    <a:gd name="connsiteX2" fmla="*/ 2021613 w 2225455"/>
                    <a:gd name="connsiteY2" fmla="*/ 453019 h 1080136"/>
                    <a:gd name="connsiteX3" fmla="*/ 2225424 w 2225455"/>
                    <a:gd name="connsiteY3" fmla="*/ 858284 h 1080136"/>
                    <a:gd name="connsiteX4" fmla="*/ 2036928 w 2225455"/>
                    <a:gd name="connsiteY4" fmla="*/ 858284 h 1080136"/>
                    <a:gd name="connsiteX5" fmla="*/ 1446702 w 2225455"/>
                    <a:gd name="connsiteY5" fmla="*/ 747543 h 1080136"/>
                    <a:gd name="connsiteX6" fmla="*/ 1412537 w 2225455"/>
                    <a:gd name="connsiteY6" fmla="*/ 742831 h 1080136"/>
                    <a:gd name="connsiteX7" fmla="*/ 1291193 w 2225455"/>
                    <a:gd name="connsiteY7" fmla="*/ 727515 h 1080136"/>
                    <a:gd name="connsiteX8" fmla="*/ 1286481 w 2225455"/>
                    <a:gd name="connsiteY8" fmla="*/ 731050 h 1080136"/>
                    <a:gd name="connsiteX9" fmla="*/ 1291193 w 2225455"/>
                    <a:gd name="connsiteY9" fmla="*/ 727515 h 1080136"/>
                    <a:gd name="connsiteX10" fmla="*/ 1328893 w 2225455"/>
                    <a:gd name="connsiteY10" fmla="*/ 756968 h 1080136"/>
                    <a:gd name="connsiteX11" fmla="*/ 1425497 w 2225455"/>
                    <a:gd name="connsiteY11" fmla="*/ 834722 h 1080136"/>
                    <a:gd name="connsiteX12" fmla="*/ 1343030 w 2225455"/>
                    <a:gd name="connsiteY12" fmla="*/ 845325 h 1080136"/>
                    <a:gd name="connsiteX13" fmla="*/ 658556 w 2225455"/>
                    <a:gd name="connsiteY13" fmla="*/ 494252 h 1080136"/>
                    <a:gd name="connsiteX14" fmla="*/ 633816 w 2225455"/>
                    <a:gd name="connsiteY14" fmla="*/ 477759 h 1080136"/>
                    <a:gd name="connsiteX15" fmla="*/ 625569 w 2225455"/>
                    <a:gd name="connsiteY15" fmla="*/ 484827 h 1080136"/>
                    <a:gd name="connsiteX16" fmla="*/ 620857 w 2225455"/>
                    <a:gd name="connsiteY16" fmla="*/ 460087 h 1080136"/>
                    <a:gd name="connsiteX17" fmla="*/ 622035 w 2225455"/>
                    <a:gd name="connsiteY17" fmla="*/ 516636 h 1080136"/>
                    <a:gd name="connsiteX18" fmla="*/ 0 w 2225455"/>
                    <a:gd name="connsiteY18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446702 w 2225424"/>
                    <a:gd name="connsiteY4" fmla="*/ 747543 h 1080136"/>
                    <a:gd name="connsiteX5" fmla="*/ 1412537 w 2225424"/>
                    <a:gd name="connsiteY5" fmla="*/ 742831 h 1080136"/>
                    <a:gd name="connsiteX6" fmla="*/ 1291193 w 2225424"/>
                    <a:gd name="connsiteY6" fmla="*/ 727515 h 1080136"/>
                    <a:gd name="connsiteX7" fmla="*/ 1286481 w 2225424"/>
                    <a:gd name="connsiteY7" fmla="*/ 731050 h 1080136"/>
                    <a:gd name="connsiteX8" fmla="*/ 1291193 w 2225424"/>
                    <a:gd name="connsiteY8" fmla="*/ 727515 h 1080136"/>
                    <a:gd name="connsiteX9" fmla="*/ 1328893 w 2225424"/>
                    <a:gd name="connsiteY9" fmla="*/ 756968 h 1080136"/>
                    <a:gd name="connsiteX10" fmla="*/ 1425497 w 2225424"/>
                    <a:gd name="connsiteY10" fmla="*/ 834722 h 1080136"/>
                    <a:gd name="connsiteX11" fmla="*/ 1343030 w 2225424"/>
                    <a:gd name="connsiteY11" fmla="*/ 845325 h 1080136"/>
                    <a:gd name="connsiteX12" fmla="*/ 658556 w 2225424"/>
                    <a:gd name="connsiteY12" fmla="*/ 494252 h 1080136"/>
                    <a:gd name="connsiteX13" fmla="*/ 633816 w 2225424"/>
                    <a:gd name="connsiteY13" fmla="*/ 477759 h 1080136"/>
                    <a:gd name="connsiteX14" fmla="*/ 625569 w 2225424"/>
                    <a:gd name="connsiteY14" fmla="*/ 484827 h 1080136"/>
                    <a:gd name="connsiteX15" fmla="*/ 620857 w 2225424"/>
                    <a:gd name="connsiteY15" fmla="*/ 460087 h 1080136"/>
                    <a:gd name="connsiteX16" fmla="*/ 622035 w 2225424"/>
                    <a:gd name="connsiteY16" fmla="*/ 516636 h 1080136"/>
                    <a:gd name="connsiteX17" fmla="*/ 0 w 2225424"/>
                    <a:gd name="connsiteY17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412537 w 2225424"/>
                    <a:gd name="connsiteY4" fmla="*/ 742831 h 1080136"/>
                    <a:gd name="connsiteX5" fmla="*/ 1291193 w 2225424"/>
                    <a:gd name="connsiteY5" fmla="*/ 727515 h 1080136"/>
                    <a:gd name="connsiteX6" fmla="*/ 1286481 w 2225424"/>
                    <a:gd name="connsiteY6" fmla="*/ 731050 h 1080136"/>
                    <a:gd name="connsiteX7" fmla="*/ 1291193 w 2225424"/>
                    <a:gd name="connsiteY7" fmla="*/ 727515 h 1080136"/>
                    <a:gd name="connsiteX8" fmla="*/ 1328893 w 2225424"/>
                    <a:gd name="connsiteY8" fmla="*/ 756968 h 1080136"/>
                    <a:gd name="connsiteX9" fmla="*/ 1425497 w 2225424"/>
                    <a:gd name="connsiteY9" fmla="*/ 834722 h 1080136"/>
                    <a:gd name="connsiteX10" fmla="*/ 1343030 w 2225424"/>
                    <a:gd name="connsiteY10" fmla="*/ 845325 h 1080136"/>
                    <a:gd name="connsiteX11" fmla="*/ 658556 w 2225424"/>
                    <a:gd name="connsiteY11" fmla="*/ 494252 h 1080136"/>
                    <a:gd name="connsiteX12" fmla="*/ 633816 w 2225424"/>
                    <a:gd name="connsiteY12" fmla="*/ 477759 h 1080136"/>
                    <a:gd name="connsiteX13" fmla="*/ 625569 w 2225424"/>
                    <a:gd name="connsiteY13" fmla="*/ 484827 h 1080136"/>
                    <a:gd name="connsiteX14" fmla="*/ 620857 w 2225424"/>
                    <a:gd name="connsiteY14" fmla="*/ 460087 h 1080136"/>
                    <a:gd name="connsiteX15" fmla="*/ 622035 w 2225424"/>
                    <a:gd name="connsiteY15" fmla="*/ 516636 h 1080136"/>
                    <a:gd name="connsiteX16" fmla="*/ 0 w 2225424"/>
                    <a:gd name="connsiteY16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291193 w 2225424"/>
                    <a:gd name="connsiteY4" fmla="*/ 727515 h 1080136"/>
                    <a:gd name="connsiteX5" fmla="*/ 1286481 w 2225424"/>
                    <a:gd name="connsiteY5" fmla="*/ 731050 h 1080136"/>
                    <a:gd name="connsiteX6" fmla="*/ 1291193 w 2225424"/>
                    <a:gd name="connsiteY6" fmla="*/ 727515 h 1080136"/>
                    <a:gd name="connsiteX7" fmla="*/ 1328893 w 2225424"/>
                    <a:gd name="connsiteY7" fmla="*/ 756968 h 1080136"/>
                    <a:gd name="connsiteX8" fmla="*/ 1425497 w 2225424"/>
                    <a:gd name="connsiteY8" fmla="*/ 834722 h 1080136"/>
                    <a:gd name="connsiteX9" fmla="*/ 1343030 w 2225424"/>
                    <a:gd name="connsiteY9" fmla="*/ 845325 h 1080136"/>
                    <a:gd name="connsiteX10" fmla="*/ 658556 w 2225424"/>
                    <a:gd name="connsiteY10" fmla="*/ 494252 h 1080136"/>
                    <a:gd name="connsiteX11" fmla="*/ 633816 w 2225424"/>
                    <a:gd name="connsiteY11" fmla="*/ 477759 h 1080136"/>
                    <a:gd name="connsiteX12" fmla="*/ 625569 w 2225424"/>
                    <a:gd name="connsiteY12" fmla="*/ 484827 h 1080136"/>
                    <a:gd name="connsiteX13" fmla="*/ 620857 w 2225424"/>
                    <a:gd name="connsiteY13" fmla="*/ 460087 h 1080136"/>
                    <a:gd name="connsiteX14" fmla="*/ 622035 w 2225424"/>
                    <a:gd name="connsiteY14" fmla="*/ 516636 h 1080136"/>
                    <a:gd name="connsiteX15" fmla="*/ 0 w 2225424"/>
                    <a:gd name="connsiteY15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291193 w 2225424"/>
                    <a:gd name="connsiteY4" fmla="*/ 727515 h 1080136"/>
                    <a:gd name="connsiteX5" fmla="*/ 1286481 w 2225424"/>
                    <a:gd name="connsiteY5" fmla="*/ 731050 h 1080136"/>
                    <a:gd name="connsiteX6" fmla="*/ 1328893 w 2225424"/>
                    <a:gd name="connsiteY6" fmla="*/ 756968 h 1080136"/>
                    <a:gd name="connsiteX7" fmla="*/ 1425497 w 2225424"/>
                    <a:gd name="connsiteY7" fmla="*/ 834722 h 1080136"/>
                    <a:gd name="connsiteX8" fmla="*/ 1343030 w 2225424"/>
                    <a:gd name="connsiteY8" fmla="*/ 845325 h 1080136"/>
                    <a:gd name="connsiteX9" fmla="*/ 658556 w 2225424"/>
                    <a:gd name="connsiteY9" fmla="*/ 494252 h 1080136"/>
                    <a:gd name="connsiteX10" fmla="*/ 633816 w 2225424"/>
                    <a:gd name="connsiteY10" fmla="*/ 477759 h 1080136"/>
                    <a:gd name="connsiteX11" fmla="*/ 625569 w 2225424"/>
                    <a:gd name="connsiteY11" fmla="*/ 484827 h 1080136"/>
                    <a:gd name="connsiteX12" fmla="*/ 620857 w 2225424"/>
                    <a:gd name="connsiteY12" fmla="*/ 460087 h 1080136"/>
                    <a:gd name="connsiteX13" fmla="*/ 622035 w 2225424"/>
                    <a:gd name="connsiteY13" fmla="*/ 516636 h 1080136"/>
                    <a:gd name="connsiteX14" fmla="*/ 0 w 2225424"/>
                    <a:gd name="connsiteY14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291193 w 2225424"/>
                    <a:gd name="connsiteY4" fmla="*/ 727515 h 1080136"/>
                    <a:gd name="connsiteX5" fmla="*/ 1286481 w 2225424"/>
                    <a:gd name="connsiteY5" fmla="*/ 731050 h 1080136"/>
                    <a:gd name="connsiteX6" fmla="*/ 1425497 w 2225424"/>
                    <a:gd name="connsiteY6" fmla="*/ 834722 h 1080136"/>
                    <a:gd name="connsiteX7" fmla="*/ 1343030 w 2225424"/>
                    <a:gd name="connsiteY7" fmla="*/ 845325 h 1080136"/>
                    <a:gd name="connsiteX8" fmla="*/ 658556 w 2225424"/>
                    <a:gd name="connsiteY8" fmla="*/ 494252 h 1080136"/>
                    <a:gd name="connsiteX9" fmla="*/ 633816 w 2225424"/>
                    <a:gd name="connsiteY9" fmla="*/ 477759 h 1080136"/>
                    <a:gd name="connsiteX10" fmla="*/ 625569 w 2225424"/>
                    <a:gd name="connsiteY10" fmla="*/ 484827 h 1080136"/>
                    <a:gd name="connsiteX11" fmla="*/ 620857 w 2225424"/>
                    <a:gd name="connsiteY11" fmla="*/ 460087 h 1080136"/>
                    <a:gd name="connsiteX12" fmla="*/ 622035 w 2225424"/>
                    <a:gd name="connsiteY12" fmla="*/ 516636 h 1080136"/>
                    <a:gd name="connsiteX13" fmla="*/ 0 w 2225424"/>
                    <a:gd name="connsiteY13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291193 w 2225424"/>
                    <a:gd name="connsiteY4" fmla="*/ 727515 h 1080136"/>
                    <a:gd name="connsiteX5" fmla="*/ 1425497 w 2225424"/>
                    <a:gd name="connsiteY5" fmla="*/ 834722 h 1080136"/>
                    <a:gd name="connsiteX6" fmla="*/ 1343030 w 2225424"/>
                    <a:gd name="connsiteY6" fmla="*/ 845325 h 1080136"/>
                    <a:gd name="connsiteX7" fmla="*/ 658556 w 2225424"/>
                    <a:gd name="connsiteY7" fmla="*/ 494252 h 1080136"/>
                    <a:gd name="connsiteX8" fmla="*/ 633816 w 2225424"/>
                    <a:gd name="connsiteY8" fmla="*/ 477759 h 1080136"/>
                    <a:gd name="connsiteX9" fmla="*/ 625569 w 2225424"/>
                    <a:gd name="connsiteY9" fmla="*/ 484827 h 1080136"/>
                    <a:gd name="connsiteX10" fmla="*/ 620857 w 2225424"/>
                    <a:gd name="connsiteY10" fmla="*/ 460087 h 1080136"/>
                    <a:gd name="connsiteX11" fmla="*/ 622035 w 2225424"/>
                    <a:gd name="connsiteY11" fmla="*/ 516636 h 1080136"/>
                    <a:gd name="connsiteX12" fmla="*/ 0 w 2225424"/>
                    <a:gd name="connsiteY12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291193 w 2225424"/>
                    <a:gd name="connsiteY4" fmla="*/ 727515 h 1080136"/>
                    <a:gd name="connsiteX5" fmla="*/ 1425497 w 2225424"/>
                    <a:gd name="connsiteY5" fmla="*/ 834722 h 1080136"/>
                    <a:gd name="connsiteX6" fmla="*/ 1291755 w 2225424"/>
                    <a:gd name="connsiteY6" fmla="*/ 845325 h 1080136"/>
                    <a:gd name="connsiteX7" fmla="*/ 658556 w 2225424"/>
                    <a:gd name="connsiteY7" fmla="*/ 494252 h 1080136"/>
                    <a:gd name="connsiteX8" fmla="*/ 633816 w 2225424"/>
                    <a:gd name="connsiteY8" fmla="*/ 477759 h 1080136"/>
                    <a:gd name="connsiteX9" fmla="*/ 625569 w 2225424"/>
                    <a:gd name="connsiteY9" fmla="*/ 484827 h 1080136"/>
                    <a:gd name="connsiteX10" fmla="*/ 620857 w 2225424"/>
                    <a:gd name="connsiteY10" fmla="*/ 460087 h 1080136"/>
                    <a:gd name="connsiteX11" fmla="*/ 622035 w 2225424"/>
                    <a:gd name="connsiteY11" fmla="*/ 516636 h 1080136"/>
                    <a:gd name="connsiteX12" fmla="*/ 0 w 2225424"/>
                    <a:gd name="connsiteY12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291193 w 2225424"/>
                    <a:gd name="connsiteY4" fmla="*/ 727515 h 1080136"/>
                    <a:gd name="connsiteX5" fmla="*/ 1459680 w 2225424"/>
                    <a:gd name="connsiteY5" fmla="*/ 885996 h 1080136"/>
                    <a:gd name="connsiteX6" fmla="*/ 1291755 w 2225424"/>
                    <a:gd name="connsiteY6" fmla="*/ 845325 h 1080136"/>
                    <a:gd name="connsiteX7" fmla="*/ 658556 w 2225424"/>
                    <a:gd name="connsiteY7" fmla="*/ 494252 h 1080136"/>
                    <a:gd name="connsiteX8" fmla="*/ 633816 w 2225424"/>
                    <a:gd name="connsiteY8" fmla="*/ 477759 h 1080136"/>
                    <a:gd name="connsiteX9" fmla="*/ 625569 w 2225424"/>
                    <a:gd name="connsiteY9" fmla="*/ 484827 h 1080136"/>
                    <a:gd name="connsiteX10" fmla="*/ 620857 w 2225424"/>
                    <a:gd name="connsiteY10" fmla="*/ 460087 h 1080136"/>
                    <a:gd name="connsiteX11" fmla="*/ 622035 w 2225424"/>
                    <a:gd name="connsiteY11" fmla="*/ 516636 h 1080136"/>
                    <a:gd name="connsiteX12" fmla="*/ 0 w 2225424"/>
                    <a:gd name="connsiteY12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291193 w 2225424"/>
                    <a:gd name="connsiteY4" fmla="*/ 727515 h 1080136"/>
                    <a:gd name="connsiteX5" fmla="*/ 1459680 w 2225424"/>
                    <a:gd name="connsiteY5" fmla="*/ 885996 h 1080136"/>
                    <a:gd name="connsiteX6" fmla="*/ 658556 w 2225424"/>
                    <a:gd name="connsiteY6" fmla="*/ 494252 h 1080136"/>
                    <a:gd name="connsiteX7" fmla="*/ 633816 w 2225424"/>
                    <a:gd name="connsiteY7" fmla="*/ 477759 h 1080136"/>
                    <a:gd name="connsiteX8" fmla="*/ 625569 w 2225424"/>
                    <a:gd name="connsiteY8" fmla="*/ 484827 h 1080136"/>
                    <a:gd name="connsiteX9" fmla="*/ 620857 w 2225424"/>
                    <a:gd name="connsiteY9" fmla="*/ 460087 h 1080136"/>
                    <a:gd name="connsiteX10" fmla="*/ 622035 w 2225424"/>
                    <a:gd name="connsiteY10" fmla="*/ 516636 h 1080136"/>
                    <a:gd name="connsiteX11" fmla="*/ 0 w 2225424"/>
                    <a:gd name="connsiteY11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291193 w 2225424"/>
                    <a:gd name="connsiteY4" fmla="*/ 727515 h 1080136"/>
                    <a:gd name="connsiteX5" fmla="*/ 1459680 w 2225424"/>
                    <a:gd name="connsiteY5" fmla="*/ 885996 h 1080136"/>
                    <a:gd name="connsiteX6" fmla="*/ 658556 w 2225424"/>
                    <a:gd name="connsiteY6" fmla="*/ 494252 h 1080136"/>
                    <a:gd name="connsiteX7" fmla="*/ 633816 w 2225424"/>
                    <a:gd name="connsiteY7" fmla="*/ 477759 h 1080136"/>
                    <a:gd name="connsiteX8" fmla="*/ 625569 w 2225424"/>
                    <a:gd name="connsiteY8" fmla="*/ 484827 h 1080136"/>
                    <a:gd name="connsiteX9" fmla="*/ 620857 w 2225424"/>
                    <a:gd name="connsiteY9" fmla="*/ 460087 h 1080136"/>
                    <a:gd name="connsiteX10" fmla="*/ 622035 w 2225424"/>
                    <a:gd name="connsiteY10" fmla="*/ 516636 h 1080136"/>
                    <a:gd name="connsiteX11" fmla="*/ 0 w 2225424"/>
                    <a:gd name="connsiteY11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93742 w 2225424"/>
                    <a:gd name="connsiteY4" fmla="*/ 727515 h 1080136"/>
                    <a:gd name="connsiteX5" fmla="*/ 1459680 w 2225424"/>
                    <a:gd name="connsiteY5" fmla="*/ 885996 h 1080136"/>
                    <a:gd name="connsiteX6" fmla="*/ 658556 w 2225424"/>
                    <a:gd name="connsiteY6" fmla="*/ 494252 h 1080136"/>
                    <a:gd name="connsiteX7" fmla="*/ 633816 w 2225424"/>
                    <a:gd name="connsiteY7" fmla="*/ 477759 h 1080136"/>
                    <a:gd name="connsiteX8" fmla="*/ 625569 w 2225424"/>
                    <a:gd name="connsiteY8" fmla="*/ 484827 h 1080136"/>
                    <a:gd name="connsiteX9" fmla="*/ 620857 w 2225424"/>
                    <a:gd name="connsiteY9" fmla="*/ 460087 h 1080136"/>
                    <a:gd name="connsiteX10" fmla="*/ 622035 w 2225424"/>
                    <a:gd name="connsiteY10" fmla="*/ 516636 h 1080136"/>
                    <a:gd name="connsiteX11" fmla="*/ 0 w 2225424"/>
                    <a:gd name="connsiteY11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59680 w 2225424"/>
                    <a:gd name="connsiteY5" fmla="*/ 885996 h 1080136"/>
                    <a:gd name="connsiteX6" fmla="*/ 658556 w 2225424"/>
                    <a:gd name="connsiteY6" fmla="*/ 494252 h 1080136"/>
                    <a:gd name="connsiteX7" fmla="*/ 633816 w 2225424"/>
                    <a:gd name="connsiteY7" fmla="*/ 477759 h 1080136"/>
                    <a:gd name="connsiteX8" fmla="*/ 625569 w 2225424"/>
                    <a:gd name="connsiteY8" fmla="*/ 484827 h 1080136"/>
                    <a:gd name="connsiteX9" fmla="*/ 620857 w 2225424"/>
                    <a:gd name="connsiteY9" fmla="*/ 460087 h 1080136"/>
                    <a:gd name="connsiteX10" fmla="*/ 622035 w 2225424"/>
                    <a:gd name="connsiteY10" fmla="*/ 516636 h 1080136"/>
                    <a:gd name="connsiteX11" fmla="*/ 0 w 2225424"/>
                    <a:gd name="connsiteY11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34042 w 2225424"/>
                    <a:gd name="connsiteY5" fmla="*/ 843267 h 1080136"/>
                    <a:gd name="connsiteX6" fmla="*/ 658556 w 2225424"/>
                    <a:gd name="connsiteY6" fmla="*/ 494252 h 1080136"/>
                    <a:gd name="connsiteX7" fmla="*/ 633816 w 2225424"/>
                    <a:gd name="connsiteY7" fmla="*/ 477759 h 1080136"/>
                    <a:gd name="connsiteX8" fmla="*/ 625569 w 2225424"/>
                    <a:gd name="connsiteY8" fmla="*/ 484827 h 1080136"/>
                    <a:gd name="connsiteX9" fmla="*/ 620857 w 2225424"/>
                    <a:gd name="connsiteY9" fmla="*/ 460087 h 1080136"/>
                    <a:gd name="connsiteX10" fmla="*/ 622035 w 2225424"/>
                    <a:gd name="connsiteY10" fmla="*/ 516636 h 1080136"/>
                    <a:gd name="connsiteX11" fmla="*/ 0 w 2225424"/>
                    <a:gd name="connsiteY11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51134 w 2225424"/>
                    <a:gd name="connsiteY5" fmla="*/ 911633 h 1080136"/>
                    <a:gd name="connsiteX6" fmla="*/ 658556 w 2225424"/>
                    <a:gd name="connsiteY6" fmla="*/ 494252 h 1080136"/>
                    <a:gd name="connsiteX7" fmla="*/ 633816 w 2225424"/>
                    <a:gd name="connsiteY7" fmla="*/ 477759 h 1080136"/>
                    <a:gd name="connsiteX8" fmla="*/ 625569 w 2225424"/>
                    <a:gd name="connsiteY8" fmla="*/ 484827 h 1080136"/>
                    <a:gd name="connsiteX9" fmla="*/ 620857 w 2225424"/>
                    <a:gd name="connsiteY9" fmla="*/ 460087 h 1080136"/>
                    <a:gd name="connsiteX10" fmla="*/ 622035 w 2225424"/>
                    <a:gd name="connsiteY10" fmla="*/ 516636 h 1080136"/>
                    <a:gd name="connsiteX11" fmla="*/ 0 w 2225424"/>
                    <a:gd name="connsiteY11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51134 w 2225424"/>
                    <a:gd name="connsiteY5" fmla="*/ 911633 h 1080136"/>
                    <a:gd name="connsiteX6" fmla="*/ 658556 w 2225424"/>
                    <a:gd name="connsiteY6" fmla="*/ 494252 h 1080136"/>
                    <a:gd name="connsiteX7" fmla="*/ 633816 w 2225424"/>
                    <a:gd name="connsiteY7" fmla="*/ 477759 h 1080136"/>
                    <a:gd name="connsiteX8" fmla="*/ 625569 w 2225424"/>
                    <a:gd name="connsiteY8" fmla="*/ 484827 h 1080136"/>
                    <a:gd name="connsiteX9" fmla="*/ 620857 w 2225424"/>
                    <a:gd name="connsiteY9" fmla="*/ 460087 h 1080136"/>
                    <a:gd name="connsiteX10" fmla="*/ 622035 w 2225424"/>
                    <a:gd name="connsiteY10" fmla="*/ 516636 h 1080136"/>
                    <a:gd name="connsiteX11" fmla="*/ 0 w 2225424"/>
                    <a:gd name="connsiteY11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51134 w 2225424"/>
                    <a:gd name="connsiteY5" fmla="*/ 911633 h 1080136"/>
                    <a:gd name="connsiteX6" fmla="*/ 633816 w 2225424"/>
                    <a:gd name="connsiteY6" fmla="*/ 477759 h 1080136"/>
                    <a:gd name="connsiteX7" fmla="*/ 625569 w 2225424"/>
                    <a:gd name="connsiteY7" fmla="*/ 484827 h 1080136"/>
                    <a:gd name="connsiteX8" fmla="*/ 620857 w 2225424"/>
                    <a:gd name="connsiteY8" fmla="*/ 460087 h 1080136"/>
                    <a:gd name="connsiteX9" fmla="*/ 622035 w 2225424"/>
                    <a:gd name="connsiteY9" fmla="*/ 516636 h 1080136"/>
                    <a:gd name="connsiteX10" fmla="*/ 0 w 2225424"/>
                    <a:gd name="connsiteY10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51134 w 2225424"/>
                    <a:gd name="connsiteY5" fmla="*/ 911633 h 1080136"/>
                    <a:gd name="connsiteX6" fmla="*/ 633816 w 2225424"/>
                    <a:gd name="connsiteY6" fmla="*/ 477759 h 1080136"/>
                    <a:gd name="connsiteX7" fmla="*/ 625569 w 2225424"/>
                    <a:gd name="connsiteY7" fmla="*/ 484827 h 1080136"/>
                    <a:gd name="connsiteX8" fmla="*/ 622035 w 2225424"/>
                    <a:gd name="connsiteY8" fmla="*/ 516636 h 1080136"/>
                    <a:gd name="connsiteX9" fmla="*/ 0 w 2225424"/>
                    <a:gd name="connsiteY9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51134 w 2225424"/>
                    <a:gd name="connsiteY5" fmla="*/ 911633 h 1080136"/>
                    <a:gd name="connsiteX6" fmla="*/ 633816 w 2225424"/>
                    <a:gd name="connsiteY6" fmla="*/ 477759 h 1080136"/>
                    <a:gd name="connsiteX7" fmla="*/ 622035 w 2225424"/>
                    <a:gd name="connsiteY7" fmla="*/ 516636 h 1080136"/>
                    <a:gd name="connsiteX8" fmla="*/ 0 w 2225424"/>
                    <a:gd name="connsiteY8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51134 w 2225424"/>
                    <a:gd name="connsiteY5" fmla="*/ 911633 h 1080136"/>
                    <a:gd name="connsiteX6" fmla="*/ 622035 w 2225424"/>
                    <a:gd name="connsiteY6" fmla="*/ 516636 h 1080136"/>
                    <a:gd name="connsiteX7" fmla="*/ 0 w 2225424"/>
                    <a:gd name="connsiteY7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51134 w 2225424"/>
                    <a:gd name="connsiteY5" fmla="*/ 911633 h 1080136"/>
                    <a:gd name="connsiteX6" fmla="*/ 622035 w 2225424"/>
                    <a:gd name="connsiteY6" fmla="*/ 516636 h 1080136"/>
                    <a:gd name="connsiteX7" fmla="*/ 0 w 2225424"/>
                    <a:gd name="connsiteY7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25496 w 2225424"/>
                    <a:gd name="connsiteY5" fmla="*/ 911633 h 1080136"/>
                    <a:gd name="connsiteX6" fmla="*/ 622035 w 2225424"/>
                    <a:gd name="connsiteY6" fmla="*/ 516636 h 1080136"/>
                    <a:gd name="connsiteX7" fmla="*/ 0 w 2225424"/>
                    <a:gd name="connsiteY7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25496 w 2225424"/>
                    <a:gd name="connsiteY5" fmla="*/ 911633 h 1080136"/>
                    <a:gd name="connsiteX6" fmla="*/ 622035 w 2225424"/>
                    <a:gd name="connsiteY6" fmla="*/ 516636 h 1080136"/>
                    <a:gd name="connsiteX7" fmla="*/ 0 w 2225424"/>
                    <a:gd name="connsiteY7" fmla="*/ 1079766 h 1080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25424" h="1080136">
                      <a:moveTo>
                        <a:pt x="0" y="1079766"/>
                      </a:moveTo>
                      <a:cubicBezTo>
                        <a:pt x="41233" y="809982"/>
                        <a:pt x="146084" y="568472"/>
                        <a:pt x="333401" y="367018"/>
                      </a:cubicBezTo>
                      <a:cubicBezTo>
                        <a:pt x="816421" y="-154879"/>
                        <a:pt x="1592786" y="-114824"/>
                        <a:pt x="2021613" y="453019"/>
                      </a:cubicBezTo>
                      <a:cubicBezTo>
                        <a:pt x="2114683" y="574363"/>
                        <a:pt x="2190081" y="706310"/>
                        <a:pt x="2225424" y="858284"/>
                      </a:cubicBezTo>
                      <a:cubicBezTo>
                        <a:pt x="2103687" y="904033"/>
                        <a:pt x="1464776" y="723083"/>
                        <a:pt x="1308285" y="701877"/>
                      </a:cubicBezTo>
                      <a:cubicBezTo>
                        <a:pt x="1174964" y="697950"/>
                        <a:pt x="1365582" y="797995"/>
                        <a:pt x="1425496" y="911633"/>
                      </a:cubicBezTo>
                      <a:cubicBezTo>
                        <a:pt x="1311121" y="880760"/>
                        <a:pt x="940803" y="796262"/>
                        <a:pt x="622035" y="516636"/>
                      </a:cubicBezTo>
                      <a:cubicBezTo>
                        <a:pt x="587870" y="820585"/>
                        <a:pt x="288634" y="1091547"/>
                        <a:pt x="0" y="1079766"/>
                      </a:cubicBezTo>
                      <a:close/>
                    </a:path>
                  </a:pathLst>
                </a:custGeom>
                <a:solidFill>
                  <a:srgbClr val="94643F"/>
                </a:solidFill>
                <a:ln w="117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166DB385-007E-4314-98C0-0CD212EC29F4}"/>
                  </a:ext>
                </a:extLst>
              </p:cNvPr>
              <p:cNvGrpSpPr/>
              <p:nvPr/>
            </p:nvGrpSpPr>
            <p:grpSpPr>
              <a:xfrm>
                <a:off x="5013780" y="5128586"/>
                <a:ext cx="1301248" cy="770937"/>
                <a:chOff x="5013780" y="5128586"/>
                <a:chExt cx="1301248" cy="770937"/>
              </a:xfrm>
            </p:grpSpPr>
            <p:sp>
              <p:nvSpPr>
                <p:cNvPr id="61" name="Graphic 222">
                  <a:extLst>
                    <a:ext uri="{FF2B5EF4-FFF2-40B4-BE49-F238E27FC236}">
                      <a16:creationId xmlns:a16="http://schemas.microsoft.com/office/drawing/2014/main" id="{86B2EB97-9881-4D66-BAD5-DEE6BA84227D}"/>
                    </a:ext>
                  </a:extLst>
                </p:cNvPr>
                <p:cNvSpPr/>
                <p:nvPr/>
              </p:nvSpPr>
              <p:spPr>
                <a:xfrm rot="10800000">
                  <a:off x="5013780" y="5669407"/>
                  <a:ext cx="1301248" cy="230116"/>
                </a:xfrm>
                <a:custGeom>
                  <a:avLst/>
                  <a:gdLst>
                    <a:gd name="connsiteX0" fmla="*/ 3438624 w 3543300"/>
                    <a:gd name="connsiteY0" fmla="*/ 609600 h 609600"/>
                    <a:gd name="connsiteX1" fmla="*/ 112494 w 3543300"/>
                    <a:gd name="connsiteY1" fmla="*/ 609600 h 609600"/>
                    <a:gd name="connsiteX2" fmla="*/ 7719 w 3543300"/>
                    <a:gd name="connsiteY2" fmla="*/ 456248 h 609600"/>
                    <a:gd name="connsiteX3" fmla="*/ 158214 w 3543300"/>
                    <a:gd name="connsiteY3" fmla="*/ 71438 h 609600"/>
                    <a:gd name="connsiteX4" fmla="*/ 262989 w 3543300"/>
                    <a:gd name="connsiteY4" fmla="*/ 0 h 609600"/>
                    <a:gd name="connsiteX5" fmla="*/ 3282414 w 3543300"/>
                    <a:gd name="connsiteY5" fmla="*/ 0 h 609600"/>
                    <a:gd name="connsiteX6" fmla="*/ 3386236 w 3543300"/>
                    <a:gd name="connsiteY6" fmla="*/ 69533 h 609600"/>
                    <a:gd name="connsiteX7" fmla="*/ 3542446 w 3543300"/>
                    <a:gd name="connsiteY7" fmla="*/ 454343 h 609600"/>
                    <a:gd name="connsiteX8" fmla="*/ 3438624 w 3543300"/>
                    <a:gd name="connsiteY8" fmla="*/ 609600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43300" h="609600">
                      <a:moveTo>
                        <a:pt x="3438624" y="609600"/>
                      </a:moveTo>
                      <a:lnTo>
                        <a:pt x="112494" y="609600"/>
                      </a:lnTo>
                      <a:cubicBezTo>
                        <a:pt x="33436" y="609600"/>
                        <a:pt x="-20856" y="530543"/>
                        <a:pt x="7719" y="456248"/>
                      </a:cubicBezTo>
                      <a:lnTo>
                        <a:pt x="158214" y="71438"/>
                      </a:lnTo>
                      <a:cubicBezTo>
                        <a:pt x="175359" y="28575"/>
                        <a:pt x="216316" y="0"/>
                        <a:pt x="262989" y="0"/>
                      </a:cubicBezTo>
                      <a:lnTo>
                        <a:pt x="3282414" y="0"/>
                      </a:lnTo>
                      <a:cubicBezTo>
                        <a:pt x="3328134" y="0"/>
                        <a:pt x="3369091" y="27623"/>
                        <a:pt x="3386236" y="69533"/>
                      </a:cubicBezTo>
                      <a:lnTo>
                        <a:pt x="3542446" y="454343"/>
                      </a:lnTo>
                      <a:cubicBezTo>
                        <a:pt x="3572926" y="528638"/>
                        <a:pt x="3518634" y="609600"/>
                        <a:pt x="3438624" y="609600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0C8BDA3E-9B05-40DB-966C-A34BF69B5DC2}"/>
                    </a:ext>
                  </a:extLst>
                </p:cNvPr>
                <p:cNvSpPr/>
                <p:nvPr/>
              </p:nvSpPr>
              <p:spPr>
                <a:xfrm>
                  <a:off x="5050961" y="5128586"/>
                  <a:ext cx="1225640" cy="770164"/>
                </a:xfrm>
                <a:prstGeom prst="roundRect">
                  <a:avLst>
                    <a:gd name="adj" fmla="val 9477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C1535544-445E-465B-9635-C3C5F5E98F6D}"/>
                    </a:ext>
                  </a:extLst>
                </p:cNvPr>
                <p:cNvSpPr/>
                <p:nvPr/>
              </p:nvSpPr>
              <p:spPr>
                <a:xfrm>
                  <a:off x="5607096" y="5420343"/>
                  <a:ext cx="113370" cy="11337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187E8CBC-4831-4671-9B71-1DAB00609E62}"/>
                  </a:ext>
                </a:extLst>
              </p:cNvPr>
              <p:cNvSpPr/>
              <p:nvPr/>
            </p:nvSpPr>
            <p:spPr>
              <a:xfrm>
                <a:off x="5144547" y="3886249"/>
                <a:ext cx="1044140" cy="902608"/>
              </a:xfrm>
              <a:custGeom>
                <a:avLst/>
                <a:gdLst>
                  <a:gd name="connsiteX0" fmla="*/ 523726 w 1044140"/>
                  <a:gd name="connsiteY0" fmla="*/ 0 h 902608"/>
                  <a:gd name="connsiteX1" fmla="*/ 764384 w 1044140"/>
                  <a:gd name="connsiteY1" fmla="*/ 72434 h 902608"/>
                  <a:gd name="connsiteX2" fmla="*/ 988382 w 1044140"/>
                  <a:gd name="connsiteY2" fmla="*/ 363683 h 902608"/>
                  <a:gd name="connsiteX3" fmla="*/ 999042 w 1044140"/>
                  <a:gd name="connsiteY3" fmla="*/ 444029 h 902608"/>
                  <a:gd name="connsiteX4" fmla="*/ 1017193 w 1044140"/>
                  <a:gd name="connsiteY4" fmla="*/ 444029 h 902608"/>
                  <a:gd name="connsiteX5" fmla="*/ 1044140 w 1044140"/>
                  <a:gd name="connsiteY5" fmla="*/ 470976 h 902608"/>
                  <a:gd name="connsiteX6" fmla="*/ 1044140 w 1044140"/>
                  <a:gd name="connsiteY6" fmla="*/ 678813 h 902608"/>
                  <a:gd name="connsiteX7" fmla="*/ 1017193 w 1044140"/>
                  <a:gd name="connsiteY7" fmla="*/ 705760 h 902608"/>
                  <a:gd name="connsiteX8" fmla="*/ 988388 w 1044140"/>
                  <a:gd name="connsiteY8" fmla="*/ 705760 h 902608"/>
                  <a:gd name="connsiteX9" fmla="*/ 916860 w 1044140"/>
                  <a:gd name="connsiteY9" fmla="*/ 768535 h 902608"/>
                  <a:gd name="connsiteX10" fmla="*/ 677463 w 1044140"/>
                  <a:gd name="connsiteY10" fmla="*/ 868476 h 902608"/>
                  <a:gd name="connsiteX11" fmla="*/ 669581 w 1044140"/>
                  <a:gd name="connsiteY11" fmla="*/ 869232 h 902608"/>
                  <a:gd name="connsiteX12" fmla="*/ 669581 w 1044140"/>
                  <a:gd name="connsiteY12" fmla="*/ 875032 h 902608"/>
                  <a:gd name="connsiteX13" fmla="*/ 642005 w 1044140"/>
                  <a:gd name="connsiteY13" fmla="*/ 902608 h 902608"/>
                  <a:gd name="connsiteX14" fmla="*/ 492587 w 1044140"/>
                  <a:gd name="connsiteY14" fmla="*/ 902608 h 902608"/>
                  <a:gd name="connsiteX15" fmla="*/ 465011 w 1044140"/>
                  <a:gd name="connsiteY15" fmla="*/ 875032 h 902608"/>
                  <a:gd name="connsiteX16" fmla="*/ 465011 w 1044140"/>
                  <a:gd name="connsiteY16" fmla="*/ 857920 h 902608"/>
                  <a:gd name="connsiteX17" fmla="*/ 492587 w 1044140"/>
                  <a:gd name="connsiteY17" fmla="*/ 830344 h 902608"/>
                  <a:gd name="connsiteX18" fmla="*/ 642005 w 1044140"/>
                  <a:gd name="connsiteY18" fmla="*/ 830344 h 902608"/>
                  <a:gd name="connsiteX19" fmla="*/ 661505 w 1044140"/>
                  <a:gd name="connsiteY19" fmla="*/ 838421 h 902608"/>
                  <a:gd name="connsiteX20" fmla="*/ 667253 w 1044140"/>
                  <a:gd name="connsiteY20" fmla="*/ 852298 h 902608"/>
                  <a:gd name="connsiteX21" fmla="*/ 674545 w 1044140"/>
                  <a:gd name="connsiteY21" fmla="*/ 851599 h 902608"/>
                  <a:gd name="connsiteX22" fmla="*/ 906914 w 1044140"/>
                  <a:gd name="connsiteY22" fmla="*/ 754593 h 902608"/>
                  <a:gd name="connsiteX23" fmla="*/ 977432 w 1044140"/>
                  <a:gd name="connsiteY23" fmla="*/ 692704 h 902608"/>
                  <a:gd name="connsiteX24" fmla="*/ 977432 w 1044140"/>
                  <a:gd name="connsiteY24" fmla="*/ 489267 h 902608"/>
                  <a:gd name="connsiteX25" fmla="*/ 977300 w 1044140"/>
                  <a:gd name="connsiteY25" fmla="*/ 489267 h 902608"/>
                  <a:gd name="connsiteX26" fmla="*/ 750513 w 1044140"/>
                  <a:gd name="connsiteY26" fmla="*/ 96460 h 902608"/>
                  <a:gd name="connsiteX27" fmla="*/ 296939 w 1044140"/>
                  <a:gd name="connsiteY27" fmla="*/ 96460 h 902608"/>
                  <a:gd name="connsiteX28" fmla="*/ 70152 w 1044140"/>
                  <a:gd name="connsiteY28" fmla="*/ 489267 h 902608"/>
                  <a:gd name="connsiteX29" fmla="*/ 66709 w 1044140"/>
                  <a:gd name="connsiteY29" fmla="*/ 489267 h 902608"/>
                  <a:gd name="connsiteX30" fmla="*/ 66709 w 1044140"/>
                  <a:gd name="connsiteY30" fmla="*/ 705760 h 902608"/>
                  <a:gd name="connsiteX31" fmla="*/ 26947 w 1044140"/>
                  <a:gd name="connsiteY31" fmla="*/ 705760 h 902608"/>
                  <a:gd name="connsiteX32" fmla="*/ 0 w 1044140"/>
                  <a:gd name="connsiteY32" fmla="*/ 678813 h 902608"/>
                  <a:gd name="connsiteX33" fmla="*/ 0 w 1044140"/>
                  <a:gd name="connsiteY33" fmla="*/ 470976 h 902608"/>
                  <a:gd name="connsiteX34" fmla="*/ 26947 w 1044140"/>
                  <a:gd name="connsiteY34" fmla="*/ 444029 h 902608"/>
                  <a:gd name="connsiteX35" fmla="*/ 48410 w 1044140"/>
                  <a:gd name="connsiteY35" fmla="*/ 444029 h 902608"/>
                  <a:gd name="connsiteX36" fmla="*/ 59069 w 1044140"/>
                  <a:gd name="connsiteY36" fmla="*/ 363683 h 902608"/>
                  <a:gd name="connsiteX37" fmla="*/ 283067 w 1044140"/>
                  <a:gd name="connsiteY37" fmla="*/ 72434 h 902608"/>
                  <a:gd name="connsiteX38" fmla="*/ 523726 w 1044140"/>
                  <a:gd name="connsiteY38" fmla="*/ 0 h 90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44140" h="902608">
                    <a:moveTo>
                      <a:pt x="523726" y="0"/>
                    </a:moveTo>
                    <a:cubicBezTo>
                      <a:pt x="602235" y="0"/>
                      <a:pt x="680744" y="24145"/>
                      <a:pt x="764384" y="72434"/>
                    </a:cubicBezTo>
                    <a:cubicBezTo>
                      <a:pt x="876074" y="136918"/>
                      <a:pt x="955600" y="242418"/>
                      <a:pt x="988382" y="363683"/>
                    </a:cubicBezTo>
                    <a:lnTo>
                      <a:pt x="999042" y="444029"/>
                    </a:lnTo>
                    <a:lnTo>
                      <a:pt x="1017193" y="444029"/>
                    </a:lnTo>
                    <a:cubicBezTo>
                      <a:pt x="1032075" y="444029"/>
                      <a:pt x="1044140" y="456094"/>
                      <a:pt x="1044140" y="470976"/>
                    </a:cubicBezTo>
                    <a:lnTo>
                      <a:pt x="1044140" y="678813"/>
                    </a:lnTo>
                    <a:cubicBezTo>
                      <a:pt x="1044140" y="693695"/>
                      <a:pt x="1032075" y="705760"/>
                      <a:pt x="1017193" y="705760"/>
                    </a:cubicBezTo>
                    <a:lnTo>
                      <a:pt x="988388" y="705760"/>
                    </a:lnTo>
                    <a:lnTo>
                      <a:pt x="916860" y="768535"/>
                    </a:lnTo>
                    <a:cubicBezTo>
                      <a:pt x="845683" y="819316"/>
                      <a:pt x="763855" y="853537"/>
                      <a:pt x="677463" y="868476"/>
                    </a:cubicBezTo>
                    <a:lnTo>
                      <a:pt x="669581" y="869232"/>
                    </a:lnTo>
                    <a:lnTo>
                      <a:pt x="669581" y="875032"/>
                    </a:lnTo>
                    <a:cubicBezTo>
                      <a:pt x="669581" y="890262"/>
                      <a:pt x="657235" y="902608"/>
                      <a:pt x="642005" y="902608"/>
                    </a:cubicBezTo>
                    <a:lnTo>
                      <a:pt x="492587" y="902608"/>
                    </a:lnTo>
                    <a:cubicBezTo>
                      <a:pt x="477357" y="902608"/>
                      <a:pt x="465011" y="890262"/>
                      <a:pt x="465011" y="875032"/>
                    </a:cubicBezTo>
                    <a:lnTo>
                      <a:pt x="465011" y="857920"/>
                    </a:lnTo>
                    <a:cubicBezTo>
                      <a:pt x="465011" y="842690"/>
                      <a:pt x="477357" y="830344"/>
                      <a:pt x="492587" y="830344"/>
                    </a:cubicBezTo>
                    <a:lnTo>
                      <a:pt x="642005" y="830344"/>
                    </a:lnTo>
                    <a:cubicBezTo>
                      <a:pt x="649620" y="830344"/>
                      <a:pt x="656514" y="833431"/>
                      <a:pt x="661505" y="838421"/>
                    </a:cubicBezTo>
                    <a:lnTo>
                      <a:pt x="667253" y="852298"/>
                    </a:lnTo>
                    <a:lnTo>
                      <a:pt x="674545" y="851599"/>
                    </a:lnTo>
                    <a:cubicBezTo>
                      <a:pt x="758401" y="837098"/>
                      <a:pt x="837827" y="803882"/>
                      <a:pt x="906914" y="754593"/>
                    </a:cubicBezTo>
                    <a:lnTo>
                      <a:pt x="977432" y="692704"/>
                    </a:lnTo>
                    <a:lnTo>
                      <a:pt x="977432" y="489267"/>
                    </a:lnTo>
                    <a:lnTo>
                      <a:pt x="977300" y="489267"/>
                    </a:lnTo>
                    <a:cubicBezTo>
                      <a:pt x="977300" y="327221"/>
                      <a:pt x="890849" y="177484"/>
                      <a:pt x="750513" y="96460"/>
                    </a:cubicBezTo>
                    <a:cubicBezTo>
                      <a:pt x="610177" y="15437"/>
                      <a:pt x="437275" y="15437"/>
                      <a:pt x="296939" y="96460"/>
                    </a:cubicBezTo>
                    <a:cubicBezTo>
                      <a:pt x="156603" y="177483"/>
                      <a:pt x="70152" y="327220"/>
                      <a:pt x="70152" y="489267"/>
                    </a:cubicBezTo>
                    <a:lnTo>
                      <a:pt x="66709" y="489267"/>
                    </a:lnTo>
                    <a:lnTo>
                      <a:pt x="66709" y="705760"/>
                    </a:lnTo>
                    <a:lnTo>
                      <a:pt x="26947" y="705760"/>
                    </a:lnTo>
                    <a:cubicBezTo>
                      <a:pt x="12065" y="705760"/>
                      <a:pt x="0" y="693695"/>
                      <a:pt x="0" y="678813"/>
                    </a:cubicBezTo>
                    <a:lnTo>
                      <a:pt x="0" y="470976"/>
                    </a:lnTo>
                    <a:cubicBezTo>
                      <a:pt x="0" y="456094"/>
                      <a:pt x="12065" y="444029"/>
                      <a:pt x="26947" y="444029"/>
                    </a:cubicBezTo>
                    <a:lnTo>
                      <a:pt x="48410" y="444029"/>
                    </a:lnTo>
                    <a:lnTo>
                      <a:pt x="59069" y="363683"/>
                    </a:lnTo>
                    <a:cubicBezTo>
                      <a:pt x="91852" y="242418"/>
                      <a:pt x="171377" y="136918"/>
                      <a:pt x="283067" y="72434"/>
                    </a:cubicBezTo>
                    <a:cubicBezTo>
                      <a:pt x="366708" y="24145"/>
                      <a:pt x="445217" y="0"/>
                      <a:pt x="5237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5880122-993D-493A-9AF5-4B2983F29507}"/>
                </a:ext>
              </a:extLst>
            </p:cNvPr>
            <p:cNvGrpSpPr/>
            <p:nvPr/>
          </p:nvGrpSpPr>
          <p:grpSpPr>
            <a:xfrm>
              <a:off x="618525" y="1024372"/>
              <a:ext cx="2832651" cy="1235626"/>
              <a:chOff x="618525" y="1024372"/>
              <a:chExt cx="2832651" cy="1235626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844025AF-8A04-4CE5-8166-98C53A090FC5}"/>
                  </a:ext>
                </a:extLst>
              </p:cNvPr>
              <p:cNvSpPr/>
              <p:nvPr/>
            </p:nvSpPr>
            <p:spPr>
              <a:xfrm rot="20705322">
                <a:off x="700635" y="1142977"/>
                <a:ext cx="2719919" cy="1117021"/>
              </a:xfrm>
              <a:custGeom>
                <a:avLst/>
                <a:gdLst>
                  <a:gd name="connsiteX0" fmla="*/ 531539 w 2833662"/>
                  <a:gd name="connsiteY0" fmla="*/ 155632 h 1163733"/>
                  <a:gd name="connsiteX1" fmla="*/ 502008 w 2833662"/>
                  <a:gd name="connsiteY1" fmla="*/ 349878 h 1163733"/>
                  <a:gd name="connsiteX2" fmla="*/ 503690 w 2833662"/>
                  <a:gd name="connsiteY2" fmla="*/ 339341 h 1163733"/>
                  <a:gd name="connsiteX3" fmla="*/ 529694 w 2833662"/>
                  <a:gd name="connsiteY3" fmla="*/ 169349 h 1163733"/>
                  <a:gd name="connsiteX4" fmla="*/ 717345 w 2833662"/>
                  <a:gd name="connsiteY4" fmla="*/ 119524 h 1163733"/>
                  <a:gd name="connsiteX5" fmla="*/ 551397 w 2833662"/>
                  <a:gd name="connsiteY5" fmla="*/ 119524 h 1163733"/>
                  <a:gd name="connsiteX6" fmla="*/ 543741 w 2833662"/>
                  <a:gd name="connsiteY6" fmla="*/ 121683 h 1163733"/>
                  <a:gd name="connsiteX7" fmla="*/ 551397 w 2833662"/>
                  <a:gd name="connsiteY7" fmla="*/ 119837 h 1163733"/>
                  <a:gd name="connsiteX8" fmla="*/ 711203 w 2833662"/>
                  <a:gd name="connsiteY8" fmla="*/ 119562 h 1163733"/>
                  <a:gd name="connsiteX9" fmla="*/ 886952 w 2833662"/>
                  <a:gd name="connsiteY9" fmla="*/ 122932 h 1163733"/>
                  <a:gd name="connsiteX10" fmla="*/ 885036 w 2833662"/>
                  <a:gd name="connsiteY10" fmla="*/ 122422 h 1163733"/>
                  <a:gd name="connsiteX11" fmla="*/ 889165 w 2833662"/>
                  <a:gd name="connsiteY11" fmla="*/ 135756 h 1163733"/>
                  <a:gd name="connsiteX12" fmla="*/ 889185 w 2833662"/>
                  <a:gd name="connsiteY12" fmla="*/ 135505 h 1163733"/>
                  <a:gd name="connsiteX13" fmla="*/ 886952 w 2833662"/>
                  <a:gd name="connsiteY13" fmla="*/ 122932 h 1163733"/>
                  <a:gd name="connsiteX14" fmla="*/ 1929084 w 2833662"/>
                  <a:gd name="connsiteY14" fmla="*/ 123097 h 1163733"/>
                  <a:gd name="connsiteX15" fmla="*/ 1926792 w 2833662"/>
                  <a:gd name="connsiteY15" fmla="*/ 123950 h 1163733"/>
                  <a:gd name="connsiteX16" fmla="*/ 1926382 w 2833662"/>
                  <a:gd name="connsiteY16" fmla="*/ 130830 h 1163733"/>
                  <a:gd name="connsiteX17" fmla="*/ 2279033 w 2833662"/>
                  <a:gd name="connsiteY17" fmla="*/ 121913 h 1163733"/>
                  <a:gd name="connsiteX18" fmla="*/ 2268536 w 2833662"/>
                  <a:gd name="connsiteY18" fmla="*/ 119524 h 1163733"/>
                  <a:gd name="connsiteX19" fmla="*/ 2068663 w 2833662"/>
                  <a:gd name="connsiteY19" fmla="*/ 119334 h 1163733"/>
                  <a:gd name="connsiteX20" fmla="*/ 2106848 w 2833662"/>
                  <a:gd name="connsiteY20" fmla="*/ 119563 h 1163733"/>
                  <a:gd name="connsiteX21" fmla="*/ 2269788 w 2833662"/>
                  <a:gd name="connsiteY21" fmla="*/ 119837 h 1163733"/>
                  <a:gd name="connsiteX22" fmla="*/ 2279116 w 2833662"/>
                  <a:gd name="connsiteY22" fmla="*/ 122087 h 1163733"/>
                  <a:gd name="connsiteX23" fmla="*/ 2391901 w 2833662"/>
                  <a:gd name="connsiteY23" fmla="*/ 3968 h 1163733"/>
                  <a:gd name="connsiteX24" fmla="*/ 2431163 w 2833662"/>
                  <a:gd name="connsiteY24" fmla="*/ 67509 h 1163733"/>
                  <a:gd name="connsiteX25" fmla="*/ 2441503 w 2833662"/>
                  <a:gd name="connsiteY25" fmla="*/ 112944 h 1163733"/>
                  <a:gd name="connsiteX26" fmla="*/ 2827859 w 2833662"/>
                  <a:gd name="connsiteY26" fmla="*/ 958979 h 1163733"/>
                  <a:gd name="connsiteX27" fmla="*/ 2828799 w 2833662"/>
                  <a:gd name="connsiteY27" fmla="*/ 992820 h 1163733"/>
                  <a:gd name="connsiteX28" fmla="*/ 2655832 w 2833662"/>
                  <a:gd name="connsiteY28" fmla="*/ 1126305 h 1163733"/>
                  <a:gd name="connsiteX29" fmla="*/ 2459990 w 2833662"/>
                  <a:gd name="connsiteY29" fmla="*/ 1080557 h 1163733"/>
                  <a:gd name="connsiteX30" fmla="*/ 2450640 w 2833662"/>
                  <a:gd name="connsiteY30" fmla="*/ 1064317 h 1163733"/>
                  <a:gd name="connsiteX31" fmla="*/ 2451216 w 2833662"/>
                  <a:gd name="connsiteY31" fmla="*/ 1071157 h 1163733"/>
                  <a:gd name="connsiteX32" fmla="*/ 2378520 w 2833662"/>
                  <a:gd name="connsiteY32" fmla="*/ 1108758 h 1163733"/>
                  <a:gd name="connsiteX33" fmla="*/ 2236260 w 2833662"/>
                  <a:gd name="connsiteY33" fmla="*/ 1157640 h 1163733"/>
                  <a:gd name="connsiteX34" fmla="*/ 2063607 w 2833662"/>
                  <a:gd name="connsiteY34" fmla="*/ 1116592 h 1163733"/>
                  <a:gd name="connsiteX35" fmla="*/ 2016605 w 2833662"/>
                  <a:gd name="connsiteY35" fmla="*/ 1078991 h 1163733"/>
                  <a:gd name="connsiteX36" fmla="*/ 2016450 w 2833662"/>
                  <a:gd name="connsiteY36" fmla="*/ 1077428 h 1163733"/>
                  <a:gd name="connsiteX37" fmla="*/ 1999371 w 2833662"/>
                  <a:gd name="connsiteY37" fmla="*/ 1097165 h 1163733"/>
                  <a:gd name="connsiteX38" fmla="*/ 1883433 w 2833662"/>
                  <a:gd name="connsiteY38" fmla="*/ 1152626 h 1163733"/>
                  <a:gd name="connsiteX39" fmla="*/ 1702318 w 2833662"/>
                  <a:gd name="connsiteY39" fmla="*/ 1112205 h 1163733"/>
                  <a:gd name="connsiteX40" fmla="*/ 1669731 w 2833662"/>
                  <a:gd name="connsiteY40" fmla="*/ 1087764 h 1163733"/>
                  <a:gd name="connsiteX41" fmla="*/ 1659247 w 2833662"/>
                  <a:gd name="connsiteY41" fmla="*/ 1075136 h 1163733"/>
                  <a:gd name="connsiteX42" fmla="*/ 1618029 w 2833662"/>
                  <a:gd name="connsiteY42" fmla="*/ 1100612 h 1163733"/>
                  <a:gd name="connsiteX43" fmla="*/ 1405893 w 2833662"/>
                  <a:gd name="connsiteY43" fmla="*/ 1160774 h 1163733"/>
                  <a:gd name="connsiteX44" fmla="*/ 1263633 w 2833662"/>
                  <a:gd name="connsiteY44" fmla="*/ 1111892 h 1163733"/>
                  <a:gd name="connsiteX45" fmla="*/ 1198487 w 2833662"/>
                  <a:gd name="connsiteY45" fmla="*/ 1074494 h 1163733"/>
                  <a:gd name="connsiteX46" fmla="*/ 1194070 w 2833662"/>
                  <a:gd name="connsiteY46" fmla="*/ 1082751 h 1163733"/>
                  <a:gd name="connsiteX47" fmla="*/ 1073432 w 2833662"/>
                  <a:gd name="connsiteY47" fmla="*/ 1153253 h 1163733"/>
                  <a:gd name="connsiteX48" fmla="*/ 870697 w 2833662"/>
                  <a:gd name="connsiteY48" fmla="*/ 1122232 h 1163733"/>
                  <a:gd name="connsiteX49" fmla="*/ 824635 w 2833662"/>
                  <a:gd name="connsiteY49" fmla="*/ 1089957 h 1163733"/>
                  <a:gd name="connsiteX50" fmla="*/ 817193 w 2833662"/>
                  <a:gd name="connsiteY50" fmla="*/ 1082946 h 1163733"/>
                  <a:gd name="connsiteX51" fmla="*/ 817147 w 2833662"/>
                  <a:gd name="connsiteY51" fmla="*/ 1081703 h 1163733"/>
                  <a:gd name="connsiteX52" fmla="*/ 817114 w 2833662"/>
                  <a:gd name="connsiteY52" fmla="*/ 1082123 h 1163733"/>
                  <a:gd name="connsiteX53" fmla="*/ 770113 w 2833662"/>
                  <a:gd name="connsiteY53" fmla="*/ 1119724 h 1163733"/>
                  <a:gd name="connsiteX54" fmla="*/ 597459 w 2833662"/>
                  <a:gd name="connsiteY54" fmla="*/ 1160772 h 1163733"/>
                  <a:gd name="connsiteX55" fmla="*/ 455200 w 2833662"/>
                  <a:gd name="connsiteY55" fmla="*/ 1111890 h 1163733"/>
                  <a:gd name="connsiteX56" fmla="*/ 388770 w 2833662"/>
                  <a:gd name="connsiteY56" fmla="*/ 1074289 h 1163733"/>
                  <a:gd name="connsiteX57" fmla="*/ 389103 w 2833662"/>
                  <a:gd name="connsiteY57" fmla="*/ 1069174 h 1163733"/>
                  <a:gd name="connsiteX58" fmla="*/ 382817 w 2833662"/>
                  <a:gd name="connsiteY58" fmla="*/ 1080557 h 1163733"/>
                  <a:gd name="connsiteX59" fmla="*/ 83885 w 2833662"/>
                  <a:gd name="connsiteY59" fmla="*/ 1079617 h 1163733"/>
                  <a:gd name="connsiteX60" fmla="*/ 10875 w 2833662"/>
                  <a:gd name="connsiteY60" fmla="*/ 1004728 h 1163733"/>
                  <a:gd name="connsiteX61" fmla="*/ 5234 w 2833662"/>
                  <a:gd name="connsiteY61" fmla="*/ 956159 h 1163733"/>
                  <a:gd name="connsiteX62" fmla="*/ 392217 w 2833662"/>
                  <a:gd name="connsiteY62" fmla="*/ 108557 h 1163733"/>
                  <a:gd name="connsiteX63" fmla="*/ 398484 w 2833662"/>
                  <a:gd name="connsiteY63" fmla="*/ 67509 h 1163733"/>
                  <a:gd name="connsiteX64" fmla="*/ 457706 w 2833662"/>
                  <a:gd name="connsiteY64" fmla="*/ 139 h 1163733"/>
                  <a:gd name="connsiteX65" fmla="*/ 617513 w 2833662"/>
                  <a:gd name="connsiteY65" fmla="*/ 139 h 1163733"/>
                  <a:gd name="connsiteX66" fmla="*/ 2360972 w 2833662"/>
                  <a:gd name="connsiteY66" fmla="*/ 139 h 1163733"/>
                  <a:gd name="connsiteX67" fmla="*/ 2391901 w 2833662"/>
                  <a:gd name="connsiteY67" fmla="*/ 3968 h 116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833662" h="1163733">
                    <a:moveTo>
                      <a:pt x="531539" y="155632"/>
                    </a:moveTo>
                    <a:lnTo>
                      <a:pt x="502008" y="349878"/>
                    </a:lnTo>
                    <a:lnTo>
                      <a:pt x="503690" y="339341"/>
                    </a:lnTo>
                    <a:cubicBezTo>
                      <a:pt x="514765" y="269260"/>
                      <a:pt x="523989" y="209471"/>
                      <a:pt x="529694" y="169349"/>
                    </a:cubicBezTo>
                    <a:close/>
                    <a:moveTo>
                      <a:pt x="717345" y="119524"/>
                    </a:moveTo>
                    <a:lnTo>
                      <a:pt x="551397" y="119524"/>
                    </a:lnTo>
                    <a:lnTo>
                      <a:pt x="543741" y="121683"/>
                    </a:lnTo>
                    <a:lnTo>
                      <a:pt x="551397" y="119837"/>
                    </a:lnTo>
                    <a:cubicBezTo>
                      <a:pt x="610933" y="119993"/>
                      <a:pt x="661068" y="119837"/>
                      <a:pt x="711203" y="119562"/>
                    </a:cubicBezTo>
                    <a:close/>
                    <a:moveTo>
                      <a:pt x="886952" y="122932"/>
                    </a:moveTo>
                    <a:lnTo>
                      <a:pt x="885036" y="122422"/>
                    </a:lnTo>
                    <a:lnTo>
                      <a:pt x="889165" y="135756"/>
                    </a:lnTo>
                    <a:lnTo>
                      <a:pt x="889185" y="135505"/>
                    </a:lnTo>
                    <a:cubicBezTo>
                      <a:pt x="889811" y="129395"/>
                      <a:pt x="889263" y="125400"/>
                      <a:pt x="886952" y="122932"/>
                    </a:cubicBezTo>
                    <a:close/>
                    <a:moveTo>
                      <a:pt x="1929084" y="123097"/>
                    </a:moveTo>
                    <a:lnTo>
                      <a:pt x="1926792" y="123950"/>
                    </a:lnTo>
                    <a:lnTo>
                      <a:pt x="1926382" y="130830"/>
                    </a:lnTo>
                    <a:close/>
                    <a:moveTo>
                      <a:pt x="2279033" y="121913"/>
                    </a:moveTo>
                    <a:cubicBezTo>
                      <a:pt x="2276604" y="120073"/>
                      <a:pt x="2273236" y="119524"/>
                      <a:pt x="2268536" y="119524"/>
                    </a:cubicBezTo>
                    <a:lnTo>
                      <a:pt x="2068663" y="119334"/>
                    </a:lnTo>
                    <a:lnTo>
                      <a:pt x="2106848" y="119563"/>
                    </a:lnTo>
                    <a:cubicBezTo>
                      <a:pt x="2158550" y="119838"/>
                      <a:pt x="2210253" y="119994"/>
                      <a:pt x="2269788" y="119837"/>
                    </a:cubicBezTo>
                    <a:lnTo>
                      <a:pt x="2279116" y="122087"/>
                    </a:lnTo>
                    <a:close/>
                    <a:moveTo>
                      <a:pt x="2391901" y="3968"/>
                    </a:moveTo>
                    <a:cubicBezTo>
                      <a:pt x="2417943" y="11753"/>
                      <a:pt x="2429752" y="31787"/>
                      <a:pt x="2431163" y="67509"/>
                    </a:cubicBezTo>
                    <a:cubicBezTo>
                      <a:pt x="2431789" y="82863"/>
                      <a:pt x="2434922" y="98217"/>
                      <a:pt x="2441503" y="112944"/>
                    </a:cubicBezTo>
                    <a:cubicBezTo>
                      <a:pt x="2570288" y="394955"/>
                      <a:pt x="2699074" y="676967"/>
                      <a:pt x="2827859" y="958979"/>
                    </a:cubicBezTo>
                    <a:cubicBezTo>
                      <a:pt x="2833186" y="970573"/>
                      <a:pt x="2837259" y="980913"/>
                      <a:pt x="2828799" y="992820"/>
                    </a:cubicBezTo>
                    <a:cubicBezTo>
                      <a:pt x="2784617" y="1054863"/>
                      <a:pt x="2734168" y="1109072"/>
                      <a:pt x="2655832" y="1126305"/>
                    </a:cubicBezTo>
                    <a:cubicBezTo>
                      <a:pt x="2583449" y="1142286"/>
                      <a:pt x="2518272" y="1126306"/>
                      <a:pt x="2459990" y="1080557"/>
                    </a:cubicBezTo>
                    <a:lnTo>
                      <a:pt x="2450640" y="1064317"/>
                    </a:lnTo>
                    <a:lnTo>
                      <a:pt x="2451216" y="1071157"/>
                    </a:lnTo>
                    <a:cubicBezTo>
                      <a:pt x="2428655" y="1084004"/>
                      <a:pt x="2400767" y="1095285"/>
                      <a:pt x="2378520" y="1108758"/>
                    </a:cubicBezTo>
                    <a:cubicBezTo>
                      <a:pt x="2334651" y="1135706"/>
                      <a:pt x="2287336" y="1152314"/>
                      <a:pt x="2236260" y="1157640"/>
                    </a:cubicBezTo>
                    <a:cubicBezTo>
                      <a:pt x="2157297" y="1156074"/>
                      <a:pt x="2135049" y="1156387"/>
                      <a:pt x="2063607" y="1116592"/>
                    </a:cubicBezTo>
                    <a:cubicBezTo>
                      <a:pt x="2049193" y="1106565"/>
                      <a:pt x="2031645" y="1088391"/>
                      <a:pt x="2016605" y="1078991"/>
                    </a:cubicBezTo>
                    <a:lnTo>
                      <a:pt x="2016450" y="1077428"/>
                    </a:lnTo>
                    <a:lnTo>
                      <a:pt x="1999371" y="1097165"/>
                    </a:lnTo>
                    <a:cubicBezTo>
                      <a:pt x="1964276" y="1123799"/>
                      <a:pt x="1927301" y="1145733"/>
                      <a:pt x="1883433" y="1152626"/>
                    </a:cubicBezTo>
                    <a:cubicBezTo>
                      <a:pt x="1818256" y="1162654"/>
                      <a:pt x="1756841" y="1152000"/>
                      <a:pt x="1702318" y="1112205"/>
                    </a:cubicBezTo>
                    <a:cubicBezTo>
                      <a:pt x="1691351" y="1104371"/>
                      <a:pt x="1680698" y="1095911"/>
                      <a:pt x="1669731" y="1087764"/>
                    </a:cubicBezTo>
                    <a:lnTo>
                      <a:pt x="1659247" y="1075136"/>
                    </a:lnTo>
                    <a:lnTo>
                      <a:pt x="1618029" y="1100612"/>
                    </a:lnTo>
                    <a:cubicBezTo>
                      <a:pt x="1554106" y="1145107"/>
                      <a:pt x="1483603" y="1165788"/>
                      <a:pt x="1405893" y="1160774"/>
                    </a:cubicBezTo>
                    <a:cubicBezTo>
                      <a:pt x="1354817" y="1155447"/>
                      <a:pt x="1307502" y="1138840"/>
                      <a:pt x="1263633" y="1111892"/>
                    </a:cubicBezTo>
                    <a:lnTo>
                      <a:pt x="1198487" y="1074494"/>
                    </a:lnTo>
                    <a:lnTo>
                      <a:pt x="1194070" y="1082751"/>
                    </a:lnTo>
                    <a:cubicBezTo>
                      <a:pt x="1155842" y="1109385"/>
                      <a:pt x="1119808" y="1139779"/>
                      <a:pt x="1073432" y="1153253"/>
                    </a:cubicBezTo>
                    <a:cubicBezTo>
                      <a:pt x="1000736" y="1174248"/>
                      <a:pt x="933366" y="1163594"/>
                      <a:pt x="870697" y="1122232"/>
                    </a:cubicBezTo>
                    <a:cubicBezTo>
                      <a:pt x="855030" y="1111892"/>
                      <a:pt x="840303" y="1100298"/>
                      <a:pt x="824635" y="1089957"/>
                    </a:cubicBezTo>
                    <a:cubicBezTo>
                      <a:pt x="821658" y="1087921"/>
                      <a:pt x="818838" y="1085727"/>
                      <a:pt x="817193" y="1082946"/>
                    </a:cubicBezTo>
                    <a:lnTo>
                      <a:pt x="817147" y="1081703"/>
                    </a:lnTo>
                    <a:lnTo>
                      <a:pt x="817114" y="1082123"/>
                    </a:lnTo>
                    <a:cubicBezTo>
                      <a:pt x="802074" y="1091523"/>
                      <a:pt x="784526" y="1109697"/>
                      <a:pt x="770113" y="1119724"/>
                    </a:cubicBezTo>
                    <a:cubicBezTo>
                      <a:pt x="698983" y="1159519"/>
                      <a:pt x="676422" y="1159206"/>
                      <a:pt x="597459" y="1160772"/>
                    </a:cubicBezTo>
                    <a:cubicBezTo>
                      <a:pt x="546383" y="1155446"/>
                      <a:pt x="499068" y="1138838"/>
                      <a:pt x="455200" y="1111890"/>
                    </a:cubicBezTo>
                    <a:cubicBezTo>
                      <a:pt x="432952" y="1098417"/>
                      <a:pt x="411331" y="1087136"/>
                      <a:pt x="388770" y="1074289"/>
                    </a:cubicBezTo>
                    <a:lnTo>
                      <a:pt x="389103" y="1069174"/>
                    </a:lnTo>
                    <a:lnTo>
                      <a:pt x="382817" y="1080557"/>
                    </a:lnTo>
                    <a:cubicBezTo>
                      <a:pt x="296333" y="1154507"/>
                      <a:pt x="169741" y="1154194"/>
                      <a:pt x="83885" y="1079617"/>
                    </a:cubicBezTo>
                    <a:cubicBezTo>
                      <a:pt x="57564" y="1056743"/>
                      <a:pt x="32182" y="1032615"/>
                      <a:pt x="10875" y="1004728"/>
                    </a:cubicBezTo>
                    <a:cubicBezTo>
                      <a:pt x="-1033" y="989373"/>
                      <a:pt x="-3539" y="975586"/>
                      <a:pt x="5234" y="956159"/>
                    </a:cubicBezTo>
                    <a:cubicBezTo>
                      <a:pt x="134647" y="673834"/>
                      <a:pt x="263119" y="391195"/>
                      <a:pt x="392217" y="108557"/>
                    </a:cubicBezTo>
                    <a:cubicBezTo>
                      <a:pt x="398171" y="95396"/>
                      <a:pt x="400364" y="81923"/>
                      <a:pt x="398484" y="67509"/>
                    </a:cubicBezTo>
                    <a:cubicBezTo>
                      <a:pt x="394097" y="30847"/>
                      <a:pt x="420732" y="453"/>
                      <a:pt x="457706" y="139"/>
                    </a:cubicBezTo>
                    <a:cubicBezTo>
                      <a:pt x="510975" y="-174"/>
                      <a:pt x="564244" y="139"/>
                      <a:pt x="617513" y="139"/>
                    </a:cubicBezTo>
                    <a:cubicBezTo>
                      <a:pt x="1198771" y="139"/>
                      <a:pt x="1780028" y="139"/>
                      <a:pt x="2360972" y="139"/>
                    </a:cubicBezTo>
                    <a:cubicBezTo>
                      <a:pt x="2372958" y="139"/>
                      <a:pt x="2383220" y="1373"/>
                      <a:pt x="2391901" y="396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0" name="Graphic 32">
                <a:extLst>
                  <a:ext uri="{FF2B5EF4-FFF2-40B4-BE49-F238E27FC236}">
                    <a16:creationId xmlns:a16="http://schemas.microsoft.com/office/drawing/2014/main" id="{344F717C-CFD3-40A8-BD7B-AFB5E31A7922}"/>
                  </a:ext>
                </a:extLst>
              </p:cNvPr>
              <p:cNvGrpSpPr/>
              <p:nvPr/>
            </p:nvGrpSpPr>
            <p:grpSpPr>
              <a:xfrm rot="20705322">
                <a:off x="618525" y="1024372"/>
                <a:ext cx="2832651" cy="1165648"/>
                <a:chOff x="1790700" y="1657350"/>
                <a:chExt cx="8610600" cy="3543300"/>
              </a:xfrm>
            </p:grpSpPr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EB5368E6-DD5F-41E0-B0FF-78DFE3EFCBF1}"/>
                    </a:ext>
                  </a:extLst>
                </p:cNvPr>
                <p:cNvSpPr/>
                <p:nvPr/>
              </p:nvSpPr>
              <p:spPr>
                <a:xfrm>
                  <a:off x="1790981" y="1656926"/>
                  <a:ext cx="8613672" cy="3537479"/>
                </a:xfrm>
                <a:custGeom>
                  <a:avLst/>
                  <a:gdLst>
                    <a:gd name="connsiteX0" fmla="*/ 2482886 w 8613672"/>
                    <a:gd name="connsiteY0" fmla="*/ 3259879 h 3537479"/>
                    <a:gd name="connsiteX1" fmla="*/ 2530511 w 8613672"/>
                    <a:gd name="connsiteY1" fmla="*/ 2666471 h 3537479"/>
                    <a:gd name="connsiteX2" fmla="*/ 2612426 w 8613672"/>
                    <a:gd name="connsiteY2" fmla="*/ 1593956 h 3537479"/>
                    <a:gd name="connsiteX3" fmla="*/ 2674339 w 8613672"/>
                    <a:gd name="connsiteY3" fmla="*/ 777663 h 3537479"/>
                    <a:gd name="connsiteX4" fmla="*/ 2702914 w 8613672"/>
                    <a:gd name="connsiteY4" fmla="*/ 411903 h 3537479"/>
                    <a:gd name="connsiteX5" fmla="*/ 2657194 w 8613672"/>
                    <a:gd name="connsiteY5" fmla="*/ 363326 h 3537479"/>
                    <a:gd name="connsiteX6" fmla="*/ 1676119 w 8613672"/>
                    <a:gd name="connsiteY6" fmla="*/ 363326 h 3537479"/>
                    <a:gd name="connsiteX7" fmla="*/ 1625636 w 8613672"/>
                    <a:gd name="connsiteY7" fmla="*/ 408093 h 3537479"/>
                    <a:gd name="connsiteX8" fmla="*/ 1361794 w 8613672"/>
                    <a:gd name="connsiteY8" fmla="*/ 2143548 h 3537479"/>
                    <a:gd name="connsiteX9" fmla="*/ 1198916 w 8613672"/>
                    <a:gd name="connsiteY9" fmla="*/ 3220826 h 3537479"/>
                    <a:gd name="connsiteX10" fmla="*/ 1163674 w 8613672"/>
                    <a:gd name="connsiteY10" fmla="*/ 3284643 h 3537479"/>
                    <a:gd name="connsiteX11" fmla="*/ 254989 w 8613672"/>
                    <a:gd name="connsiteY11" fmla="*/ 3281786 h 3537479"/>
                    <a:gd name="connsiteX12" fmla="*/ 33056 w 8613672"/>
                    <a:gd name="connsiteY12" fmla="*/ 3054139 h 3537479"/>
                    <a:gd name="connsiteX13" fmla="*/ 15911 w 8613672"/>
                    <a:gd name="connsiteY13" fmla="*/ 2906501 h 3537479"/>
                    <a:gd name="connsiteX14" fmla="*/ 1192249 w 8613672"/>
                    <a:gd name="connsiteY14" fmla="*/ 329988 h 3537479"/>
                    <a:gd name="connsiteX15" fmla="*/ 1211299 w 8613672"/>
                    <a:gd name="connsiteY15" fmla="*/ 205211 h 3537479"/>
                    <a:gd name="connsiteX16" fmla="*/ 1391321 w 8613672"/>
                    <a:gd name="connsiteY16" fmla="*/ 423 h 3537479"/>
                    <a:gd name="connsiteX17" fmla="*/ 1877096 w 8613672"/>
                    <a:gd name="connsiteY17" fmla="*/ 423 h 3537479"/>
                    <a:gd name="connsiteX18" fmla="*/ 7176806 w 8613672"/>
                    <a:gd name="connsiteY18" fmla="*/ 423 h 3537479"/>
                    <a:gd name="connsiteX19" fmla="*/ 7390167 w 8613672"/>
                    <a:gd name="connsiteY19" fmla="*/ 205211 h 3537479"/>
                    <a:gd name="connsiteX20" fmla="*/ 7421599 w 8613672"/>
                    <a:gd name="connsiteY20" fmla="*/ 343323 h 3537479"/>
                    <a:gd name="connsiteX21" fmla="*/ 8596031 w 8613672"/>
                    <a:gd name="connsiteY21" fmla="*/ 2915073 h 3537479"/>
                    <a:gd name="connsiteX22" fmla="*/ 8598888 w 8613672"/>
                    <a:gd name="connsiteY22" fmla="*/ 3017943 h 3537479"/>
                    <a:gd name="connsiteX23" fmla="*/ 8073109 w 8613672"/>
                    <a:gd name="connsiteY23" fmla="*/ 3423708 h 3537479"/>
                    <a:gd name="connsiteX24" fmla="*/ 7477796 w 8613672"/>
                    <a:gd name="connsiteY24" fmla="*/ 3284643 h 3537479"/>
                    <a:gd name="connsiteX25" fmla="*/ 7441601 w 8613672"/>
                    <a:gd name="connsiteY25" fmla="*/ 3221779 h 3537479"/>
                    <a:gd name="connsiteX26" fmla="*/ 7169186 w 8613672"/>
                    <a:gd name="connsiteY26" fmla="*/ 1685396 h 3537479"/>
                    <a:gd name="connsiteX27" fmla="*/ 6942492 w 8613672"/>
                    <a:gd name="connsiteY27" fmla="*/ 401426 h 3537479"/>
                    <a:gd name="connsiteX28" fmla="*/ 6895819 w 8613672"/>
                    <a:gd name="connsiteY28" fmla="*/ 363326 h 3537479"/>
                    <a:gd name="connsiteX29" fmla="*/ 5895694 w 8613672"/>
                    <a:gd name="connsiteY29" fmla="*/ 362373 h 3537479"/>
                    <a:gd name="connsiteX30" fmla="*/ 5854736 w 8613672"/>
                    <a:gd name="connsiteY30" fmla="*/ 414761 h 3537479"/>
                    <a:gd name="connsiteX31" fmla="*/ 5934746 w 8613672"/>
                    <a:gd name="connsiteY31" fmla="*/ 1214861 h 3537479"/>
                    <a:gd name="connsiteX32" fmla="*/ 6025234 w 8613672"/>
                    <a:gd name="connsiteY32" fmla="*/ 2119736 h 3537479"/>
                    <a:gd name="connsiteX33" fmla="*/ 6126199 w 8613672"/>
                    <a:gd name="connsiteY33" fmla="*/ 3128433 h 3537479"/>
                    <a:gd name="connsiteX34" fmla="*/ 6130961 w 8613672"/>
                    <a:gd name="connsiteY34" fmla="*/ 3199871 h 3537479"/>
                    <a:gd name="connsiteX35" fmla="*/ 6077621 w 8613672"/>
                    <a:gd name="connsiteY35" fmla="*/ 3335126 h 3537479"/>
                    <a:gd name="connsiteX36" fmla="*/ 5725196 w 8613672"/>
                    <a:gd name="connsiteY36" fmla="*/ 3503718 h 3537479"/>
                    <a:gd name="connsiteX37" fmla="*/ 5174651 w 8613672"/>
                    <a:gd name="connsiteY37" fmla="*/ 3380846 h 3537479"/>
                    <a:gd name="connsiteX38" fmla="*/ 5075592 w 8613672"/>
                    <a:gd name="connsiteY38" fmla="*/ 3306551 h 3537479"/>
                    <a:gd name="connsiteX39" fmla="*/ 5033681 w 8613672"/>
                    <a:gd name="connsiteY39" fmla="*/ 3256068 h 3537479"/>
                    <a:gd name="connsiteX40" fmla="*/ 5010821 w 8613672"/>
                    <a:gd name="connsiteY40" fmla="*/ 2866496 h 3537479"/>
                    <a:gd name="connsiteX41" fmla="*/ 4975579 w 8613672"/>
                    <a:gd name="connsiteY41" fmla="*/ 2268326 h 3537479"/>
                    <a:gd name="connsiteX42" fmla="*/ 4953671 w 8613672"/>
                    <a:gd name="connsiteY42" fmla="*/ 1902566 h 3537479"/>
                    <a:gd name="connsiteX43" fmla="*/ 4918429 w 8613672"/>
                    <a:gd name="connsiteY43" fmla="*/ 1304396 h 3537479"/>
                    <a:gd name="connsiteX44" fmla="*/ 4895569 w 8613672"/>
                    <a:gd name="connsiteY44" fmla="*/ 905298 h 3537479"/>
                    <a:gd name="connsiteX45" fmla="*/ 4867946 w 8613672"/>
                    <a:gd name="connsiteY45" fmla="*/ 464291 h 3537479"/>
                    <a:gd name="connsiteX46" fmla="*/ 4782221 w 8613672"/>
                    <a:gd name="connsiteY46" fmla="*/ 387138 h 3537479"/>
                    <a:gd name="connsiteX47" fmla="*/ 3810671 w 8613672"/>
                    <a:gd name="connsiteY47" fmla="*/ 387138 h 3537479"/>
                    <a:gd name="connsiteX48" fmla="*/ 3724946 w 8613672"/>
                    <a:gd name="connsiteY48" fmla="*/ 472863 h 3537479"/>
                    <a:gd name="connsiteX49" fmla="*/ 3703991 w 8613672"/>
                    <a:gd name="connsiteY49" fmla="*/ 1286298 h 3537479"/>
                    <a:gd name="connsiteX50" fmla="*/ 3684941 w 8613672"/>
                    <a:gd name="connsiteY50" fmla="*/ 2061633 h 3537479"/>
                    <a:gd name="connsiteX51" fmla="*/ 3665891 w 8613672"/>
                    <a:gd name="connsiteY51" fmla="*/ 2798868 h 3537479"/>
                    <a:gd name="connsiteX52" fmla="*/ 3651604 w 8613672"/>
                    <a:gd name="connsiteY52" fmla="*/ 3250354 h 3537479"/>
                    <a:gd name="connsiteX53" fmla="*/ 3629696 w 8613672"/>
                    <a:gd name="connsiteY53" fmla="*/ 3291311 h 3537479"/>
                    <a:gd name="connsiteX54" fmla="*/ 3262984 w 8613672"/>
                    <a:gd name="connsiteY54" fmla="*/ 3505623 h 3537479"/>
                    <a:gd name="connsiteX55" fmla="*/ 2646716 w 8613672"/>
                    <a:gd name="connsiteY55" fmla="*/ 3411326 h 3537479"/>
                    <a:gd name="connsiteX56" fmla="*/ 2506699 w 8613672"/>
                    <a:gd name="connsiteY56" fmla="*/ 3313218 h 3537479"/>
                    <a:gd name="connsiteX57" fmla="*/ 2482886 w 8613672"/>
                    <a:gd name="connsiteY57" fmla="*/ 3259879 h 3537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8613672" h="3537479">
                      <a:moveTo>
                        <a:pt x="2482886" y="3259879"/>
                      </a:moveTo>
                      <a:cubicBezTo>
                        <a:pt x="2499079" y="3061758"/>
                        <a:pt x="2515271" y="2864591"/>
                        <a:pt x="2530511" y="2666471"/>
                      </a:cubicBezTo>
                      <a:cubicBezTo>
                        <a:pt x="2558134" y="2309283"/>
                        <a:pt x="2585756" y="1951143"/>
                        <a:pt x="2612426" y="1593956"/>
                      </a:cubicBezTo>
                      <a:cubicBezTo>
                        <a:pt x="2633381" y="1321541"/>
                        <a:pt x="2653384" y="1050078"/>
                        <a:pt x="2674339" y="777663"/>
                      </a:cubicBezTo>
                      <a:cubicBezTo>
                        <a:pt x="2683864" y="655743"/>
                        <a:pt x="2692436" y="533823"/>
                        <a:pt x="2702914" y="411903"/>
                      </a:cubicBezTo>
                      <a:cubicBezTo>
                        <a:pt x="2706724" y="374756"/>
                        <a:pt x="2696246" y="363326"/>
                        <a:pt x="2657194" y="363326"/>
                      </a:cubicBezTo>
                      <a:cubicBezTo>
                        <a:pt x="2330486" y="365231"/>
                        <a:pt x="2002826" y="364278"/>
                        <a:pt x="1676119" y="363326"/>
                      </a:cubicBezTo>
                      <a:cubicBezTo>
                        <a:pt x="1640876" y="363326"/>
                        <a:pt x="1631351" y="375708"/>
                        <a:pt x="1625636" y="408093"/>
                      </a:cubicBezTo>
                      <a:cubicBezTo>
                        <a:pt x="1538006" y="987213"/>
                        <a:pt x="1449424" y="1565381"/>
                        <a:pt x="1361794" y="2143548"/>
                      </a:cubicBezTo>
                      <a:cubicBezTo>
                        <a:pt x="1307501" y="2502641"/>
                        <a:pt x="1252256" y="2861733"/>
                        <a:pt x="1198916" y="3220826"/>
                      </a:cubicBezTo>
                      <a:cubicBezTo>
                        <a:pt x="1195106" y="3248448"/>
                        <a:pt x="1183676" y="3267498"/>
                        <a:pt x="1163674" y="3284643"/>
                      </a:cubicBezTo>
                      <a:cubicBezTo>
                        <a:pt x="900784" y="3509433"/>
                        <a:pt x="515974" y="3508481"/>
                        <a:pt x="254989" y="3281786"/>
                      </a:cubicBezTo>
                      <a:cubicBezTo>
                        <a:pt x="174979" y="3212254"/>
                        <a:pt x="97826" y="3138911"/>
                        <a:pt x="33056" y="3054139"/>
                      </a:cubicBezTo>
                      <a:cubicBezTo>
                        <a:pt x="-3139" y="3007466"/>
                        <a:pt x="-10759" y="2965556"/>
                        <a:pt x="15911" y="2906501"/>
                      </a:cubicBezTo>
                      <a:cubicBezTo>
                        <a:pt x="409294" y="2048298"/>
                        <a:pt x="799819" y="1189143"/>
                        <a:pt x="1192249" y="329988"/>
                      </a:cubicBezTo>
                      <a:cubicBezTo>
                        <a:pt x="1210346" y="289983"/>
                        <a:pt x="1217014" y="249026"/>
                        <a:pt x="1211299" y="205211"/>
                      </a:cubicBezTo>
                      <a:cubicBezTo>
                        <a:pt x="1197964" y="93768"/>
                        <a:pt x="1278926" y="1376"/>
                        <a:pt x="1391321" y="423"/>
                      </a:cubicBezTo>
                      <a:cubicBezTo>
                        <a:pt x="1553246" y="-529"/>
                        <a:pt x="1715171" y="423"/>
                        <a:pt x="1877096" y="423"/>
                      </a:cubicBezTo>
                      <a:cubicBezTo>
                        <a:pt x="3643984" y="423"/>
                        <a:pt x="5410871" y="423"/>
                        <a:pt x="7176806" y="423"/>
                      </a:cubicBezTo>
                      <a:cubicBezTo>
                        <a:pt x="7322539" y="423"/>
                        <a:pt x="7384451" y="60431"/>
                        <a:pt x="7390167" y="205211"/>
                      </a:cubicBezTo>
                      <a:cubicBezTo>
                        <a:pt x="7392071" y="251883"/>
                        <a:pt x="7401596" y="298556"/>
                        <a:pt x="7421599" y="343323"/>
                      </a:cubicBezTo>
                      <a:cubicBezTo>
                        <a:pt x="7813076" y="1200573"/>
                        <a:pt x="8204554" y="2057823"/>
                        <a:pt x="8596031" y="2915073"/>
                      </a:cubicBezTo>
                      <a:cubicBezTo>
                        <a:pt x="8612224" y="2950316"/>
                        <a:pt x="8624606" y="2981748"/>
                        <a:pt x="8598888" y="3017943"/>
                      </a:cubicBezTo>
                      <a:cubicBezTo>
                        <a:pt x="8464586" y="3206539"/>
                        <a:pt x="8311234" y="3371321"/>
                        <a:pt x="8073109" y="3423708"/>
                      </a:cubicBezTo>
                      <a:cubicBezTo>
                        <a:pt x="7853081" y="3472286"/>
                        <a:pt x="7654961" y="3423708"/>
                        <a:pt x="7477796" y="3284643"/>
                      </a:cubicBezTo>
                      <a:cubicBezTo>
                        <a:pt x="7456842" y="3267498"/>
                        <a:pt x="7446364" y="3248448"/>
                        <a:pt x="7441601" y="3221779"/>
                      </a:cubicBezTo>
                      <a:cubicBezTo>
                        <a:pt x="7351114" y="2709333"/>
                        <a:pt x="7260626" y="2197841"/>
                        <a:pt x="7169186" y="1685396"/>
                      </a:cubicBezTo>
                      <a:cubicBezTo>
                        <a:pt x="7092986" y="1257723"/>
                        <a:pt x="7016786" y="830051"/>
                        <a:pt x="6942492" y="401426"/>
                      </a:cubicBezTo>
                      <a:cubicBezTo>
                        <a:pt x="6936776" y="369993"/>
                        <a:pt x="6924394" y="363326"/>
                        <a:pt x="6895819" y="363326"/>
                      </a:cubicBezTo>
                      <a:cubicBezTo>
                        <a:pt x="6562444" y="364278"/>
                        <a:pt x="6229069" y="364278"/>
                        <a:pt x="5895694" y="362373"/>
                      </a:cubicBezTo>
                      <a:cubicBezTo>
                        <a:pt x="5850926" y="362373"/>
                        <a:pt x="5850926" y="383328"/>
                        <a:pt x="5854736" y="414761"/>
                      </a:cubicBezTo>
                      <a:cubicBezTo>
                        <a:pt x="5881406" y="681461"/>
                        <a:pt x="5908076" y="948161"/>
                        <a:pt x="5934746" y="1214861"/>
                      </a:cubicBezTo>
                      <a:cubicBezTo>
                        <a:pt x="5965226" y="1516803"/>
                        <a:pt x="5995706" y="1817793"/>
                        <a:pt x="6025234" y="2119736"/>
                      </a:cubicBezTo>
                      <a:cubicBezTo>
                        <a:pt x="6058571" y="2455968"/>
                        <a:pt x="6092861" y="2792201"/>
                        <a:pt x="6126199" y="3128433"/>
                      </a:cubicBezTo>
                      <a:cubicBezTo>
                        <a:pt x="6128104" y="3152246"/>
                        <a:pt x="6130009" y="3176058"/>
                        <a:pt x="6130961" y="3199871"/>
                      </a:cubicBezTo>
                      <a:cubicBezTo>
                        <a:pt x="6147154" y="3257973"/>
                        <a:pt x="6129056" y="3297026"/>
                        <a:pt x="6077621" y="3335126"/>
                      </a:cubicBezTo>
                      <a:cubicBezTo>
                        <a:pt x="5970942" y="3416089"/>
                        <a:pt x="5858546" y="3482764"/>
                        <a:pt x="5725196" y="3503718"/>
                      </a:cubicBezTo>
                      <a:cubicBezTo>
                        <a:pt x="5527076" y="3534198"/>
                        <a:pt x="5340386" y="3501814"/>
                        <a:pt x="5174651" y="3380846"/>
                      </a:cubicBezTo>
                      <a:cubicBezTo>
                        <a:pt x="5141314" y="3357033"/>
                        <a:pt x="5108929" y="3331316"/>
                        <a:pt x="5075592" y="3306551"/>
                      </a:cubicBezTo>
                      <a:cubicBezTo>
                        <a:pt x="5057494" y="3293216"/>
                        <a:pt x="5042254" y="3277976"/>
                        <a:pt x="5033681" y="3256068"/>
                      </a:cubicBezTo>
                      <a:cubicBezTo>
                        <a:pt x="5027014" y="3126529"/>
                        <a:pt x="5017489" y="2996036"/>
                        <a:pt x="5010821" y="2866496"/>
                      </a:cubicBezTo>
                      <a:cubicBezTo>
                        <a:pt x="4999392" y="2667423"/>
                        <a:pt x="4987961" y="2467398"/>
                        <a:pt x="4975579" y="2268326"/>
                      </a:cubicBezTo>
                      <a:cubicBezTo>
                        <a:pt x="4967959" y="2146406"/>
                        <a:pt x="4960339" y="2024486"/>
                        <a:pt x="4953671" y="1902566"/>
                      </a:cubicBezTo>
                      <a:cubicBezTo>
                        <a:pt x="4943194" y="1703493"/>
                        <a:pt x="4928906" y="1503468"/>
                        <a:pt x="4918429" y="1304396"/>
                      </a:cubicBezTo>
                      <a:cubicBezTo>
                        <a:pt x="4911761" y="1171046"/>
                        <a:pt x="4902236" y="1038648"/>
                        <a:pt x="4895569" y="905298"/>
                      </a:cubicBezTo>
                      <a:cubicBezTo>
                        <a:pt x="4887949" y="757661"/>
                        <a:pt x="4881281" y="610976"/>
                        <a:pt x="4867946" y="464291"/>
                      </a:cubicBezTo>
                      <a:cubicBezTo>
                        <a:pt x="4862231" y="403331"/>
                        <a:pt x="4845086" y="388091"/>
                        <a:pt x="4782221" y="387138"/>
                      </a:cubicBezTo>
                      <a:cubicBezTo>
                        <a:pt x="4458371" y="386186"/>
                        <a:pt x="4134521" y="386186"/>
                        <a:pt x="3810671" y="387138"/>
                      </a:cubicBezTo>
                      <a:cubicBezTo>
                        <a:pt x="3743996" y="387138"/>
                        <a:pt x="3726851" y="406188"/>
                        <a:pt x="3724946" y="472863"/>
                      </a:cubicBezTo>
                      <a:cubicBezTo>
                        <a:pt x="3716374" y="744326"/>
                        <a:pt x="3708754" y="1014836"/>
                        <a:pt x="3703991" y="1286298"/>
                      </a:cubicBezTo>
                      <a:cubicBezTo>
                        <a:pt x="3699229" y="1544426"/>
                        <a:pt x="3691609" y="1803506"/>
                        <a:pt x="3684941" y="2061633"/>
                      </a:cubicBezTo>
                      <a:cubicBezTo>
                        <a:pt x="3679226" y="2307378"/>
                        <a:pt x="3672559" y="2553123"/>
                        <a:pt x="3665891" y="2798868"/>
                      </a:cubicBezTo>
                      <a:cubicBezTo>
                        <a:pt x="3661129" y="2949364"/>
                        <a:pt x="3664939" y="3099858"/>
                        <a:pt x="3651604" y="3250354"/>
                      </a:cubicBezTo>
                      <a:cubicBezTo>
                        <a:pt x="3647794" y="3265593"/>
                        <a:pt x="3643984" y="3280833"/>
                        <a:pt x="3629696" y="3291311"/>
                      </a:cubicBezTo>
                      <a:cubicBezTo>
                        <a:pt x="3513491" y="3372273"/>
                        <a:pt x="3403954" y="3464666"/>
                        <a:pt x="3262984" y="3505623"/>
                      </a:cubicBezTo>
                      <a:cubicBezTo>
                        <a:pt x="3042004" y="3569441"/>
                        <a:pt x="2837216" y="3537056"/>
                        <a:pt x="2646716" y="3411326"/>
                      </a:cubicBezTo>
                      <a:cubicBezTo>
                        <a:pt x="2599091" y="3379893"/>
                        <a:pt x="2554324" y="3344651"/>
                        <a:pt x="2506699" y="3313218"/>
                      </a:cubicBezTo>
                      <a:cubicBezTo>
                        <a:pt x="2488601" y="3300836"/>
                        <a:pt x="2472409" y="3286548"/>
                        <a:pt x="2482886" y="32598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CAE76F6C-FC53-47E9-A1C1-C12F35512A9F}"/>
                    </a:ext>
                  </a:extLst>
                </p:cNvPr>
                <p:cNvSpPr/>
                <p:nvPr/>
              </p:nvSpPr>
              <p:spPr>
                <a:xfrm>
                  <a:off x="5419676" y="2020252"/>
                  <a:ext cx="1429057" cy="3167393"/>
                </a:xfrm>
                <a:custGeom>
                  <a:avLst/>
                  <a:gdLst>
                    <a:gd name="connsiteX0" fmla="*/ 644891 w 1429057"/>
                    <a:gd name="connsiteY0" fmla="*/ 3165158 h 3167393"/>
                    <a:gd name="connsiteX1" fmla="*/ 212456 w 1429057"/>
                    <a:gd name="connsiteY1" fmla="*/ 3016568 h 3167393"/>
                    <a:gd name="connsiteX2" fmla="*/ 6716 w 1429057"/>
                    <a:gd name="connsiteY2" fmla="*/ 2898458 h 3167393"/>
                    <a:gd name="connsiteX3" fmla="*/ 4811 w 1429057"/>
                    <a:gd name="connsiteY3" fmla="*/ 2781300 h 3167393"/>
                    <a:gd name="connsiteX4" fmla="*/ 40053 w 1429057"/>
                    <a:gd name="connsiteY4" fmla="*/ 1339215 h 3167393"/>
                    <a:gd name="connsiteX5" fmla="*/ 72438 w 1429057"/>
                    <a:gd name="connsiteY5" fmla="*/ 49530 h 3167393"/>
                    <a:gd name="connsiteX6" fmla="*/ 124826 w 1429057"/>
                    <a:gd name="connsiteY6" fmla="*/ 0 h 3167393"/>
                    <a:gd name="connsiteX7" fmla="*/ 1210676 w 1429057"/>
                    <a:gd name="connsiteY7" fmla="*/ 0 h 3167393"/>
                    <a:gd name="connsiteX8" fmla="*/ 1265921 w 1429057"/>
                    <a:gd name="connsiteY8" fmla="*/ 52388 h 3167393"/>
                    <a:gd name="connsiteX9" fmla="*/ 1338311 w 1429057"/>
                    <a:gd name="connsiteY9" fmla="*/ 1287780 h 3167393"/>
                    <a:gd name="connsiteX10" fmla="*/ 1398318 w 1429057"/>
                    <a:gd name="connsiteY10" fmla="*/ 2327910 h 3167393"/>
                    <a:gd name="connsiteX11" fmla="*/ 1428798 w 1429057"/>
                    <a:gd name="connsiteY11" fmla="*/ 2855595 h 3167393"/>
                    <a:gd name="connsiteX12" fmla="*/ 1426893 w 1429057"/>
                    <a:gd name="connsiteY12" fmla="*/ 2897505 h 3167393"/>
                    <a:gd name="connsiteX13" fmla="*/ 1289734 w 1429057"/>
                    <a:gd name="connsiteY13" fmla="*/ 2982278 h 3167393"/>
                    <a:gd name="connsiteX14" fmla="*/ 644891 w 1429057"/>
                    <a:gd name="connsiteY14" fmla="*/ 3165158 h 3167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29057" h="3167393">
                      <a:moveTo>
                        <a:pt x="644891" y="3165158"/>
                      </a:moveTo>
                      <a:cubicBezTo>
                        <a:pt x="489633" y="3148965"/>
                        <a:pt x="345806" y="3098483"/>
                        <a:pt x="212456" y="3016568"/>
                      </a:cubicBezTo>
                      <a:cubicBezTo>
                        <a:pt x="144828" y="2975610"/>
                        <a:pt x="75296" y="2937510"/>
                        <a:pt x="6716" y="2898458"/>
                      </a:cubicBezTo>
                      <a:cubicBezTo>
                        <a:pt x="-6619" y="2859405"/>
                        <a:pt x="3858" y="2820353"/>
                        <a:pt x="4811" y="2781300"/>
                      </a:cubicBezTo>
                      <a:cubicBezTo>
                        <a:pt x="16241" y="2300288"/>
                        <a:pt x="27671" y="1820228"/>
                        <a:pt x="40053" y="1339215"/>
                      </a:cubicBezTo>
                      <a:cubicBezTo>
                        <a:pt x="50531" y="909638"/>
                        <a:pt x="62913" y="480060"/>
                        <a:pt x="72438" y="49530"/>
                      </a:cubicBezTo>
                      <a:cubicBezTo>
                        <a:pt x="73391" y="9525"/>
                        <a:pt x="85773" y="0"/>
                        <a:pt x="124826" y="0"/>
                      </a:cubicBezTo>
                      <a:cubicBezTo>
                        <a:pt x="486776" y="953"/>
                        <a:pt x="848726" y="1905"/>
                        <a:pt x="1210676" y="0"/>
                      </a:cubicBezTo>
                      <a:cubicBezTo>
                        <a:pt x="1251634" y="0"/>
                        <a:pt x="1264016" y="10478"/>
                        <a:pt x="1265921" y="52388"/>
                      </a:cubicBezTo>
                      <a:cubicBezTo>
                        <a:pt x="1288781" y="463868"/>
                        <a:pt x="1314498" y="876300"/>
                        <a:pt x="1338311" y="1287780"/>
                      </a:cubicBezTo>
                      <a:cubicBezTo>
                        <a:pt x="1358313" y="1634490"/>
                        <a:pt x="1378316" y="1981200"/>
                        <a:pt x="1398318" y="2327910"/>
                      </a:cubicBezTo>
                      <a:cubicBezTo>
                        <a:pt x="1408796" y="2504123"/>
                        <a:pt x="1418321" y="2679383"/>
                        <a:pt x="1428798" y="2855595"/>
                      </a:cubicBezTo>
                      <a:cubicBezTo>
                        <a:pt x="1429751" y="2869883"/>
                        <a:pt x="1427846" y="2884170"/>
                        <a:pt x="1426893" y="2897505"/>
                      </a:cubicBezTo>
                      <a:cubicBezTo>
                        <a:pt x="1381173" y="2926080"/>
                        <a:pt x="1333548" y="2951798"/>
                        <a:pt x="1289734" y="2982278"/>
                      </a:cubicBezTo>
                      <a:cubicBezTo>
                        <a:pt x="1095423" y="3117533"/>
                        <a:pt x="881111" y="3180398"/>
                        <a:pt x="644891" y="316515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49349420-600D-47F2-913E-A03AFC76A1DD}"/>
                    </a:ext>
                  </a:extLst>
                </p:cNvPr>
                <p:cNvSpPr/>
                <p:nvPr/>
              </p:nvSpPr>
              <p:spPr>
                <a:xfrm>
                  <a:off x="2972429" y="2017394"/>
                  <a:ext cx="1521465" cy="3168014"/>
                </a:xfrm>
                <a:custGeom>
                  <a:avLst/>
                  <a:gdLst>
                    <a:gd name="connsiteX0" fmla="*/ 634688 w 1521465"/>
                    <a:gd name="connsiteY0" fmla="*/ 3168015 h 3168014"/>
                    <a:gd name="connsiteX1" fmla="*/ 202253 w 1521465"/>
                    <a:gd name="connsiteY1" fmla="*/ 3019425 h 3168014"/>
                    <a:gd name="connsiteX2" fmla="*/ 323 w 1521465"/>
                    <a:gd name="connsiteY2" fmla="*/ 2905125 h 3168014"/>
                    <a:gd name="connsiteX3" fmla="*/ 442283 w 1521465"/>
                    <a:gd name="connsiteY3" fmla="*/ 53340 h 3168014"/>
                    <a:gd name="connsiteX4" fmla="*/ 494670 w 1521465"/>
                    <a:gd name="connsiteY4" fmla="*/ 3810 h 3168014"/>
                    <a:gd name="connsiteX5" fmla="*/ 1466220 w 1521465"/>
                    <a:gd name="connsiteY5" fmla="*/ 0 h 3168014"/>
                    <a:gd name="connsiteX6" fmla="*/ 1521465 w 1521465"/>
                    <a:gd name="connsiteY6" fmla="*/ 52388 h 3168014"/>
                    <a:gd name="connsiteX7" fmla="*/ 1302390 w 1521465"/>
                    <a:gd name="connsiteY7" fmla="*/ 2928938 h 3168014"/>
                    <a:gd name="connsiteX8" fmla="*/ 1159515 w 1521465"/>
                    <a:gd name="connsiteY8" fmla="*/ 3043238 h 3168014"/>
                    <a:gd name="connsiteX9" fmla="*/ 634688 w 1521465"/>
                    <a:gd name="connsiteY9" fmla="*/ 3168015 h 3168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1465" h="3168014">
                      <a:moveTo>
                        <a:pt x="634688" y="3168015"/>
                      </a:moveTo>
                      <a:cubicBezTo>
                        <a:pt x="479430" y="3151823"/>
                        <a:pt x="335603" y="3101340"/>
                        <a:pt x="202253" y="3019425"/>
                      </a:cubicBezTo>
                      <a:cubicBezTo>
                        <a:pt x="134625" y="2978468"/>
                        <a:pt x="68903" y="2944178"/>
                        <a:pt x="323" y="2905125"/>
                      </a:cubicBezTo>
                      <a:cubicBezTo>
                        <a:pt x="-13012" y="2866073"/>
                        <a:pt x="390848" y="474345"/>
                        <a:pt x="442283" y="53340"/>
                      </a:cubicBezTo>
                      <a:cubicBezTo>
                        <a:pt x="443235" y="13335"/>
                        <a:pt x="455618" y="3810"/>
                        <a:pt x="494670" y="3810"/>
                      </a:cubicBezTo>
                      <a:cubicBezTo>
                        <a:pt x="856620" y="4763"/>
                        <a:pt x="1104270" y="1905"/>
                        <a:pt x="1466220" y="0"/>
                      </a:cubicBezTo>
                      <a:cubicBezTo>
                        <a:pt x="1507178" y="0"/>
                        <a:pt x="1519561" y="10478"/>
                        <a:pt x="1521465" y="52388"/>
                      </a:cubicBezTo>
                      <a:cubicBezTo>
                        <a:pt x="1509083" y="476250"/>
                        <a:pt x="1302390" y="2914650"/>
                        <a:pt x="1302390" y="2928938"/>
                      </a:cubicBezTo>
                      <a:cubicBezTo>
                        <a:pt x="1256670" y="2957513"/>
                        <a:pt x="1203330" y="3012758"/>
                        <a:pt x="1159515" y="3043238"/>
                      </a:cubicBezTo>
                      <a:cubicBezTo>
                        <a:pt x="943298" y="3164205"/>
                        <a:pt x="874718" y="3163253"/>
                        <a:pt x="634688" y="31680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3ACDF52D-3494-4312-B1D3-FDE6CE908FFA}"/>
                    </a:ext>
                  </a:extLst>
                </p:cNvPr>
                <p:cNvSpPr/>
                <p:nvPr/>
              </p:nvSpPr>
              <p:spPr>
                <a:xfrm>
                  <a:off x="7644764" y="2017394"/>
                  <a:ext cx="1597626" cy="3158489"/>
                </a:xfrm>
                <a:custGeom>
                  <a:avLst/>
                  <a:gdLst>
                    <a:gd name="connsiteX0" fmla="*/ 943928 w 1597626"/>
                    <a:gd name="connsiteY0" fmla="*/ 3158490 h 3158489"/>
                    <a:gd name="connsiteX1" fmla="*/ 1376363 w 1597626"/>
                    <a:gd name="connsiteY1" fmla="*/ 3009900 h 3158489"/>
                    <a:gd name="connsiteX2" fmla="*/ 1597343 w 1597626"/>
                    <a:gd name="connsiteY2" fmla="*/ 2895600 h 3158489"/>
                    <a:gd name="connsiteX3" fmla="*/ 1098233 w 1597626"/>
                    <a:gd name="connsiteY3" fmla="*/ 53340 h 3158489"/>
                    <a:gd name="connsiteX4" fmla="*/ 1045845 w 1597626"/>
                    <a:gd name="connsiteY4" fmla="*/ 3810 h 3158489"/>
                    <a:gd name="connsiteX5" fmla="*/ 55245 w 1597626"/>
                    <a:gd name="connsiteY5" fmla="*/ 0 h 3158489"/>
                    <a:gd name="connsiteX6" fmla="*/ 0 w 1597626"/>
                    <a:gd name="connsiteY6" fmla="*/ 42863 h 3158489"/>
                    <a:gd name="connsiteX7" fmla="*/ 276225 w 1597626"/>
                    <a:gd name="connsiteY7" fmla="*/ 2919413 h 3158489"/>
                    <a:gd name="connsiteX8" fmla="*/ 419100 w 1597626"/>
                    <a:gd name="connsiteY8" fmla="*/ 3033713 h 3158489"/>
                    <a:gd name="connsiteX9" fmla="*/ 943928 w 1597626"/>
                    <a:gd name="connsiteY9" fmla="*/ 3158490 h 315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97626" h="3158489">
                      <a:moveTo>
                        <a:pt x="943928" y="3158490"/>
                      </a:moveTo>
                      <a:cubicBezTo>
                        <a:pt x="1099185" y="3142298"/>
                        <a:pt x="1243013" y="3091815"/>
                        <a:pt x="1376363" y="3009900"/>
                      </a:cubicBezTo>
                      <a:cubicBezTo>
                        <a:pt x="1443990" y="2968943"/>
                        <a:pt x="1528763" y="2934653"/>
                        <a:pt x="1597343" y="2895600"/>
                      </a:cubicBezTo>
                      <a:cubicBezTo>
                        <a:pt x="1610678" y="2856548"/>
                        <a:pt x="1149668" y="474345"/>
                        <a:pt x="1098233" y="53340"/>
                      </a:cubicBezTo>
                      <a:cubicBezTo>
                        <a:pt x="1097280" y="13335"/>
                        <a:pt x="1084898" y="3810"/>
                        <a:pt x="1045845" y="3810"/>
                      </a:cubicBezTo>
                      <a:cubicBezTo>
                        <a:pt x="683895" y="4763"/>
                        <a:pt x="417195" y="1905"/>
                        <a:pt x="55245" y="0"/>
                      </a:cubicBezTo>
                      <a:cubicBezTo>
                        <a:pt x="14288" y="0"/>
                        <a:pt x="1905" y="953"/>
                        <a:pt x="0" y="42863"/>
                      </a:cubicBezTo>
                      <a:cubicBezTo>
                        <a:pt x="12383" y="466725"/>
                        <a:pt x="276225" y="2905125"/>
                        <a:pt x="276225" y="2919413"/>
                      </a:cubicBezTo>
                      <a:cubicBezTo>
                        <a:pt x="321945" y="2947988"/>
                        <a:pt x="375285" y="3003233"/>
                        <a:pt x="419100" y="3033713"/>
                      </a:cubicBezTo>
                      <a:cubicBezTo>
                        <a:pt x="636270" y="3154680"/>
                        <a:pt x="703898" y="3153728"/>
                        <a:pt x="943928" y="31584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A4B6B90-6769-4080-BBA9-81D0FCC781D0}"/>
              </a:ext>
            </a:extLst>
          </p:cNvPr>
          <p:cNvGrpSpPr/>
          <p:nvPr/>
        </p:nvGrpSpPr>
        <p:grpSpPr>
          <a:xfrm>
            <a:off x="9399819" y="1661117"/>
            <a:ext cx="1624034" cy="2947905"/>
            <a:chOff x="9874907" y="2736937"/>
            <a:chExt cx="2301713" cy="4178011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EB81862-642C-4F34-8C46-15C1084EB1E6}"/>
                </a:ext>
              </a:extLst>
            </p:cNvPr>
            <p:cNvSpPr/>
            <p:nvPr/>
          </p:nvSpPr>
          <p:spPr>
            <a:xfrm>
              <a:off x="10986596" y="3060626"/>
              <a:ext cx="1128" cy="967"/>
            </a:xfrm>
            <a:custGeom>
              <a:avLst/>
              <a:gdLst>
                <a:gd name="connsiteX0" fmla="*/ 0 w 1128"/>
                <a:gd name="connsiteY0" fmla="*/ 967 h 967"/>
                <a:gd name="connsiteX1" fmla="*/ 1128 w 1128"/>
                <a:gd name="connsiteY1" fmla="*/ 927 h 967"/>
                <a:gd name="connsiteX2" fmla="*/ 403 w 1128"/>
                <a:gd name="connsiteY2" fmla="*/ 0 h 967"/>
                <a:gd name="connsiteX3" fmla="*/ 0 w 1128"/>
                <a:gd name="connsiteY3" fmla="*/ 967 h 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8" h="967">
                  <a:moveTo>
                    <a:pt x="0" y="967"/>
                  </a:moveTo>
                  <a:cubicBezTo>
                    <a:pt x="363" y="927"/>
                    <a:pt x="766" y="927"/>
                    <a:pt x="1128" y="927"/>
                  </a:cubicBezTo>
                  <a:cubicBezTo>
                    <a:pt x="887" y="604"/>
                    <a:pt x="645" y="322"/>
                    <a:pt x="403" y="0"/>
                  </a:cubicBezTo>
                  <a:cubicBezTo>
                    <a:pt x="282" y="322"/>
                    <a:pt x="161" y="645"/>
                    <a:pt x="0" y="967"/>
                  </a:cubicBezTo>
                  <a:close/>
                </a:path>
              </a:pathLst>
            </a:custGeom>
            <a:noFill/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5DF6703-892A-43F9-8BEA-3557A5265C6F}"/>
                </a:ext>
              </a:extLst>
            </p:cNvPr>
            <p:cNvSpPr/>
            <p:nvPr/>
          </p:nvSpPr>
          <p:spPr>
            <a:xfrm>
              <a:off x="11071056" y="3076382"/>
              <a:ext cx="231742" cy="106381"/>
            </a:xfrm>
            <a:custGeom>
              <a:avLst/>
              <a:gdLst>
                <a:gd name="connsiteX0" fmla="*/ 231743 w 231742"/>
                <a:gd name="connsiteY0" fmla="*/ 106382 h 106381"/>
                <a:gd name="connsiteX1" fmla="*/ 0 w 231742"/>
                <a:gd name="connsiteY1" fmla="*/ 0 h 106381"/>
                <a:gd name="connsiteX2" fmla="*/ 231743 w 231742"/>
                <a:gd name="connsiteY2" fmla="*/ 106382 h 10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742" h="106381">
                  <a:moveTo>
                    <a:pt x="231743" y="106382"/>
                  </a:moveTo>
                  <a:cubicBezTo>
                    <a:pt x="153448" y="73581"/>
                    <a:pt x="76119" y="38684"/>
                    <a:pt x="0" y="0"/>
                  </a:cubicBezTo>
                  <a:cubicBezTo>
                    <a:pt x="71082" y="48315"/>
                    <a:pt x="149418" y="81721"/>
                    <a:pt x="231743" y="106382"/>
                  </a:cubicBezTo>
                  <a:close/>
                </a:path>
              </a:pathLst>
            </a:custGeom>
            <a:noFill/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4C50A91-E596-4AEC-8D0F-C00679FBCD69}"/>
                </a:ext>
              </a:extLst>
            </p:cNvPr>
            <p:cNvSpPr/>
            <p:nvPr/>
          </p:nvSpPr>
          <p:spPr>
            <a:xfrm>
              <a:off x="10743529" y="4034906"/>
              <a:ext cx="118833" cy="195395"/>
            </a:xfrm>
            <a:custGeom>
              <a:avLst/>
              <a:gdLst>
                <a:gd name="connsiteX0" fmla="*/ 89175 w 118833"/>
                <a:gd name="connsiteY0" fmla="*/ 110089 h 195395"/>
                <a:gd name="connsiteX1" fmla="*/ 47509 w 118833"/>
                <a:gd name="connsiteY1" fmla="*/ 56576 h 195395"/>
                <a:gd name="connsiteX2" fmla="*/ 37798 w 118833"/>
                <a:gd name="connsiteY2" fmla="*/ 49161 h 195395"/>
                <a:gd name="connsiteX3" fmla="*/ 0 w 118833"/>
                <a:gd name="connsiteY3" fmla="*/ 0 h 195395"/>
                <a:gd name="connsiteX4" fmla="*/ 65844 w 118833"/>
                <a:gd name="connsiteY4" fmla="*/ 101828 h 195395"/>
                <a:gd name="connsiteX5" fmla="*/ 96630 w 118833"/>
                <a:gd name="connsiteY5" fmla="*/ 154133 h 195395"/>
                <a:gd name="connsiteX6" fmla="*/ 109485 w 118833"/>
                <a:gd name="connsiteY6" fmla="*/ 195396 h 195395"/>
                <a:gd name="connsiteX7" fmla="*/ 118833 w 118833"/>
                <a:gd name="connsiteY7" fmla="*/ 137893 h 195395"/>
                <a:gd name="connsiteX8" fmla="*/ 89175 w 118833"/>
                <a:gd name="connsiteY8" fmla="*/ 110089 h 19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33" h="195395">
                  <a:moveTo>
                    <a:pt x="89175" y="110089"/>
                  </a:moveTo>
                  <a:cubicBezTo>
                    <a:pt x="73903" y="93406"/>
                    <a:pt x="57019" y="77812"/>
                    <a:pt x="47509" y="56576"/>
                  </a:cubicBezTo>
                  <a:cubicBezTo>
                    <a:pt x="43520" y="55367"/>
                    <a:pt x="40498" y="52385"/>
                    <a:pt x="37798" y="49161"/>
                  </a:cubicBezTo>
                  <a:cubicBezTo>
                    <a:pt x="23694" y="32197"/>
                    <a:pt x="9953" y="14990"/>
                    <a:pt x="0" y="0"/>
                  </a:cubicBezTo>
                  <a:cubicBezTo>
                    <a:pt x="19221" y="30907"/>
                    <a:pt x="43117" y="66005"/>
                    <a:pt x="65844" y="101828"/>
                  </a:cubicBezTo>
                  <a:cubicBezTo>
                    <a:pt x="76684" y="118954"/>
                    <a:pt x="86556" y="136564"/>
                    <a:pt x="96630" y="154133"/>
                  </a:cubicBezTo>
                  <a:cubicBezTo>
                    <a:pt x="103924" y="166866"/>
                    <a:pt x="108195" y="180768"/>
                    <a:pt x="109485" y="195396"/>
                  </a:cubicBezTo>
                  <a:cubicBezTo>
                    <a:pt x="112587" y="176215"/>
                    <a:pt x="115730" y="157074"/>
                    <a:pt x="118833" y="137893"/>
                  </a:cubicBezTo>
                  <a:cubicBezTo>
                    <a:pt x="103037" y="135234"/>
                    <a:pt x="98282" y="120082"/>
                    <a:pt x="89175" y="110089"/>
                  </a:cubicBezTo>
                  <a:close/>
                </a:path>
              </a:pathLst>
            </a:custGeom>
            <a:solidFill>
              <a:srgbClr val="FBF8F5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BA0FAF1-056C-402D-8FFB-765605E36054}"/>
                </a:ext>
              </a:extLst>
            </p:cNvPr>
            <p:cNvSpPr/>
            <p:nvPr/>
          </p:nvSpPr>
          <p:spPr>
            <a:xfrm>
              <a:off x="10682409" y="2736937"/>
              <a:ext cx="1211333" cy="1511457"/>
            </a:xfrm>
            <a:custGeom>
              <a:avLst/>
              <a:gdLst>
                <a:gd name="connsiteX0" fmla="*/ 1202991 w 1211333"/>
                <a:gd name="connsiteY0" fmla="*/ 1135898 h 1511457"/>
                <a:gd name="connsiteX1" fmla="*/ 1110431 w 1211333"/>
                <a:gd name="connsiteY1" fmla="*/ 787780 h 1511457"/>
                <a:gd name="connsiteX2" fmla="*/ 1110431 w 1211333"/>
                <a:gd name="connsiteY2" fmla="*/ 787780 h 1511457"/>
                <a:gd name="connsiteX3" fmla="*/ 1084843 w 1211333"/>
                <a:gd name="connsiteY3" fmla="*/ 680471 h 1511457"/>
                <a:gd name="connsiteX4" fmla="*/ 1084843 w 1211333"/>
                <a:gd name="connsiteY4" fmla="*/ 680471 h 1511457"/>
                <a:gd name="connsiteX5" fmla="*/ 1071586 w 1211333"/>
                <a:gd name="connsiteY5" fmla="*/ 585534 h 1511457"/>
                <a:gd name="connsiteX6" fmla="*/ 1066266 w 1211333"/>
                <a:gd name="connsiteY6" fmla="*/ 565305 h 1511457"/>
                <a:gd name="connsiteX7" fmla="*/ 1049544 w 1211333"/>
                <a:gd name="connsiteY7" fmla="*/ 314865 h 1511457"/>
                <a:gd name="connsiteX8" fmla="*/ 816753 w 1211333"/>
                <a:gd name="connsiteY8" fmla="*/ 34766 h 1511457"/>
                <a:gd name="connsiteX9" fmla="*/ 506956 w 1211333"/>
                <a:gd name="connsiteY9" fmla="*/ 11274 h 1511457"/>
                <a:gd name="connsiteX10" fmla="*/ 246523 w 1211333"/>
                <a:gd name="connsiteY10" fmla="*/ 179147 h 1511457"/>
                <a:gd name="connsiteX11" fmla="*/ 233104 w 1211333"/>
                <a:gd name="connsiteY11" fmla="*/ 193009 h 1511457"/>
                <a:gd name="connsiteX12" fmla="*/ 171370 w 1211333"/>
                <a:gd name="connsiteY12" fmla="*/ 273158 h 1511457"/>
                <a:gd name="connsiteX13" fmla="*/ 140463 w 1211333"/>
                <a:gd name="connsiteY13" fmla="*/ 588959 h 1511457"/>
                <a:gd name="connsiteX14" fmla="*/ 153036 w 1211333"/>
                <a:gd name="connsiteY14" fmla="*/ 590248 h 1511457"/>
                <a:gd name="connsiteX15" fmla="*/ 153036 w 1211333"/>
                <a:gd name="connsiteY15" fmla="*/ 590248 h 1511457"/>
                <a:gd name="connsiteX16" fmla="*/ 179148 w 1211333"/>
                <a:gd name="connsiteY16" fmla="*/ 775046 h 1511457"/>
                <a:gd name="connsiteX17" fmla="*/ 173748 w 1211333"/>
                <a:gd name="connsiteY17" fmla="*/ 807968 h 1511457"/>
                <a:gd name="connsiteX18" fmla="*/ 139738 w 1211333"/>
                <a:gd name="connsiteY18" fmla="*/ 916929 h 1511457"/>
                <a:gd name="connsiteX19" fmla="*/ 49354 w 1211333"/>
                <a:gd name="connsiteY19" fmla="*/ 1058368 h 1511457"/>
                <a:gd name="connsiteX20" fmla="*/ 38111 w 1211333"/>
                <a:gd name="connsiteY20" fmla="*/ 1074366 h 1511457"/>
                <a:gd name="connsiteX21" fmla="*/ 24773 w 1211333"/>
                <a:gd name="connsiteY21" fmla="*/ 1278909 h 1511457"/>
                <a:gd name="connsiteX22" fmla="*/ 108589 w 1211333"/>
                <a:gd name="connsiteY22" fmla="*/ 1408018 h 1511457"/>
                <a:gd name="connsiteX23" fmla="*/ 166374 w 1211333"/>
                <a:gd name="connsiteY23" fmla="*/ 1511458 h 1511457"/>
                <a:gd name="connsiteX24" fmla="*/ 170927 w 1211333"/>
                <a:gd name="connsiteY24" fmla="*/ 1499087 h 1511457"/>
                <a:gd name="connsiteX25" fmla="*/ 170564 w 1211333"/>
                <a:gd name="connsiteY25" fmla="*/ 1493365 h 1511457"/>
                <a:gd name="connsiteX26" fmla="*/ 169839 w 1211333"/>
                <a:gd name="connsiteY26" fmla="*/ 1497757 h 1511457"/>
                <a:gd name="connsiteX27" fmla="*/ 83767 w 1211333"/>
                <a:gd name="connsiteY27" fmla="*/ 1343625 h 1511457"/>
                <a:gd name="connsiteX28" fmla="*/ 40086 w 1211333"/>
                <a:gd name="connsiteY28" fmla="*/ 1262992 h 1511457"/>
                <a:gd name="connsiteX29" fmla="*/ 112457 w 1211333"/>
                <a:gd name="connsiteY29" fmla="*/ 1353779 h 1511457"/>
                <a:gd name="connsiteX30" fmla="*/ 180115 w 1211333"/>
                <a:gd name="connsiteY30" fmla="*/ 1434774 h 1511457"/>
                <a:gd name="connsiteX31" fmla="*/ 179953 w 1211333"/>
                <a:gd name="connsiteY31" fmla="*/ 1435862 h 1511457"/>
                <a:gd name="connsiteX32" fmla="*/ 181203 w 1211333"/>
                <a:gd name="connsiteY32" fmla="*/ 1436104 h 1511457"/>
                <a:gd name="connsiteX33" fmla="*/ 212754 w 1211333"/>
                <a:gd name="connsiteY33" fmla="*/ 1386741 h 1511457"/>
                <a:gd name="connsiteX34" fmla="*/ 397996 w 1211333"/>
                <a:gd name="connsiteY34" fmla="*/ 1283342 h 1511457"/>
                <a:gd name="connsiteX35" fmla="*/ 440669 w 1211333"/>
                <a:gd name="connsiteY35" fmla="*/ 1290434 h 1511457"/>
                <a:gd name="connsiteX36" fmla="*/ 559583 w 1211333"/>
                <a:gd name="connsiteY36" fmla="*/ 1471323 h 1511457"/>
                <a:gd name="connsiteX37" fmla="*/ 575822 w 1211333"/>
                <a:gd name="connsiteY37" fmla="*/ 1470799 h 1511457"/>
                <a:gd name="connsiteX38" fmla="*/ 726369 w 1211333"/>
                <a:gd name="connsiteY38" fmla="*/ 1272139 h 1511457"/>
                <a:gd name="connsiteX39" fmla="*/ 726369 w 1211333"/>
                <a:gd name="connsiteY39" fmla="*/ 1272139 h 1511457"/>
                <a:gd name="connsiteX40" fmla="*/ 761104 w 1211333"/>
                <a:gd name="connsiteY40" fmla="*/ 1261702 h 1511457"/>
                <a:gd name="connsiteX41" fmla="*/ 1048415 w 1211333"/>
                <a:gd name="connsiteY41" fmla="*/ 1384888 h 1511457"/>
                <a:gd name="connsiteX42" fmla="*/ 1048012 w 1211333"/>
                <a:gd name="connsiteY42" fmla="*/ 1384001 h 1511457"/>
                <a:gd name="connsiteX43" fmla="*/ 1093225 w 1211333"/>
                <a:gd name="connsiteY43" fmla="*/ 1224026 h 1511457"/>
                <a:gd name="connsiteX44" fmla="*/ 1093225 w 1211333"/>
                <a:gd name="connsiteY44" fmla="*/ 1223985 h 1511457"/>
                <a:gd name="connsiteX45" fmla="*/ 1094756 w 1211333"/>
                <a:gd name="connsiteY45" fmla="*/ 1218102 h 1511457"/>
                <a:gd name="connsiteX46" fmla="*/ 1061431 w 1211333"/>
                <a:gd name="connsiteY46" fmla="*/ 1392584 h 1511457"/>
                <a:gd name="connsiteX47" fmla="*/ 1050712 w 1211333"/>
                <a:gd name="connsiteY47" fmla="*/ 1388474 h 1511457"/>
                <a:gd name="connsiteX48" fmla="*/ 1062519 w 1211333"/>
                <a:gd name="connsiteY48" fmla="*/ 1393914 h 1511457"/>
                <a:gd name="connsiteX49" fmla="*/ 1062519 w 1211333"/>
                <a:gd name="connsiteY49" fmla="*/ 1393914 h 1511457"/>
                <a:gd name="connsiteX50" fmla="*/ 1096126 w 1211333"/>
                <a:gd name="connsiteY50" fmla="*/ 1439892 h 1511457"/>
                <a:gd name="connsiteX51" fmla="*/ 1121835 w 1211333"/>
                <a:gd name="connsiteY51" fmla="*/ 1392222 h 1511457"/>
                <a:gd name="connsiteX52" fmla="*/ 1169545 w 1211333"/>
                <a:gd name="connsiteY52" fmla="*/ 1183810 h 1511457"/>
                <a:gd name="connsiteX53" fmla="*/ 1157819 w 1211333"/>
                <a:gd name="connsiteY53" fmla="*/ 1049060 h 1511457"/>
                <a:gd name="connsiteX54" fmla="*/ 1161285 w 1211333"/>
                <a:gd name="connsiteY54" fmla="*/ 1049100 h 1511457"/>
                <a:gd name="connsiteX55" fmla="*/ 1162091 w 1211333"/>
                <a:gd name="connsiteY55" fmla="*/ 1050954 h 1511457"/>
                <a:gd name="connsiteX56" fmla="*/ 1130136 w 1211333"/>
                <a:gd name="connsiteY56" fmla="*/ 1456212 h 1511457"/>
                <a:gd name="connsiteX57" fmla="*/ 1131304 w 1211333"/>
                <a:gd name="connsiteY57" fmla="*/ 1477327 h 1511457"/>
                <a:gd name="connsiteX58" fmla="*/ 1146013 w 1211333"/>
                <a:gd name="connsiteY58" fmla="*/ 1467616 h 1511457"/>
                <a:gd name="connsiteX59" fmla="*/ 1202991 w 1211333"/>
                <a:gd name="connsiteY59" fmla="*/ 1135898 h 1511457"/>
                <a:gd name="connsiteX60" fmla="*/ 24975 w 1211333"/>
                <a:gd name="connsiteY60" fmla="*/ 1222817 h 1511457"/>
                <a:gd name="connsiteX61" fmla="*/ 46332 w 1211333"/>
                <a:gd name="connsiteY61" fmla="*/ 1093144 h 1511457"/>
                <a:gd name="connsiteX62" fmla="*/ 24975 w 1211333"/>
                <a:gd name="connsiteY62" fmla="*/ 1222817 h 1511457"/>
                <a:gd name="connsiteX63" fmla="*/ 304186 w 1211333"/>
                <a:gd name="connsiteY63" fmla="*/ 324657 h 1511457"/>
                <a:gd name="connsiteX64" fmla="*/ 304589 w 1211333"/>
                <a:gd name="connsiteY64" fmla="*/ 323690 h 1511457"/>
                <a:gd name="connsiteX65" fmla="*/ 305315 w 1211333"/>
                <a:gd name="connsiteY65" fmla="*/ 324616 h 1511457"/>
                <a:gd name="connsiteX66" fmla="*/ 304186 w 1211333"/>
                <a:gd name="connsiteY66" fmla="*/ 324657 h 1511457"/>
                <a:gd name="connsiteX67" fmla="*/ 388647 w 1211333"/>
                <a:gd name="connsiteY67" fmla="*/ 339445 h 1511457"/>
                <a:gd name="connsiteX68" fmla="*/ 620390 w 1211333"/>
                <a:gd name="connsiteY68" fmla="*/ 445827 h 1511457"/>
                <a:gd name="connsiteX69" fmla="*/ 388647 w 1211333"/>
                <a:gd name="connsiteY69" fmla="*/ 339445 h 151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211333" h="1511457">
                  <a:moveTo>
                    <a:pt x="1202991" y="1135898"/>
                  </a:moveTo>
                  <a:cubicBezTo>
                    <a:pt x="1179982" y="1017750"/>
                    <a:pt x="1131546" y="906412"/>
                    <a:pt x="1110431" y="787780"/>
                  </a:cubicBezTo>
                  <a:cubicBezTo>
                    <a:pt x="1110431" y="787780"/>
                    <a:pt x="1110431" y="787780"/>
                    <a:pt x="1110431" y="787780"/>
                  </a:cubicBezTo>
                  <a:cubicBezTo>
                    <a:pt x="1105313" y="751191"/>
                    <a:pt x="1098382" y="715045"/>
                    <a:pt x="1084843" y="680471"/>
                  </a:cubicBezTo>
                  <a:cubicBezTo>
                    <a:pt x="1084843" y="680471"/>
                    <a:pt x="1084843" y="680471"/>
                    <a:pt x="1084843" y="680471"/>
                  </a:cubicBezTo>
                  <a:cubicBezTo>
                    <a:pt x="1097012" y="646502"/>
                    <a:pt x="1102170" y="613459"/>
                    <a:pt x="1071586" y="585534"/>
                  </a:cubicBezTo>
                  <a:cubicBezTo>
                    <a:pt x="1065299" y="579771"/>
                    <a:pt x="1068845" y="571833"/>
                    <a:pt x="1066266" y="565305"/>
                  </a:cubicBezTo>
                  <a:cubicBezTo>
                    <a:pt x="1071424" y="481126"/>
                    <a:pt x="1070618" y="397311"/>
                    <a:pt x="1049544" y="314865"/>
                  </a:cubicBezTo>
                  <a:cubicBezTo>
                    <a:pt x="1016259" y="184668"/>
                    <a:pt x="946506" y="84049"/>
                    <a:pt x="816753" y="34766"/>
                  </a:cubicBezTo>
                  <a:cubicBezTo>
                    <a:pt x="716174" y="-3475"/>
                    <a:pt x="612129" y="-8350"/>
                    <a:pt x="506956" y="11274"/>
                  </a:cubicBezTo>
                  <a:cubicBezTo>
                    <a:pt x="397593" y="31704"/>
                    <a:pt x="308095" y="83928"/>
                    <a:pt x="246523" y="179147"/>
                  </a:cubicBezTo>
                  <a:cubicBezTo>
                    <a:pt x="243097" y="184466"/>
                    <a:pt x="238101" y="189020"/>
                    <a:pt x="233104" y="193009"/>
                  </a:cubicBezTo>
                  <a:cubicBezTo>
                    <a:pt x="205985" y="214729"/>
                    <a:pt x="185313" y="241647"/>
                    <a:pt x="171370" y="273158"/>
                  </a:cubicBezTo>
                  <a:cubicBezTo>
                    <a:pt x="126360" y="374906"/>
                    <a:pt x="127730" y="481449"/>
                    <a:pt x="140463" y="588959"/>
                  </a:cubicBezTo>
                  <a:cubicBezTo>
                    <a:pt x="142317" y="604473"/>
                    <a:pt x="148684" y="591296"/>
                    <a:pt x="153036" y="590248"/>
                  </a:cubicBezTo>
                  <a:cubicBezTo>
                    <a:pt x="153036" y="590248"/>
                    <a:pt x="153036" y="590248"/>
                    <a:pt x="153036" y="590248"/>
                  </a:cubicBezTo>
                  <a:cubicBezTo>
                    <a:pt x="155333" y="652748"/>
                    <a:pt x="165044" y="714199"/>
                    <a:pt x="179148" y="775046"/>
                  </a:cubicBezTo>
                  <a:cubicBezTo>
                    <a:pt x="169960" y="784677"/>
                    <a:pt x="175601" y="797048"/>
                    <a:pt x="173748" y="807968"/>
                  </a:cubicBezTo>
                  <a:cubicBezTo>
                    <a:pt x="167300" y="845968"/>
                    <a:pt x="151343" y="880743"/>
                    <a:pt x="139738" y="916929"/>
                  </a:cubicBezTo>
                  <a:cubicBezTo>
                    <a:pt x="119106" y="970160"/>
                    <a:pt x="87595" y="1016380"/>
                    <a:pt x="49354" y="1058368"/>
                  </a:cubicBezTo>
                  <a:cubicBezTo>
                    <a:pt x="45002" y="1063123"/>
                    <a:pt x="41899" y="1069047"/>
                    <a:pt x="38111" y="1074366"/>
                  </a:cubicBezTo>
                  <a:cubicBezTo>
                    <a:pt x="-8632" y="1139807"/>
                    <a:pt x="-11534" y="1207666"/>
                    <a:pt x="24773" y="1278909"/>
                  </a:cubicBezTo>
                  <a:cubicBezTo>
                    <a:pt x="48266" y="1324967"/>
                    <a:pt x="78407" y="1366432"/>
                    <a:pt x="108589" y="1408018"/>
                  </a:cubicBezTo>
                  <a:cubicBezTo>
                    <a:pt x="131920" y="1440214"/>
                    <a:pt x="155735" y="1472169"/>
                    <a:pt x="166374" y="1511458"/>
                  </a:cubicBezTo>
                  <a:cubicBezTo>
                    <a:pt x="170444" y="1508274"/>
                    <a:pt x="170967" y="1503761"/>
                    <a:pt x="170927" y="1499087"/>
                  </a:cubicBezTo>
                  <a:cubicBezTo>
                    <a:pt x="170846" y="1497153"/>
                    <a:pt x="170726" y="1495259"/>
                    <a:pt x="170564" y="1493365"/>
                  </a:cubicBezTo>
                  <a:cubicBezTo>
                    <a:pt x="170323" y="1494816"/>
                    <a:pt x="170081" y="1496306"/>
                    <a:pt x="169839" y="1497757"/>
                  </a:cubicBezTo>
                  <a:cubicBezTo>
                    <a:pt x="151384" y="1440658"/>
                    <a:pt x="115560" y="1393269"/>
                    <a:pt x="83767" y="1343625"/>
                  </a:cubicBezTo>
                  <a:cubicBezTo>
                    <a:pt x="67245" y="1317835"/>
                    <a:pt x="51369" y="1291643"/>
                    <a:pt x="40086" y="1262992"/>
                  </a:cubicBezTo>
                  <a:cubicBezTo>
                    <a:pt x="64022" y="1293577"/>
                    <a:pt x="86063" y="1325370"/>
                    <a:pt x="112457" y="1353779"/>
                  </a:cubicBezTo>
                  <a:cubicBezTo>
                    <a:pt x="133210" y="1382309"/>
                    <a:pt x="156501" y="1408662"/>
                    <a:pt x="180115" y="1434774"/>
                  </a:cubicBezTo>
                  <a:cubicBezTo>
                    <a:pt x="180074" y="1435137"/>
                    <a:pt x="179994" y="1435500"/>
                    <a:pt x="179953" y="1435862"/>
                  </a:cubicBezTo>
                  <a:cubicBezTo>
                    <a:pt x="180356" y="1435943"/>
                    <a:pt x="180759" y="1436024"/>
                    <a:pt x="181203" y="1436104"/>
                  </a:cubicBezTo>
                  <a:cubicBezTo>
                    <a:pt x="188577" y="1417689"/>
                    <a:pt x="192123" y="1397903"/>
                    <a:pt x="212754" y="1386741"/>
                  </a:cubicBezTo>
                  <a:cubicBezTo>
                    <a:pt x="274972" y="1353175"/>
                    <a:pt x="336746" y="1318641"/>
                    <a:pt x="397996" y="1283342"/>
                  </a:cubicBezTo>
                  <a:cubicBezTo>
                    <a:pt x="415726" y="1273106"/>
                    <a:pt x="429709" y="1268190"/>
                    <a:pt x="440669" y="1290434"/>
                  </a:cubicBezTo>
                  <a:cubicBezTo>
                    <a:pt x="480361" y="1350676"/>
                    <a:pt x="520335" y="1410798"/>
                    <a:pt x="559583" y="1471323"/>
                  </a:cubicBezTo>
                  <a:cubicBezTo>
                    <a:pt x="566756" y="1482364"/>
                    <a:pt x="569657" y="1479020"/>
                    <a:pt x="575822" y="1470799"/>
                  </a:cubicBezTo>
                  <a:cubicBezTo>
                    <a:pt x="625790" y="1404391"/>
                    <a:pt x="676119" y="1338305"/>
                    <a:pt x="726369" y="1272139"/>
                  </a:cubicBezTo>
                  <a:cubicBezTo>
                    <a:pt x="726369" y="1272139"/>
                    <a:pt x="726369" y="1272139"/>
                    <a:pt x="726369" y="1272139"/>
                  </a:cubicBezTo>
                  <a:cubicBezTo>
                    <a:pt x="735153" y="1259285"/>
                    <a:pt x="744945" y="1256263"/>
                    <a:pt x="761104" y="1261702"/>
                  </a:cubicBezTo>
                  <a:cubicBezTo>
                    <a:pt x="860232" y="1295068"/>
                    <a:pt x="959562" y="1327587"/>
                    <a:pt x="1048415" y="1384888"/>
                  </a:cubicBezTo>
                  <a:cubicBezTo>
                    <a:pt x="1048294" y="1384565"/>
                    <a:pt x="1048133" y="1384324"/>
                    <a:pt x="1048012" y="1384001"/>
                  </a:cubicBezTo>
                  <a:cubicBezTo>
                    <a:pt x="1067677" y="1331979"/>
                    <a:pt x="1079081" y="1277700"/>
                    <a:pt x="1093225" y="1224026"/>
                  </a:cubicBezTo>
                  <a:cubicBezTo>
                    <a:pt x="1092177" y="1224509"/>
                    <a:pt x="1092539" y="1224066"/>
                    <a:pt x="1093225" y="1223985"/>
                  </a:cubicBezTo>
                  <a:cubicBezTo>
                    <a:pt x="1093748" y="1222011"/>
                    <a:pt x="1094232" y="1220036"/>
                    <a:pt x="1094756" y="1218102"/>
                  </a:cubicBezTo>
                  <a:cubicBezTo>
                    <a:pt x="1093104" y="1278063"/>
                    <a:pt x="1086173" y="1336976"/>
                    <a:pt x="1061431" y="1392584"/>
                  </a:cubicBezTo>
                  <a:cubicBezTo>
                    <a:pt x="1057200" y="1392262"/>
                    <a:pt x="1053372" y="1391255"/>
                    <a:pt x="1050712" y="1388474"/>
                  </a:cubicBezTo>
                  <a:cubicBezTo>
                    <a:pt x="1053372" y="1392262"/>
                    <a:pt x="1057643" y="1393551"/>
                    <a:pt x="1062519" y="1393914"/>
                  </a:cubicBezTo>
                  <a:cubicBezTo>
                    <a:pt x="1062519" y="1393914"/>
                    <a:pt x="1062519" y="1393914"/>
                    <a:pt x="1062519" y="1393914"/>
                  </a:cubicBezTo>
                  <a:cubicBezTo>
                    <a:pt x="1076542" y="1407171"/>
                    <a:pt x="1088510" y="1421960"/>
                    <a:pt x="1096126" y="1439892"/>
                  </a:cubicBezTo>
                  <a:cubicBezTo>
                    <a:pt x="1104669" y="1423975"/>
                    <a:pt x="1112970" y="1407937"/>
                    <a:pt x="1121835" y="1392222"/>
                  </a:cubicBezTo>
                  <a:cubicBezTo>
                    <a:pt x="1158383" y="1327466"/>
                    <a:pt x="1173051" y="1258277"/>
                    <a:pt x="1169545" y="1183810"/>
                  </a:cubicBezTo>
                  <a:cubicBezTo>
                    <a:pt x="1167410" y="1138638"/>
                    <a:pt x="1161003" y="1094030"/>
                    <a:pt x="1157819" y="1049060"/>
                  </a:cubicBezTo>
                  <a:cubicBezTo>
                    <a:pt x="1158988" y="1049020"/>
                    <a:pt x="1160197" y="1048859"/>
                    <a:pt x="1161285" y="1049100"/>
                  </a:cubicBezTo>
                  <a:cubicBezTo>
                    <a:pt x="1161688" y="1049181"/>
                    <a:pt x="1161889" y="1050269"/>
                    <a:pt x="1162091" y="1050954"/>
                  </a:cubicBezTo>
                  <a:cubicBezTo>
                    <a:pt x="1210567" y="1190701"/>
                    <a:pt x="1200775" y="1325894"/>
                    <a:pt x="1130136" y="1456212"/>
                  </a:cubicBezTo>
                  <a:cubicBezTo>
                    <a:pt x="1126066" y="1463747"/>
                    <a:pt x="1119135" y="1470557"/>
                    <a:pt x="1131304" y="1477327"/>
                  </a:cubicBezTo>
                  <a:cubicBezTo>
                    <a:pt x="1142869" y="1483734"/>
                    <a:pt x="1143474" y="1472572"/>
                    <a:pt x="1146013" y="1467616"/>
                  </a:cubicBezTo>
                  <a:cubicBezTo>
                    <a:pt x="1199727" y="1363007"/>
                    <a:pt x="1225960" y="1253885"/>
                    <a:pt x="1202991" y="1135898"/>
                  </a:cubicBezTo>
                  <a:close/>
                  <a:moveTo>
                    <a:pt x="24975" y="1222817"/>
                  </a:moveTo>
                  <a:cubicBezTo>
                    <a:pt x="6358" y="1175509"/>
                    <a:pt x="19656" y="1133118"/>
                    <a:pt x="46332" y="1093144"/>
                  </a:cubicBezTo>
                  <a:cubicBezTo>
                    <a:pt x="28319" y="1134770"/>
                    <a:pt x="17600" y="1177323"/>
                    <a:pt x="24975" y="1222817"/>
                  </a:cubicBezTo>
                  <a:close/>
                  <a:moveTo>
                    <a:pt x="304186" y="324657"/>
                  </a:moveTo>
                  <a:cubicBezTo>
                    <a:pt x="304307" y="324334"/>
                    <a:pt x="304468" y="324012"/>
                    <a:pt x="304589" y="323690"/>
                  </a:cubicBezTo>
                  <a:cubicBezTo>
                    <a:pt x="304831" y="324012"/>
                    <a:pt x="305073" y="324294"/>
                    <a:pt x="305315" y="324616"/>
                  </a:cubicBezTo>
                  <a:cubicBezTo>
                    <a:pt x="304952" y="324616"/>
                    <a:pt x="304589" y="324616"/>
                    <a:pt x="304186" y="324657"/>
                  </a:cubicBezTo>
                  <a:close/>
                  <a:moveTo>
                    <a:pt x="388647" y="339445"/>
                  </a:moveTo>
                  <a:cubicBezTo>
                    <a:pt x="464766" y="378130"/>
                    <a:pt x="542095" y="413026"/>
                    <a:pt x="620390" y="445827"/>
                  </a:cubicBezTo>
                  <a:cubicBezTo>
                    <a:pt x="538065" y="421166"/>
                    <a:pt x="459729" y="387760"/>
                    <a:pt x="388647" y="339445"/>
                  </a:cubicBezTo>
                  <a:close/>
                </a:path>
              </a:pathLst>
            </a:custGeom>
            <a:solidFill>
              <a:srgbClr val="906227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2751E3B-41CA-4962-B841-334E1D39000B}"/>
                </a:ext>
              </a:extLst>
            </p:cNvPr>
            <p:cNvSpPr/>
            <p:nvPr/>
          </p:nvSpPr>
          <p:spPr>
            <a:xfrm>
              <a:off x="11321779" y="5818250"/>
              <a:ext cx="608713" cy="1096698"/>
            </a:xfrm>
            <a:custGeom>
              <a:avLst/>
              <a:gdLst>
                <a:gd name="connsiteX0" fmla="*/ 0 w 608713"/>
                <a:gd name="connsiteY0" fmla="*/ 244315 h 1096698"/>
                <a:gd name="connsiteX1" fmla="*/ 3264 w 608713"/>
                <a:gd name="connsiteY1" fmla="*/ 1096699 h 1096698"/>
                <a:gd name="connsiteX2" fmla="*/ 608713 w 608713"/>
                <a:gd name="connsiteY2" fmla="*/ 767157 h 1096698"/>
                <a:gd name="connsiteX3" fmla="*/ 599163 w 608713"/>
                <a:gd name="connsiteY3" fmla="*/ 0 h 109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8713" h="1096698">
                  <a:moveTo>
                    <a:pt x="0" y="244315"/>
                  </a:moveTo>
                  <a:lnTo>
                    <a:pt x="3264" y="1096699"/>
                  </a:lnTo>
                  <a:lnTo>
                    <a:pt x="608713" y="767157"/>
                  </a:lnTo>
                  <a:lnTo>
                    <a:pt x="599163" y="0"/>
                  </a:lnTo>
                  <a:close/>
                </a:path>
              </a:pathLst>
            </a:custGeom>
            <a:solidFill>
              <a:srgbClr val="CEAD79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11082F-B612-4B3C-A7DB-5B1148EE1C32}"/>
                </a:ext>
              </a:extLst>
            </p:cNvPr>
            <p:cNvSpPr/>
            <p:nvPr/>
          </p:nvSpPr>
          <p:spPr>
            <a:xfrm>
              <a:off x="10108946" y="6048865"/>
              <a:ext cx="1220851" cy="859556"/>
            </a:xfrm>
            <a:custGeom>
              <a:avLst/>
              <a:gdLst>
                <a:gd name="connsiteX0" fmla="*/ 2982 w 1220851"/>
                <a:gd name="connsiteY0" fmla="*/ 3264 h 859556"/>
                <a:gd name="connsiteX1" fmla="*/ 1220851 w 1220851"/>
                <a:gd name="connsiteY1" fmla="*/ 0 h 859556"/>
                <a:gd name="connsiteX2" fmla="*/ 1215291 w 1220851"/>
                <a:gd name="connsiteY2" fmla="*/ 859556 h 859556"/>
                <a:gd name="connsiteX3" fmla="*/ 0 w 1220851"/>
                <a:gd name="connsiteY3" fmla="*/ 859556 h 8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851" h="859556">
                  <a:moveTo>
                    <a:pt x="2982" y="3264"/>
                  </a:moveTo>
                  <a:lnTo>
                    <a:pt x="1220851" y="0"/>
                  </a:lnTo>
                  <a:lnTo>
                    <a:pt x="1215291" y="859556"/>
                  </a:lnTo>
                  <a:lnTo>
                    <a:pt x="0" y="859556"/>
                  </a:lnTo>
                  <a:close/>
                </a:path>
              </a:pathLst>
            </a:custGeom>
            <a:solidFill>
              <a:srgbClr val="B8852C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75217D6-BCB4-43A9-8FBB-4CC03F2192BA}"/>
                </a:ext>
              </a:extLst>
            </p:cNvPr>
            <p:cNvSpPr/>
            <p:nvPr/>
          </p:nvSpPr>
          <p:spPr>
            <a:xfrm>
              <a:off x="10113943" y="5799795"/>
              <a:ext cx="1808126" cy="261682"/>
            </a:xfrm>
            <a:custGeom>
              <a:avLst/>
              <a:gdLst>
                <a:gd name="connsiteX0" fmla="*/ 1808127 w 1808126"/>
                <a:gd name="connsiteY0" fmla="*/ 17368 h 261682"/>
                <a:gd name="connsiteX1" fmla="*/ 1208964 w 1808126"/>
                <a:gd name="connsiteY1" fmla="*/ 261683 h 261682"/>
                <a:gd name="connsiteX2" fmla="*/ 0 w 1808126"/>
                <a:gd name="connsiteY2" fmla="*/ 257734 h 261682"/>
                <a:gd name="connsiteX3" fmla="*/ 560438 w 1808126"/>
                <a:gd name="connsiteY3" fmla="*/ 0 h 26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8126" h="261682">
                  <a:moveTo>
                    <a:pt x="1808127" y="17368"/>
                  </a:moveTo>
                  <a:lnTo>
                    <a:pt x="1208964" y="261683"/>
                  </a:lnTo>
                  <a:lnTo>
                    <a:pt x="0" y="257734"/>
                  </a:lnTo>
                  <a:lnTo>
                    <a:pt x="560438" y="0"/>
                  </a:lnTo>
                  <a:close/>
                </a:path>
              </a:pathLst>
            </a:custGeom>
            <a:solidFill>
              <a:srgbClr val="926327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B88F11F-E727-4E5F-BAF7-8310AE7ACAE0}"/>
                </a:ext>
              </a:extLst>
            </p:cNvPr>
            <p:cNvSpPr/>
            <p:nvPr/>
          </p:nvSpPr>
          <p:spPr>
            <a:xfrm>
              <a:off x="9874907" y="5571759"/>
              <a:ext cx="784404" cy="490806"/>
            </a:xfrm>
            <a:custGeom>
              <a:avLst/>
              <a:gdLst>
                <a:gd name="connsiteX0" fmla="*/ 590983 w 784404"/>
                <a:gd name="connsiteY0" fmla="*/ 0 h 490806"/>
                <a:gd name="connsiteX1" fmla="*/ 784404 w 784404"/>
                <a:gd name="connsiteY1" fmla="*/ 249634 h 490806"/>
                <a:gd name="connsiteX2" fmla="*/ 238996 w 784404"/>
                <a:gd name="connsiteY2" fmla="*/ 490807 h 490806"/>
                <a:gd name="connsiteX3" fmla="*/ 0 w 784404"/>
                <a:gd name="connsiteY3" fmla="*/ 212884 h 49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4404" h="490806">
                  <a:moveTo>
                    <a:pt x="590983" y="0"/>
                  </a:moveTo>
                  <a:lnTo>
                    <a:pt x="784404" y="249634"/>
                  </a:lnTo>
                  <a:lnTo>
                    <a:pt x="238996" y="490807"/>
                  </a:lnTo>
                  <a:lnTo>
                    <a:pt x="0" y="212884"/>
                  </a:lnTo>
                  <a:close/>
                </a:path>
              </a:pathLst>
            </a:custGeom>
            <a:solidFill>
              <a:srgbClr val="BE8E40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4097D60-2AF3-4985-BF8C-4A427373EC63}"/>
                </a:ext>
              </a:extLst>
            </p:cNvPr>
            <p:cNvSpPr/>
            <p:nvPr/>
          </p:nvSpPr>
          <p:spPr>
            <a:xfrm>
              <a:off x="10634126" y="5457439"/>
              <a:ext cx="1485153" cy="355693"/>
            </a:xfrm>
            <a:custGeom>
              <a:avLst/>
              <a:gdLst>
                <a:gd name="connsiteX0" fmla="*/ 1485153 w 1485153"/>
                <a:gd name="connsiteY0" fmla="*/ 0 h 355693"/>
                <a:gd name="connsiteX1" fmla="*/ 1287944 w 1485153"/>
                <a:gd name="connsiteY1" fmla="*/ 355694 h 355693"/>
                <a:gd name="connsiteX2" fmla="*/ 0 w 1485153"/>
                <a:gd name="connsiteY2" fmla="*/ 350858 h 355693"/>
                <a:gd name="connsiteX3" fmla="*/ 172266 w 1485153"/>
                <a:gd name="connsiteY3" fmla="*/ 0 h 35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153" h="355693">
                  <a:moveTo>
                    <a:pt x="1485153" y="0"/>
                  </a:moveTo>
                  <a:lnTo>
                    <a:pt x="1287944" y="355694"/>
                  </a:lnTo>
                  <a:lnTo>
                    <a:pt x="0" y="350858"/>
                  </a:lnTo>
                  <a:lnTo>
                    <a:pt x="172266" y="0"/>
                  </a:lnTo>
                  <a:close/>
                </a:path>
              </a:pathLst>
            </a:custGeom>
            <a:solidFill>
              <a:srgbClr val="A0702A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146AB92-F103-45AF-881A-A52A720678E0}"/>
                </a:ext>
              </a:extLst>
            </p:cNvPr>
            <p:cNvSpPr/>
            <p:nvPr/>
          </p:nvSpPr>
          <p:spPr>
            <a:xfrm>
              <a:off x="10719314" y="3989535"/>
              <a:ext cx="1087327" cy="1534274"/>
            </a:xfrm>
            <a:custGeom>
              <a:avLst/>
              <a:gdLst>
                <a:gd name="connsiteX0" fmla="*/ 1058174 w 1087327"/>
                <a:gd name="connsiteY0" fmla="*/ 185923 h 1534274"/>
                <a:gd name="connsiteX1" fmla="*/ 1079531 w 1087327"/>
                <a:gd name="connsiteY1" fmla="*/ 549999 h 1534274"/>
                <a:gd name="connsiteX2" fmla="*/ 1008690 w 1087327"/>
                <a:gd name="connsiteY2" fmla="*/ 938292 h 1534274"/>
                <a:gd name="connsiteX3" fmla="*/ 1007199 w 1087327"/>
                <a:gd name="connsiteY3" fmla="*/ 968474 h 1534274"/>
                <a:gd name="connsiteX4" fmla="*/ 1027387 w 1087327"/>
                <a:gd name="connsiteY4" fmla="*/ 1395694 h 1534274"/>
                <a:gd name="connsiteX5" fmla="*/ 1006554 w 1087327"/>
                <a:gd name="connsiteY5" fmla="*/ 1410563 h 1534274"/>
                <a:gd name="connsiteX6" fmla="*/ 990476 w 1087327"/>
                <a:gd name="connsiteY6" fmla="*/ 1415962 h 1534274"/>
                <a:gd name="connsiteX7" fmla="*/ 864510 w 1087327"/>
                <a:gd name="connsiteY7" fmla="*/ 1413988 h 1534274"/>
                <a:gd name="connsiteX8" fmla="*/ 723313 w 1087327"/>
                <a:gd name="connsiteY8" fmla="*/ 1412376 h 1534274"/>
                <a:gd name="connsiteX9" fmla="*/ 697604 w 1087327"/>
                <a:gd name="connsiteY9" fmla="*/ 1426359 h 1534274"/>
                <a:gd name="connsiteX10" fmla="*/ 671129 w 1087327"/>
                <a:gd name="connsiteY10" fmla="*/ 1460852 h 1534274"/>
                <a:gd name="connsiteX11" fmla="*/ 626965 w 1087327"/>
                <a:gd name="connsiteY11" fmla="*/ 1521377 h 1534274"/>
                <a:gd name="connsiteX12" fmla="*/ 600208 w 1087327"/>
                <a:gd name="connsiteY12" fmla="*/ 1532055 h 1534274"/>
                <a:gd name="connsiteX13" fmla="*/ 449138 w 1087327"/>
                <a:gd name="connsiteY13" fmla="*/ 1456541 h 1534274"/>
                <a:gd name="connsiteX14" fmla="*/ 430078 w 1087327"/>
                <a:gd name="connsiteY14" fmla="*/ 1433693 h 1534274"/>
                <a:gd name="connsiteX15" fmla="*/ 438218 w 1087327"/>
                <a:gd name="connsiteY15" fmla="*/ 1411973 h 1534274"/>
                <a:gd name="connsiteX16" fmla="*/ 355248 w 1087327"/>
                <a:gd name="connsiteY16" fmla="*/ 1411369 h 1534274"/>
                <a:gd name="connsiteX17" fmla="*/ 327283 w 1087327"/>
                <a:gd name="connsiteY17" fmla="*/ 1404317 h 1534274"/>
                <a:gd name="connsiteX18" fmla="*/ 335664 w 1087327"/>
                <a:gd name="connsiteY18" fmla="*/ 1380744 h 1534274"/>
                <a:gd name="connsiteX19" fmla="*/ 404127 w 1087327"/>
                <a:gd name="connsiteY19" fmla="*/ 1282784 h 1534274"/>
                <a:gd name="connsiteX20" fmla="*/ 445955 w 1087327"/>
                <a:gd name="connsiteY20" fmla="*/ 1245187 h 1534274"/>
                <a:gd name="connsiteX21" fmla="*/ 521107 w 1087327"/>
                <a:gd name="connsiteY21" fmla="*/ 1179666 h 1534274"/>
                <a:gd name="connsiteX22" fmla="*/ 520785 w 1087327"/>
                <a:gd name="connsiteY22" fmla="*/ 1136831 h 1534274"/>
                <a:gd name="connsiteX23" fmla="*/ 444746 w 1087327"/>
                <a:gd name="connsiteY23" fmla="*/ 990677 h 1534274"/>
                <a:gd name="connsiteX24" fmla="*/ 433463 w 1087327"/>
                <a:gd name="connsiteY24" fmla="*/ 962430 h 1534274"/>
                <a:gd name="connsiteX25" fmla="*/ 373543 w 1087327"/>
                <a:gd name="connsiteY25" fmla="*/ 891065 h 1534274"/>
                <a:gd name="connsiteX26" fmla="*/ 339694 w 1087327"/>
                <a:gd name="connsiteY26" fmla="*/ 858063 h 1534274"/>
                <a:gd name="connsiteX27" fmla="*/ 273689 w 1087327"/>
                <a:gd name="connsiteY27" fmla="*/ 774488 h 1534274"/>
                <a:gd name="connsiteX28" fmla="*/ 244555 w 1087327"/>
                <a:gd name="connsiteY28" fmla="*/ 758289 h 1534274"/>
                <a:gd name="connsiteX29" fmla="*/ 131564 w 1087327"/>
                <a:gd name="connsiteY29" fmla="*/ 758330 h 1534274"/>
                <a:gd name="connsiteX30" fmla="*/ 104083 w 1087327"/>
                <a:gd name="connsiteY30" fmla="*/ 764414 h 1534274"/>
                <a:gd name="connsiteX31" fmla="*/ 10757 w 1087327"/>
                <a:gd name="connsiteY31" fmla="*/ 735361 h 1534274"/>
                <a:gd name="connsiteX32" fmla="*/ 1609 w 1087327"/>
                <a:gd name="connsiteY32" fmla="*/ 718195 h 1534274"/>
                <a:gd name="connsiteX33" fmla="*/ 122055 w 1087327"/>
                <a:gd name="connsiteY33" fmla="*/ 284971 h 1534274"/>
                <a:gd name="connsiteX34" fmla="*/ 128421 w 1087327"/>
                <a:gd name="connsiteY34" fmla="*/ 257610 h 1534274"/>
                <a:gd name="connsiteX35" fmla="*/ 128583 w 1087327"/>
                <a:gd name="connsiteY35" fmla="*/ 241250 h 1534274"/>
                <a:gd name="connsiteX36" fmla="*/ 137286 w 1087327"/>
                <a:gd name="connsiteY36" fmla="*/ 184553 h 1534274"/>
                <a:gd name="connsiteX37" fmla="*/ 189913 w 1087327"/>
                <a:gd name="connsiteY37" fmla="*/ 117984 h 1534274"/>
                <a:gd name="connsiteX38" fmla="*/ 364033 w 1087327"/>
                <a:gd name="connsiteY38" fmla="*/ 21757 h 1534274"/>
                <a:gd name="connsiteX39" fmla="*/ 404772 w 1087327"/>
                <a:gd name="connsiteY39" fmla="*/ 31912 h 1534274"/>
                <a:gd name="connsiteX40" fmla="*/ 517400 w 1087327"/>
                <a:gd name="connsiteY40" fmla="*/ 202364 h 1534274"/>
                <a:gd name="connsiteX41" fmla="*/ 542061 w 1087327"/>
                <a:gd name="connsiteY41" fmla="*/ 202807 h 1534274"/>
                <a:gd name="connsiteX42" fmla="*/ 687208 w 1087327"/>
                <a:gd name="connsiteY42" fmla="*/ 12852 h 1534274"/>
                <a:gd name="connsiteX43" fmla="*/ 725449 w 1087327"/>
                <a:gd name="connsiteY43" fmla="*/ 2818 h 1534274"/>
                <a:gd name="connsiteX44" fmla="*/ 912140 w 1087327"/>
                <a:gd name="connsiteY44" fmla="*/ 72006 h 1534274"/>
                <a:gd name="connsiteX45" fmla="*/ 1010826 w 1087327"/>
                <a:gd name="connsiteY45" fmla="*/ 125600 h 1534274"/>
                <a:gd name="connsiteX46" fmla="*/ 1026098 w 1087327"/>
                <a:gd name="connsiteY46" fmla="*/ 136520 h 1534274"/>
                <a:gd name="connsiteX47" fmla="*/ 1058174 w 1087327"/>
                <a:gd name="connsiteY47" fmla="*/ 185923 h 153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87327" h="1534274">
                  <a:moveTo>
                    <a:pt x="1058174" y="185923"/>
                  </a:moveTo>
                  <a:cubicBezTo>
                    <a:pt x="1094964" y="305522"/>
                    <a:pt x="1090451" y="427861"/>
                    <a:pt x="1079531" y="549999"/>
                  </a:cubicBezTo>
                  <a:cubicBezTo>
                    <a:pt x="1067804" y="681445"/>
                    <a:pt x="1044433" y="811077"/>
                    <a:pt x="1008690" y="938292"/>
                  </a:cubicBezTo>
                  <a:cubicBezTo>
                    <a:pt x="1005829" y="948447"/>
                    <a:pt x="1007199" y="958400"/>
                    <a:pt x="1007199" y="968474"/>
                  </a:cubicBezTo>
                  <a:cubicBezTo>
                    <a:pt x="1006998" y="1111203"/>
                    <a:pt x="1012840" y="1253690"/>
                    <a:pt x="1027387" y="1395694"/>
                  </a:cubicBezTo>
                  <a:cubicBezTo>
                    <a:pt x="1029563" y="1417091"/>
                    <a:pt x="1013969" y="1406412"/>
                    <a:pt x="1006554" y="1410563"/>
                  </a:cubicBezTo>
                  <a:cubicBezTo>
                    <a:pt x="1002041" y="1414834"/>
                    <a:pt x="996319" y="1416003"/>
                    <a:pt x="990476" y="1415962"/>
                  </a:cubicBezTo>
                  <a:cubicBezTo>
                    <a:pt x="948488" y="1415640"/>
                    <a:pt x="906499" y="1418058"/>
                    <a:pt x="864510" y="1413988"/>
                  </a:cubicBezTo>
                  <a:cubicBezTo>
                    <a:pt x="817566" y="1409475"/>
                    <a:pt x="770379" y="1412457"/>
                    <a:pt x="723313" y="1412376"/>
                  </a:cubicBezTo>
                  <a:cubicBezTo>
                    <a:pt x="712272" y="1412336"/>
                    <a:pt x="704213" y="1417856"/>
                    <a:pt x="697604" y="1426359"/>
                  </a:cubicBezTo>
                  <a:cubicBezTo>
                    <a:pt x="688698" y="1437803"/>
                    <a:pt x="680438" y="1449730"/>
                    <a:pt x="671129" y="1460852"/>
                  </a:cubicBezTo>
                  <a:cubicBezTo>
                    <a:pt x="655414" y="1480275"/>
                    <a:pt x="641915" y="1501350"/>
                    <a:pt x="626965" y="1521377"/>
                  </a:cubicBezTo>
                  <a:cubicBezTo>
                    <a:pt x="620235" y="1530403"/>
                    <a:pt x="613022" y="1538261"/>
                    <a:pt x="600208" y="1532055"/>
                  </a:cubicBezTo>
                  <a:cubicBezTo>
                    <a:pt x="549596" y="1507354"/>
                    <a:pt x="499387" y="1481887"/>
                    <a:pt x="449138" y="1456541"/>
                  </a:cubicBezTo>
                  <a:cubicBezTo>
                    <a:pt x="439789" y="1451826"/>
                    <a:pt x="428144" y="1448199"/>
                    <a:pt x="430078" y="1433693"/>
                  </a:cubicBezTo>
                  <a:cubicBezTo>
                    <a:pt x="431166" y="1426601"/>
                    <a:pt x="438701" y="1422168"/>
                    <a:pt x="438218" y="1411973"/>
                  </a:cubicBezTo>
                  <a:cubicBezTo>
                    <a:pt x="410615" y="1410925"/>
                    <a:pt x="382932" y="1411933"/>
                    <a:pt x="355248" y="1411369"/>
                  </a:cubicBezTo>
                  <a:cubicBezTo>
                    <a:pt x="345537" y="1411167"/>
                    <a:pt x="334858" y="1413464"/>
                    <a:pt x="327283" y="1404317"/>
                  </a:cubicBezTo>
                  <a:cubicBezTo>
                    <a:pt x="324341" y="1394444"/>
                    <a:pt x="331070" y="1387795"/>
                    <a:pt x="335664" y="1380744"/>
                  </a:cubicBezTo>
                  <a:cubicBezTo>
                    <a:pt x="357384" y="1347338"/>
                    <a:pt x="381884" y="1315827"/>
                    <a:pt x="404127" y="1282784"/>
                  </a:cubicBezTo>
                  <a:cubicBezTo>
                    <a:pt x="414846" y="1266867"/>
                    <a:pt x="431005" y="1256632"/>
                    <a:pt x="445955" y="1245187"/>
                  </a:cubicBezTo>
                  <a:cubicBezTo>
                    <a:pt x="472389" y="1224959"/>
                    <a:pt x="499992" y="1205979"/>
                    <a:pt x="521107" y="1179666"/>
                  </a:cubicBezTo>
                  <a:cubicBezTo>
                    <a:pt x="536702" y="1160243"/>
                    <a:pt x="535936" y="1157100"/>
                    <a:pt x="520785" y="1136831"/>
                  </a:cubicBezTo>
                  <a:cubicBezTo>
                    <a:pt x="487500" y="1092304"/>
                    <a:pt x="467110" y="1040926"/>
                    <a:pt x="444746" y="990677"/>
                  </a:cubicBezTo>
                  <a:cubicBezTo>
                    <a:pt x="440636" y="981409"/>
                    <a:pt x="436606" y="972060"/>
                    <a:pt x="433463" y="962430"/>
                  </a:cubicBezTo>
                  <a:cubicBezTo>
                    <a:pt x="423107" y="930475"/>
                    <a:pt x="408399" y="903396"/>
                    <a:pt x="373543" y="891065"/>
                  </a:cubicBezTo>
                  <a:cubicBezTo>
                    <a:pt x="358754" y="885827"/>
                    <a:pt x="349284" y="870917"/>
                    <a:pt x="339694" y="858063"/>
                  </a:cubicBezTo>
                  <a:cubicBezTo>
                    <a:pt x="318458" y="829614"/>
                    <a:pt x="295489" y="802535"/>
                    <a:pt x="273689" y="774488"/>
                  </a:cubicBezTo>
                  <a:cubicBezTo>
                    <a:pt x="266194" y="764858"/>
                    <a:pt x="257450" y="758289"/>
                    <a:pt x="244555" y="758289"/>
                  </a:cubicBezTo>
                  <a:cubicBezTo>
                    <a:pt x="206878" y="758249"/>
                    <a:pt x="169241" y="758209"/>
                    <a:pt x="131564" y="758330"/>
                  </a:cubicBezTo>
                  <a:cubicBezTo>
                    <a:pt x="121893" y="758370"/>
                    <a:pt x="113391" y="763044"/>
                    <a:pt x="104083" y="764414"/>
                  </a:cubicBezTo>
                  <a:cubicBezTo>
                    <a:pt x="74505" y="749787"/>
                    <a:pt x="44202" y="737859"/>
                    <a:pt x="10757" y="735361"/>
                  </a:cubicBezTo>
                  <a:cubicBezTo>
                    <a:pt x="763" y="734636"/>
                    <a:pt x="-2219" y="727584"/>
                    <a:pt x="1609" y="718195"/>
                  </a:cubicBezTo>
                  <a:cubicBezTo>
                    <a:pt x="38883" y="573008"/>
                    <a:pt x="79945" y="428828"/>
                    <a:pt x="122055" y="284971"/>
                  </a:cubicBezTo>
                  <a:cubicBezTo>
                    <a:pt x="124674" y="275985"/>
                    <a:pt x="126326" y="266717"/>
                    <a:pt x="128421" y="257610"/>
                  </a:cubicBezTo>
                  <a:cubicBezTo>
                    <a:pt x="131645" y="252211"/>
                    <a:pt x="127454" y="246690"/>
                    <a:pt x="128583" y="241250"/>
                  </a:cubicBezTo>
                  <a:cubicBezTo>
                    <a:pt x="131202" y="222311"/>
                    <a:pt x="132572" y="203170"/>
                    <a:pt x="137286" y="184553"/>
                  </a:cubicBezTo>
                  <a:cubicBezTo>
                    <a:pt x="143653" y="153525"/>
                    <a:pt x="161384" y="133176"/>
                    <a:pt x="189913" y="117984"/>
                  </a:cubicBezTo>
                  <a:cubicBezTo>
                    <a:pt x="248423" y="86795"/>
                    <a:pt x="305724" y="53349"/>
                    <a:pt x="364033" y="21757"/>
                  </a:cubicBezTo>
                  <a:cubicBezTo>
                    <a:pt x="386397" y="9628"/>
                    <a:pt x="388734" y="10958"/>
                    <a:pt x="404772" y="31912"/>
                  </a:cubicBezTo>
                  <a:cubicBezTo>
                    <a:pt x="441401" y="89334"/>
                    <a:pt x="480650" y="145023"/>
                    <a:pt x="517400" y="202364"/>
                  </a:cubicBezTo>
                  <a:cubicBezTo>
                    <a:pt x="526708" y="216831"/>
                    <a:pt x="532430" y="215662"/>
                    <a:pt x="542061" y="202807"/>
                  </a:cubicBezTo>
                  <a:cubicBezTo>
                    <a:pt x="589772" y="139019"/>
                    <a:pt x="638207" y="75714"/>
                    <a:pt x="687208" y="12852"/>
                  </a:cubicBezTo>
                  <a:cubicBezTo>
                    <a:pt x="696838" y="-2421"/>
                    <a:pt x="710579" y="-1655"/>
                    <a:pt x="725449" y="2818"/>
                  </a:cubicBezTo>
                  <a:cubicBezTo>
                    <a:pt x="789076" y="22079"/>
                    <a:pt x="851011" y="45935"/>
                    <a:pt x="912140" y="72006"/>
                  </a:cubicBezTo>
                  <a:cubicBezTo>
                    <a:pt x="946755" y="86755"/>
                    <a:pt x="980241" y="103478"/>
                    <a:pt x="1010826" y="125600"/>
                  </a:cubicBezTo>
                  <a:cubicBezTo>
                    <a:pt x="1015782" y="129388"/>
                    <a:pt x="1020900" y="133055"/>
                    <a:pt x="1026098" y="136520"/>
                  </a:cubicBezTo>
                  <a:cubicBezTo>
                    <a:pt x="1040484" y="150543"/>
                    <a:pt x="1058415" y="162350"/>
                    <a:pt x="1058174" y="185923"/>
                  </a:cubicBezTo>
                  <a:close/>
                </a:path>
              </a:pathLst>
            </a:custGeom>
            <a:solidFill>
              <a:schemeClr val="accent3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82B7137-4776-4873-948D-03205ACEC2F5}"/>
                </a:ext>
              </a:extLst>
            </p:cNvPr>
            <p:cNvSpPr/>
            <p:nvPr/>
          </p:nvSpPr>
          <p:spPr>
            <a:xfrm>
              <a:off x="10833055" y="3060141"/>
              <a:ext cx="942606" cy="768064"/>
            </a:xfrm>
            <a:custGeom>
              <a:avLst/>
              <a:gdLst>
                <a:gd name="connsiteX0" fmla="*/ 27454 w 942606"/>
                <a:gd name="connsiteY0" fmla="*/ 450512 h 768064"/>
                <a:gd name="connsiteX1" fmla="*/ 1343 w 942606"/>
                <a:gd name="connsiteY1" fmla="*/ 265714 h 768064"/>
                <a:gd name="connsiteX2" fmla="*/ 7750 w 942606"/>
                <a:gd name="connsiteY2" fmla="*/ 246573 h 768064"/>
                <a:gd name="connsiteX3" fmla="*/ 137423 w 942606"/>
                <a:gd name="connsiteY3" fmla="*/ 20955 h 768064"/>
                <a:gd name="connsiteX4" fmla="*/ 172803 w 942606"/>
                <a:gd name="connsiteY4" fmla="*/ 14790 h 768064"/>
                <a:gd name="connsiteX5" fmla="*/ 421712 w 942606"/>
                <a:gd name="connsiteY5" fmla="*/ 149862 h 768064"/>
                <a:gd name="connsiteX6" fmla="*/ 686739 w 942606"/>
                <a:gd name="connsiteY6" fmla="*/ 196243 h 768064"/>
                <a:gd name="connsiteX7" fmla="*/ 822779 w 942606"/>
                <a:gd name="connsiteY7" fmla="*/ 233275 h 768064"/>
                <a:gd name="connsiteX8" fmla="*/ 861221 w 942606"/>
                <a:gd name="connsiteY8" fmla="*/ 236499 h 768064"/>
                <a:gd name="connsiteX9" fmla="*/ 914493 w 942606"/>
                <a:gd name="connsiteY9" fmla="*/ 240771 h 768064"/>
                <a:gd name="connsiteX10" fmla="*/ 919812 w 942606"/>
                <a:gd name="connsiteY10" fmla="*/ 260999 h 768064"/>
                <a:gd name="connsiteX11" fmla="*/ 933069 w 942606"/>
                <a:gd name="connsiteY11" fmla="*/ 355937 h 768064"/>
                <a:gd name="connsiteX12" fmla="*/ 900309 w 942606"/>
                <a:gd name="connsiteY12" fmla="*/ 403244 h 768064"/>
                <a:gd name="connsiteX13" fmla="*/ 823867 w 942606"/>
                <a:gd name="connsiteY13" fmla="*/ 493185 h 768064"/>
                <a:gd name="connsiteX14" fmla="*/ 597927 w 942606"/>
                <a:gd name="connsiteY14" fmla="*/ 699622 h 768064"/>
                <a:gd name="connsiteX15" fmla="*/ 574877 w 942606"/>
                <a:gd name="connsiteY15" fmla="*/ 711792 h 768064"/>
                <a:gd name="connsiteX16" fmla="*/ 426225 w 942606"/>
                <a:gd name="connsiteY16" fmla="*/ 765305 h 768064"/>
                <a:gd name="connsiteX17" fmla="*/ 379280 w 942606"/>
                <a:gd name="connsiteY17" fmla="*/ 764016 h 768064"/>
                <a:gd name="connsiteX18" fmla="*/ 298970 w 942606"/>
                <a:gd name="connsiteY18" fmla="*/ 737743 h 768064"/>
                <a:gd name="connsiteX19" fmla="*/ 61787 w 942606"/>
                <a:gd name="connsiteY19" fmla="*/ 541299 h 768064"/>
                <a:gd name="connsiteX20" fmla="*/ 27454 w 942606"/>
                <a:gd name="connsiteY20" fmla="*/ 450512 h 7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2606" h="768064">
                  <a:moveTo>
                    <a:pt x="27454" y="450512"/>
                  </a:moveTo>
                  <a:cubicBezTo>
                    <a:pt x="13351" y="389665"/>
                    <a:pt x="3680" y="328213"/>
                    <a:pt x="1343" y="265714"/>
                  </a:cubicBezTo>
                  <a:cubicBezTo>
                    <a:pt x="-2768" y="257252"/>
                    <a:pt x="3478" y="252013"/>
                    <a:pt x="7750" y="246573"/>
                  </a:cubicBezTo>
                  <a:cubicBezTo>
                    <a:pt x="61666" y="177506"/>
                    <a:pt x="100874" y="99976"/>
                    <a:pt x="137423" y="20955"/>
                  </a:cubicBezTo>
                  <a:cubicBezTo>
                    <a:pt x="149592" y="-5318"/>
                    <a:pt x="152977" y="-6325"/>
                    <a:pt x="172803" y="14790"/>
                  </a:cubicBezTo>
                  <a:cubicBezTo>
                    <a:pt x="240903" y="87283"/>
                    <a:pt x="328708" y="123670"/>
                    <a:pt x="421712" y="149862"/>
                  </a:cubicBezTo>
                  <a:cubicBezTo>
                    <a:pt x="508429" y="174282"/>
                    <a:pt x="597403" y="186129"/>
                    <a:pt x="686739" y="196243"/>
                  </a:cubicBezTo>
                  <a:cubicBezTo>
                    <a:pt x="733684" y="201562"/>
                    <a:pt x="777164" y="221831"/>
                    <a:pt x="822779" y="233275"/>
                  </a:cubicBezTo>
                  <a:cubicBezTo>
                    <a:pt x="835593" y="236499"/>
                    <a:pt x="848085" y="239642"/>
                    <a:pt x="861221" y="236499"/>
                  </a:cubicBezTo>
                  <a:cubicBezTo>
                    <a:pt x="879475" y="232187"/>
                    <a:pt x="896158" y="246493"/>
                    <a:pt x="914493" y="240771"/>
                  </a:cubicBezTo>
                  <a:cubicBezTo>
                    <a:pt x="917112" y="247298"/>
                    <a:pt x="913526" y="255237"/>
                    <a:pt x="919812" y="260999"/>
                  </a:cubicBezTo>
                  <a:cubicBezTo>
                    <a:pt x="950356" y="288924"/>
                    <a:pt x="945239" y="321967"/>
                    <a:pt x="933069" y="355937"/>
                  </a:cubicBezTo>
                  <a:cubicBezTo>
                    <a:pt x="933875" y="379752"/>
                    <a:pt x="916387" y="394621"/>
                    <a:pt x="900309" y="403244"/>
                  </a:cubicBezTo>
                  <a:cubicBezTo>
                    <a:pt x="862068" y="423755"/>
                    <a:pt x="843773" y="457443"/>
                    <a:pt x="823867" y="493185"/>
                  </a:cubicBezTo>
                  <a:cubicBezTo>
                    <a:pt x="771804" y="586632"/>
                    <a:pt x="691897" y="651227"/>
                    <a:pt x="597927" y="699622"/>
                  </a:cubicBezTo>
                  <a:cubicBezTo>
                    <a:pt x="590190" y="703612"/>
                    <a:pt x="582493" y="707601"/>
                    <a:pt x="574877" y="711792"/>
                  </a:cubicBezTo>
                  <a:cubicBezTo>
                    <a:pt x="527287" y="735123"/>
                    <a:pt x="477683" y="752692"/>
                    <a:pt x="426225" y="765305"/>
                  </a:cubicBezTo>
                  <a:cubicBezTo>
                    <a:pt x="410308" y="769214"/>
                    <a:pt x="394834" y="769133"/>
                    <a:pt x="379280" y="764016"/>
                  </a:cubicBezTo>
                  <a:cubicBezTo>
                    <a:pt x="352523" y="755231"/>
                    <a:pt x="324920" y="748985"/>
                    <a:pt x="298970" y="737743"/>
                  </a:cubicBezTo>
                  <a:cubicBezTo>
                    <a:pt x="197947" y="698776"/>
                    <a:pt x="114051" y="638936"/>
                    <a:pt x="61787" y="541299"/>
                  </a:cubicBezTo>
                  <a:cubicBezTo>
                    <a:pt x="46515" y="512648"/>
                    <a:pt x="31363" y="483635"/>
                    <a:pt x="27454" y="450512"/>
                  </a:cubicBezTo>
                  <a:close/>
                </a:path>
              </a:pathLst>
            </a:custGeom>
            <a:solidFill>
              <a:srgbClr val="FDCCA2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7176528-0DBF-4257-91A5-BC4D5DA085FE}"/>
                </a:ext>
              </a:extLst>
            </p:cNvPr>
            <p:cNvSpPr/>
            <p:nvPr/>
          </p:nvSpPr>
          <p:spPr>
            <a:xfrm>
              <a:off x="10415371" y="4741612"/>
              <a:ext cx="844701" cy="780324"/>
            </a:xfrm>
            <a:custGeom>
              <a:avLst/>
              <a:gdLst>
                <a:gd name="connsiteX0" fmla="*/ 549787 w 844701"/>
                <a:gd name="connsiteY0" fmla="*/ 713691 h 780324"/>
                <a:gd name="connsiteX1" fmla="*/ 462505 w 844701"/>
                <a:gd name="connsiteY1" fmla="*/ 778850 h 780324"/>
                <a:gd name="connsiteX2" fmla="*/ 350684 w 844701"/>
                <a:gd name="connsiteY2" fmla="*/ 777440 h 780324"/>
                <a:gd name="connsiteX3" fmla="*/ 198848 w 844701"/>
                <a:gd name="connsiteY3" fmla="*/ 778367 h 780324"/>
                <a:gd name="connsiteX4" fmla="*/ 156215 w 844701"/>
                <a:gd name="connsiteY4" fmla="*/ 744196 h 780324"/>
                <a:gd name="connsiteX5" fmla="*/ 126597 w 844701"/>
                <a:gd name="connsiteY5" fmla="*/ 718970 h 780324"/>
                <a:gd name="connsiteX6" fmla="*/ 101976 w 844701"/>
                <a:gd name="connsiteY6" fmla="*/ 665618 h 780324"/>
                <a:gd name="connsiteX7" fmla="*/ 79974 w 844701"/>
                <a:gd name="connsiteY7" fmla="*/ 590668 h 780324"/>
                <a:gd name="connsiteX8" fmla="*/ 26502 w 844701"/>
                <a:gd name="connsiteY8" fmla="*/ 506126 h 780324"/>
                <a:gd name="connsiteX9" fmla="*/ 1760 w 844701"/>
                <a:gd name="connsiteY9" fmla="*/ 457247 h 780324"/>
                <a:gd name="connsiteX10" fmla="*/ 1357 w 844701"/>
                <a:gd name="connsiteY10" fmla="*/ 449671 h 780324"/>
                <a:gd name="connsiteX11" fmla="*/ 56925 w 844701"/>
                <a:gd name="connsiteY11" fmla="*/ 306580 h 780324"/>
                <a:gd name="connsiteX12" fmla="*/ 77396 w 844701"/>
                <a:gd name="connsiteY12" fmla="*/ 275028 h 780324"/>
                <a:gd name="connsiteX13" fmla="*/ 133044 w 844701"/>
                <a:gd name="connsiteY13" fmla="*/ 212932 h 780324"/>
                <a:gd name="connsiteX14" fmla="*/ 155489 w 844701"/>
                <a:gd name="connsiteY14" fmla="*/ 234409 h 780324"/>
                <a:gd name="connsiteX15" fmla="*/ 247244 w 844701"/>
                <a:gd name="connsiteY15" fmla="*/ 314357 h 780324"/>
                <a:gd name="connsiteX16" fmla="*/ 241884 w 844701"/>
                <a:gd name="connsiteY16" fmla="*/ 263302 h 780324"/>
                <a:gd name="connsiteX17" fmla="*/ 240514 w 844701"/>
                <a:gd name="connsiteY17" fmla="*/ 226552 h 780324"/>
                <a:gd name="connsiteX18" fmla="*/ 247365 w 844701"/>
                <a:gd name="connsiteY18" fmla="*/ 214221 h 780324"/>
                <a:gd name="connsiteX19" fmla="*/ 259655 w 844701"/>
                <a:gd name="connsiteY19" fmla="*/ 221515 h 780324"/>
                <a:gd name="connsiteX20" fmla="*/ 297614 w 844701"/>
                <a:gd name="connsiteY20" fmla="*/ 268742 h 780324"/>
                <a:gd name="connsiteX21" fmla="*/ 336097 w 844701"/>
                <a:gd name="connsiteY21" fmla="*/ 286109 h 780324"/>
                <a:gd name="connsiteX22" fmla="*/ 339038 w 844701"/>
                <a:gd name="connsiteY22" fmla="*/ 248433 h 780324"/>
                <a:gd name="connsiteX23" fmla="*/ 332671 w 844701"/>
                <a:gd name="connsiteY23" fmla="*/ 207693 h 780324"/>
                <a:gd name="connsiteX24" fmla="*/ 338232 w 844701"/>
                <a:gd name="connsiteY24" fmla="*/ 192622 h 780324"/>
                <a:gd name="connsiteX25" fmla="*/ 350361 w 844701"/>
                <a:gd name="connsiteY25" fmla="*/ 199876 h 780324"/>
                <a:gd name="connsiteX26" fmla="*/ 371557 w 844701"/>
                <a:gd name="connsiteY26" fmla="*/ 224497 h 780324"/>
                <a:gd name="connsiteX27" fmla="*/ 391222 w 844701"/>
                <a:gd name="connsiteY27" fmla="*/ 217646 h 780324"/>
                <a:gd name="connsiteX28" fmla="*/ 417736 w 844701"/>
                <a:gd name="connsiteY28" fmla="*/ 105905 h 780324"/>
                <a:gd name="connsiteX29" fmla="*/ 411531 w 844701"/>
                <a:gd name="connsiteY29" fmla="*/ 21565 h 780324"/>
                <a:gd name="connsiteX30" fmla="*/ 410241 w 844701"/>
                <a:gd name="connsiteY30" fmla="*/ 9114 h 780324"/>
                <a:gd name="connsiteX31" fmla="*/ 435709 w 844701"/>
                <a:gd name="connsiteY31" fmla="*/ 249 h 780324"/>
                <a:gd name="connsiteX32" fmla="*/ 553051 w 844701"/>
                <a:gd name="connsiteY32" fmla="*/ 7 h 780324"/>
                <a:gd name="connsiteX33" fmla="*/ 576423 w 844701"/>
                <a:gd name="connsiteY33" fmla="*/ 11854 h 780324"/>
                <a:gd name="connsiteX34" fmla="*/ 646296 w 844701"/>
                <a:gd name="connsiteY34" fmla="*/ 100385 h 780324"/>
                <a:gd name="connsiteX35" fmla="*/ 705894 w 844701"/>
                <a:gd name="connsiteY35" fmla="*/ 148337 h 780324"/>
                <a:gd name="connsiteX36" fmla="*/ 728984 w 844701"/>
                <a:gd name="connsiteY36" fmla="*/ 174207 h 780324"/>
                <a:gd name="connsiteX37" fmla="*/ 808004 w 844701"/>
                <a:gd name="connsiteY37" fmla="*/ 349374 h 780324"/>
                <a:gd name="connsiteX38" fmla="*/ 834761 w 844701"/>
                <a:gd name="connsiteY38" fmla="*/ 385883 h 780324"/>
                <a:gd name="connsiteX39" fmla="*/ 838186 w 844701"/>
                <a:gd name="connsiteY39" fmla="*/ 419409 h 780324"/>
                <a:gd name="connsiteX40" fmla="*/ 778024 w 844701"/>
                <a:gd name="connsiteY40" fmla="*/ 478241 h 780324"/>
                <a:gd name="connsiteX41" fmla="*/ 663543 w 844701"/>
                <a:gd name="connsiteY41" fmla="*/ 603038 h 780324"/>
                <a:gd name="connsiteX42" fmla="*/ 631669 w 844701"/>
                <a:gd name="connsiteY42" fmla="*/ 649459 h 780324"/>
                <a:gd name="connsiteX43" fmla="*/ 549787 w 844701"/>
                <a:gd name="connsiteY43" fmla="*/ 713691 h 78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44701" h="780324">
                  <a:moveTo>
                    <a:pt x="549787" y="713691"/>
                  </a:moveTo>
                  <a:cubicBezTo>
                    <a:pt x="520693" y="735411"/>
                    <a:pt x="491599" y="757131"/>
                    <a:pt x="462505" y="778850"/>
                  </a:cubicBezTo>
                  <a:cubicBezTo>
                    <a:pt x="425312" y="772081"/>
                    <a:pt x="387877" y="774216"/>
                    <a:pt x="350684" y="777440"/>
                  </a:cubicBezTo>
                  <a:cubicBezTo>
                    <a:pt x="300032" y="781832"/>
                    <a:pt x="249299" y="780422"/>
                    <a:pt x="198848" y="778367"/>
                  </a:cubicBezTo>
                  <a:cubicBezTo>
                    <a:pt x="181360" y="777641"/>
                    <a:pt x="171608" y="754753"/>
                    <a:pt x="156215" y="744196"/>
                  </a:cubicBezTo>
                  <a:cubicBezTo>
                    <a:pt x="145657" y="736983"/>
                    <a:pt x="137396" y="726506"/>
                    <a:pt x="126597" y="718970"/>
                  </a:cubicBezTo>
                  <a:cubicBezTo>
                    <a:pt x="108424" y="706237"/>
                    <a:pt x="96496" y="689353"/>
                    <a:pt x="101976" y="665618"/>
                  </a:cubicBezTo>
                  <a:cubicBezTo>
                    <a:pt x="108746" y="636283"/>
                    <a:pt x="93514" y="613556"/>
                    <a:pt x="79974" y="590668"/>
                  </a:cubicBezTo>
                  <a:cubicBezTo>
                    <a:pt x="63010" y="561977"/>
                    <a:pt x="44836" y="533931"/>
                    <a:pt x="26502" y="506126"/>
                  </a:cubicBezTo>
                  <a:cubicBezTo>
                    <a:pt x="16347" y="490693"/>
                    <a:pt x="16025" y="470464"/>
                    <a:pt x="1760" y="457247"/>
                  </a:cubicBezTo>
                  <a:cubicBezTo>
                    <a:pt x="-577" y="455071"/>
                    <a:pt x="-457" y="452694"/>
                    <a:pt x="1357" y="449671"/>
                  </a:cubicBezTo>
                  <a:cubicBezTo>
                    <a:pt x="28275" y="405225"/>
                    <a:pt x="44715" y="356749"/>
                    <a:pt x="56925" y="306580"/>
                  </a:cubicBezTo>
                  <a:cubicBezTo>
                    <a:pt x="59988" y="293967"/>
                    <a:pt x="68651" y="284457"/>
                    <a:pt x="77396" y="275028"/>
                  </a:cubicBezTo>
                  <a:cubicBezTo>
                    <a:pt x="96254" y="254638"/>
                    <a:pt x="114549" y="233644"/>
                    <a:pt x="133044" y="212932"/>
                  </a:cubicBezTo>
                  <a:cubicBezTo>
                    <a:pt x="146221" y="214100"/>
                    <a:pt x="149566" y="225907"/>
                    <a:pt x="155489" y="234409"/>
                  </a:cubicBezTo>
                  <a:cubicBezTo>
                    <a:pt x="179989" y="269669"/>
                    <a:pt x="211944" y="298158"/>
                    <a:pt x="247244" y="314357"/>
                  </a:cubicBezTo>
                  <a:cubicBezTo>
                    <a:pt x="247365" y="296587"/>
                    <a:pt x="244060" y="279944"/>
                    <a:pt x="241884" y="263302"/>
                  </a:cubicBezTo>
                  <a:cubicBezTo>
                    <a:pt x="240272" y="251052"/>
                    <a:pt x="239184" y="238842"/>
                    <a:pt x="240514" y="226552"/>
                  </a:cubicBezTo>
                  <a:cubicBezTo>
                    <a:pt x="241038" y="221636"/>
                    <a:pt x="241401" y="215672"/>
                    <a:pt x="247365" y="214221"/>
                  </a:cubicBezTo>
                  <a:cubicBezTo>
                    <a:pt x="253127" y="212811"/>
                    <a:pt x="256754" y="217525"/>
                    <a:pt x="259655" y="221515"/>
                  </a:cubicBezTo>
                  <a:cubicBezTo>
                    <a:pt x="271542" y="237875"/>
                    <a:pt x="282059" y="255363"/>
                    <a:pt x="297614" y="268742"/>
                  </a:cubicBezTo>
                  <a:cubicBezTo>
                    <a:pt x="308856" y="278413"/>
                    <a:pt x="319978" y="294612"/>
                    <a:pt x="336097" y="286109"/>
                  </a:cubicBezTo>
                  <a:cubicBezTo>
                    <a:pt x="351530" y="277929"/>
                    <a:pt x="340731" y="261206"/>
                    <a:pt x="339038" y="248433"/>
                  </a:cubicBezTo>
                  <a:cubicBezTo>
                    <a:pt x="337225" y="234853"/>
                    <a:pt x="334525" y="221313"/>
                    <a:pt x="332671" y="207693"/>
                  </a:cubicBezTo>
                  <a:cubicBezTo>
                    <a:pt x="331906" y="201971"/>
                    <a:pt x="331865" y="195000"/>
                    <a:pt x="338232" y="192622"/>
                  </a:cubicBezTo>
                  <a:cubicBezTo>
                    <a:pt x="343592" y="190648"/>
                    <a:pt x="347057" y="196249"/>
                    <a:pt x="350361" y="199876"/>
                  </a:cubicBezTo>
                  <a:cubicBezTo>
                    <a:pt x="357655" y="207895"/>
                    <a:pt x="362974" y="217606"/>
                    <a:pt x="371557" y="224497"/>
                  </a:cubicBezTo>
                  <a:cubicBezTo>
                    <a:pt x="381631" y="232556"/>
                    <a:pt x="390134" y="231186"/>
                    <a:pt x="391222" y="217646"/>
                  </a:cubicBezTo>
                  <a:cubicBezTo>
                    <a:pt x="394405" y="178962"/>
                    <a:pt x="408912" y="143139"/>
                    <a:pt x="417736" y="105905"/>
                  </a:cubicBezTo>
                  <a:cubicBezTo>
                    <a:pt x="424547" y="77214"/>
                    <a:pt x="427045" y="48725"/>
                    <a:pt x="411531" y="21565"/>
                  </a:cubicBezTo>
                  <a:cubicBezTo>
                    <a:pt x="409395" y="17818"/>
                    <a:pt x="408146" y="13506"/>
                    <a:pt x="410241" y="9114"/>
                  </a:cubicBezTo>
                  <a:cubicBezTo>
                    <a:pt x="417172" y="1619"/>
                    <a:pt x="425876" y="168"/>
                    <a:pt x="435709" y="249"/>
                  </a:cubicBezTo>
                  <a:cubicBezTo>
                    <a:pt x="474836" y="531"/>
                    <a:pt x="513964" y="773"/>
                    <a:pt x="553051" y="7"/>
                  </a:cubicBezTo>
                  <a:cubicBezTo>
                    <a:pt x="563850" y="-194"/>
                    <a:pt x="570217" y="3956"/>
                    <a:pt x="576423" y="11854"/>
                  </a:cubicBezTo>
                  <a:cubicBezTo>
                    <a:pt x="599593" y="41472"/>
                    <a:pt x="624375" y="69881"/>
                    <a:pt x="646296" y="100385"/>
                  </a:cubicBezTo>
                  <a:cubicBezTo>
                    <a:pt x="662052" y="122346"/>
                    <a:pt x="681394" y="138505"/>
                    <a:pt x="705894" y="148337"/>
                  </a:cubicBezTo>
                  <a:cubicBezTo>
                    <a:pt x="718507" y="153414"/>
                    <a:pt x="724350" y="162199"/>
                    <a:pt x="728984" y="174207"/>
                  </a:cubicBezTo>
                  <a:cubicBezTo>
                    <a:pt x="752154" y="234007"/>
                    <a:pt x="776775" y="293202"/>
                    <a:pt x="808004" y="349374"/>
                  </a:cubicBezTo>
                  <a:cubicBezTo>
                    <a:pt x="815379" y="362632"/>
                    <a:pt x="822672" y="376494"/>
                    <a:pt x="834761" y="385883"/>
                  </a:cubicBezTo>
                  <a:cubicBezTo>
                    <a:pt x="848502" y="396601"/>
                    <a:pt x="846366" y="406877"/>
                    <a:pt x="838186" y="419409"/>
                  </a:cubicBezTo>
                  <a:cubicBezTo>
                    <a:pt x="822390" y="443506"/>
                    <a:pt x="801678" y="463533"/>
                    <a:pt x="778024" y="478241"/>
                  </a:cubicBezTo>
                  <a:cubicBezTo>
                    <a:pt x="727815" y="509430"/>
                    <a:pt x="695538" y="555811"/>
                    <a:pt x="663543" y="603038"/>
                  </a:cubicBezTo>
                  <a:cubicBezTo>
                    <a:pt x="653025" y="618593"/>
                    <a:pt x="642307" y="633986"/>
                    <a:pt x="631669" y="649459"/>
                  </a:cubicBezTo>
                  <a:cubicBezTo>
                    <a:pt x="609425" y="677425"/>
                    <a:pt x="581016" y="697372"/>
                    <a:pt x="549787" y="7136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B7E2A28-9349-47D0-B03E-EF1126E71F62}"/>
                </a:ext>
              </a:extLst>
            </p:cNvPr>
            <p:cNvSpPr/>
            <p:nvPr/>
          </p:nvSpPr>
          <p:spPr>
            <a:xfrm>
              <a:off x="10504419" y="4707730"/>
              <a:ext cx="340027" cy="358998"/>
            </a:xfrm>
            <a:custGeom>
              <a:avLst/>
              <a:gdLst>
                <a:gd name="connsiteX0" fmla="*/ 321073 w 340027"/>
                <a:gd name="connsiteY0" fmla="*/ 42956 h 358998"/>
                <a:gd name="connsiteX1" fmla="*/ 329575 w 340027"/>
                <a:gd name="connsiteY1" fmla="*/ 159089 h 358998"/>
                <a:gd name="connsiteX2" fmla="*/ 308299 w 340027"/>
                <a:gd name="connsiteY2" fmla="*/ 256163 h 358998"/>
                <a:gd name="connsiteX3" fmla="*/ 283154 w 340027"/>
                <a:gd name="connsiteY3" fmla="*/ 266277 h 358998"/>
                <a:gd name="connsiteX4" fmla="*/ 246404 w 340027"/>
                <a:gd name="connsiteY4" fmla="*/ 226021 h 358998"/>
                <a:gd name="connsiteX5" fmla="*/ 258694 w 340027"/>
                <a:gd name="connsiteY5" fmla="*/ 296902 h 358998"/>
                <a:gd name="connsiteX6" fmla="*/ 251441 w 340027"/>
                <a:gd name="connsiteY6" fmla="*/ 328454 h 358998"/>
                <a:gd name="connsiteX7" fmla="*/ 221501 w 340027"/>
                <a:gd name="connsiteY7" fmla="*/ 321523 h 358998"/>
                <a:gd name="connsiteX8" fmla="*/ 173186 w 340027"/>
                <a:gd name="connsiteY8" fmla="*/ 269218 h 358998"/>
                <a:gd name="connsiteX9" fmla="*/ 158075 w 340027"/>
                <a:gd name="connsiteY9" fmla="*/ 245806 h 358998"/>
                <a:gd name="connsiteX10" fmla="*/ 165731 w 340027"/>
                <a:gd name="connsiteY10" fmla="*/ 358998 h 358998"/>
                <a:gd name="connsiteX11" fmla="*/ 69262 w 340027"/>
                <a:gd name="connsiteY11" fmla="*/ 282033 h 358998"/>
                <a:gd name="connsiteX12" fmla="*/ 43996 w 340027"/>
                <a:gd name="connsiteY12" fmla="*/ 246854 h 358998"/>
                <a:gd name="connsiteX13" fmla="*/ 1444 w 340027"/>
                <a:gd name="connsiteY13" fmla="*/ 133622 h 358998"/>
                <a:gd name="connsiteX14" fmla="*/ 16192 w 340027"/>
                <a:gd name="connsiteY14" fmla="*/ 106704 h 358998"/>
                <a:gd name="connsiteX15" fmla="*/ 84051 w 340027"/>
                <a:gd name="connsiteY15" fmla="*/ 73823 h 358998"/>
                <a:gd name="connsiteX16" fmla="*/ 115240 w 340027"/>
                <a:gd name="connsiteY16" fmla="*/ 33164 h 358998"/>
                <a:gd name="connsiteX17" fmla="*/ 158034 w 340027"/>
                <a:gd name="connsiteY17" fmla="*/ 4030 h 358998"/>
                <a:gd name="connsiteX18" fmla="*/ 198774 w 340027"/>
                <a:gd name="connsiteY18" fmla="*/ 7656 h 358998"/>
                <a:gd name="connsiteX19" fmla="*/ 216585 w 340027"/>
                <a:gd name="connsiteY19" fmla="*/ 0 h 358998"/>
                <a:gd name="connsiteX20" fmla="*/ 227706 w 340027"/>
                <a:gd name="connsiteY20" fmla="*/ 12049 h 358998"/>
                <a:gd name="connsiteX21" fmla="*/ 321073 w 340027"/>
                <a:gd name="connsiteY21" fmla="*/ 42956 h 35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0027" h="358998">
                  <a:moveTo>
                    <a:pt x="321073" y="42956"/>
                  </a:moveTo>
                  <a:cubicBezTo>
                    <a:pt x="348958" y="79827"/>
                    <a:pt x="340898" y="119559"/>
                    <a:pt x="329575" y="159089"/>
                  </a:cubicBezTo>
                  <a:cubicBezTo>
                    <a:pt x="320388" y="191044"/>
                    <a:pt x="309467" y="222314"/>
                    <a:pt x="308299" y="256163"/>
                  </a:cubicBezTo>
                  <a:cubicBezTo>
                    <a:pt x="307735" y="272885"/>
                    <a:pt x="295847" y="277560"/>
                    <a:pt x="283154" y="266277"/>
                  </a:cubicBezTo>
                  <a:cubicBezTo>
                    <a:pt x="270904" y="255437"/>
                    <a:pt x="260870" y="242099"/>
                    <a:pt x="246404" y="226021"/>
                  </a:cubicBezTo>
                  <a:cubicBezTo>
                    <a:pt x="250998" y="252536"/>
                    <a:pt x="254866" y="274699"/>
                    <a:pt x="258694" y="296902"/>
                  </a:cubicBezTo>
                  <a:cubicBezTo>
                    <a:pt x="260709" y="308507"/>
                    <a:pt x="263328" y="321120"/>
                    <a:pt x="251441" y="328454"/>
                  </a:cubicBezTo>
                  <a:cubicBezTo>
                    <a:pt x="240480" y="335224"/>
                    <a:pt x="230165" y="327728"/>
                    <a:pt x="221501" y="321523"/>
                  </a:cubicBezTo>
                  <a:cubicBezTo>
                    <a:pt x="201917" y="307459"/>
                    <a:pt x="185960" y="289729"/>
                    <a:pt x="173186" y="269218"/>
                  </a:cubicBezTo>
                  <a:cubicBezTo>
                    <a:pt x="169116" y="262691"/>
                    <a:pt x="164845" y="256283"/>
                    <a:pt x="158075" y="245806"/>
                  </a:cubicBezTo>
                  <a:cubicBezTo>
                    <a:pt x="152433" y="286385"/>
                    <a:pt x="164562" y="321160"/>
                    <a:pt x="165731" y="358998"/>
                  </a:cubicBezTo>
                  <a:cubicBezTo>
                    <a:pt x="124629" y="341993"/>
                    <a:pt x="94931" y="314471"/>
                    <a:pt x="69262" y="282033"/>
                  </a:cubicBezTo>
                  <a:cubicBezTo>
                    <a:pt x="60316" y="270709"/>
                    <a:pt x="52378" y="258580"/>
                    <a:pt x="43996" y="246854"/>
                  </a:cubicBezTo>
                  <a:cubicBezTo>
                    <a:pt x="26629" y="210306"/>
                    <a:pt x="10913" y="173233"/>
                    <a:pt x="1444" y="133622"/>
                  </a:cubicBezTo>
                  <a:cubicBezTo>
                    <a:pt x="-2062" y="118994"/>
                    <a:pt x="74" y="111056"/>
                    <a:pt x="16192" y="106704"/>
                  </a:cubicBezTo>
                  <a:cubicBezTo>
                    <a:pt x="40652" y="100136"/>
                    <a:pt x="63782" y="89417"/>
                    <a:pt x="84051" y="73823"/>
                  </a:cubicBezTo>
                  <a:cubicBezTo>
                    <a:pt x="97913" y="63184"/>
                    <a:pt x="109760" y="50531"/>
                    <a:pt x="115240" y="33164"/>
                  </a:cubicBezTo>
                  <a:cubicBezTo>
                    <a:pt x="121849" y="12250"/>
                    <a:pt x="136919" y="3546"/>
                    <a:pt x="158034" y="4030"/>
                  </a:cubicBezTo>
                  <a:cubicBezTo>
                    <a:pt x="171695" y="4352"/>
                    <a:pt x="185557" y="2216"/>
                    <a:pt x="198774" y="7656"/>
                  </a:cubicBezTo>
                  <a:cubicBezTo>
                    <a:pt x="207317" y="11162"/>
                    <a:pt x="212192" y="6085"/>
                    <a:pt x="216585" y="0"/>
                  </a:cubicBezTo>
                  <a:cubicBezTo>
                    <a:pt x="216464" y="7535"/>
                    <a:pt x="219285" y="11767"/>
                    <a:pt x="227706" y="12049"/>
                  </a:cubicBezTo>
                  <a:cubicBezTo>
                    <a:pt x="261757" y="13096"/>
                    <a:pt x="292664" y="24299"/>
                    <a:pt x="321073" y="42956"/>
                  </a:cubicBezTo>
                  <a:close/>
                </a:path>
              </a:pathLst>
            </a:custGeom>
            <a:solidFill>
              <a:srgbClr val="FDC287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17E03EC-517B-4663-8D54-E42DF1DE68F1}"/>
                </a:ext>
              </a:extLst>
            </p:cNvPr>
            <p:cNvSpPr/>
            <p:nvPr/>
          </p:nvSpPr>
          <p:spPr>
            <a:xfrm>
              <a:off x="11922876" y="6204851"/>
              <a:ext cx="67218" cy="379428"/>
            </a:xfrm>
            <a:custGeom>
              <a:avLst/>
              <a:gdLst>
                <a:gd name="connsiteX0" fmla="*/ 8744 w 67218"/>
                <a:gd name="connsiteY0" fmla="*/ 379428 h 379428"/>
                <a:gd name="connsiteX1" fmla="*/ 0 w 67218"/>
                <a:gd name="connsiteY1" fmla="*/ 364519 h 379428"/>
                <a:gd name="connsiteX2" fmla="*/ 282 w 67218"/>
                <a:gd name="connsiteY2" fmla="*/ 7777 h 379428"/>
                <a:gd name="connsiteX3" fmla="*/ 3345 w 67218"/>
                <a:gd name="connsiteY3" fmla="*/ 0 h 379428"/>
                <a:gd name="connsiteX4" fmla="*/ 50572 w 67218"/>
                <a:gd name="connsiteY4" fmla="*/ 77691 h 379428"/>
                <a:gd name="connsiteX5" fmla="*/ 59195 w 67218"/>
                <a:gd name="connsiteY5" fmla="*/ 312819 h 379428"/>
                <a:gd name="connsiteX6" fmla="*/ 8744 w 67218"/>
                <a:gd name="connsiteY6" fmla="*/ 379428 h 37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18" h="379428">
                  <a:moveTo>
                    <a:pt x="8744" y="379428"/>
                  </a:moveTo>
                  <a:cubicBezTo>
                    <a:pt x="81" y="377816"/>
                    <a:pt x="0" y="371369"/>
                    <a:pt x="0" y="364519"/>
                  </a:cubicBezTo>
                  <a:cubicBezTo>
                    <a:pt x="81" y="245605"/>
                    <a:pt x="81" y="126691"/>
                    <a:pt x="282" y="7777"/>
                  </a:cubicBezTo>
                  <a:cubicBezTo>
                    <a:pt x="282" y="5198"/>
                    <a:pt x="2297" y="2579"/>
                    <a:pt x="3345" y="0"/>
                  </a:cubicBezTo>
                  <a:cubicBezTo>
                    <a:pt x="32801" y="17529"/>
                    <a:pt x="42915" y="47590"/>
                    <a:pt x="50572" y="77691"/>
                  </a:cubicBezTo>
                  <a:cubicBezTo>
                    <a:pt x="70276" y="155261"/>
                    <a:pt x="71606" y="234000"/>
                    <a:pt x="59195" y="312819"/>
                  </a:cubicBezTo>
                  <a:cubicBezTo>
                    <a:pt x="54400" y="343081"/>
                    <a:pt x="43036" y="370523"/>
                    <a:pt x="8744" y="379428"/>
                  </a:cubicBezTo>
                  <a:close/>
                </a:path>
              </a:pathLst>
            </a:custGeom>
            <a:solidFill>
              <a:srgbClr val="C2982E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DDD44DF-3DF7-4740-8772-87F43032DCAB}"/>
                </a:ext>
              </a:extLst>
            </p:cNvPr>
            <p:cNvSpPr/>
            <p:nvPr/>
          </p:nvSpPr>
          <p:spPr>
            <a:xfrm>
              <a:off x="11381498" y="5394246"/>
              <a:ext cx="348521" cy="62060"/>
            </a:xfrm>
            <a:custGeom>
              <a:avLst/>
              <a:gdLst>
                <a:gd name="connsiteX0" fmla="*/ 348521 w 348521"/>
                <a:gd name="connsiteY0" fmla="*/ 61541 h 62060"/>
                <a:gd name="connsiteX1" fmla="*/ 13862 w 348521"/>
                <a:gd name="connsiteY1" fmla="*/ 61985 h 62060"/>
                <a:gd name="connsiteX2" fmla="*/ 0 w 348521"/>
                <a:gd name="connsiteY2" fmla="*/ 57995 h 62060"/>
                <a:gd name="connsiteX3" fmla="*/ 114844 w 348521"/>
                <a:gd name="connsiteY3" fmla="*/ 855 h 62060"/>
                <a:gd name="connsiteX4" fmla="*/ 344371 w 348521"/>
                <a:gd name="connsiteY4" fmla="*/ 5852 h 62060"/>
                <a:gd name="connsiteX5" fmla="*/ 348521 w 348521"/>
                <a:gd name="connsiteY5" fmla="*/ 61541 h 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521" h="62060">
                  <a:moveTo>
                    <a:pt x="348521" y="61541"/>
                  </a:moveTo>
                  <a:cubicBezTo>
                    <a:pt x="236981" y="61703"/>
                    <a:pt x="125401" y="61864"/>
                    <a:pt x="13862" y="61985"/>
                  </a:cubicBezTo>
                  <a:cubicBezTo>
                    <a:pt x="8946" y="61985"/>
                    <a:pt x="3546" y="62952"/>
                    <a:pt x="0" y="57995"/>
                  </a:cubicBezTo>
                  <a:cubicBezTo>
                    <a:pt x="23130" y="8310"/>
                    <a:pt x="61572" y="-3577"/>
                    <a:pt x="114844" y="855"/>
                  </a:cubicBezTo>
                  <a:cubicBezTo>
                    <a:pt x="190963" y="7182"/>
                    <a:pt x="267808" y="4603"/>
                    <a:pt x="344371" y="5852"/>
                  </a:cubicBezTo>
                  <a:cubicBezTo>
                    <a:pt x="345781" y="24429"/>
                    <a:pt x="347151" y="42965"/>
                    <a:pt x="348521" y="6154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10780E4-1FA6-479D-9C07-E99A828B0804}"/>
                </a:ext>
              </a:extLst>
            </p:cNvPr>
            <p:cNvSpPr/>
            <p:nvPr/>
          </p:nvSpPr>
          <p:spPr>
            <a:xfrm>
              <a:off x="10959629" y="5424339"/>
              <a:ext cx="360174" cy="276691"/>
            </a:xfrm>
            <a:custGeom>
              <a:avLst/>
              <a:gdLst>
                <a:gd name="connsiteX0" fmla="*/ 360175 w 360174"/>
                <a:gd name="connsiteY0" fmla="*/ 92859 h 276691"/>
                <a:gd name="connsiteX1" fmla="*/ 333176 w 360174"/>
                <a:gd name="connsiteY1" fmla="*/ 170993 h 276691"/>
                <a:gd name="connsiteX2" fmla="*/ 285103 w 360174"/>
                <a:gd name="connsiteY2" fmla="*/ 210846 h 276691"/>
                <a:gd name="connsiteX3" fmla="*/ 240818 w 360174"/>
                <a:gd name="connsiteY3" fmla="*/ 259605 h 276691"/>
                <a:gd name="connsiteX4" fmla="*/ 217043 w 360174"/>
                <a:gd name="connsiteY4" fmla="*/ 275521 h 276691"/>
                <a:gd name="connsiteX5" fmla="*/ 190971 w 360174"/>
                <a:gd name="connsiteY5" fmla="*/ 275723 h 276691"/>
                <a:gd name="connsiteX6" fmla="*/ 164900 w 360174"/>
                <a:gd name="connsiteY6" fmla="*/ 244775 h 276691"/>
                <a:gd name="connsiteX7" fmla="*/ 146968 w 360174"/>
                <a:gd name="connsiteY7" fmla="*/ 274957 h 276691"/>
                <a:gd name="connsiteX8" fmla="*/ 114409 w 360174"/>
                <a:gd name="connsiteY8" fmla="*/ 275521 h 276691"/>
                <a:gd name="connsiteX9" fmla="*/ 66376 w 360174"/>
                <a:gd name="connsiteY9" fmla="*/ 226562 h 276691"/>
                <a:gd name="connsiteX10" fmla="*/ 65086 w 360174"/>
                <a:gd name="connsiteY10" fmla="*/ 218946 h 276691"/>
                <a:gd name="connsiteX11" fmla="*/ 30552 w 360174"/>
                <a:gd name="connsiteY11" fmla="*/ 267301 h 276691"/>
                <a:gd name="connsiteX12" fmla="*/ 3796 w 360174"/>
                <a:gd name="connsiteY12" fmla="*/ 274836 h 276691"/>
                <a:gd name="connsiteX13" fmla="*/ 3876 w 360174"/>
                <a:gd name="connsiteY13" fmla="*/ 255655 h 276691"/>
                <a:gd name="connsiteX14" fmla="*/ 69156 w 360174"/>
                <a:gd name="connsiteY14" fmla="*/ 90522 h 276691"/>
                <a:gd name="connsiteX15" fmla="*/ 117068 w 360174"/>
                <a:gd name="connsiteY15" fmla="*/ 32213 h 276691"/>
                <a:gd name="connsiteX16" fmla="*/ 191938 w 360174"/>
                <a:gd name="connsiteY16" fmla="*/ 621 h 276691"/>
                <a:gd name="connsiteX17" fmla="*/ 205438 w 360174"/>
                <a:gd name="connsiteY17" fmla="*/ 14201 h 276691"/>
                <a:gd name="connsiteX18" fmla="*/ 360175 w 360174"/>
                <a:gd name="connsiteY18" fmla="*/ 92859 h 27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0174" h="276691">
                  <a:moveTo>
                    <a:pt x="360175" y="92859"/>
                  </a:moveTo>
                  <a:cubicBezTo>
                    <a:pt x="359570" y="121792"/>
                    <a:pt x="349456" y="147460"/>
                    <a:pt x="333176" y="170993"/>
                  </a:cubicBezTo>
                  <a:cubicBezTo>
                    <a:pt x="319234" y="186789"/>
                    <a:pt x="304687" y="202424"/>
                    <a:pt x="285103" y="210846"/>
                  </a:cubicBezTo>
                  <a:cubicBezTo>
                    <a:pt x="262497" y="220598"/>
                    <a:pt x="247023" y="235588"/>
                    <a:pt x="240818" y="259605"/>
                  </a:cubicBezTo>
                  <a:cubicBezTo>
                    <a:pt x="237634" y="272016"/>
                    <a:pt x="230099" y="277133"/>
                    <a:pt x="217043" y="275521"/>
                  </a:cubicBezTo>
                  <a:cubicBezTo>
                    <a:pt x="208500" y="274474"/>
                    <a:pt x="199595" y="274756"/>
                    <a:pt x="190971" y="275723"/>
                  </a:cubicBezTo>
                  <a:cubicBezTo>
                    <a:pt x="171105" y="277899"/>
                    <a:pt x="155511" y="276207"/>
                    <a:pt x="164900" y="244775"/>
                  </a:cubicBezTo>
                  <a:cubicBezTo>
                    <a:pt x="153577" y="256099"/>
                    <a:pt x="159984" y="272459"/>
                    <a:pt x="146968" y="274957"/>
                  </a:cubicBezTo>
                  <a:cubicBezTo>
                    <a:pt x="136451" y="276972"/>
                    <a:pt x="125289" y="275521"/>
                    <a:pt x="114409" y="275521"/>
                  </a:cubicBezTo>
                  <a:cubicBezTo>
                    <a:pt x="65086" y="275562"/>
                    <a:pt x="65086" y="275562"/>
                    <a:pt x="66376" y="226562"/>
                  </a:cubicBezTo>
                  <a:cubicBezTo>
                    <a:pt x="66416" y="224748"/>
                    <a:pt x="65771" y="222895"/>
                    <a:pt x="65086" y="218946"/>
                  </a:cubicBezTo>
                  <a:cubicBezTo>
                    <a:pt x="52715" y="236112"/>
                    <a:pt x="40747" y="251142"/>
                    <a:pt x="30552" y="267301"/>
                  </a:cubicBezTo>
                  <a:cubicBezTo>
                    <a:pt x="23340" y="278745"/>
                    <a:pt x="11895" y="277617"/>
                    <a:pt x="3796" y="274836"/>
                  </a:cubicBezTo>
                  <a:cubicBezTo>
                    <a:pt x="-3739" y="272217"/>
                    <a:pt x="1942" y="262224"/>
                    <a:pt x="3876" y="255655"/>
                  </a:cubicBezTo>
                  <a:cubicBezTo>
                    <a:pt x="20599" y="198636"/>
                    <a:pt x="42883" y="143793"/>
                    <a:pt x="69156" y="90522"/>
                  </a:cubicBezTo>
                  <a:cubicBezTo>
                    <a:pt x="80600" y="67352"/>
                    <a:pt x="97686" y="48816"/>
                    <a:pt x="117068" y="32213"/>
                  </a:cubicBezTo>
                  <a:cubicBezTo>
                    <a:pt x="137297" y="10413"/>
                    <a:pt x="160991" y="-3126"/>
                    <a:pt x="191938" y="621"/>
                  </a:cubicBezTo>
                  <a:cubicBezTo>
                    <a:pt x="190246" y="11219"/>
                    <a:pt x="199796" y="11300"/>
                    <a:pt x="205438" y="14201"/>
                  </a:cubicBezTo>
                  <a:cubicBezTo>
                    <a:pt x="256976" y="40595"/>
                    <a:pt x="308596" y="66707"/>
                    <a:pt x="360175" y="92859"/>
                  </a:cubicBezTo>
                  <a:close/>
                </a:path>
              </a:pathLst>
            </a:custGeom>
            <a:solidFill>
              <a:srgbClr val="FDC795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0FB5301-F03B-43DD-8E07-C0BA3BACC08F}"/>
                </a:ext>
              </a:extLst>
            </p:cNvPr>
            <p:cNvSpPr/>
            <p:nvPr/>
          </p:nvSpPr>
          <p:spPr>
            <a:xfrm>
              <a:off x="11122031" y="3924373"/>
              <a:ext cx="285699" cy="289589"/>
            </a:xfrm>
            <a:custGeom>
              <a:avLst/>
              <a:gdLst>
                <a:gd name="connsiteX0" fmla="*/ 0 w 285699"/>
                <a:gd name="connsiteY0" fmla="*/ 101667 h 289589"/>
                <a:gd name="connsiteX1" fmla="*/ 13781 w 285699"/>
                <a:gd name="connsiteY1" fmla="*/ 30303 h 289589"/>
                <a:gd name="connsiteX2" fmla="*/ 77328 w 285699"/>
                <a:gd name="connsiteY2" fmla="*/ 44890 h 289589"/>
                <a:gd name="connsiteX3" fmla="*/ 231259 w 285699"/>
                <a:gd name="connsiteY3" fmla="*/ 40457 h 289589"/>
                <a:gd name="connsiteX4" fmla="*/ 264222 w 285699"/>
                <a:gd name="connsiteY4" fmla="*/ 12331 h 289589"/>
                <a:gd name="connsiteX5" fmla="*/ 273288 w 285699"/>
                <a:gd name="connsiteY5" fmla="*/ 0 h 289589"/>
                <a:gd name="connsiteX6" fmla="*/ 285700 w 285699"/>
                <a:gd name="connsiteY6" fmla="*/ 83373 h 289589"/>
                <a:gd name="connsiteX7" fmla="*/ 135153 w 285699"/>
                <a:gd name="connsiteY7" fmla="*/ 282033 h 289589"/>
                <a:gd name="connsiteX8" fmla="*/ 118914 w 285699"/>
                <a:gd name="connsiteY8" fmla="*/ 282556 h 289589"/>
                <a:gd name="connsiteX9" fmla="*/ 0 w 285699"/>
                <a:gd name="connsiteY9" fmla="*/ 101667 h 28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699" h="289589">
                  <a:moveTo>
                    <a:pt x="0" y="101667"/>
                  </a:moveTo>
                  <a:cubicBezTo>
                    <a:pt x="9147" y="78739"/>
                    <a:pt x="10276" y="54319"/>
                    <a:pt x="13781" y="30303"/>
                  </a:cubicBezTo>
                  <a:cubicBezTo>
                    <a:pt x="32600" y="45414"/>
                    <a:pt x="55649" y="43883"/>
                    <a:pt x="77328" y="44890"/>
                  </a:cubicBezTo>
                  <a:cubicBezTo>
                    <a:pt x="128666" y="47227"/>
                    <a:pt x="180043" y="45132"/>
                    <a:pt x="231259" y="40457"/>
                  </a:cubicBezTo>
                  <a:cubicBezTo>
                    <a:pt x="248748" y="38846"/>
                    <a:pt x="264907" y="35904"/>
                    <a:pt x="264222" y="12331"/>
                  </a:cubicBezTo>
                  <a:cubicBezTo>
                    <a:pt x="264060" y="7173"/>
                    <a:pt x="265028" y="202"/>
                    <a:pt x="273288" y="0"/>
                  </a:cubicBezTo>
                  <a:cubicBezTo>
                    <a:pt x="274134" y="28288"/>
                    <a:pt x="278809" y="56012"/>
                    <a:pt x="285700" y="83373"/>
                  </a:cubicBezTo>
                  <a:cubicBezTo>
                    <a:pt x="235450" y="149539"/>
                    <a:pt x="185120" y="215625"/>
                    <a:pt x="135153" y="282033"/>
                  </a:cubicBezTo>
                  <a:cubicBezTo>
                    <a:pt x="128988" y="290253"/>
                    <a:pt x="126087" y="293598"/>
                    <a:pt x="118914" y="282556"/>
                  </a:cubicBezTo>
                  <a:cubicBezTo>
                    <a:pt x="79665" y="222032"/>
                    <a:pt x="39692" y="161950"/>
                    <a:pt x="0" y="101667"/>
                  </a:cubicBezTo>
                  <a:close/>
                </a:path>
              </a:pathLst>
            </a:custGeom>
            <a:solidFill>
              <a:srgbClr val="F8CEA1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ED90968-A1A2-48EF-B86D-DC8AE14111AE}"/>
                </a:ext>
              </a:extLst>
            </p:cNvPr>
            <p:cNvSpPr/>
            <p:nvPr/>
          </p:nvSpPr>
          <p:spPr>
            <a:xfrm>
              <a:off x="10965158" y="5391112"/>
              <a:ext cx="207202" cy="65440"/>
            </a:xfrm>
            <a:custGeom>
              <a:avLst/>
              <a:gdLst>
                <a:gd name="connsiteX0" fmla="*/ 186490 w 207202"/>
                <a:gd name="connsiteY0" fmla="*/ 33809 h 65440"/>
                <a:gd name="connsiteX1" fmla="*/ 111620 w 207202"/>
                <a:gd name="connsiteY1" fmla="*/ 65441 h 65440"/>
                <a:gd name="connsiteX2" fmla="*/ 0 w 207202"/>
                <a:gd name="connsiteY2" fmla="*/ 64232 h 65440"/>
                <a:gd name="connsiteX3" fmla="*/ 81761 w 207202"/>
                <a:gd name="connsiteY3" fmla="*/ 0 h 65440"/>
                <a:gd name="connsiteX4" fmla="*/ 173515 w 207202"/>
                <a:gd name="connsiteY4" fmla="*/ 2982 h 65440"/>
                <a:gd name="connsiteX5" fmla="*/ 207203 w 207202"/>
                <a:gd name="connsiteY5" fmla="*/ 3063 h 65440"/>
                <a:gd name="connsiteX6" fmla="*/ 186490 w 207202"/>
                <a:gd name="connsiteY6" fmla="*/ 33809 h 6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202" h="65440">
                  <a:moveTo>
                    <a:pt x="186490" y="33809"/>
                  </a:moveTo>
                  <a:cubicBezTo>
                    <a:pt x="158404" y="36952"/>
                    <a:pt x="135556" y="52546"/>
                    <a:pt x="111620" y="65441"/>
                  </a:cubicBezTo>
                  <a:cubicBezTo>
                    <a:pt x="74427" y="65038"/>
                    <a:pt x="37234" y="64635"/>
                    <a:pt x="0" y="64232"/>
                  </a:cubicBezTo>
                  <a:cubicBezTo>
                    <a:pt x="27240" y="42835"/>
                    <a:pt x="54521" y="21397"/>
                    <a:pt x="81761" y="0"/>
                  </a:cubicBezTo>
                  <a:cubicBezTo>
                    <a:pt x="112144" y="6649"/>
                    <a:pt x="142930" y="1491"/>
                    <a:pt x="173515" y="2982"/>
                  </a:cubicBezTo>
                  <a:cubicBezTo>
                    <a:pt x="184153" y="3506"/>
                    <a:pt x="194832" y="3063"/>
                    <a:pt x="207203" y="3063"/>
                  </a:cubicBezTo>
                  <a:cubicBezTo>
                    <a:pt x="202287" y="16078"/>
                    <a:pt x="193824" y="24581"/>
                    <a:pt x="186490" y="3380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6F0A887-2CDB-4A33-B08B-BB5AA007EDEC}"/>
                </a:ext>
              </a:extLst>
            </p:cNvPr>
            <p:cNvSpPr/>
            <p:nvPr/>
          </p:nvSpPr>
          <p:spPr>
            <a:xfrm>
              <a:off x="11321499" y="6091257"/>
              <a:ext cx="8615" cy="774773"/>
            </a:xfrm>
            <a:custGeom>
              <a:avLst/>
              <a:gdLst>
                <a:gd name="connsiteX0" fmla="*/ 4390 w 8615"/>
                <a:gd name="connsiteY0" fmla="*/ 774773 h 774773"/>
                <a:gd name="connsiteX1" fmla="*/ 320 w 8615"/>
                <a:gd name="connsiteY1" fmla="*/ 756519 h 774773"/>
                <a:gd name="connsiteX2" fmla="*/ 642 w 8615"/>
                <a:gd name="connsiteY2" fmla="*/ 0 h 774773"/>
                <a:gd name="connsiteX3" fmla="*/ 7976 w 8615"/>
                <a:gd name="connsiteY3" fmla="*/ 17489 h 774773"/>
                <a:gd name="connsiteX4" fmla="*/ 8258 w 8615"/>
                <a:gd name="connsiteY4" fmla="*/ 756479 h 774773"/>
                <a:gd name="connsiteX5" fmla="*/ 4390 w 8615"/>
                <a:gd name="connsiteY5" fmla="*/ 774773 h 77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5" h="774773">
                  <a:moveTo>
                    <a:pt x="4390" y="774773"/>
                  </a:moveTo>
                  <a:cubicBezTo>
                    <a:pt x="-1695" y="769777"/>
                    <a:pt x="320" y="762805"/>
                    <a:pt x="320" y="756519"/>
                  </a:cubicBezTo>
                  <a:cubicBezTo>
                    <a:pt x="360" y="504346"/>
                    <a:pt x="521" y="252173"/>
                    <a:pt x="642" y="0"/>
                  </a:cubicBezTo>
                  <a:cubicBezTo>
                    <a:pt x="11724" y="2136"/>
                    <a:pt x="7976" y="11081"/>
                    <a:pt x="7976" y="17489"/>
                  </a:cubicBezTo>
                  <a:cubicBezTo>
                    <a:pt x="8218" y="263819"/>
                    <a:pt x="8298" y="510149"/>
                    <a:pt x="8258" y="756479"/>
                  </a:cubicBezTo>
                  <a:cubicBezTo>
                    <a:pt x="8258" y="762685"/>
                    <a:pt x="10354" y="769656"/>
                    <a:pt x="4390" y="774773"/>
                  </a:cubicBezTo>
                  <a:close/>
                </a:path>
              </a:pathLst>
            </a:custGeom>
            <a:solidFill>
              <a:srgbClr val="996031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8F10AA1-7C11-4E94-90CF-C690D5E109D1}"/>
                </a:ext>
              </a:extLst>
            </p:cNvPr>
            <p:cNvSpPr/>
            <p:nvPr/>
          </p:nvSpPr>
          <p:spPr>
            <a:xfrm>
              <a:off x="11131057" y="3775439"/>
              <a:ext cx="277398" cy="133841"/>
            </a:xfrm>
            <a:custGeom>
              <a:avLst/>
              <a:gdLst>
                <a:gd name="connsiteX0" fmla="*/ 7938 w 277398"/>
                <a:gd name="connsiteY0" fmla="*/ 91150 h 133841"/>
                <a:gd name="connsiteX1" fmla="*/ 0 w 277398"/>
                <a:gd name="connsiteY1" fmla="*/ 25628 h 133841"/>
                <a:gd name="connsiteX2" fmla="*/ 76160 w 277398"/>
                <a:gd name="connsiteY2" fmla="*/ 49202 h 133841"/>
                <a:gd name="connsiteX3" fmla="*/ 137168 w 277398"/>
                <a:gd name="connsiteY3" fmla="*/ 50088 h 133841"/>
                <a:gd name="connsiteX4" fmla="*/ 277398 w 277398"/>
                <a:gd name="connsiteY4" fmla="*/ 0 h 133841"/>
                <a:gd name="connsiteX5" fmla="*/ 264625 w 277398"/>
                <a:gd name="connsiteY5" fmla="*/ 90586 h 133841"/>
                <a:gd name="connsiteX6" fmla="*/ 248264 w 277398"/>
                <a:gd name="connsiteY6" fmla="*/ 100740 h 133841"/>
                <a:gd name="connsiteX7" fmla="*/ 124434 w 277398"/>
                <a:gd name="connsiteY7" fmla="*/ 133219 h 133841"/>
                <a:gd name="connsiteX8" fmla="*/ 7938 w 277398"/>
                <a:gd name="connsiteY8" fmla="*/ 91150 h 13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398" h="133841">
                  <a:moveTo>
                    <a:pt x="7938" y="91150"/>
                  </a:moveTo>
                  <a:cubicBezTo>
                    <a:pt x="5279" y="69309"/>
                    <a:pt x="2660" y="47469"/>
                    <a:pt x="0" y="25628"/>
                  </a:cubicBezTo>
                  <a:cubicBezTo>
                    <a:pt x="25427" y="33365"/>
                    <a:pt x="51337" y="39853"/>
                    <a:pt x="76160" y="49202"/>
                  </a:cubicBezTo>
                  <a:cubicBezTo>
                    <a:pt x="96952" y="57019"/>
                    <a:pt x="116415" y="55447"/>
                    <a:pt x="137168" y="50088"/>
                  </a:cubicBezTo>
                  <a:cubicBezTo>
                    <a:pt x="185483" y="37677"/>
                    <a:pt x="231340" y="18576"/>
                    <a:pt x="277398" y="0"/>
                  </a:cubicBezTo>
                  <a:cubicBezTo>
                    <a:pt x="273127" y="30182"/>
                    <a:pt x="268856" y="60404"/>
                    <a:pt x="264625" y="90586"/>
                  </a:cubicBezTo>
                  <a:cubicBezTo>
                    <a:pt x="260434" y="95985"/>
                    <a:pt x="254631" y="98887"/>
                    <a:pt x="248264" y="100740"/>
                  </a:cubicBezTo>
                  <a:cubicBezTo>
                    <a:pt x="207203" y="112507"/>
                    <a:pt x="167189" y="129230"/>
                    <a:pt x="124434" y="133219"/>
                  </a:cubicBezTo>
                  <a:cubicBezTo>
                    <a:pt x="79867" y="137369"/>
                    <a:pt x="41263" y="120485"/>
                    <a:pt x="7938" y="91150"/>
                  </a:cubicBezTo>
                  <a:close/>
                </a:path>
              </a:pathLst>
            </a:custGeom>
            <a:solidFill>
              <a:srgbClr val="ED8B23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BF8CD74-8AB1-4F7D-B5F8-CA4D7327D580}"/>
                </a:ext>
              </a:extLst>
            </p:cNvPr>
            <p:cNvSpPr/>
            <p:nvPr/>
          </p:nvSpPr>
          <p:spPr>
            <a:xfrm>
              <a:off x="10986381" y="3380558"/>
              <a:ext cx="117775" cy="112570"/>
            </a:xfrm>
            <a:custGeom>
              <a:avLst/>
              <a:gdLst>
                <a:gd name="connsiteX0" fmla="*/ 117759 w 117775"/>
                <a:gd name="connsiteY0" fmla="*/ 55708 h 112570"/>
                <a:gd name="connsiteX1" fmla="*/ 76455 w 117775"/>
                <a:gd name="connsiteY1" fmla="*/ 112566 h 112570"/>
                <a:gd name="connsiteX2" fmla="*/ 36764 w 117775"/>
                <a:gd name="connsiteY2" fmla="*/ 52243 h 112570"/>
                <a:gd name="connsiteX3" fmla="*/ 23748 w 117775"/>
                <a:gd name="connsiteY3" fmla="*/ 29879 h 112570"/>
                <a:gd name="connsiteX4" fmla="*/ 10772 w 117775"/>
                <a:gd name="connsiteY4" fmla="*/ 22424 h 112570"/>
                <a:gd name="connsiteX5" fmla="*/ 2512 w 117775"/>
                <a:gd name="connsiteY5" fmla="*/ 3082 h 112570"/>
                <a:gd name="connsiteX6" fmla="*/ 18429 w 117775"/>
                <a:gd name="connsiteY6" fmla="*/ 10859 h 112570"/>
                <a:gd name="connsiteX7" fmla="*/ 55219 w 117775"/>
                <a:gd name="connsiteY7" fmla="*/ 10375 h 112570"/>
                <a:gd name="connsiteX8" fmla="*/ 105589 w 117775"/>
                <a:gd name="connsiteY8" fmla="*/ 17024 h 112570"/>
                <a:gd name="connsiteX9" fmla="*/ 117759 w 117775"/>
                <a:gd name="connsiteY9" fmla="*/ 55708 h 11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5" h="112570">
                  <a:moveTo>
                    <a:pt x="117759" y="55708"/>
                  </a:moveTo>
                  <a:cubicBezTo>
                    <a:pt x="118081" y="87623"/>
                    <a:pt x="99666" y="112929"/>
                    <a:pt x="76455" y="112566"/>
                  </a:cubicBezTo>
                  <a:cubicBezTo>
                    <a:pt x="53406" y="112204"/>
                    <a:pt x="32331" y="82505"/>
                    <a:pt x="36764" y="52243"/>
                  </a:cubicBezTo>
                  <a:cubicBezTo>
                    <a:pt x="38738" y="38784"/>
                    <a:pt x="36441" y="32981"/>
                    <a:pt x="23748" y="29879"/>
                  </a:cubicBezTo>
                  <a:cubicBezTo>
                    <a:pt x="19033" y="28750"/>
                    <a:pt x="14278" y="25809"/>
                    <a:pt x="10772" y="22424"/>
                  </a:cubicBezTo>
                  <a:cubicBezTo>
                    <a:pt x="5373" y="17266"/>
                    <a:pt x="-4701" y="10980"/>
                    <a:pt x="2512" y="3082"/>
                  </a:cubicBezTo>
                  <a:cubicBezTo>
                    <a:pt x="10813" y="-5985"/>
                    <a:pt x="13392" y="7514"/>
                    <a:pt x="18429" y="10859"/>
                  </a:cubicBezTo>
                  <a:cubicBezTo>
                    <a:pt x="30921" y="19119"/>
                    <a:pt x="41075" y="26212"/>
                    <a:pt x="55219" y="10375"/>
                  </a:cubicBezTo>
                  <a:cubicBezTo>
                    <a:pt x="69605" y="-5743"/>
                    <a:pt x="92775" y="-1109"/>
                    <a:pt x="105589" y="17024"/>
                  </a:cubicBezTo>
                  <a:cubicBezTo>
                    <a:pt x="113729" y="28589"/>
                    <a:pt x="118081" y="41444"/>
                    <a:pt x="117759" y="55708"/>
                  </a:cubicBezTo>
                  <a:close/>
                </a:path>
              </a:pathLst>
            </a:custGeom>
            <a:solidFill>
              <a:srgbClr val="6D431A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470337F-A809-4E87-ABBA-C5CA3F10C372}"/>
                </a:ext>
              </a:extLst>
            </p:cNvPr>
            <p:cNvSpPr/>
            <p:nvPr/>
          </p:nvSpPr>
          <p:spPr>
            <a:xfrm>
              <a:off x="11314818" y="3375968"/>
              <a:ext cx="118026" cy="112696"/>
            </a:xfrm>
            <a:custGeom>
              <a:avLst/>
              <a:gdLst>
                <a:gd name="connsiteX0" fmla="*/ 38593 w 118026"/>
                <a:gd name="connsiteY0" fmla="*/ 49217 h 112696"/>
                <a:gd name="connsiteX1" fmla="*/ 22555 w 118026"/>
                <a:gd name="connsiteY1" fmla="*/ 29714 h 112696"/>
                <a:gd name="connsiteX2" fmla="*/ 8371 w 118026"/>
                <a:gd name="connsiteY2" fmla="*/ 20164 h 112696"/>
                <a:gd name="connsiteX3" fmla="*/ 3254 w 118026"/>
                <a:gd name="connsiteY3" fmla="*/ 2353 h 112696"/>
                <a:gd name="connsiteX4" fmla="*/ 17962 w 118026"/>
                <a:gd name="connsiteY4" fmla="*/ 9727 h 112696"/>
                <a:gd name="connsiteX5" fmla="*/ 54430 w 118026"/>
                <a:gd name="connsiteY5" fmla="*/ 11420 h 112696"/>
                <a:gd name="connsiteX6" fmla="*/ 107258 w 118026"/>
                <a:gd name="connsiteY6" fmla="*/ 19398 h 112696"/>
                <a:gd name="connsiteX7" fmla="*/ 110159 w 118026"/>
                <a:gd name="connsiteY7" fmla="*/ 89755 h 112696"/>
                <a:gd name="connsiteX8" fmla="*/ 76310 w 118026"/>
                <a:gd name="connsiteY8" fmla="*/ 112684 h 112696"/>
                <a:gd name="connsiteX9" fmla="*/ 44476 w 118026"/>
                <a:gd name="connsiteY9" fmla="*/ 89916 h 112696"/>
                <a:gd name="connsiteX10" fmla="*/ 38593 w 118026"/>
                <a:gd name="connsiteY10" fmla="*/ 49217 h 1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026" h="112696">
                  <a:moveTo>
                    <a:pt x="38593" y="49217"/>
                  </a:moveTo>
                  <a:cubicBezTo>
                    <a:pt x="41857" y="40352"/>
                    <a:pt x="36256" y="33179"/>
                    <a:pt x="22555" y="29714"/>
                  </a:cubicBezTo>
                  <a:cubicBezTo>
                    <a:pt x="17317" y="28384"/>
                    <a:pt x="12441" y="24113"/>
                    <a:pt x="8371" y="20164"/>
                  </a:cubicBezTo>
                  <a:cubicBezTo>
                    <a:pt x="3455" y="15409"/>
                    <a:pt x="-4524" y="9405"/>
                    <a:pt x="3254" y="2353"/>
                  </a:cubicBezTo>
                  <a:cubicBezTo>
                    <a:pt x="11152" y="-4820"/>
                    <a:pt x="13529" y="6383"/>
                    <a:pt x="17962" y="9727"/>
                  </a:cubicBezTo>
                  <a:cubicBezTo>
                    <a:pt x="29889" y="18713"/>
                    <a:pt x="39560" y="27377"/>
                    <a:pt x="54430" y="11420"/>
                  </a:cubicBezTo>
                  <a:cubicBezTo>
                    <a:pt x="70830" y="-6230"/>
                    <a:pt x="94041" y="-1878"/>
                    <a:pt x="107258" y="19398"/>
                  </a:cubicBezTo>
                  <a:cubicBezTo>
                    <a:pt x="121281" y="41964"/>
                    <a:pt x="120918" y="66142"/>
                    <a:pt x="110159" y="89755"/>
                  </a:cubicBezTo>
                  <a:cubicBezTo>
                    <a:pt x="103833" y="103577"/>
                    <a:pt x="92711" y="113087"/>
                    <a:pt x="76310" y="112684"/>
                  </a:cubicBezTo>
                  <a:cubicBezTo>
                    <a:pt x="60917" y="112281"/>
                    <a:pt x="51286" y="102529"/>
                    <a:pt x="44476" y="89916"/>
                  </a:cubicBezTo>
                  <a:cubicBezTo>
                    <a:pt x="38513" y="78835"/>
                    <a:pt x="36014" y="66867"/>
                    <a:pt x="38593" y="49217"/>
                  </a:cubicBezTo>
                  <a:close/>
                </a:path>
              </a:pathLst>
            </a:custGeom>
            <a:solidFill>
              <a:srgbClr val="6D431A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4D266D1-02BE-43F2-804A-A4053EB6784E}"/>
                </a:ext>
              </a:extLst>
            </p:cNvPr>
            <p:cNvSpPr/>
            <p:nvPr/>
          </p:nvSpPr>
          <p:spPr>
            <a:xfrm>
              <a:off x="11116340" y="3607768"/>
              <a:ext cx="225839" cy="55164"/>
            </a:xfrm>
            <a:custGeom>
              <a:avLst/>
              <a:gdLst>
                <a:gd name="connsiteX0" fmla="*/ 117794 w 225839"/>
                <a:gd name="connsiteY0" fmla="*/ 55165 h 55164"/>
                <a:gd name="connsiteX1" fmla="*/ 14354 w 225839"/>
                <a:gd name="connsiteY1" fmla="*/ 28166 h 55164"/>
                <a:gd name="connsiteX2" fmla="*/ 1621 w 225839"/>
                <a:gd name="connsiteY2" fmla="*/ 6850 h 55164"/>
                <a:gd name="connsiteX3" fmla="*/ 25516 w 225839"/>
                <a:gd name="connsiteY3" fmla="*/ 6044 h 55164"/>
                <a:gd name="connsiteX4" fmla="*/ 203544 w 225839"/>
                <a:gd name="connsiteY4" fmla="*/ 3827 h 55164"/>
                <a:gd name="connsiteX5" fmla="*/ 223975 w 225839"/>
                <a:gd name="connsiteY5" fmla="*/ 6729 h 55164"/>
                <a:gd name="connsiteX6" fmla="*/ 217366 w 225839"/>
                <a:gd name="connsiteY6" fmla="*/ 24660 h 55164"/>
                <a:gd name="connsiteX7" fmla="*/ 117794 w 225839"/>
                <a:gd name="connsiteY7" fmla="*/ 55165 h 5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839" h="55164">
                  <a:moveTo>
                    <a:pt x="117794" y="55165"/>
                  </a:moveTo>
                  <a:cubicBezTo>
                    <a:pt x="80964" y="55124"/>
                    <a:pt x="46873" y="44728"/>
                    <a:pt x="14354" y="28166"/>
                  </a:cubicBezTo>
                  <a:cubicBezTo>
                    <a:pt x="5610" y="23734"/>
                    <a:pt x="-3860" y="17850"/>
                    <a:pt x="1621" y="6850"/>
                  </a:cubicBezTo>
                  <a:cubicBezTo>
                    <a:pt x="7625" y="-5199"/>
                    <a:pt x="17054" y="1893"/>
                    <a:pt x="25516" y="6044"/>
                  </a:cubicBezTo>
                  <a:cubicBezTo>
                    <a:pt x="85195" y="35178"/>
                    <a:pt x="144672" y="43197"/>
                    <a:pt x="203544" y="3827"/>
                  </a:cubicBezTo>
                  <a:cubicBezTo>
                    <a:pt x="210919" y="-1129"/>
                    <a:pt x="218615" y="-2338"/>
                    <a:pt x="223975" y="6729"/>
                  </a:cubicBezTo>
                  <a:cubicBezTo>
                    <a:pt x="228850" y="14949"/>
                    <a:pt x="223289" y="19785"/>
                    <a:pt x="217366" y="24660"/>
                  </a:cubicBezTo>
                  <a:cubicBezTo>
                    <a:pt x="196130" y="42149"/>
                    <a:pt x="154061" y="55165"/>
                    <a:pt x="117794" y="55165"/>
                  </a:cubicBezTo>
                  <a:close/>
                </a:path>
              </a:pathLst>
            </a:custGeom>
            <a:solidFill>
              <a:srgbClr val="DF3327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DFFFD09-FEFD-474B-9B0D-B6084EC4601C}"/>
                </a:ext>
              </a:extLst>
            </p:cNvPr>
            <p:cNvSpPr/>
            <p:nvPr/>
          </p:nvSpPr>
          <p:spPr>
            <a:xfrm>
              <a:off x="11135893" y="3866025"/>
              <a:ext cx="259829" cy="118916"/>
            </a:xfrm>
            <a:custGeom>
              <a:avLst/>
              <a:gdLst>
                <a:gd name="connsiteX0" fmla="*/ 3103 w 259829"/>
                <a:gd name="connsiteY0" fmla="*/ 564 h 118916"/>
                <a:gd name="connsiteX1" fmla="*/ 193663 w 259829"/>
                <a:gd name="connsiteY1" fmla="*/ 19302 h 118916"/>
                <a:gd name="connsiteX2" fmla="*/ 259829 w 259829"/>
                <a:gd name="connsiteY2" fmla="*/ 0 h 118916"/>
                <a:gd name="connsiteX3" fmla="*/ 259467 w 259829"/>
                <a:gd name="connsiteY3" fmla="*/ 66408 h 118916"/>
                <a:gd name="connsiteX4" fmla="*/ 256001 w 259829"/>
                <a:gd name="connsiteY4" fmla="*/ 76200 h 118916"/>
                <a:gd name="connsiteX5" fmla="*/ 218566 w 259829"/>
                <a:gd name="connsiteY5" fmla="*/ 112869 h 118916"/>
                <a:gd name="connsiteX6" fmla="*/ 97517 w 259829"/>
                <a:gd name="connsiteY6" fmla="*/ 118914 h 118916"/>
                <a:gd name="connsiteX7" fmla="*/ 11404 w 259829"/>
                <a:gd name="connsiteY7" fmla="*/ 115771 h 118916"/>
                <a:gd name="connsiteX8" fmla="*/ 0 w 259829"/>
                <a:gd name="connsiteY8" fmla="*/ 96711 h 118916"/>
                <a:gd name="connsiteX9" fmla="*/ 3103 w 259829"/>
                <a:gd name="connsiteY9" fmla="*/ 564 h 11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9829" h="118916">
                  <a:moveTo>
                    <a:pt x="3103" y="564"/>
                  </a:moveTo>
                  <a:cubicBezTo>
                    <a:pt x="63345" y="40256"/>
                    <a:pt x="126369" y="47388"/>
                    <a:pt x="193663" y="19302"/>
                  </a:cubicBezTo>
                  <a:cubicBezTo>
                    <a:pt x="214738" y="10517"/>
                    <a:pt x="237707" y="6286"/>
                    <a:pt x="259829" y="0"/>
                  </a:cubicBezTo>
                  <a:cubicBezTo>
                    <a:pt x="259708" y="22123"/>
                    <a:pt x="259588" y="44245"/>
                    <a:pt x="259467" y="66408"/>
                  </a:cubicBezTo>
                  <a:cubicBezTo>
                    <a:pt x="258258" y="69672"/>
                    <a:pt x="255800" y="73017"/>
                    <a:pt x="256001" y="76200"/>
                  </a:cubicBezTo>
                  <a:cubicBezTo>
                    <a:pt x="258540" y="112829"/>
                    <a:pt x="256807" y="108316"/>
                    <a:pt x="218566" y="112869"/>
                  </a:cubicBezTo>
                  <a:cubicBezTo>
                    <a:pt x="178633" y="117624"/>
                    <a:pt x="138055" y="118672"/>
                    <a:pt x="97517" y="118914"/>
                  </a:cubicBezTo>
                  <a:cubicBezTo>
                    <a:pt x="68705" y="119075"/>
                    <a:pt x="40377" y="112144"/>
                    <a:pt x="11404" y="115771"/>
                  </a:cubicBezTo>
                  <a:cubicBezTo>
                    <a:pt x="-2418" y="117503"/>
                    <a:pt x="7938" y="100740"/>
                    <a:pt x="0" y="96711"/>
                  </a:cubicBezTo>
                  <a:cubicBezTo>
                    <a:pt x="3264" y="64756"/>
                    <a:pt x="3425" y="32680"/>
                    <a:pt x="3103" y="564"/>
                  </a:cubicBezTo>
                  <a:close/>
                </a:path>
              </a:pathLst>
            </a:custGeom>
            <a:solidFill>
              <a:srgbClr val="F6BB77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9150E2A-3735-4EC8-9682-6A4B5F78F3B8}"/>
                </a:ext>
              </a:extLst>
            </p:cNvPr>
            <p:cNvSpPr/>
            <p:nvPr/>
          </p:nvSpPr>
          <p:spPr>
            <a:xfrm>
              <a:off x="9874907" y="5701875"/>
              <a:ext cx="1457711" cy="359683"/>
            </a:xfrm>
            <a:custGeom>
              <a:avLst/>
              <a:gdLst>
                <a:gd name="connsiteX0" fmla="*/ 0 w 1457711"/>
                <a:gd name="connsiteY0" fmla="*/ 4070 h 359683"/>
                <a:gd name="connsiteX1" fmla="*/ 239037 w 1457711"/>
                <a:gd name="connsiteY1" fmla="*/ 359683 h 359683"/>
                <a:gd name="connsiteX2" fmla="*/ 1457712 w 1457711"/>
                <a:gd name="connsiteY2" fmla="*/ 356379 h 359683"/>
                <a:gd name="connsiteX3" fmla="*/ 1365474 w 1457711"/>
                <a:gd name="connsiteY3" fmla="*/ 0 h 35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711" h="359683">
                  <a:moveTo>
                    <a:pt x="0" y="4070"/>
                  </a:moveTo>
                  <a:lnTo>
                    <a:pt x="239037" y="359683"/>
                  </a:lnTo>
                  <a:lnTo>
                    <a:pt x="1457712" y="356379"/>
                  </a:lnTo>
                  <a:lnTo>
                    <a:pt x="1365474" y="0"/>
                  </a:lnTo>
                  <a:close/>
                </a:path>
              </a:pathLst>
            </a:custGeom>
            <a:solidFill>
              <a:srgbClr val="A0702A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040E082-AC2A-439D-B1C6-B2D14DE79EB3}"/>
                </a:ext>
              </a:extLst>
            </p:cNvPr>
            <p:cNvSpPr/>
            <p:nvPr/>
          </p:nvSpPr>
          <p:spPr>
            <a:xfrm>
              <a:off x="11331772" y="5606897"/>
              <a:ext cx="844848" cy="447367"/>
            </a:xfrm>
            <a:custGeom>
              <a:avLst/>
              <a:gdLst>
                <a:gd name="connsiteX0" fmla="*/ 0 w 844848"/>
                <a:gd name="connsiteY0" fmla="*/ 447368 h 447367"/>
                <a:gd name="connsiteX1" fmla="*/ 581070 w 844848"/>
                <a:gd name="connsiteY1" fmla="*/ 216350 h 447367"/>
                <a:gd name="connsiteX2" fmla="*/ 844848 w 844848"/>
                <a:gd name="connsiteY2" fmla="*/ 0 h 447367"/>
                <a:gd name="connsiteX3" fmla="*/ 308910 w 844848"/>
                <a:gd name="connsiteY3" fmla="*/ 150063 h 447367"/>
                <a:gd name="connsiteX4" fmla="*/ 0 w 844848"/>
                <a:gd name="connsiteY4" fmla="*/ 447368 h 44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848" h="447367">
                  <a:moveTo>
                    <a:pt x="0" y="447368"/>
                  </a:moveTo>
                  <a:lnTo>
                    <a:pt x="581070" y="216350"/>
                  </a:lnTo>
                  <a:lnTo>
                    <a:pt x="844848" y="0"/>
                  </a:lnTo>
                  <a:cubicBezTo>
                    <a:pt x="844848" y="0"/>
                    <a:pt x="314189" y="138498"/>
                    <a:pt x="308910" y="150063"/>
                  </a:cubicBezTo>
                  <a:cubicBezTo>
                    <a:pt x="303631" y="161668"/>
                    <a:pt x="0" y="447368"/>
                    <a:pt x="0" y="447368"/>
                  </a:cubicBezTo>
                  <a:close/>
                </a:path>
              </a:pathLst>
            </a:custGeom>
            <a:solidFill>
              <a:srgbClr val="B7852D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4" name="Arrow: Right 103">
            <a:extLst>
              <a:ext uri="{FF2B5EF4-FFF2-40B4-BE49-F238E27FC236}">
                <a16:creationId xmlns:a16="http://schemas.microsoft.com/office/drawing/2014/main" id="{8C7A8B51-048F-44D4-AEB4-A805EF74889A}"/>
              </a:ext>
            </a:extLst>
          </p:cNvPr>
          <p:cNvSpPr/>
          <p:nvPr/>
        </p:nvSpPr>
        <p:spPr>
          <a:xfrm>
            <a:off x="3169803" y="2941262"/>
            <a:ext cx="1753670" cy="969123"/>
          </a:xfrm>
          <a:prstGeom prst="rightArrow">
            <a:avLst>
              <a:gd name="adj1" fmla="val 60783"/>
              <a:gd name="adj2" fmla="val 383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row: Right 104">
            <a:extLst>
              <a:ext uri="{FF2B5EF4-FFF2-40B4-BE49-F238E27FC236}">
                <a16:creationId xmlns:a16="http://schemas.microsoft.com/office/drawing/2014/main" id="{FC6B98CD-4F6F-4671-B7C8-3B9DDEC4B4B9}"/>
              </a:ext>
            </a:extLst>
          </p:cNvPr>
          <p:cNvSpPr/>
          <p:nvPr/>
        </p:nvSpPr>
        <p:spPr>
          <a:xfrm>
            <a:off x="7492177" y="2944438"/>
            <a:ext cx="1753670" cy="969123"/>
          </a:xfrm>
          <a:prstGeom prst="rightArrow">
            <a:avLst>
              <a:gd name="adj1" fmla="val 60783"/>
              <a:gd name="adj2" fmla="val 3831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8">
            <a:extLst>
              <a:ext uri="{FF2B5EF4-FFF2-40B4-BE49-F238E27FC236}">
                <a16:creationId xmlns:a16="http://schemas.microsoft.com/office/drawing/2014/main" id="{ECB8419A-443D-428D-837C-52112D54AE98}"/>
              </a:ext>
            </a:extLst>
          </p:cNvPr>
          <p:cNvSpPr/>
          <p:nvPr/>
        </p:nvSpPr>
        <p:spPr>
          <a:xfrm>
            <a:off x="3363310" y="3271935"/>
            <a:ext cx="11409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08" name="Rectangle 18">
            <a:extLst>
              <a:ext uri="{FF2B5EF4-FFF2-40B4-BE49-F238E27FC236}">
                <a16:creationId xmlns:a16="http://schemas.microsoft.com/office/drawing/2014/main" id="{AE0E5535-38F7-480C-9934-84F3AF56A9DD}"/>
              </a:ext>
            </a:extLst>
          </p:cNvPr>
          <p:cNvSpPr/>
          <p:nvPr/>
        </p:nvSpPr>
        <p:spPr>
          <a:xfrm>
            <a:off x="7629812" y="3271934"/>
            <a:ext cx="11409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436661D-8E44-4A9C-A395-93118DE1E1C9}"/>
              </a:ext>
            </a:extLst>
          </p:cNvPr>
          <p:cNvGrpSpPr/>
          <p:nvPr/>
        </p:nvGrpSpPr>
        <p:grpSpPr>
          <a:xfrm>
            <a:off x="914540" y="5062755"/>
            <a:ext cx="2490154" cy="1213439"/>
            <a:chOff x="2144117" y="5506745"/>
            <a:chExt cx="2490154" cy="1213439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BA8EECD6-9B86-4785-907E-A4222FE2C5B6}"/>
                </a:ext>
              </a:extLst>
            </p:cNvPr>
            <p:cNvGrpSpPr/>
            <p:nvPr/>
          </p:nvGrpSpPr>
          <p:grpSpPr>
            <a:xfrm>
              <a:off x="2340284" y="6168200"/>
              <a:ext cx="2293987" cy="551984"/>
              <a:chOff x="1687463" y="2268123"/>
              <a:chExt cx="2293987" cy="551984"/>
            </a:xfrm>
          </p:grpSpPr>
          <p:sp>
            <p:nvSpPr>
              <p:cNvPr id="119" name="Chevron 56">
                <a:extLst>
                  <a:ext uri="{FF2B5EF4-FFF2-40B4-BE49-F238E27FC236}">
                    <a16:creationId xmlns:a16="http://schemas.microsoft.com/office/drawing/2014/main" id="{1BEE9CD0-9A8D-40AF-A7D1-3749197ABF97}"/>
                  </a:ext>
                </a:extLst>
              </p:cNvPr>
              <p:cNvSpPr/>
              <p:nvPr/>
            </p:nvSpPr>
            <p:spPr>
              <a:xfrm>
                <a:off x="1687463" y="2280622"/>
                <a:ext cx="252000" cy="252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47755BE-F13F-4D05-B009-083167536243}"/>
                  </a:ext>
                </a:extLst>
              </p:cNvPr>
              <p:cNvSpPr txBox="1"/>
              <p:nvPr/>
            </p:nvSpPr>
            <p:spPr>
              <a:xfrm>
                <a:off x="1939463" y="2268123"/>
                <a:ext cx="20419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DF86C2E-560F-4F48-ADE9-78F810A3E262}"/>
                  </a:ext>
                </a:extLst>
              </p:cNvPr>
              <p:cNvSpPr txBox="1"/>
              <p:nvPr/>
            </p:nvSpPr>
            <p:spPr>
              <a:xfrm>
                <a:off x="1939464" y="2543108"/>
                <a:ext cx="20419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7C7E77D0-64B0-43A5-8C00-15D441D12347}"/>
                </a:ext>
              </a:extLst>
            </p:cNvPr>
            <p:cNvGrpSpPr/>
            <p:nvPr/>
          </p:nvGrpSpPr>
          <p:grpSpPr>
            <a:xfrm>
              <a:off x="2144117" y="5506745"/>
              <a:ext cx="2066830" cy="507831"/>
              <a:chOff x="700390" y="3661547"/>
              <a:chExt cx="2066830" cy="507831"/>
            </a:xfrm>
          </p:grpSpPr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FCEAB8A6-304E-4FCE-B8FA-4E4CB104AE42}"/>
                  </a:ext>
                </a:extLst>
              </p:cNvPr>
              <p:cNvSpPr txBox="1"/>
              <p:nvPr/>
            </p:nvSpPr>
            <p:spPr>
              <a:xfrm>
                <a:off x="700390" y="3661547"/>
                <a:ext cx="666715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solidFill>
                      <a:schemeClr val="accent1"/>
                    </a:solidFill>
                    <a:cs typeface="Arial" pitchFamily="34" charset="0"/>
                  </a:rPr>
                  <a:t>01</a:t>
                </a:r>
                <a:endParaRPr lang="ko-KR" altLang="en-US" sz="27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B3F2BD82-0A9B-4C83-B624-02222AB7011A}"/>
                  </a:ext>
                </a:extLst>
              </p:cNvPr>
              <p:cNvSpPr txBox="1"/>
              <p:nvPr/>
            </p:nvSpPr>
            <p:spPr>
              <a:xfrm>
                <a:off x="1312522" y="3787379"/>
                <a:ext cx="1454698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649BF4F-02AF-4B53-A4B1-8BA97FD94966}"/>
              </a:ext>
            </a:extLst>
          </p:cNvPr>
          <p:cNvGrpSpPr/>
          <p:nvPr/>
        </p:nvGrpSpPr>
        <p:grpSpPr>
          <a:xfrm>
            <a:off x="4974206" y="5062755"/>
            <a:ext cx="2450674" cy="1244212"/>
            <a:chOff x="4641549" y="4931178"/>
            <a:chExt cx="2450674" cy="1244212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745EEF98-45A5-4DF2-B9D8-A78E5C820B2E}"/>
                </a:ext>
              </a:extLst>
            </p:cNvPr>
            <p:cNvGrpSpPr/>
            <p:nvPr/>
          </p:nvGrpSpPr>
          <p:grpSpPr>
            <a:xfrm>
              <a:off x="4798236" y="5614481"/>
              <a:ext cx="2293987" cy="560909"/>
              <a:chOff x="1687463" y="1470330"/>
              <a:chExt cx="2293987" cy="560909"/>
            </a:xfrm>
          </p:grpSpPr>
          <p:sp>
            <p:nvSpPr>
              <p:cNvPr id="111" name="Chevron 50">
                <a:extLst>
                  <a:ext uri="{FF2B5EF4-FFF2-40B4-BE49-F238E27FC236}">
                    <a16:creationId xmlns:a16="http://schemas.microsoft.com/office/drawing/2014/main" id="{34BC4DC5-4D25-41C6-8543-112BE53895E4}"/>
                  </a:ext>
                </a:extLst>
              </p:cNvPr>
              <p:cNvSpPr/>
              <p:nvPr/>
            </p:nvSpPr>
            <p:spPr>
              <a:xfrm>
                <a:off x="1687463" y="1482829"/>
                <a:ext cx="252000" cy="252000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8BDD031-6F7D-42C6-A4FA-62C83028EC65}"/>
                  </a:ext>
                </a:extLst>
              </p:cNvPr>
              <p:cNvSpPr txBox="1"/>
              <p:nvPr/>
            </p:nvSpPr>
            <p:spPr>
              <a:xfrm>
                <a:off x="1939463" y="1470330"/>
                <a:ext cx="20419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CD19116-7944-424E-AAD8-7B26765466C5}"/>
                  </a:ext>
                </a:extLst>
              </p:cNvPr>
              <p:cNvSpPr txBox="1"/>
              <p:nvPr/>
            </p:nvSpPr>
            <p:spPr>
              <a:xfrm>
                <a:off x="1939464" y="1754240"/>
                <a:ext cx="20419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94081280-D36C-409F-9C6E-A48A0E33A779}"/>
                </a:ext>
              </a:extLst>
            </p:cNvPr>
            <p:cNvGrpSpPr/>
            <p:nvPr/>
          </p:nvGrpSpPr>
          <p:grpSpPr>
            <a:xfrm>
              <a:off x="4641549" y="4931178"/>
              <a:ext cx="2066830" cy="507831"/>
              <a:chOff x="700390" y="3661547"/>
              <a:chExt cx="2066830" cy="507831"/>
            </a:xfrm>
          </p:grpSpPr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4E51E50A-6377-4494-B69D-9CC9A1EF128A}"/>
                  </a:ext>
                </a:extLst>
              </p:cNvPr>
              <p:cNvSpPr txBox="1"/>
              <p:nvPr/>
            </p:nvSpPr>
            <p:spPr>
              <a:xfrm>
                <a:off x="700390" y="3661547"/>
                <a:ext cx="666715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solidFill>
                      <a:schemeClr val="accent2"/>
                    </a:solidFill>
                    <a:cs typeface="Arial" pitchFamily="34" charset="0"/>
                  </a:rPr>
                  <a:t>02</a:t>
                </a:r>
                <a:endParaRPr lang="ko-KR" altLang="en-US" sz="27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C5BB4D07-2AAD-4059-A48A-066B1F3F3E2F}"/>
                  </a:ext>
                </a:extLst>
              </p:cNvPr>
              <p:cNvSpPr txBox="1"/>
              <p:nvPr/>
            </p:nvSpPr>
            <p:spPr>
              <a:xfrm>
                <a:off x="1312522" y="3787379"/>
                <a:ext cx="1454698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F2CF73E-9B03-4DDA-98C0-76400DB15CAE}"/>
              </a:ext>
            </a:extLst>
          </p:cNvPr>
          <p:cNvGrpSpPr/>
          <p:nvPr/>
        </p:nvGrpSpPr>
        <p:grpSpPr>
          <a:xfrm>
            <a:off x="8994391" y="5062755"/>
            <a:ext cx="2495562" cy="1244212"/>
            <a:chOff x="6897300" y="4442203"/>
            <a:chExt cx="2495562" cy="1244212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6EB8D70-5C58-4622-BB71-C912CFFC9D14}"/>
                </a:ext>
              </a:extLst>
            </p:cNvPr>
            <p:cNvGrpSpPr/>
            <p:nvPr/>
          </p:nvGrpSpPr>
          <p:grpSpPr>
            <a:xfrm>
              <a:off x="7098875" y="5134431"/>
              <a:ext cx="2293987" cy="551984"/>
              <a:chOff x="1687463" y="2268123"/>
              <a:chExt cx="2293987" cy="551984"/>
            </a:xfrm>
          </p:grpSpPr>
          <p:sp>
            <p:nvSpPr>
              <p:cNvPr id="115" name="Chevron 56">
                <a:extLst>
                  <a:ext uri="{FF2B5EF4-FFF2-40B4-BE49-F238E27FC236}">
                    <a16:creationId xmlns:a16="http://schemas.microsoft.com/office/drawing/2014/main" id="{C1EB9D73-091D-4849-884C-1AB4DCFA2FB3}"/>
                  </a:ext>
                </a:extLst>
              </p:cNvPr>
              <p:cNvSpPr/>
              <p:nvPr/>
            </p:nvSpPr>
            <p:spPr>
              <a:xfrm>
                <a:off x="1687463" y="2280622"/>
                <a:ext cx="252000" cy="252000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2FF1931E-85DD-4F39-85A8-23D13DADBA6F}"/>
                  </a:ext>
                </a:extLst>
              </p:cNvPr>
              <p:cNvSpPr txBox="1"/>
              <p:nvPr/>
            </p:nvSpPr>
            <p:spPr>
              <a:xfrm>
                <a:off x="1939463" y="2268123"/>
                <a:ext cx="20419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B5354E8-6B23-483A-9418-983B8508C95D}"/>
                  </a:ext>
                </a:extLst>
              </p:cNvPr>
              <p:cNvSpPr txBox="1"/>
              <p:nvPr/>
            </p:nvSpPr>
            <p:spPr>
              <a:xfrm>
                <a:off x="1939464" y="2543108"/>
                <a:ext cx="20419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E08326F9-417E-484B-9387-5AF19EA55C0C}"/>
                </a:ext>
              </a:extLst>
            </p:cNvPr>
            <p:cNvGrpSpPr/>
            <p:nvPr/>
          </p:nvGrpSpPr>
          <p:grpSpPr>
            <a:xfrm>
              <a:off x="6897300" y="4442203"/>
              <a:ext cx="2066830" cy="507831"/>
              <a:chOff x="700390" y="3661547"/>
              <a:chExt cx="2066830" cy="507831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A930C29-0DDF-41F7-8872-8CB742AB3C51}"/>
                  </a:ext>
                </a:extLst>
              </p:cNvPr>
              <p:cNvSpPr txBox="1"/>
              <p:nvPr/>
            </p:nvSpPr>
            <p:spPr>
              <a:xfrm>
                <a:off x="700390" y="3661547"/>
                <a:ext cx="666715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solidFill>
                      <a:schemeClr val="accent3"/>
                    </a:solidFill>
                    <a:cs typeface="Arial" pitchFamily="34" charset="0"/>
                  </a:rPr>
                  <a:t>03</a:t>
                </a:r>
                <a:endParaRPr lang="ko-KR" altLang="en-US" sz="27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0AA9436-0876-4030-889D-E53ECB2B246B}"/>
                  </a:ext>
                </a:extLst>
              </p:cNvPr>
              <p:cNvSpPr txBox="1"/>
              <p:nvPr/>
            </p:nvSpPr>
            <p:spPr>
              <a:xfrm>
                <a:off x="1312522" y="3787379"/>
                <a:ext cx="1454698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E2E824-A417-4EEB-AB15-FF999FCF713A}"/>
              </a:ext>
            </a:extLst>
          </p:cNvPr>
          <p:cNvGrpSpPr/>
          <p:nvPr/>
        </p:nvGrpSpPr>
        <p:grpSpPr>
          <a:xfrm>
            <a:off x="6688892" y="2204222"/>
            <a:ext cx="1613992" cy="1612418"/>
            <a:chOff x="2667000" y="3488664"/>
            <a:chExt cx="1613992" cy="1612418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FCA9DAD-7007-440A-BE79-2C7F271865F2}"/>
                </a:ext>
              </a:extLst>
            </p:cNvPr>
            <p:cNvSpPr/>
            <p:nvPr/>
          </p:nvSpPr>
          <p:spPr>
            <a:xfrm>
              <a:off x="2667000" y="3488664"/>
              <a:ext cx="1613992" cy="1612418"/>
            </a:xfrm>
            <a:custGeom>
              <a:avLst/>
              <a:gdLst>
                <a:gd name="connsiteX0" fmla="*/ 3285146 w 3285145"/>
                <a:gd name="connsiteY0" fmla="*/ 0 h 3281941"/>
                <a:gd name="connsiteX1" fmla="*/ 3282297 w 3285145"/>
                <a:gd name="connsiteY1" fmla="*/ 36961 h 3281941"/>
                <a:gd name="connsiteX2" fmla="*/ 3282155 w 3285145"/>
                <a:gd name="connsiteY2" fmla="*/ 3243699 h 3281941"/>
                <a:gd name="connsiteX3" fmla="*/ 3282155 w 3285145"/>
                <a:gd name="connsiteY3" fmla="*/ 3281941 h 3281941"/>
                <a:gd name="connsiteX4" fmla="*/ 3249254 w 3285145"/>
                <a:gd name="connsiteY4" fmla="*/ 3281941 h 3281941"/>
                <a:gd name="connsiteX5" fmla="*/ 31833 w 3285145"/>
                <a:gd name="connsiteY5" fmla="*/ 3281870 h 3281941"/>
                <a:gd name="connsiteX6" fmla="*/ 0 w 3285145"/>
                <a:gd name="connsiteY6" fmla="*/ 3279876 h 3281941"/>
                <a:gd name="connsiteX7" fmla="*/ 0 w 3285145"/>
                <a:gd name="connsiteY7" fmla="*/ 0 h 3281941"/>
                <a:gd name="connsiteX8" fmla="*/ 3285146 w 3285145"/>
                <a:gd name="connsiteY8" fmla="*/ 0 h 3281941"/>
                <a:gd name="connsiteX9" fmla="*/ 3117506 w 3285145"/>
                <a:gd name="connsiteY9" fmla="*/ 3117648 h 3281941"/>
                <a:gd name="connsiteX10" fmla="*/ 3117506 w 3285145"/>
                <a:gd name="connsiteY10" fmla="*/ 165788 h 3281941"/>
                <a:gd name="connsiteX11" fmla="*/ 165788 w 3285145"/>
                <a:gd name="connsiteY11" fmla="*/ 165788 h 3281941"/>
                <a:gd name="connsiteX12" fmla="*/ 165788 w 3285145"/>
                <a:gd name="connsiteY12" fmla="*/ 3117648 h 3281941"/>
                <a:gd name="connsiteX13" fmla="*/ 3117506 w 3285145"/>
                <a:gd name="connsiteY13" fmla="*/ 3117648 h 328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85145" h="3281941">
                  <a:moveTo>
                    <a:pt x="3285146" y="0"/>
                  </a:moveTo>
                  <a:cubicBezTo>
                    <a:pt x="3284149" y="12320"/>
                    <a:pt x="3282297" y="24640"/>
                    <a:pt x="3282297" y="36961"/>
                  </a:cubicBezTo>
                  <a:cubicBezTo>
                    <a:pt x="3282155" y="1105897"/>
                    <a:pt x="3282155" y="2174762"/>
                    <a:pt x="3282155" y="3243699"/>
                  </a:cubicBezTo>
                  <a:cubicBezTo>
                    <a:pt x="3282155" y="3255164"/>
                    <a:pt x="3282155" y="3266630"/>
                    <a:pt x="3282155" y="3281941"/>
                  </a:cubicBezTo>
                  <a:cubicBezTo>
                    <a:pt x="3269977" y="3281941"/>
                    <a:pt x="3259580" y="3281941"/>
                    <a:pt x="3249254" y="3281941"/>
                  </a:cubicBezTo>
                  <a:cubicBezTo>
                    <a:pt x="2176756" y="3281941"/>
                    <a:pt x="1104330" y="3281941"/>
                    <a:pt x="31833" y="3281870"/>
                  </a:cubicBezTo>
                  <a:cubicBezTo>
                    <a:pt x="21222" y="3281870"/>
                    <a:pt x="10611" y="3280588"/>
                    <a:pt x="0" y="3279876"/>
                  </a:cubicBezTo>
                  <a:cubicBezTo>
                    <a:pt x="0" y="2186584"/>
                    <a:pt x="0" y="1093292"/>
                    <a:pt x="0" y="0"/>
                  </a:cubicBezTo>
                  <a:cubicBezTo>
                    <a:pt x="1095072" y="0"/>
                    <a:pt x="2190074" y="0"/>
                    <a:pt x="3285146" y="0"/>
                  </a:cubicBezTo>
                  <a:close/>
                  <a:moveTo>
                    <a:pt x="3117506" y="3117648"/>
                  </a:moveTo>
                  <a:cubicBezTo>
                    <a:pt x="3117506" y="2132746"/>
                    <a:pt x="3117506" y="1149837"/>
                    <a:pt x="3117506" y="165788"/>
                  </a:cubicBezTo>
                  <a:cubicBezTo>
                    <a:pt x="2132461" y="165788"/>
                    <a:pt x="1148840" y="165788"/>
                    <a:pt x="165788" y="165788"/>
                  </a:cubicBezTo>
                  <a:cubicBezTo>
                    <a:pt x="165788" y="1150620"/>
                    <a:pt x="165788" y="2133529"/>
                    <a:pt x="165788" y="3117648"/>
                  </a:cubicBezTo>
                  <a:cubicBezTo>
                    <a:pt x="1149837" y="3117648"/>
                    <a:pt x="2132105" y="3117648"/>
                    <a:pt x="3117506" y="3117648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67EA895-E285-42E4-8279-40CFA13B05B4}"/>
                </a:ext>
              </a:extLst>
            </p:cNvPr>
            <p:cNvSpPr/>
            <p:nvPr/>
          </p:nvSpPr>
          <p:spPr>
            <a:xfrm>
              <a:off x="2968280" y="4016508"/>
              <a:ext cx="451764" cy="802535"/>
            </a:xfrm>
            <a:custGeom>
              <a:avLst/>
              <a:gdLst>
                <a:gd name="connsiteX0" fmla="*/ 918673 w 919527"/>
                <a:gd name="connsiteY0" fmla="*/ 1633494 h 1633493"/>
                <a:gd name="connsiteX1" fmla="*/ 340764 w 919527"/>
                <a:gd name="connsiteY1" fmla="*/ 1633494 h 1633493"/>
                <a:gd name="connsiteX2" fmla="*/ 341049 w 919527"/>
                <a:gd name="connsiteY2" fmla="*/ 1563490 h 1633493"/>
                <a:gd name="connsiteX3" fmla="*/ 301525 w 919527"/>
                <a:gd name="connsiteY3" fmla="*/ 1413582 h 1633493"/>
                <a:gd name="connsiteX4" fmla="*/ 108532 w 919527"/>
                <a:gd name="connsiteY4" fmla="*/ 1134704 h 1633493"/>
                <a:gd name="connsiteX5" fmla="*/ 22291 w 919527"/>
                <a:gd name="connsiteY5" fmla="*/ 1003099 h 1633493"/>
                <a:gd name="connsiteX6" fmla="*/ 1069 w 919527"/>
                <a:gd name="connsiteY6" fmla="*/ 919422 h 1633493"/>
                <a:gd name="connsiteX7" fmla="*/ 0 w 919527"/>
                <a:gd name="connsiteY7" fmla="*/ 129292 h 1633493"/>
                <a:gd name="connsiteX8" fmla="*/ 40379 w 919527"/>
                <a:gd name="connsiteY8" fmla="*/ 25959 h 1633493"/>
                <a:gd name="connsiteX9" fmla="*/ 176471 w 919527"/>
                <a:gd name="connsiteY9" fmla="*/ 36997 h 1633493"/>
                <a:gd name="connsiteX10" fmla="*/ 206737 w 919527"/>
                <a:gd name="connsiteY10" fmla="*/ 126158 h 1633493"/>
                <a:gd name="connsiteX11" fmla="*/ 205171 w 919527"/>
                <a:gd name="connsiteY11" fmla="*/ 487645 h 1633493"/>
                <a:gd name="connsiteX12" fmla="*/ 292124 w 919527"/>
                <a:gd name="connsiteY12" fmla="*/ 755129 h 1633493"/>
                <a:gd name="connsiteX13" fmla="*/ 445094 w 919527"/>
                <a:gd name="connsiteY13" fmla="*/ 961225 h 1633493"/>
                <a:gd name="connsiteX14" fmla="*/ 496440 w 919527"/>
                <a:gd name="connsiteY14" fmla="*/ 994767 h 1633493"/>
                <a:gd name="connsiteX15" fmla="*/ 528985 w 919527"/>
                <a:gd name="connsiteY15" fmla="*/ 944133 h 1633493"/>
                <a:gd name="connsiteX16" fmla="*/ 513888 w 919527"/>
                <a:gd name="connsiteY16" fmla="*/ 919066 h 1633493"/>
                <a:gd name="connsiteX17" fmla="*/ 383422 w 919527"/>
                <a:gd name="connsiteY17" fmla="*/ 723438 h 1633493"/>
                <a:gd name="connsiteX18" fmla="*/ 357713 w 919527"/>
                <a:gd name="connsiteY18" fmla="*/ 606147 h 1633493"/>
                <a:gd name="connsiteX19" fmla="*/ 473865 w 919527"/>
                <a:gd name="connsiteY19" fmla="*/ 536285 h 1633493"/>
                <a:gd name="connsiteX20" fmla="*/ 540878 w 919527"/>
                <a:gd name="connsiteY20" fmla="*/ 577305 h 1633493"/>
                <a:gd name="connsiteX21" fmla="*/ 828159 w 919527"/>
                <a:gd name="connsiteY21" fmla="*/ 932810 h 1633493"/>
                <a:gd name="connsiteX22" fmla="*/ 916252 w 919527"/>
                <a:gd name="connsiteY22" fmla="*/ 1128438 h 1633493"/>
                <a:gd name="connsiteX23" fmla="*/ 919243 w 919527"/>
                <a:gd name="connsiteY23" fmla="*/ 1154858 h 1633493"/>
                <a:gd name="connsiteX24" fmla="*/ 919528 w 919527"/>
                <a:gd name="connsiteY24" fmla="*/ 1618254 h 1633493"/>
                <a:gd name="connsiteX25" fmla="*/ 918673 w 919527"/>
                <a:gd name="connsiteY25" fmla="*/ 1633494 h 163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19527" h="1633493">
                  <a:moveTo>
                    <a:pt x="918673" y="1633494"/>
                  </a:moveTo>
                  <a:cubicBezTo>
                    <a:pt x="725182" y="1633494"/>
                    <a:pt x="534326" y="1633494"/>
                    <a:pt x="340764" y="1633494"/>
                  </a:cubicBezTo>
                  <a:cubicBezTo>
                    <a:pt x="340764" y="1609494"/>
                    <a:pt x="339482" y="1586421"/>
                    <a:pt x="341049" y="1563490"/>
                  </a:cubicBezTo>
                  <a:cubicBezTo>
                    <a:pt x="344752" y="1508868"/>
                    <a:pt x="331007" y="1457949"/>
                    <a:pt x="301525" y="1413582"/>
                  </a:cubicBezTo>
                  <a:cubicBezTo>
                    <a:pt x="238927" y="1319436"/>
                    <a:pt x="172697" y="1227782"/>
                    <a:pt x="108532" y="1134704"/>
                  </a:cubicBezTo>
                  <a:cubicBezTo>
                    <a:pt x="78764" y="1091477"/>
                    <a:pt x="47358" y="1048962"/>
                    <a:pt x="22291" y="1003099"/>
                  </a:cubicBezTo>
                  <a:cubicBezTo>
                    <a:pt x="8831" y="978530"/>
                    <a:pt x="1211" y="947552"/>
                    <a:pt x="1069" y="919422"/>
                  </a:cubicBezTo>
                  <a:cubicBezTo>
                    <a:pt x="-498" y="656069"/>
                    <a:pt x="285" y="392645"/>
                    <a:pt x="0" y="129292"/>
                  </a:cubicBezTo>
                  <a:cubicBezTo>
                    <a:pt x="-71" y="89198"/>
                    <a:pt x="9258" y="53804"/>
                    <a:pt x="40379" y="25959"/>
                  </a:cubicBezTo>
                  <a:cubicBezTo>
                    <a:pt x="82966" y="-12213"/>
                    <a:pt x="141006" y="-8082"/>
                    <a:pt x="176471" y="36997"/>
                  </a:cubicBezTo>
                  <a:cubicBezTo>
                    <a:pt x="196981" y="62991"/>
                    <a:pt x="206880" y="92687"/>
                    <a:pt x="206737" y="126158"/>
                  </a:cubicBezTo>
                  <a:cubicBezTo>
                    <a:pt x="206381" y="246654"/>
                    <a:pt x="211295" y="367434"/>
                    <a:pt x="205171" y="487645"/>
                  </a:cubicBezTo>
                  <a:cubicBezTo>
                    <a:pt x="199901" y="590124"/>
                    <a:pt x="231805" y="675866"/>
                    <a:pt x="292124" y="755129"/>
                  </a:cubicBezTo>
                  <a:cubicBezTo>
                    <a:pt x="343897" y="823210"/>
                    <a:pt x="393961" y="892645"/>
                    <a:pt x="445094" y="961225"/>
                  </a:cubicBezTo>
                  <a:cubicBezTo>
                    <a:pt x="457913" y="978459"/>
                    <a:pt x="471515" y="995052"/>
                    <a:pt x="496440" y="994767"/>
                  </a:cubicBezTo>
                  <a:cubicBezTo>
                    <a:pt x="526777" y="994411"/>
                    <a:pt x="541804" y="971836"/>
                    <a:pt x="528985" y="944133"/>
                  </a:cubicBezTo>
                  <a:cubicBezTo>
                    <a:pt x="524926" y="935303"/>
                    <a:pt x="519300" y="927184"/>
                    <a:pt x="513888" y="919066"/>
                  </a:cubicBezTo>
                  <a:cubicBezTo>
                    <a:pt x="470518" y="853761"/>
                    <a:pt x="427504" y="788244"/>
                    <a:pt x="383422" y="723438"/>
                  </a:cubicBezTo>
                  <a:cubicBezTo>
                    <a:pt x="358853" y="687403"/>
                    <a:pt x="352372" y="647737"/>
                    <a:pt x="357713" y="606147"/>
                  </a:cubicBezTo>
                  <a:cubicBezTo>
                    <a:pt x="365333" y="546683"/>
                    <a:pt x="413617" y="516630"/>
                    <a:pt x="473865" y="536285"/>
                  </a:cubicBezTo>
                  <a:cubicBezTo>
                    <a:pt x="498291" y="544261"/>
                    <a:pt x="524214" y="558433"/>
                    <a:pt x="540878" y="577305"/>
                  </a:cubicBezTo>
                  <a:cubicBezTo>
                    <a:pt x="641932" y="691463"/>
                    <a:pt x="744268" y="804765"/>
                    <a:pt x="828159" y="932810"/>
                  </a:cubicBezTo>
                  <a:cubicBezTo>
                    <a:pt x="867755" y="993343"/>
                    <a:pt x="902935" y="1056012"/>
                    <a:pt x="916252" y="1128438"/>
                  </a:cubicBezTo>
                  <a:cubicBezTo>
                    <a:pt x="917890" y="1137126"/>
                    <a:pt x="919243" y="1146099"/>
                    <a:pt x="919243" y="1154858"/>
                  </a:cubicBezTo>
                  <a:cubicBezTo>
                    <a:pt x="919457" y="1309323"/>
                    <a:pt x="919457" y="1463789"/>
                    <a:pt x="919528" y="1618254"/>
                  </a:cubicBezTo>
                  <a:cubicBezTo>
                    <a:pt x="919528" y="1622669"/>
                    <a:pt x="919029" y="1627013"/>
                    <a:pt x="918673" y="1633494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BCE643A-E07E-49C6-896A-EDCB0436DC4C}"/>
                </a:ext>
              </a:extLst>
            </p:cNvPr>
            <p:cNvSpPr/>
            <p:nvPr/>
          </p:nvSpPr>
          <p:spPr>
            <a:xfrm>
              <a:off x="3519866" y="4016178"/>
              <a:ext cx="453411" cy="802691"/>
            </a:xfrm>
            <a:custGeom>
              <a:avLst/>
              <a:gdLst>
                <a:gd name="connsiteX0" fmla="*/ 578477 w 922879"/>
                <a:gd name="connsiteY0" fmla="*/ 1633811 h 1633811"/>
                <a:gd name="connsiteX1" fmla="*/ 1208 w 922879"/>
                <a:gd name="connsiteY1" fmla="*/ 1633811 h 1633811"/>
                <a:gd name="connsiteX2" fmla="*/ 1208 w 922879"/>
                <a:gd name="connsiteY2" fmla="*/ 1604471 h 1633811"/>
                <a:gd name="connsiteX3" fmla="*/ 283 w 922879"/>
                <a:gd name="connsiteY3" fmla="*/ 1229453 h 1633811"/>
                <a:gd name="connsiteX4" fmla="*/ 90156 w 922879"/>
                <a:gd name="connsiteY4" fmla="*/ 939181 h 1633811"/>
                <a:gd name="connsiteX5" fmla="*/ 383561 w 922879"/>
                <a:gd name="connsiteY5" fmla="*/ 574703 h 1633811"/>
                <a:gd name="connsiteX6" fmla="*/ 481197 w 922879"/>
                <a:gd name="connsiteY6" fmla="*/ 531831 h 1633811"/>
                <a:gd name="connsiteX7" fmla="*/ 565302 w 922879"/>
                <a:gd name="connsiteY7" fmla="*/ 637443 h 1633811"/>
                <a:gd name="connsiteX8" fmla="*/ 534110 w 922879"/>
                <a:gd name="connsiteY8" fmla="*/ 729097 h 1633811"/>
                <a:gd name="connsiteX9" fmla="*/ 403074 w 922879"/>
                <a:gd name="connsiteY9" fmla="*/ 927501 h 1633811"/>
                <a:gd name="connsiteX10" fmla="*/ 401792 w 922879"/>
                <a:gd name="connsiteY10" fmla="*/ 988461 h 1633811"/>
                <a:gd name="connsiteX11" fmla="*/ 467880 w 922879"/>
                <a:gd name="connsiteY11" fmla="*/ 973506 h 1633811"/>
                <a:gd name="connsiteX12" fmla="*/ 671128 w 922879"/>
                <a:gd name="connsiteY12" fmla="*/ 691637 h 1633811"/>
                <a:gd name="connsiteX13" fmla="*/ 715423 w 922879"/>
                <a:gd name="connsiteY13" fmla="*/ 532401 h 1633811"/>
                <a:gd name="connsiteX14" fmla="*/ 715423 w 922879"/>
                <a:gd name="connsiteY14" fmla="*/ 143923 h 1633811"/>
                <a:gd name="connsiteX15" fmla="*/ 723471 w 922879"/>
                <a:gd name="connsiteY15" fmla="*/ 80756 h 1633811"/>
                <a:gd name="connsiteX16" fmla="*/ 826376 w 922879"/>
                <a:gd name="connsiteY16" fmla="*/ 639 h 1633811"/>
                <a:gd name="connsiteX17" fmla="*/ 921875 w 922879"/>
                <a:gd name="connsiteY17" fmla="*/ 107319 h 1633811"/>
                <a:gd name="connsiteX18" fmla="*/ 922018 w 922879"/>
                <a:gd name="connsiteY18" fmla="*/ 131461 h 1633811"/>
                <a:gd name="connsiteX19" fmla="*/ 922872 w 922879"/>
                <a:gd name="connsiteY19" fmla="*/ 900297 h 1633811"/>
                <a:gd name="connsiteX20" fmla="*/ 882636 w 922879"/>
                <a:gd name="connsiteY20" fmla="*/ 1035748 h 1633811"/>
                <a:gd name="connsiteX21" fmla="*/ 701750 w 922879"/>
                <a:gd name="connsiteY21" fmla="*/ 1287635 h 1633811"/>
                <a:gd name="connsiteX22" fmla="*/ 651828 w 922879"/>
                <a:gd name="connsiteY22" fmla="*/ 1360346 h 1633811"/>
                <a:gd name="connsiteX23" fmla="*/ 581254 w 922879"/>
                <a:gd name="connsiteY23" fmla="*/ 1603474 h 1633811"/>
                <a:gd name="connsiteX24" fmla="*/ 581041 w 922879"/>
                <a:gd name="connsiteY24" fmla="*/ 1627544 h 1633811"/>
                <a:gd name="connsiteX25" fmla="*/ 578477 w 922879"/>
                <a:gd name="connsiteY25" fmla="*/ 1633811 h 163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22879" h="1633811">
                  <a:moveTo>
                    <a:pt x="578477" y="1633811"/>
                  </a:moveTo>
                  <a:cubicBezTo>
                    <a:pt x="387478" y="1633811"/>
                    <a:pt x="195981" y="1633811"/>
                    <a:pt x="1208" y="1633811"/>
                  </a:cubicBezTo>
                  <a:cubicBezTo>
                    <a:pt x="1208" y="1623343"/>
                    <a:pt x="1208" y="1613942"/>
                    <a:pt x="1208" y="1604471"/>
                  </a:cubicBezTo>
                  <a:cubicBezTo>
                    <a:pt x="1208" y="1479417"/>
                    <a:pt x="4698" y="1354293"/>
                    <a:pt x="283" y="1229453"/>
                  </a:cubicBezTo>
                  <a:cubicBezTo>
                    <a:pt x="-3563" y="1120779"/>
                    <a:pt x="32116" y="1027630"/>
                    <a:pt x="90156" y="939181"/>
                  </a:cubicBezTo>
                  <a:cubicBezTo>
                    <a:pt x="176184" y="808145"/>
                    <a:pt x="280941" y="692278"/>
                    <a:pt x="383561" y="574703"/>
                  </a:cubicBezTo>
                  <a:cubicBezTo>
                    <a:pt x="408700" y="545932"/>
                    <a:pt x="442884" y="532472"/>
                    <a:pt x="481197" y="531831"/>
                  </a:cubicBezTo>
                  <a:cubicBezTo>
                    <a:pt x="536033" y="530977"/>
                    <a:pt x="573207" y="574489"/>
                    <a:pt x="565302" y="637443"/>
                  </a:cubicBezTo>
                  <a:cubicBezTo>
                    <a:pt x="561314" y="668920"/>
                    <a:pt x="550561" y="701964"/>
                    <a:pt x="534110" y="729097"/>
                  </a:cubicBezTo>
                  <a:cubicBezTo>
                    <a:pt x="493090" y="796822"/>
                    <a:pt x="447014" y="861485"/>
                    <a:pt x="403074" y="927501"/>
                  </a:cubicBezTo>
                  <a:cubicBezTo>
                    <a:pt x="383277" y="957269"/>
                    <a:pt x="383063" y="974646"/>
                    <a:pt x="401792" y="988461"/>
                  </a:cubicBezTo>
                  <a:cubicBezTo>
                    <a:pt x="420878" y="1002562"/>
                    <a:pt x="450148" y="997719"/>
                    <a:pt x="467880" y="973506"/>
                  </a:cubicBezTo>
                  <a:cubicBezTo>
                    <a:pt x="536389" y="880072"/>
                    <a:pt x="604185" y="786140"/>
                    <a:pt x="671128" y="691637"/>
                  </a:cubicBezTo>
                  <a:cubicBezTo>
                    <a:pt x="704670" y="644280"/>
                    <a:pt x="715993" y="590299"/>
                    <a:pt x="715423" y="532401"/>
                  </a:cubicBezTo>
                  <a:cubicBezTo>
                    <a:pt x="714212" y="402932"/>
                    <a:pt x="714711" y="273463"/>
                    <a:pt x="715423" y="143923"/>
                  </a:cubicBezTo>
                  <a:cubicBezTo>
                    <a:pt x="715566" y="122772"/>
                    <a:pt x="717631" y="100909"/>
                    <a:pt x="723471" y="80756"/>
                  </a:cubicBezTo>
                  <a:cubicBezTo>
                    <a:pt x="738639" y="28697"/>
                    <a:pt x="783861" y="-5130"/>
                    <a:pt x="826376" y="639"/>
                  </a:cubicBezTo>
                  <a:cubicBezTo>
                    <a:pt x="877651" y="7618"/>
                    <a:pt x="918884" y="53623"/>
                    <a:pt x="921875" y="107319"/>
                  </a:cubicBezTo>
                  <a:cubicBezTo>
                    <a:pt x="922303" y="115366"/>
                    <a:pt x="922018" y="123413"/>
                    <a:pt x="922018" y="131461"/>
                  </a:cubicBezTo>
                  <a:cubicBezTo>
                    <a:pt x="922018" y="387763"/>
                    <a:pt x="921021" y="644066"/>
                    <a:pt x="922872" y="900297"/>
                  </a:cubicBezTo>
                  <a:cubicBezTo>
                    <a:pt x="923228" y="951074"/>
                    <a:pt x="910979" y="995512"/>
                    <a:pt x="882636" y="1035748"/>
                  </a:cubicBezTo>
                  <a:cubicBezTo>
                    <a:pt x="823029" y="1120209"/>
                    <a:pt x="761927" y="1203602"/>
                    <a:pt x="701750" y="1287635"/>
                  </a:cubicBezTo>
                  <a:cubicBezTo>
                    <a:pt x="684658" y="1311564"/>
                    <a:pt x="668706" y="1336275"/>
                    <a:pt x="651828" y="1360346"/>
                  </a:cubicBezTo>
                  <a:cubicBezTo>
                    <a:pt x="600696" y="1433412"/>
                    <a:pt x="571569" y="1512746"/>
                    <a:pt x="581254" y="1603474"/>
                  </a:cubicBezTo>
                  <a:cubicBezTo>
                    <a:pt x="582109" y="1611379"/>
                    <a:pt x="581326" y="1619497"/>
                    <a:pt x="581041" y="1627544"/>
                  </a:cubicBezTo>
                  <a:cubicBezTo>
                    <a:pt x="581041" y="1629254"/>
                    <a:pt x="579830" y="1630820"/>
                    <a:pt x="578477" y="1633811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687DF52-6068-416C-866B-8ABE1279FEE8}"/>
                </a:ext>
              </a:extLst>
            </p:cNvPr>
            <p:cNvSpPr/>
            <p:nvPr/>
          </p:nvSpPr>
          <p:spPr>
            <a:xfrm>
              <a:off x="3269841" y="3775005"/>
              <a:ext cx="401661" cy="301246"/>
            </a:xfrm>
            <a:custGeom>
              <a:avLst/>
              <a:gdLst>
                <a:gd name="connsiteX0" fmla="*/ 817548 w 817547"/>
                <a:gd name="connsiteY0" fmla="*/ 306580 h 613160"/>
                <a:gd name="connsiteX1" fmla="*/ 408631 w 817547"/>
                <a:gd name="connsiteY1" fmla="*/ 613161 h 613160"/>
                <a:gd name="connsiteX2" fmla="*/ 0 w 817547"/>
                <a:gd name="connsiteY2" fmla="*/ 306580 h 613160"/>
                <a:gd name="connsiteX3" fmla="*/ 408560 w 817547"/>
                <a:gd name="connsiteY3" fmla="*/ 0 h 613160"/>
                <a:gd name="connsiteX4" fmla="*/ 817548 w 817547"/>
                <a:gd name="connsiteY4" fmla="*/ 306580 h 61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47" h="613160">
                  <a:moveTo>
                    <a:pt x="817548" y="306580"/>
                  </a:moveTo>
                  <a:cubicBezTo>
                    <a:pt x="679319" y="410269"/>
                    <a:pt x="544581" y="511252"/>
                    <a:pt x="408631" y="613161"/>
                  </a:cubicBezTo>
                  <a:cubicBezTo>
                    <a:pt x="273038" y="511466"/>
                    <a:pt x="137872" y="410056"/>
                    <a:pt x="0" y="306580"/>
                  </a:cubicBezTo>
                  <a:cubicBezTo>
                    <a:pt x="136804" y="203888"/>
                    <a:pt x="271258" y="103048"/>
                    <a:pt x="408560" y="0"/>
                  </a:cubicBezTo>
                  <a:cubicBezTo>
                    <a:pt x="543584" y="101268"/>
                    <a:pt x="679319" y="202963"/>
                    <a:pt x="817548" y="306580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7984FC1-E0E4-40C5-ACAC-087BB1C86812}"/>
                </a:ext>
              </a:extLst>
            </p:cNvPr>
            <p:cNvSpPr/>
            <p:nvPr/>
          </p:nvSpPr>
          <p:spPr>
            <a:xfrm>
              <a:off x="3269886" y="3988851"/>
              <a:ext cx="170995" cy="328641"/>
            </a:xfrm>
            <a:custGeom>
              <a:avLst/>
              <a:gdLst>
                <a:gd name="connsiteX0" fmla="*/ 348009 w 348046"/>
                <a:gd name="connsiteY0" fmla="*/ 668922 h 668922"/>
                <a:gd name="connsiteX1" fmla="*/ 194469 w 348046"/>
                <a:gd name="connsiteY1" fmla="*/ 554124 h 668922"/>
                <a:gd name="connsiteX2" fmla="*/ 19067 w 348046"/>
                <a:gd name="connsiteY2" fmla="*/ 422447 h 668922"/>
                <a:gd name="connsiteX3" fmla="*/ 836 w 348046"/>
                <a:gd name="connsiteY3" fmla="*/ 396169 h 668922"/>
                <a:gd name="connsiteX4" fmla="*/ 53 w 348046"/>
                <a:gd name="connsiteY4" fmla="*/ 0 h 668922"/>
                <a:gd name="connsiteX5" fmla="*/ 105095 w 348046"/>
                <a:gd name="connsiteY5" fmla="*/ 78408 h 668922"/>
                <a:gd name="connsiteX6" fmla="*/ 331558 w 348046"/>
                <a:gd name="connsiteY6" fmla="*/ 249039 h 668922"/>
                <a:gd name="connsiteX7" fmla="*/ 347297 w 348046"/>
                <a:gd name="connsiteY7" fmla="*/ 276243 h 668922"/>
                <a:gd name="connsiteX8" fmla="*/ 348009 w 348046"/>
                <a:gd name="connsiteY8" fmla="*/ 668922 h 66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046" h="668922">
                  <a:moveTo>
                    <a:pt x="348009" y="668922"/>
                  </a:moveTo>
                  <a:cubicBezTo>
                    <a:pt x="293743" y="628330"/>
                    <a:pt x="244106" y="591298"/>
                    <a:pt x="194469" y="554124"/>
                  </a:cubicBezTo>
                  <a:cubicBezTo>
                    <a:pt x="135931" y="510326"/>
                    <a:pt x="77107" y="466885"/>
                    <a:pt x="19067" y="422447"/>
                  </a:cubicBezTo>
                  <a:cubicBezTo>
                    <a:pt x="10806" y="416109"/>
                    <a:pt x="907" y="405071"/>
                    <a:pt x="836" y="396169"/>
                  </a:cubicBezTo>
                  <a:cubicBezTo>
                    <a:pt x="-303" y="265917"/>
                    <a:pt x="53" y="135736"/>
                    <a:pt x="53" y="0"/>
                  </a:cubicBezTo>
                  <a:cubicBezTo>
                    <a:pt x="37441" y="27845"/>
                    <a:pt x="71339" y="53055"/>
                    <a:pt x="105095" y="78408"/>
                  </a:cubicBezTo>
                  <a:cubicBezTo>
                    <a:pt x="180725" y="135095"/>
                    <a:pt x="256498" y="191568"/>
                    <a:pt x="331558" y="249039"/>
                  </a:cubicBezTo>
                  <a:cubicBezTo>
                    <a:pt x="339392" y="255021"/>
                    <a:pt x="347226" y="266985"/>
                    <a:pt x="347297" y="276243"/>
                  </a:cubicBezTo>
                  <a:cubicBezTo>
                    <a:pt x="348294" y="404786"/>
                    <a:pt x="348009" y="533329"/>
                    <a:pt x="348009" y="668922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BF7CA5F-2EFF-433B-B6F6-A29125AF8555}"/>
                </a:ext>
              </a:extLst>
            </p:cNvPr>
            <p:cNvSpPr/>
            <p:nvPr/>
          </p:nvSpPr>
          <p:spPr>
            <a:xfrm>
              <a:off x="3501283" y="3988606"/>
              <a:ext cx="170325" cy="327592"/>
            </a:xfrm>
            <a:custGeom>
              <a:avLst/>
              <a:gdLst>
                <a:gd name="connsiteX0" fmla="*/ 346325 w 346682"/>
                <a:gd name="connsiteY0" fmla="*/ 0 h 666785"/>
                <a:gd name="connsiteX1" fmla="*/ 346325 w 346682"/>
                <a:gd name="connsiteY1" fmla="*/ 49423 h 666785"/>
                <a:gd name="connsiteX2" fmla="*/ 346682 w 346682"/>
                <a:gd name="connsiteY2" fmla="*/ 386768 h 666785"/>
                <a:gd name="connsiteX3" fmla="*/ 328949 w 346682"/>
                <a:gd name="connsiteY3" fmla="*/ 422020 h 666785"/>
                <a:gd name="connsiteX4" fmla="*/ 20802 w 346682"/>
                <a:gd name="connsiteY4" fmla="*/ 652827 h 666785"/>
                <a:gd name="connsiteX5" fmla="*/ 79 w 346682"/>
                <a:gd name="connsiteY5" fmla="*/ 666786 h 666785"/>
                <a:gd name="connsiteX6" fmla="*/ 79 w 346682"/>
                <a:gd name="connsiteY6" fmla="*/ 639510 h 666785"/>
                <a:gd name="connsiteX7" fmla="*/ 791 w 346682"/>
                <a:gd name="connsiteY7" fmla="*/ 280801 h 666785"/>
                <a:gd name="connsiteX8" fmla="*/ 16458 w 346682"/>
                <a:gd name="connsiteY8" fmla="*/ 248113 h 666785"/>
                <a:gd name="connsiteX9" fmla="*/ 346325 w 346682"/>
                <a:gd name="connsiteY9" fmla="*/ 0 h 66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6682" h="666785">
                  <a:moveTo>
                    <a:pt x="346325" y="0"/>
                  </a:moveTo>
                  <a:cubicBezTo>
                    <a:pt x="346325" y="19727"/>
                    <a:pt x="346325" y="34539"/>
                    <a:pt x="346325" y="49423"/>
                  </a:cubicBezTo>
                  <a:cubicBezTo>
                    <a:pt x="346325" y="161872"/>
                    <a:pt x="346041" y="274320"/>
                    <a:pt x="346682" y="386768"/>
                  </a:cubicBezTo>
                  <a:cubicBezTo>
                    <a:pt x="346753" y="402649"/>
                    <a:pt x="341981" y="412406"/>
                    <a:pt x="328949" y="422020"/>
                  </a:cubicBezTo>
                  <a:cubicBezTo>
                    <a:pt x="225830" y="498434"/>
                    <a:pt x="123494" y="575844"/>
                    <a:pt x="20802" y="652827"/>
                  </a:cubicBezTo>
                  <a:cubicBezTo>
                    <a:pt x="15390" y="656887"/>
                    <a:pt x="9550" y="660448"/>
                    <a:pt x="79" y="666786"/>
                  </a:cubicBezTo>
                  <a:cubicBezTo>
                    <a:pt x="79" y="654750"/>
                    <a:pt x="79" y="647130"/>
                    <a:pt x="79" y="639510"/>
                  </a:cubicBezTo>
                  <a:cubicBezTo>
                    <a:pt x="79" y="519940"/>
                    <a:pt x="-349" y="400370"/>
                    <a:pt x="791" y="280801"/>
                  </a:cubicBezTo>
                  <a:cubicBezTo>
                    <a:pt x="862" y="269691"/>
                    <a:pt x="7770" y="254736"/>
                    <a:pt x="16458" y="248113"/>
                  </a:cubicBezTo>
                  <a:cubicBezTo>
                    <a:pt x="124135" y="166002"/>
                    <a:pt x="232738" y="85102"/>
                    <a:pt x="346325" y="0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CA8A27-6196-4FBB-BC05-07CFE7EA82D4}"/>
              </a:ext>
            </a:extLst>
          </p:cNvPr>
          <p:cNvGrpSpPr/>
          <p:nvPr/>
        </p:nvGrpSpPr>
        <p:grpSpPr>
          <a:xfrm>
            <a:off x="9533566" y="2204222"/>
            <a:ext cx="1612383" cy="1611648"/>
            <a:chOff x="4424793" y="3488664"/>
            <a:chExt cx="1612383" cy="1611648"/>
          </a:xfrm>
          <a:solidFill>
            <a:schemeClr val="accent4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C7BD770-7CCF-47BB-971F-774505D20420}"/>
                </a:ext>
              </a:extLst>
            </p:cNvPr>
            <p:cNvSpPr/>
            <p:nvPr/>
          </p:nvSpPr>
          <p:spPr>
            <a:xfrm>
              <a:off x="4424793" y="3488664"/>
              <a:ext cx="1612383" cy="1611648"/>
            </a:xfrm>
            <a:custGeom>
              <a:avLst/>
              <a:gdLst>
                <a:gd name="connsiteX0" fmla="*/ 3281870 w 3281869"/>
                <a:gd name="connsiteY0" fmla="*/ 0 h 3280374"/>
                <a:gd name="connsiteX1" fmla="*/ 3281870 w 3281869"/>
                <a:gd name="connsiteY1" fmla="*/ 3280375 h 3280374"/>
                <a:gd name="connsiteX2" fmla="*/ 0 w 3281869"/>
                <a:gd name="connsiteY2" fmla="*/ 3280375 h 3280374"/>
                <a:gd name="connsiteX3" fmla="*/ 0 w 3281869"/>
                <a:gd name="connsiteY3" fmla="*/ 3252316 h 3280374"/>
                <a:gd name="connsiteX4" fmla="*/ 71 w 3281869"/>
                <a:gd name="connsiteY4" fmla="*/ 31904 h 3280374"/>
                <a:gd name="connsiteX5" fmla="*/ 2065 w 3281869"/>
                <a:gd name="connsiteY5" fmla="*/ 71 h 3280374"/>
                <a:gd name="connsiteX6" fmla="*/ 3281870 w 3281869"/>
                <a:gd name="connsiteY6" fmla="*/ 0 h 3280374"/>
                <a:gd name="connsiteX7" fmla="*/ 164222 w 3281869"/>
                <a:gd name="connsiteY7" fmla="*/ 3117435 h 3280374"/>
                <a:gd name="connsiteX8" fmla="*/ 3116082 w 3281869"/>
                <a:gd name="connsiteY8" fmla="*/ 3117435 h 3280374"/>
                <a:gd name="connsiteX9" fmla="*/ 3116082 w 3281869"/>
                <a:gd name="connsiteY9" fmla="*/ 165788 h 3280374"/>
                <a:gd name="connsiteX10" fmla="*/ 164222 w 3281869"/>
                <a:gd name="connsiteY10" fmla="*/ 165788 h 3280374"/>
                <a:gd name="connsiteX11" fmla="*/ 164222 w 3281869"/>
                <a:gd name="connsiteY11" fmla="*/ 3117435 h 328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81869" h="3280374">
                  <a:moveTo>
                    <a:pt x="3281870" y="0"/>
                  </a:moveTo>
                  <a:cubicBezTo>
                    <a:pt x="3281870" y="1092936"/>
                    <a:pt x="3281870" y="2185872"/>
                    <a:pt x="3281870" y="3280375"/>
                  </a:cubicBezTo>
                  <a:cubicBezTo>
                    <a:pt x="2187439" y="3280375"/>
                    <a:pt x="1095571" y="3280375"/>
                    <a:pt x="0" y="3280375"/>
                  </a:cubicBezTo>
                  <a:cubicBezTo>
                    <a:pt x="0" y="3271188"/>
                    <a:pt x="0" y="3261716"/>
                    <a:pt x="0" y="3252316"/>
                  </a:cubicBezTo>
                  <a:cubicBezTo>
                    <a:pt x="0" y="2178822"/>
                    <a:pt x="0" y="1105399"/>
                    <a:pt x="71" y="31904"/>
                  </a:cubicBezTo>
                  <a:cubicBezTo>
                    <a:pt x="71" y="21293"/>
                    <a:pt x="1353" y="10682"/>
                    <a:pt x="2065" y="71"/>
                  </a:cubicBezTo>
                  <a:cubicBezTo>
                    <a:pt x="1095357" y="0"/>
                    <a:pt x="2188578" y="0"/>
                    <a:pt x="3281870" y="0"/>
                  </a:cubicBezTo>
                  <a:close/>
                  <a:moveTo>
                    <a:pt x="164222" y="3117435"/>
                  </a:moveTo>
                  <a:cubicBezTo>
                    <a:pt x="1149196" y="3117435"/>
                    <a:pt x="2132104" y="3117435"/>
                    <a:pt x="3116082" y="3117435"/>
                  </a:cubicBezTo>
                  <a:cubicBezTo>
                    <a:pt x="3116082" y="2132461"/>
                    <a:pt x="3116082" y="1148840"/>
                    <a:pt x="3116082" y="165788"/>
                  </a:cubicBezTo>
                  <a:cubicBezTo>
                    <a:pt x="2131250" y="165788"/>
                    <a:pt x="1148341" y="165788"/>
                    <a:pt x="164222" y="165788"/>
                  </a:cubicBezTo>
                  <a:cubicBezTo>
                    <a:pt x="164222" y="1149837"/>
                    <a:pt x="164222" y="2132105"/>
                    <a:pt x="164222" y="3117435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1B4D2E-A374-43C4-954E-AAE60A9CCB46}"/>
                </a:ext>
              </a:extLst>
            </p:cNvPr>
            <p:cNvSpPr/>
            <p:nvPr/>
          </p:nvSpPr>
          <p:spPr>
            <a:xfrm>
              <a:off x="4831107" y="3784487"/>
              <a:ext cx="301701" cy="903352"/>
            </a:xfrm>
            <a:custGeom>
              <a:avLst/>
              <a:gdLst>
                <a:gd name="connsiteX0" fmla="*/ 144922 w 614086"/>
                <a:gd name="connsiteY0" fmla="*/ 511537 h 1838698"/>
                <a:gd name="connsiteX1" fmla="*/ 0 w 614086"/>
                <a:gd name="connsiteY1" fmla="*/ 511537 h 1838698"/>
                <a:gd name="connsiteX2" fmla="*/ 306936 w 614086"/>
                <a:gd name="connsiteY2" fmla="*/ 0 h 1838698"/>
                <a:gd name="connsiteX3" fmla="*/ 614086 w 614086"/>
                <a:gd name="connsiteY3" fmla="*/ 511893 h 1838698"/>
                <a:gd name="connsiteX4" fmla="*/ 471799 w 614086"/>
                <a:gd name="connsiteY4" fmla="*/ 511893 h 1838698"/>
                <a:gd name="connsiteX5" fmla="*/ 471799 w 614086"/>
                <a:gd name="connsiteY5" fmla="*/ 1838699 h 1838698"/>
                <a:gd name="connsiteX6" fmla="*/ 144922 w 614086"/>
                <a:gd name="connsiteY6" fmla="*/ 1838699 h 1838698"/>
                <a:gd name="connsiteX7" fmla="*/ 144922 w 614086"/>
                <a:gd name="connsiteY7" fmla="*/ 511537 h 183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4086" h="1838698">
                  <a:moveTo>
                    <a:pt x="144922" y="511537"/>
                  </a:moveTo>
                  <a:cubicBezTo>
                    <a:pt x="95784" y="511537"/>
                    <a:pt x="50705" y="511537"/>
                    <a:pt x="0" y="511537"/>
                  </a:cubicBezTo>
                  <a:cubicBezTo>
                    <a:pt x="103333" y="339339"/>
                    <a:pt x="204173" y="171272"/>
                    <a:pt x="306936" y="0"/>
                  </a:cubicBezTo>
                  <a:cubicBezTo>
                    <a:pt x="409984" y="171770"/>
                    <a:pt x="510825" y="339838"/>
                    <a:pt x="614086" y="511893"/>
                  </a:cubicBezTo>
                  <a:cubicBezTo>
                    <a:pt x="564165" y="511893"/>
                    <a:pt x="519157" y="511893"/>
                    <a:pt x="471799" y="511893"/>
                  </a:cubicBezTo>
                  <a:cubicBezTo>
                    <a:pt x="471799" y="955064"/>
                    <a:pt x="471799" y="1395813"/>
                    <a:pt x="471799" y="1838699"/>
                  </a:cubicBezTo>
                  <a:cubicBezTo>
                    <a:pt x="362057" y="1838699"/>
                    <a:pt x="254664" y="1838699"/>
                    <a:pt x="144922" y="1838699"/>
                  </a:cubicBezTo>
                  <a:cubicBezTo>
                    <a:pt x="144922" y="1397309"/>
                    <a:pt x="144922" y="956559"/>
                    <a:pt x="144922" y="511537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75563B3-AAC6-4390-929C-9783B0161991}"/>
                </a:ext>
              </a:extLst>
            </p:cNvPr>
            <p:cNvSpPr/>
            <p:nvPr/>
          </p:nvSpPr>
          <p:spPr>
            <a:xfrm>
              <a:off x="5332974" y="3784487"/>
              <a:ext cx="302015" cy="903702"/>
            </a:xfrm>
            <a:custGeom>
              <a:avLst/>
              <a:gdLst>
                <a:gd name="connsiteX0" fmla="*/ 614728 w 614727"/>
                <a:gd name="connsiteY0" fmla="*/ 511537 h 1839410"/>
                <a:gd name="connsiteX1" fmla="*/ 471372 w 614727"/>
                <a:gd name="connsiteY1" fmla="*/ 511537 h 1839410"/>
                <a:gd name="connsiteX2" fmla="*/ 471372 w 614727"/>
                <a:gd name="connsiteY2" fmla="*/ 1839411 h 1839410"/>
                <a:gd name="connsiteX3" fmla="*/ 144709 w 614727"/>
                <a:gd name="connsiteY3" fmla="*/ 1839411 h 1839410"/>
                <a:gd name="connsiteX4" fmla="*/ 144709 w 614727"/>
                <a:gd name="connsiteY4" fmla="*/ 512961 h 1839410"/>
                <a:gd name="connsiteX5" fmla="*/ 0 w 614727"/>
                <a:gd name="connsiteY5" fmla="*/ 512961 h 1839410"/>
                <a:gd name="connsiteX6" fmla="*/ 307649 w 614727"/>
                <a:gd name="connsiteY6" fmla="*/ 0 h 1839410"/>
                <a:gd name="connsiteX7" fmla="*/ 614728 w 614727"/>
                <a:gd name="connsiteY7" fmla="*/ 511537 h 183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4727" h="1839410">
                  <a:moveTo>
                    <a:pt x="614728" y="511537"/>
                  </a:moveTo>
                  <a:cubicBezTo>
                    <a:pt x="564664" y="511537"/>
                    <a:pt x="519513" y="511537"/>
                    <a:pt x="471372" y="511537"/>
                  </a:cubicBezTo>
                  <a:cubicBezTo>
                    <a:pt x="471372" y="955206"/>
                    <a:pt x="471372" y="1396597"/>
                    <a:pt x="471372" y="1839411"/>
                  </a:cubicBezTo>
                  <a:cubicBezTo>
                    <a:pt x="361487" y="1839411"/>
                    <a:pt x="254736" y="1839411"/>
                    <a:pt x="144709" y="1839411"/>
                  </a:cubicBezTo>
                  <a:cubicBezTo>
                    <a:pt x="144709" y="1397950"/>
                    <a:pt x="144709" y="956631"/>
                    <a:pt x="144709" y="512961"/>
                  </a:cubicBezTo>
                  <a:cubicBezTo>
                    <a:pt x="96425" y="512961"/>
                    <a:pt x="51275" y="512961"/>
                    <a:pt x="0" y="512961"/>
                  </a:cubicBezTo>
                  <a:cubicBezTo>
                    <a:pt x="103476" y="340479"/>
                    <a:pt x="204245" y="172340"/>
                    <a:pt x="307649" y="0"/>
                  </a:cubicBezTo>
                  <a:cubicBezTo>
                    <a:pt x="409985" y="170417"/>
                    <a:pt x="510825" y="338342"/>
                    <a:pt x="614728" y="511537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2048DA0-863F-4CCA-A4B5-08A86688E8AD}"/>
                </a:ext>
              </a:extLst>
            </p:cNvPr>
            <p:cNvSpPr/>
            <p:nvPr/>
          </p:nvSpPr>
          <p:spPr>
            <a:xfrm>
              <a:off x="4731637" y="4739971"/>
              <a:ext cx="1002124" cy="98491"/>
            </a:xfrm>
            <a:custGeom>
              <a:avLst/>
              <a:gdLst>
                <a:gd name="connsiteX0" fmla="*/ 0 w 2039739"/>
                <a:gd name="connsiteY0" fmla="*/ 200470 h 200470"/>
                <a:gd name="connsiteX1" fmla="*/ 0 w 2039739"/>
                <a:gd name="connsiteY1" fmla="*/ 0 h 200470"/>
                <a:gd name="connsiteX2" fmla="*/ 2039739 w 2039739"/>
                <a:gd name="connsiteY2" fmla="*/ 0 h 200470"/>
                <a:gd name="connsiteX3" fmla="*/ 2039739 w 2039739"/>
                <a:gd name="connsiteY3" fmla="*/ 200470 h 200470"/>
                <a:gd name="connsiteX4" fmla="*/ 0 w 2039739"/>
                <a:gd name="connsiteY4" fmla="*/ 200470 h 20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9739" h="200470">
                  <a:moveTo>
                    <a:pt x="0" y="200470"/>
                  </a:moveTo>
                  <a:cubicBezTo>
                    <a:pt x="0" y="133243"/>
                    <a:pt x="0" y="67512"/>
                    <a:pt x="0" y="0"/>
                  </a:cubicBezTo>
                  <a:cubicBezTo>
                    <a:pt x="679889" y="0"/>
                    <a:pt x="1358782" y="0"/>
                    <a:pt x="2039739" y="0"/>
                  </a:cubicBezTo>
                  <a:cubicBezTo>
                    <a:pt x="2039739" y="66016"/>
                    <a:pt x="2039739" y="132389"/>
                    <a:pt x="2039739" y="200470"/>
                  </a:cubicBezTo>
                  <a:cubicBezTo>
                    <a:pt x="1360847" y="200470"/>
                    <a:pt x="681883" y="200470"/>
                    <a:pt x="0" y="200470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3BBA08D-8E87-4C00-BB04-171D4AA5B247}"/>
              </a:ext>
            </a:extLst>
          </p:cNvPr>
          <p:cNvGrpSpPr/>
          <p:nvPr/>
        </p:nvGrpSpPr>
        <p:grpSpPr>
          <a:xfrm>
            <a:off x="1004965" y="2204222"/>
            <a:ext cx="1611683" cy="1612418"/>
            <a:chOff x="2667000" y="5246457"/>
            <a:chExt cx="1611683" cy="161241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C0F30D9-6078-440D-A313-DD810E40E385}"/>
                </a:ext>
              </a:extLst>
            </p:cNvPr>
            <p:cNvSpPr/>
            <p:nvPr/>
          </p:nvSpPr>
          <p:spPr>
            <a:xfrm>
              <a:off x="2667000" y="5246457"/>
              <a:ext cx="1611683" cy="1612418"/>
            </a:xfrm>
            <a:custGeom>
              <a:avLst/>
              <a:gdLst>
                <a:gd name="connsiteX0" fmla="*/ 0 w 3280445"/>
                <a:gd name="connsiteY0" fmla="*/ 2065 h 3281941"/>
                <a:gd name="connsiteX1" fmla="*/ 31833 w 3280445"/>
                <a:gd name="connsiteY1" fmla="*/ 71 h 3281941"/>
                <a:gd name="connsiteX2" fmla="*/ 3247046 w 3280445"/>
                <a:gd name="connsiteY2" fmla="*/ 0 h 3281941"/>
                <a:gd name="connsiteX3" fmla="*/ 3280446 w 3280445"/>
                <a:gd name="connsiteY3" fmla="*/ 0 h 3281941"/>
                <a:gd name="connsiteX4" fmla="*/ 3280446 w 3280445"/>
                <a:gd name="connsiteY4" fmla="*/ 3281941 h 3281941"/>
                <a:gd name="connsiteX5" fmla="*/ 0 w 3280445"/>
                <a:gd name="connsiteY5" fmla="*/ 3281941 h 3281941"/>
                <a:gd name="connsiteX6" fmla="*/ 0 w 3280445"/>
                <a:gd name="connsiteY6" fmla="*/ 2065 h 3281941"/>
                <a:gd name="connsiteX7" fmla="*/ 3117720 w 3280445"/>
                <a:gd name="connsiteY7" fmla="*/ 164507 h 3281941"/>
                <a:gd name="connsiteX8" fmla="*/ 165860 w 3280445"/>
                <a:gd name="connsiteY8" fmla="*/ 164507 h 3281941"/>
                <a:gd name="connsiteX9" fmla="*/ 165860 w 3280445"/>
                <a:gd name="connsiteY9" fmla="*/ 3116082 h 3281941"/>
                <a:gd name="connsiteX10" fmla="*/ 3117720 w 3280445"/>
                <a:gd name="connsiteY10" fmla="*/ 3116082 h 3281941"/>
                <a:gd name="connsiteX11" fmla="*/ 3117720 w 3280445"/>
                <a:gd name="connsiteY11" fmla="*/ 164507 h 328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80445" h="3281941">
                  <a:moveTo>
                    <a:pt x="0" y="2065"/>
                  </a:moveTo>
                  <a:cubicBezTo>
                    <a:pt x="10611" y="1353"/>
                    <a:pt x="21222" y="71"/>
                    <a:pt x="31833" y="71"/>
                  </a:cubicBezTo>
                  <a:cubicBezTo>
                    <a:pt x="1103547" y="0"/>
                    <a:pt x="2175332" y="0"/>
                    <a:pt x="3247046" y="0"/>
                  </a:cubicBezTo>
                  <a:cubicBezTo>
                    <a:pt x="3257586" y="0"/>
                    <a:pt x="3268197" y="0"/>
                    <a:pt x="3280446" y="0"/>
                  </a:cubicBezTo>
                  <a:cubicBezTo>
                    <a:pt x="3280446" y="1094218"/>
                    <a:pt x="3280446" y="2186086"/>
                    <a:pt x="3280446" y="3281941"/>
                  </a:cubicBezTo>
                  <a:cubicBezTo>
                    <a:pt x="2187296" y="3281941"/>
                    <a:pt x="1093648" y="3281941"/>
                    <a:pt x="0" y="3281941"/>
                  </a:cubicBezTo>
                  <a:cubicBezTo>
                    <a:pt x="0" y="2188649"/>
                    <a:pt x="0" y="1095357"/>
                    <a:pt x="0" y="2065"/>
                  </a:cubicBezTo>
                  <a:close/>
                  <a:moveTo>
                    <a:pt x="3117720" y="164507"/>
                  </a:moveTo>
                  <a:cubicBezTo>
                    <a:pt x="2132674" y="164507"/>
                    <a:pt x="1149765" y="164507"/>
                    <a:pt x="165860" y="164507"/>
                  </a:cubicBezTo>
                  <a:cubicBezTo>
                    <a:pt x="165860" y="1149481"/>
                    <a:pt x="165860" y="2133102"/>
                    <a:pt x="165860" y="3116082"/>
                  </a:cubicBezTo>
                  <a:cubicBezTo>
                    <a:pt x="1150691" y="3116082"/>
                    <a:pt x="2133671" y="3116082"/>
                    <a:pt x="3117720" y="3116082"/>
                  </a:cubicBezTo>
                  <a:cubicBezTo>
                    <a:pt x="3117720" y="2132034"/>
                    <a:pt x="3117720" y="1149765"/>
                    <a:pt x="3117720" y="164507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968E76-2731-467C-B61C-88DDB04755C4}"/>
                </a:ext>
              </a:extLst>
            </p:cNvPr>
            <p:cNvSpPr/>
            <p:nvPr/>
          </p:nvSpPr>
          <p:spPr>
            <a:xfrm>
              <a:off x="3113110" y="5624181"/>
              <a:ext cx="803029" cy="904197"/>
            </a:xfrm>
            <a:custGeom>
              <a:avLst/>
              <a:gdLst>
                <a:gd name="connsiteX0" fmla="*/ 235195 w 1634497"/>
                <a:gd name="connsiteY0" fmla="*/ 222984 h 1840417"/>
                <a:gd name="connsiteX1" fmla="*/ 130651 w 1634497"/>
                <a:gd name="connsiteY1" fmla="*/ 185097 h 1840417"/>
                <a:gd name="connsiteX2" fmla="*/ 229284 w 1634497"/>
                <a:gd name="connsiteY2" fmla="*/ 11974 h 1840417"/>
                <a:gd name="connsiteX3" fmla="*/ 247942 w 1634497"/>
                <a:gd name="connsiteY3" fmla="*/ 864 h 1840417"/>
                <a:gd name="connsiteX4" fmla="*/ 263894 w 1634497"/>
                <a:gd name="connsiteY4" fmla="*/ 508 h 1840417"/>
                <a:gd name="connsiteX5" fmla="*/ 1600884 w 1634497"/>
                <a:gd name="connsiteY5" fmla="*/ 508 h 1840417"/>
                <a:gd name="connsiteX6" fmla="*/ 1634497 w 1634497"/>
                <a:gd name="connsiteY6" fmla="*/ 508 h 1840417"/>
                <a:gd name="connsiteX7" fmla="*/ 1615127 w 1634497"/>
                <a:gd name="connsiteY7" fmla="*/ 142796 h 1840417"/>
                <a:gd name="connsiteX8" fmla="*/ 1362883 w 1634497"/>
                <a:gd name="connsiteY8" fmla="*/ 698130 h 1840417"/>
                <a:gd name="connsiteX9" fmla="*/ 885458 w 1634497"/>
                <a:gd name="connsiteY9" fmla="*/ 1003856 h 1840417"/>
                <a:gd name="connsiteX10" fmla="*/ 816878 w 1634497"/>
                <a:gd name="connsiteY10" fmla="*/ 1017600 h 1840417"/>
                <a:gd name="connsiteX11" fmla="*/ 816878 w 1634497"/>
                <a:gd name="connsiteY11" fmla="*/ 1676695 h 1840417"/>
                <a:gd name="connsiteX12" fmla="*/ 1223088 w 1634497"/>
                <a:gd name="connsiteY12" fmla="*/ 1676695 h 1840417"/>
                <a:gd name="connsiteX13" fmla="*/ 1223088 w 1634497"/>
                <a:gd name="connsiteY13" fmla="*/ 1840418 h 1840417"/>
                <a:gd name="connsiteX14" fmla="*/ 203931 w 1634497"/>
                <a:gd name="connsiteY14" fmla="*/ 1840418 h 1840417"/>
                <a:gd name="connsiteX15" fmla="*/ 203931 w 1634497"/>
                <a:gd name="connsiteY15" fmla="*/ 1677977 h 1840417"/>
                <a:gd name="connsiteX16" fmla="*/ 610141 w 1634497"/>
                <a:gd name="connsiteY16" fmla="*/ 1677977 h 1840417"/>
                <a:gd name="connsiteX17" fmla="*/ 610141 w 1634497"/>
                <a:gd name="connsiteY17" fmla="*/ 1642796 h 1840417"/>
                <a:gd name="connsiteX18" fmla="*/ 610853 w 1634497"/>
                <a:gd name="connsiteY18" fmla="*/ 1053350 h 1840417"/>
                <a:gd name="connsiteX19" fmla="*/ 574534 w 1634497"/>
                <a:gd name="connsiteY19" fmla="*/ 1009696 h 1840417"/>
                <a:gd name="connsiteX20" fmla="*/ 133642 w 1634497"/>
                <a:gd name="connsiteY20" fmla="*/ 769915 h 1840417"/>
                <a:gd name="connsiteX21" fmla="*/ 10939 w 1634497"/>
                <a:gd name="connsiteY21" fmla="*/ 625206 h 1840417"/>
                <a:gd name="connsiteX22" fmla="*/ 9158 w 1634497"/>
                <a:gd name="connsiteY22" fmla="*/ 576139 h 1840417"/>
                <a:gd name="connsiteX23" fmla="*/ 219883 w 1634497"/>
                <a:gd name="connsiteY23" fmla="*/ 247767 h 1840417"/>
                <a:gd name="connsiteX24" fmla="*/ 235195 w 1634497"/>
                <a:gd name="connsiteY24" fmla="*/ 222984 h 184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34497" h="1840417">
                  <a:moveTo>
                    <a:pt x="235195" y="222984"/>
                  </a:moveTo>
                  <a:cubicBezTo>
                    <a:pt x="198732" y="209738"/>
                    <a:pt x="165546" y="197703"/>
                    <a:pt x="130651" y="185097"/>
                  </a:cubicBezTo>
                  <a:cubicBezTo>
                    <a:pt x="164051" y="126203"/>
                    <a:pt x="196169" y="68804"/>
                    <a:pt x="229284" y="11974"/>
                  </a:cubicBezTo>
                  <a:cubicBezTo>
                    <a:pt x="232488" y="6419"/>
                    <a:pt x="241105" y="3286"/>
                    <a:pt x="247942" y="864"/>
                  </a:cubicBezTo>
                  <a:cubicBezTo>
                    <a:pt x="252713" y="-845"/>
                    <a:pt x="258553" y="508"/>
                    <a:pt x="263894" y="508"/>
                  </a:cubicBezTo>
                  <a:cubicBezTo>
                    <a:pt x="709557" y="508"/>
                    <a:pt x="1155221" y="508"/>
                    <a:pt x="1600884" y="508"/>
                  </a:cubicBezTo>
                  <a:cubicBezTo>
                    <a:pt x="1610498" y="508"/>
                    <a:pt x="1620112" y="508"/>
                    <a:pt x="1634497" y="508"/>
                  </a:cubicBezTo>
                  <a:cubicBezTo>
                    <a:pt x="1627874" y="50003"/>
                    <a:pt x="1623815" y="96862"/>
                    <a:pt x="1615127" y="142796"/>
                  </a:cubicBezTo>
                  <a:cubicBezTo>
                    <a:pt x="1576315" y="348322"/>
                    <a:pt x="1497195" y="536116"/>
                    <a:pt x="1362883" y="698130"/>
                  </a:cubicBezTo>
                  <a:cubicBezTo>
                    <a:pt x="1236477" y="850530"/>
                    <a:pt x="1080445" y="957993"/>
                    <a:pt x="885458" y="1003856"/>
                  </a:cubicBezTo>
                  <a:cubicBezTo>
                    <a:pt x="863097" y="1009126"/>
                    <a:pt x="840308" y="1012900"/>
                    <a:pt x="816878" y="1017600"/>
                  </a:cubicBezTo>
                  <a:cubicBezTo>
                    <a:pt x="816878" y="1237370"/>
                    <a:pt x="816878" y="1455786"/>
                    <a:pt x="816878" y="1676695"/>
                  </a:cubicBezTo>
                  <a:cubicBezTo>
                    <a:pt x="952400" y="1676695"/>
                    <a:pt x="1086854" y="1676695"/>
                    <a:pt x="1223088" y="1676695"/>
                  </a:cubicBezTo>
                  <a:cubicBezTo>
                    <a:pt x="1223088" y="1732242"/>
                    <a:pt x="1223088" y="1785298"/>
                    <a:pt x="1223088" y="1840418"/>
                  </a:cubicBezTo>
                  <a:cubicBezTo>
                    <a:pt x="884034" y="1840418"/>
                    <a:pt x="545122" y="1840418"/>
                    <a:pt x="203931" y="1840418"/>
                  </a:cubicBezTo>
                  <a:cubicBezTo>
                    <a:pt x="203931" y="1787790"/>
                    <a:pt x="203931" y="1734806"/>
                    <a:pt x="203931" y="1677977"/>
                  </a:cubicBezTo>
                  <a:cubicBezTo>
                    <a:pt x="337673" y="1677977"/>
                    <a:pt x="472696" y="1677977"/>
                    <a:pt x="610141" y="1677977"/>
                  </a:cubicBezTo>
                  <a:cubicBezTo>
                    <a:pt x="610141" y="1663805"/>
                    <a:pt x="610141" y="1653336"/>
                    <a:pt x="610141" y="1642796"/>
                  </a:cubicBezTo>
                  <a:cubicBezTo>
                    <a:pt x="610141" y="1446314"/>
                    <a:pt x="609500" y="1249832"/>
                    <a:pt x="610853" y="1053350"/>
                  </a:cubicBezTo>
                  <a:cubicBezTo>
                    <a:pt x="611067" y="1024651"/>
                    <a:pt x="604017" y="1015037"/>
                    <a:pt x="574534" y="1009696"/>
                  </a:cubicBezTo>
                  <a:cubicBezTo>
                    <a:pt x="401624" y="978361"/>
                    <a:pt x="255776" y="894541"/>
                    <a:pt x="133642" y="769915"/>
                  </a:cubicBezTo>
                  <a:cubicBezTo>
                    <a:pt x="89489" y="724907"/>
                    <a:pt x="52172" y="673205"/>
                    <a:pt x="10939" y="625206"/>
                  </a:cubicBezTo>
                  <a:cubicBezTo>
                    <a:pt x="-3518" y="608328"/>
                    <a:pt x="-3162" y="595082"/>
                    <a:pt x="9158" y="576139"/>
                  </a:cubicBezTo>
                  <a:cubicBezTo>
                    <a:pt x="80231" y="467251"/>
                    <a:pt x="149808" y="357366"/>
                    <a:pt x="219883" y="247767"/>
                  </a:cubicBezTo>
                  <a:cubicBezTo>
                    <a:pt x="224583" y="240432"/>
                    <a:pt x="229070" y="232954"/>
                    <a:pt x="235195" y="222984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774A579-C85C-4F23-87AA-6A3C036617D7}"/>
                </a:ext>
              </a:extLst>
            </p:cNvPr>
            <p:cNvSpPr/>
            <p:nvPr/>
          </p:nvSpPr>
          <p:spPr>
            <a:xfrm>
              <a:off x="3011631" y="5625376"/>
              <a:ext cx="158530" cy="244390"/>
            </a:xfrm>
            <a:custGeom>
              <a:avLst/>
              <a:gdLst>
                <a:gd name="connsiteX0" fmla="*/ 188648 w 322674"/>
                <a:gd name="connsiteY0" fmla="*/ 237644 h 497436"/>
                <a:gd name="connsiteX1" fmla="*/ 286783 w 322674"/>
                <a:gd name="connsiteY1" fmla="*/ 273822 h 497436"/>
                <a:gd name="connsiteX2" fmla="*/ 143498 w 322674"/>
                <a:gd name="connsiteY2" fmla="*/ 497436 h 497436"/>
                <a:gd name="connsiteX3" fmla="*/ 0 w 322674"/>
                <a:gd name="connsiteY3" fmla="*/ 0 h 497436"/>
                <a:gd name="connsiteX4" fmla="*/ 322675 w 322674"/>
                <a:gd name="connsiteY4" fmla="*/ 0 h 497436"/>
                <a:gd name="connsiteX5" fmla="*/ 188648 w 322674"/>
                <a:gd name="connsiteY5" fmla="*/ 237644 h 49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674" h="497436">
                  <a:moveTo>
                    <a:pt x="188648" y="237644"/>
                  </a:moveTo>
                  <a:cubicBezTo>
                    <a:pt x="221479" y="249751"/>
                    <a:pt x="252884" y="261359"/>
                    <a:pt x="286783" y="273822"/>
                  </a:cubicBezTo>
                  <a:cubicBezTo>
                    <a:pt x="238784" y="348668"/>
                    <a:pt x="191924" y="421806"/>
                    <a:pt x="143498" y="497436"/>
                  </a:cubicBezTo>
                  <a:cubicBezTo>
                    <a:pt x="61672" y="339695"/>
                    <a:pt x="14029" y="175901"/>
                    <a:pt x="0" y="0"/>
                  </a:cubicBezTo>
                  <a:cubicBezTo>
                    <a:pt x="107463" y="0"/>
                    <a:pt x="213146" y="0"/>
                    <a:pt x="322675" y="0"/>
                  </a:cubicBezTo>
                  <a:cubicBezTo>
                    <a:pt x="277810" y="79476"/>
                    <a:pt x="233656" y="157812"/>
                    <a:pt x="188648" y="237644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23DF8BB-F63E-429F-A41A-17540846DBA1}"/>
              </a:ext>
            </a:extLst>
          </p:cNvPr>
          <p:cNvGrpSpPr/>
          <p:nvPr/>
        </p:nvGrpSpPr>
        <p:grpSpPr>
          <a:xfrm>
            <a:off x="3847331" y="2204222"/>
            <a:ext cx="1610878" cy="1610528"/>
            <a:chOff x="4425527" y="5247366"/>
            <a:chExt cx="1610878" cy="1610528"/>
          </a:xfrm>
          <a:solidFill>
            <a:schemeClr val="accent2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652DA9-C68A-43BB-A3BE-DAB6537EF4EB}"/>
                </a:ext>
              </a:extLst>
            </p:cNvPr>
            <p:cNvSpPr/>
            <p:nvPr/>
          </p:nvSpPr>
          <p:spPr>
            <a:xfrm>
              <a:off x="4425527" y="5247366"/>
              <a:ext cx="1610878" cy="1610528"/>
            </a:xfrm>
            <a:custGeom>
              <a:avLst/>
              <a:gdLst>
                <a:gd name="connsiteX0" fmla="*/ 0 w 3278807"/>
                <a:gd name="connsiteY0" fmla="*/ 3278095 h 3278095"/>
                <a:gd name="connsiteX1" fmla="*/ 0 w 3278807"/>
                <a:gd name="connsiteY1" fmla="*/ 0 h 3278095"/>
                <a:gd name="connsiteX2" fmla="*/ 3278808 w 3278807"/>
                <a:gd name="connsiteY2" fmla="*/ 0 h 3278095"/>
                <a:gd name="connsiteX3" fmla="*/ 3278808 w 3278807"/>
                <a:gd name="connsiteY3" fmla="*/ 3278095 h 3278095"/>
                <a:gd name="connsiteX4" fmla="*/ 0 w 3278807"/>
                <a:gd name="connsiteY4" fmla="*/ 3278095 h 3278095"/>
                <a:gd name="connsiteX5" fmla="*/ 162726 w 3278807"/>
                <a:gd name="connsiteY5" fmla="*/ 3114016 h 3278095"/>
                <a:gd name="connsiteX6" fmla="*/ 3114444 w 3278807"/>
                <a:gd name="connsiteY6" fmla="*/ 3114016 h 3278095"/>
                <a:gd name="connsiteX7" fmla="*/ 3114444 w 3278807"/>
                <a:gd name="connsiteY7" fmla="*/ 163011 h 3278095"/>
                <a:gd name="connsiteX8" fmla="*/ 162726 w 3278807"/>
                <a:gd name="connsiteY8" fmla="*/ 163011 h 3278095"/>
                <a:gd name="connsiteX9" fmla="*/ 162726 w 3278807"/>
                <a:gd name="connsiteY9" fmla="*/ 3114016 h 327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8807" h="3278095">
                  <a:moveTo>
                    <a:pt x="0" y="3278095"/>
                  </a:moveTo>
                  <a:cubicBezTo>
                    <a:pt x="0" y="2185516"/>
                    <a:pt x="0" y="1093719"/>
                    <a:pt x="0" y="0"/>
                  </a:cubicBezTo>
                  <a:cubicBezTo>
                    <a:pt x="1092438" y="0"/>
                    <a:pt x="2184875" y="0"/>
                    <a:pt x="3278808" y="0"/>
                  </a:cubicBezTo>
                  <a:cubicBezTo>
                    <a:pt x="3278808" y="1092509"/>
                    <a:pt x="3278808" y="2184305"/>
                    <a:pt x="3278808" y="3278095"/>
                  </a:cubicBezTo>
                  <a:cubicBezTo>
                    <a:pt x="2186370" y="3278095"/>
                    <a:pt x="1093933" y="3278095"/>
                    <a:pt x="0" y="3278095"/>
                  </a:cubicBezTo>
                  <a:close/>
                  <a:moveTo>
                    <a:pt x="162726" y="3114016"/>
                  </a:moveTo>
                  <a:cubicBezTo>
                    <a:pt x="1148270" y="3114016"/>
                    <a:pt x="2131891" y="3114016"/>
                    <a:pt x="3114444" y="3114016"/>
                  </a:cubicBezTo>
                  <a:cubicBezTo>
                    <a:pt x="3114444" y="2129042"/>
                    <a:pt x="3114444" y="1146133"/>
                    <a:pt x="3114444" y="163011"/>
                  </a:cubicBezTo>
                  <a:cubicBezTo>
                    <a:pt x="2129612" y="163011"/>
                    <a:pt x="1146775" y="163011"/>
                    <a:pt x="162726" y="163011"/>
                  </a:cubicBezTo>
                  <a:cubicBezTo>
                    <a:pt x="162726" y="1146988"/>
                    <a:pt x="162726" y="2129185"/>
                    <a:pt x="162726" y="3114016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1852C76-BB98-40E1-91FC-A914F2585893}"/>
                </a:ext>
              </a:extLst>
            </p:cNvPr>
            <p:cNvSpPr/>
            <p:nvPr/>
          </p:nvSpPr>
          <p:spPr>
            <a:xfrm>
              <a:off x="4745421" y="5548857"/>
              <a:ext cx="1005028" cy="1024172"/>
            </a:xfrm>
            <a:custGeom>
              <a:avLst/>
              <a:gdLst>
                <a:gd name="connsiteX0" fmla="*/ 510255 w 2045649"/>
                <a:gd name="connsiteY0" fmla="*/ 897451 h 2084615"/>
                <a:gd name="connsiteX1" fmla="*/ 375445 w 2045649"/>
                <a:gd name="connsiteY1" fmla="*/ 810925 h 2084615"/>
                <a:gd name="connsiteX2" fmla="*/ 61316 w 2045649"/>
                <a:gd name="connsiteY2" fmla="*/ 841547 h 2084615"/>
                <a:gd name="connsiteX3" fmla="*/ 0 w 2045649"/>
                <a:gd name="connsiteY3" fmla="*/ 891326 h 2084615"/>
                <a:gd name="connsiteX4" fmla="*/ 23786 w 2045649"/>
                <a:gd name="connsiteY4" fmla="*/ 774035 h 2084615"/>
                <a:gd name="connsiteX5" fmla="*/ 302023 w 2045649"/>
                <a:gd name="connsiteY5" fmla="*/ 412762 h 2084615"/>
                <a:gd name="connsiteX6" fmla="*/ 789917 w 2045649"/>
                <a:gd name="connsiteY6" fmla="*/ 222689 h 2084615"/>
                <a:gd name="connsiteX7" fmla="*/ 940536 w 2045649"/>
                <a:gd name="connsiteY7" fmla="*/ 202891 h 2084615"/>
                <a:gd name="connsiteX8" fmla="*/ 940536 w 2045649"/>
                <a:gd name="connsiteY8" fmla="*/ 0 h 2084615"/>
                <a:gd name="connsiteX9" fmla="*/ 1105612 w 2045649"/>
                <a:gd name="connsiteY9" fmla="*/ 0 h 2084615"/>
                <a:gd name="connsiteX10" fmla="*/ 1105612 w 2045649"/>
                <a:gd name="connsiteY10" fmla="*/ 200897 h 2084615"/>
                <a:gd name="connsiteX11" fmla="*/ 1319542 w 2045649"/>
                <a:gd name="connsiteY11" fmla="*/ 234084 h 2084615"/>
                <a:gd name="connsiteX12" fmla="*/ 1867612 w 2045649"/>
                <a:gd name="connsiteY12" fmla="*/ 514813 h 2084615"/>
                <a:gd name="connsiteX13" fmla="*/ 2043371 w 2045649"/>
                <a:gd name="connsiteY13" fmla="*/ 860775 h 2084615"/>
                <a:gd name="connsiteX14" fmla="*/ 2045650 w 2045649"/>
                <a:gd name="connsiteY14" fmla="*/ 895030 h 2084615"/>
                <a:gd name="connsiteX15" fmla="*/ 1838486 w 2045649"/>
                <a:gd name="connsiteY15" fmla="*/ 798106 h 2084615"/>
                <a:gd name="connsiteX16" fmla="*/ 1608889 w 2045649"/>
                <a:gd name="connsiteY16" fmla="*/ 833144 h 2084615"/>
                <a:gd name="connsiteX17" fmla="*/ 1536107 w 2045649"/>
                <a:gd name="connsiteY17" fmla="*/ 905142 h 2084615"/>
                <a:gd name="connsiteX18" fmla="*/ 1391327 w 2045649"/>
                <a:gd name="connsiteY18" fmla="*/ 808717 h 2084615"/>
                <a:gd name="connsiteX19" fmla="*/ 1137944 w 2045649"/>
                <a:gd name="connsiteY19" fmla="*/ 816622 h 2084615"/>
                <a:gd name="connsiteX20" fmla="*/ 1106039 w 2045649"/>
                <a:gd name="connsiteY20" fmla="*/ 858781 h 2084615"/>
                <a:gd name="connsiteX21" fmla="*/ 1106752 w 2045649"/>
                <a:gd name="connsiteY21" fmla="*/ 1825880 h 2084615"/>
                <a:gd name="connsiteX22" fmla="*/ 905712 w 2045649"/>
                <a:gd name="connsiteY22" fmla="*/ 2079690 h 2084615"/>
                <a:gd name="connsiteX23" fmla="*/ 619570 w 2045649"/>
                <a:gd name="connsiteY23" fmla="*/ 1878508 h 2084615"/>
                <a:gd name="connsiteX24" fmla="*/ 613018 w 2045649"/>
                <a:gd name="connsiteY24" fmla="*/ 1799958 h 2084615"/>
                <a:gd name="connsiteX25" fmla="*/ 779875 w 2045649"/>
                <a:gd name="connsiteY25" fmla="*/ 1799958 h 2084615"/>
                <a:gd name="connsiteX26" fmla="*/ 779875 w 2045649"/>
                <a:gd name="connsiteY26" fmla="*/ 1835921 h 2084615"/>
                <a:gd name="connsiteX27" fmla="*/ 860918 w 2045649"/>
                <a:gd name="connsiteY27" fmla="*/ 1920881 h 2084615"/>
                <a:gd name="connsiteX28" fmla="*/ 941604 w 2045649"/>
                <a:gd name="connsiteY28" fmla="*/ 1835494 h 2084615"/>
                <a:gd name="connsiteX29" fmla="*/ 941747 w 2045649"/>
                <a:gd name="connsiteY29" fmla="*/ 924655 h 2084615"/>
                <a:gd name="connsiteX30" fmla="*/ 941035 w 2045649"/>
                <a:gd name="connsiteY30" fmla="*/ 844324 h 2084615"/>
                <a:gd name="connsiteX31" fmla="*/ 926934 w 2045649"/>
                <a:gd name="connsiteY31" fmla="*/ 823316 h 2084615"/>
                <a:gd name="connsiteX32" fmla="*/ 565376 w 2045649"/>
                <a:gd name="connsiteY32" fmla="*/ 845749 h 2084615"/>
                <a:gd name="connsiteX33" fmla="*/ 510255 w 2045649"/>
                <a:gd name="connsiteY33" fmla="*/ 897451 h 208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45649" h="2084615">
                  <a:moveTo>
                    <a:pt x="510255" y="897451"/>
                  </a:moveTo>
                  <a:cubicBezTo>
                    <a:pt x="484832" y="844182"/>
                    <a:pt x="431563" y="824527"/>
                    <a:pt x="375445" y="810925"/>
                  </a:cubicBezTo>
                  <a:cubicBezTo>
                    <a:pt x="267483" y="784718"/>
                    <a:pt x="161445" y="788634"/>
                    <a:pt x="61316" y="841547"/>
                  </a:cubicBezTo>
                  <a:cubicBezTo>
                    <a:pt x="40094" y="852728"/>
                    <a:pt x="23216" y="872169"/>
                    <a:pt x="0" y="891326"/>
                  </a:cubicBezTo>
                  <a:cubicBezTo>
                    <a:pt x="7905" y="851303"/>
                    <a:pt x="12676" y="811708"/>
                    <a:pt x="23786" y="774035"/>
                  </a:cubicBezTo>
                  <a:cubicBezTo>
                    <a:pt x="69862" y="618146"/>
                    <a:pt x="171700" y="503846"/>
                    <a:pt x="302023" y="412762"/>
                  </a:cubicBezTo>
                  <a:cubicBezTo>
                    <a:pt x="449081" y="310070"/>
                    <a:pt x="613660" y="250748"/>
                    <a:pt x="789917" y="222689"/>
                  </a:cubicBezTo>
                  <a:cubicBezTo>
                    <a:pt x="839055" y="214855"/>
                    <a:pt x="888549" y="209657"/>
                    <a:pt x="940536" y="202891"/>
                  </a:cubicBezTo>
                  <a:cubicBezTo>
                    <a:pt x="940536" y="137089"/>
                    <a:pt x="940536" y="69648"/>
                    <a:pt x="940536" y="0"/>
                  </a:cubicBezTo>
                  <a:cubicBezTo>
                    <a:pt x="996013" y="0"/>
                    <a:pt x="1049068" y="0"/>
                    <a:pt x="1105612" y="0"/>
                  </a:cubicBezTo>
                  <a:cubicBezTo>
                    <a:pt x="1105612" y="67013"/>
                    <a:pt x="1105612" y="135166"/>
                    <a:pt x="1105612" y="200897"/>
                  </a:cubicBezTo>
                  <a:cubicBezTo>
                    <a:pt x="1179462" y="212149"/>
                    <a:pt x="1250250" y="219413"/>
                    <a:pt x="1319542" y="234084"/>
                  </a:cubicBezTo>
                  <a:cubicBezTo>
                    <a:pt x="1527276" y="277952"/>
                    <a:pt x="1715568" y="361985"/>
                    <a:pt x="1867612" y="514813"/>
                  </a:cubicBezTo>
                  <a:cubicBezTo>
                    <a:pt x="1963183" y="610882"/>
                    <a:pt x="2025709" y="724683"/>
                    <a:pt x="2043371" y="860775"/>
                  </a:cubicBezTo>
                  <a:cubicBezTo>
                    <a:pt x="2044653" y="870460"/>
                    <a:pt x="2044653" y="880288"/>
                    <a:pt x="2045650" y="895030"/>
                  </a:cubicBezTo>
                  <a:cubicBezTo>
                    <a:pt x="1992666" y="821749"/>
                    <a:pt x="1915896" y="806652"/>
                    <a:pt x="1838486" y="798106"/>
                  </a:cubicBezTo>
                  <a:cubicBezTo>
                    <a:pt x="1759722" y="789418"/>
                    <a:pt x="1681813" y="798675"/>
                    <a:pt x="1608889" y="833144"/>
                  </a:cubicBezTo>
                  <a:cubicBezTo>
                    <a:pt x="1577127" y="848170"/>
                    <a:pt x="1548783" y="867611"/>
                    <a:pt x="1536107" y="905142"/>
                  </a:cubicBezTo>
                  <a:cubicBezTo>
                    <a:pt x="1506410" y="841048"/>
                    <a:pt x="1449011" y="822746"/>
                    <a:pt x="1391327" y="808717"/>
                  </a:cubicBezTo>
                  <a:cubicBezTo>
                    <a:pt x="1306724" y="788136"/>
                    <a:pt x="1221906" y="791412"/>
                    <a:pt x="1137944" y="816622"/>
                  </a:cubicBezTo>
                  <a:cubicBezTo>
                    <a:pt x="1115440" y="823387"/>
                    <a:pt x="1105897" y="832431"/>
                    <a:pt x="1106039" y="858781"/>
                  </a:cubicBezTo>
                  <a:cubicBezTo>
                    <a:pt x="1107250" y="1181171"/>
                    <a:pt x="1107037" y="1503490"/>
                    <a:pt x="1106752" y="1825880"/>
                  </a:cubicBezTo>
                  <a:cubicBezTo>
                    <a:pt x="1106681" y="1956204"/>
                    <a:pt x="1029982" y="2052415"/>
                    <a:pt x="905712" y="2079690"/>
                  </a:cubicBezTo>
                  <a:cubicBezTo>
                    <a:pt x="776243" y="2108105"/>
                    <a:pt x="636377" y="2009971"/>
                    <a:pt x="619570" y="1878508"/>
                  </a:cubicBezTo>
                  <a:cubicBezTo>
                    <a:pt x="616295" y="1853155"/>
                    <a:pt x="615297" y="1827447"/>
                    <a:pt x="613018" y="1799958"/>
                  </a:cubicBezTo>
                  <a:cubicBezTo>
                    <a:pt x="669634" y="1799958"/>
                    <a:pt x="722761" y="1799958"/>
                    <a:pt x="779875" y="1799958"/>
                  </a:cubicBezTo>
                  <a:cubicBezTo>
                    <a:pt x="779875" y="1811779"/>
                    <a:pt x="779733" y="1823815"/>
                    <a:pt x="779875" y="1835921"/>
                  </a:cubicBezTo>
                  <a:cubicBezTo>
                    <a:pt x="780658" y="1884704"/>
                    <a:pt x="815340" y="1921023"/>
                    <a:pt x="860918" y="1920881"/>
                  </a:cubicBezTo>
                  <a:cubicBezTo>
                    <a:pt x="906353" y="1920738"/>
                    <a:pt x="941533" y="1884205"/>
                    <a:pt x="941604" y="1835494"/>
                  </a:cubicBezTo>
                  <a:cubicBezTo>
                    <a:pt x="941818" y="1531905"/>
                    <a:pt x="941747" y="1228244"/>
                    <a:pt x="941747" y="924655"/>
                  </a:cubicBezTo>
                  <a:cubicBezTo>
                    <a:pt x="941747" y="897878"/>
                    <a:pt x="942744" y="871030"/>
                    <a:pt x="941035" y="844324"/>
                  </a:cubicBezTo>
                  <a:cubicBezTo>
                    <a:pt x="940536" y="836847"/>
                    <a:pt x="933486" y="825452"/>
                    <a:pt x="926934" y="823316"/>
                  </a:cubicBezTo>
                  <a:cubicBezTo>
                    <a:pt x="803590" y="782367"/>
                    <a:pt x="681812" y="781940"/>
                    <a:pt x="565376" y="845749"/>
                  </a:cubicBezTo>
                  <a:cubicBezTo>
                    <a:pt x="544011" y="857499"/>
                    <a:pt x="528558" y="879861"/>
                    <a:pt x="510255" y="897451"/>
                  </a:cubicBezTo>
                  <a:close/>
                </a:path>
              </a:pathLst>
            </a:custGeom>
            <a:grpFill/>
            <a:ln w="7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427C8DD-8295-4C2E-AB81-A0A906AF1210}"/>
              </a:ext>
            </a:extLst>
          </p:cNvPr>
          <p:cNvSpPr txBox="1"/>
          <p:nvPr/>
        </p:nvSpPr>
        <p:spPr>
          <a:xfrm>
            <a:off x="778493" y="1698634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9575097-BF97-4A5C-A0B0-574853B92849}"/>
              </a:ext>
            </a:extLst>
          </p:cNvPr>
          <p:cNvSpPr txBox="1"/>
          <p:nvPr/>
        </p:nvSpPr>
        <p:spPr>
          <a:xfrm>
            <a:off x="3621477" y="1698634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3E8F436-D75C-4BAD-8090-D230FCCC76C2}"/>
              </a:ext>
            </a:extLst>
          </p:cNvPr>
          <p:cNvSpPr txBox="1"/>
          <p:nvPr/>
        </p:nvSpPr>
        <p:spPr>
          <a:xfrm>
            <a:off x="6464461" y="1698634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B728E73-2C73-4CAF-A02E-8F03428F4594}"/>
              </a:ext>
            </a:extLst>
          </p:cNvPr>
          <p:cNvSpPr txBox="1"/>
          <p:nvPr/>
        </p:nvSpPr>
        <p:spPr>
          <a:xfrm>
            <a:off x="9307444" y="1698634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86145C9-B38D-45C7-AE6A-1BE943D53D12}"/>
              </a:ext>
            </a:extLst>
          </p:cNvPr>
          <p:cNvGrpSpPr/>
          <p:nvPr/>
        </p:nvGrpSpPr>
        <p:grpSpPr>
          <a:xfrm>
            <a:off x="838146" y="3963036"/>
            <a:ext cx="1945320" cy="2213981"/>
            <a:chOff x="491147" y="3343901"/>
            <a:chExt cx="2064629" cy="221398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C3C07B1-0A7B-4257-B7BB-24D311FED95D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5C8132E-2A9E-49E8-9D4E-75772B6F68BA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5649E0F-4B9E-4A7A-869F-8A095A586F4F}"/>
              </a:ext>
            </a:extLst>
          </p:cNvPr>
          <p:cNvGrpSpPr/>
          <p:nvPr/>
        </p:nvGrpSpPr>
        <p:grpSpPr>
          <a:xfrm>
            <a:off x="3681130" y="3963036"/>
            <a:ext cx="1945320" cy="2213981"/>
            <a:chOff x="491147" y="3343901"/>
            <a:chExt cx="2064629" cy="2213981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FAD934-93B6-4F23-B2FF-65283C5A657F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2503508-62D0-4ED1-8969-FA694968E4AF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5D5F97E-A0E5-4281-901F-96B364E444AB}"/>
              </a:ext>
            </a:extLst>
          </p:cNvPr>
          <p:cNvGrpSpPr/>
          <p:nvPr/>
        </p:nvGrpSpPr>
        <p:grpSpPr>
          <a:xfrm>
            <a:off x="6524114" y="3963036"/>
            <a:ext cx="1945320" cy="2213981"/>
            <a:chOff x="491147" y="3343901"/>
            <a:chExt cx="2064629" cy="221398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8E2822E-F2EC-4C41-A55D-670F78633E6D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7540CD1-AC4A-49A4-85DB-3C905B33F9FC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4B4D26C-0B85-4217-8861-28868DDF92DC}"/>
              </a:ext>
            </a:extLst>
          </p:cNvPr>
          <p:cNvGrpSpPr/>
          <p:nvPr/>
        </p:nvGrpSpPr>
        <p:grpSpPr>
          <a:xfrm>
            <a:off x="9367097" y="3963036"/>
            <a:ext cx="1945320" cy="2213981"/>
            <a:chOff x="491147" y="3343901"/>
            <a:chExt cx="2064629" cy="2213981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3F0AB6D-5929-4582-8A19-BB2D4BF3F1A2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EDBC30E-ACB6-416B-A30D-773CBC617D3B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4A98D92-A78A-4007-B2C2-75C8B64D5C1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6634D92-DDA9-449E-9A4A-DA4A58A137F2}"/>
              </a:ext>
            </a:extLst>
          </p:cNvPr>
          <p:cNvSpPr/>
          <p:nvPr/>
        </p:nvSpPr>
        <p:spPr>
          <a:xfrm>
            <a:off x="7467227" y="2745000"/>
            <a:ext cx="136800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D5C7914-E3C7-4A19-8993-19344F9A2F93}"/>
              </a:ext>
            </a:extLst>
          </p:cNvPr>
          <p:cNvSpPr txBox="1">
            <a:spLocks/>
          </p:cNvSpPr>
          <p:nvPr/>
        </p:nvSpPr>
        <p:spPr>
          <a:xfrm>
            <a:off x="8046169" y="2827355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473C82-A474-48CB-88F5-765598187F6A}"/>
              </a:ext>
            </a:extLst>
          </p:cNvPr>
          <p:cNvSpPr txBox="1"/>
          <p:nvPr/>
        </p:nvSpPr>
        <p:spPr>
          <a:xfrm>
            <a:off x="5407636" y="967841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7" name="Group 13">
            <a:extLst>
              <a:ext uri="{FF2B5EF4-FFF2-40B4-BE49-F238E27FC236}">
                <a16:creationId xmlns:a16="http://schemas.microsoft.com/office/drawing/2014/main" id="{1FDC05BC-6FD6-4CEA-AE88-84CEF60976E1}"/>
              </a:ext>
            </a:extLst>
          </p:cNvPr>
          <p:cNvGrpSpPr/>
          <p:nvPr/>
        </p:nvGrpSpPr>
        <p:grpSpPr>
          <a:xfrm>
            <a:off x="6221759" y="860119"/>
            <a:ext cx="3644675" cy="738664"/>
            <a:chOff x="3017859" y="4283314"/>
            <a:chExt cx="1908852" cy="7386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C848077-AD06-4E65-A747-5C908650717C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954424-C109-44C8-95CF-AD270EB6A407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87CC1FD-DD26-4AE0-A2EC-724AD4DF6F47}"/>
              </a:ext>
            </a:extLst>
          </p:cNvPr>
          <p:cNvSpPr txBox="1"/>
          <p:nvPr/>
        </p:nvSpPr>
        <p:spPr>
          <a:xfrm>
            <a:off x="588734" y="2576900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1" name="Group 17">
            <a:extLst>
              <a:ext uri="{FF2B5EF4-FFF2-40B4-BE49-F238E27FC236}">
                <a16:creationId xmlns:a16="http://schemas.microsoft.com/office/drawing/2014/main" id="{1E7DEDFE-B544-4AC2-A32E-5E1E13518A12}"/>
              </a:ext>
            </a:extLst>
          </p:cNvPr>
          <p:cNvGrpSpPr/>
          <p:nvPr/>
        </p:nvGrpSpPr>
        <p:grpSpPr>
          <a:xfrm>
            <a:off x="588735" y="3345570"/>
            <a:ext cx="2999196" cy="923330"/>
            <a:chOff x="3017859" y="4283314"/>
            <a:chExt cx="1908852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312488-2B10-4B19-9D20-B85E7000926D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7B7CD4-BE08-4FBF-9703-F238F89756FF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00FF972-97C9-4E05-AFA7-989CDF012A89}"/>
              </a:ext>
            </a:extLst>
          </p:cNvPr>
          <p:cNvSpPr txBox="1"/>
          <p:nvPr/>
        </p:nvSpPr>
        <p:spPr>
          <a:xfrm>
            <a:off x="7054453" y="5274606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5" name="Group 21">
            <a:extLst>
              <a:ext uri="{FF2B5EF4-FFF2-40B4-BE49-F238E27FC236}">
                <a16:creationId xmlns:a16="http://schemas.microsoft.com/office/drawing/2014/main" id="{C814855D-7269-4C71-BCF4-9EAE39114E40}"/>
              </a:ext>
            </a:extLst>
          </p:cNvPr>
          <p:cNvGrpSpPr/>
          <p:nvPr/>
        </p:nvGrpSpPr>
        <p:grpSpPr>
          <a:xfrm>
            <a:off x="7868576" y="5259217"/>
            <a:ext cx="3644675" cy="738664"/>
            <a:chOff x="3017859" y="4283314"/>
            <a:chExt cx="1908852" cy="73866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5EBB632-B4D9-4F62-A78E-5CB3FABEF678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3957430-F328-40EA-8834-550E0179A7A1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AD827-BC78-4D80-B7B6-D7E925CF00A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E1BBB34-2B3A-4C1E-9D34-2D56C0EE4393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746040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891DCE-06FC-4AA5-BC25-3B1B72D47AD6}"/>
              </a:ext>
            </a:extLst>
          </p:cNvPr>
          <p:cNvGrpSpPr/>
          <p:nvPr/>
        </p:nvGrpSpPr>
        <p:grpSpPr>
          <a:xfrm>
            <a:off x="620101" y="1618888"/>
            <a:ext cx="4473200" cy="2405356"/>
            <a:chOff x="4130161" y="697789"/>
            <a:chExt cx="7310734" cy="393117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37CE385-4B2C-4CCD-AC26-AB6F02EA06E4}"/>
                </a:ext>
              </a:extLst>
            </p:cNvPr>
            <p:cNvGrpSpPr/>
            <p:nvPr/>
          </p:nvGrpSpPr>
          <p:grpSpPr>
            <a:xfrm>
              <a:off x="4130161" y="697789"/>
              <a:ext cx="7310734" cy="3931172"/>
              <a:chOff x="4130161" y="697789"/>
              <a:chExt cx="7310734" cy="3931172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A151737-2FBF-4A57-A1D7-1BB6262B94CD}"/>
                  </a:ext>
                </a:extLst>
              </p:cNvPr>
              <p:cNvSpPr/>
              <p:nvPr/>
            </p:nvSpPr>
            <p:spPr>
              <a:xfrm>
                <a:off x="8869468" y="1122246"/>
                <a:ext cx="1715605" cy="2838861"/>
              </a:xfrm>
              <a:custGeom>
                <a:avLst/>
                <a:gdLst>
                  <a:gd name="connsiteX0" fmla="*/ 14409 w 1715605"/>
                  <a:gd name="connsiteY0" fmla="*/ 530084 h 2838861"/>
                  <a:gd name="connsiteX1" fmla="*/ 1715606 w 1715605"/>
                  <a:gd name="connsiteY1" fmla="*/ 0 h 2838861"/>
                  <a:gd name="connsiteX2" fmla="*/ 1713805 w 1715605"/>
                  <a:gd name="connsiteY2" fmla="*/ 2106131 h 2838861"/>
                  <a:gd name="connsiteX3" fmla="*/ 0 w 1715605"/>
                  <a:gd name="connsiteY3" fmla="*/ 2838862 h 283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5605" h="2838861">
                    <a:moveTo>
                      <a:pt x="14409" y="530084"/>
                    </a:moveTo>
                    <a:lnTo>
                      <a:pt x="1715606" y="0"/>
                    </a:lnTo>
                    <a:lnTo>
                      <a:pt x="1713805" y="2106131"/>
                    </a:lnTo>
                    <a:lnTo>
                      <a:pt x="0" y="2838862"/>
                    </a:lnTo>
                    <a:close/>
                  </a:path>
                </a:pathLst>
              </a:custGeom>
              <a:solidFill>
                <a:srgbClr val="575957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FE49FAF-2AA6-4ADE-98AA-4BD74703AA56}"/>
                  </a:ext>
                </a:extLst>
              </p:cNvPr>
              <p:cNvSpPr/>
              <p:nvPr/>
            </p:nvSpPr>
            <p:spPr>
              <a:xfrm>
                <a:off x="8869468" y="3108632"/>
                <a:ext cx="1706857" cy="859115"/>
              </a:xfrm>
              <a:custGeom>
                <a:avLst/>
                <a:gdLst>
                  <a:gd name="connsiteX0" fmla="*/ 1706858 w 1706857"/>
                  <a:gd name="connsiteY0" fmla="*/ 108734 h 859115"/>
                  <a:gd name="connsiteX1" fmla="*/ 0 w 1706857"/>
                  <a:gd name="connsiteY1" fmla="*/ 859115 h 859115"/>
                  <a:gd name="connsiteX2" fmla="*/ 5352 w 1706857"/>
                  <a:gd name="connsiteY2" fmla="*/ 0 h 859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857" h="859115">
                    <a:moveTo>
                      <a:pt x="1706858" y="108734"/>
                    </a:moveTo>
                    <a:lnTo>
                      <a:pt x="0" y="859115"/>
                    </a:lnTo>
                    <a:lnTo>
                      <a:pt x="5352" y="0"/>
                    </a:lnTo>
                    <a:close/>
                  </a:path>
                </a:pathLst>
              </a:custGeom>
              <a:solidFill>
                <a:srgbClr val="534D49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18F4E9C-54D1-4AFB-BEA9-55F99739A57B}"/>
                  </a:ext>
                </a:extLst>
              </p:cNvPr>
              <p:cNvSpPr/>
              <p:nvPr/>
            </p:nvSpPr>
            <p:spPr>
              <a:xfrm>
                <a:off x="10576326" y="1187548"/>
                <a:ext cx="864569" cy="2037484"/>
              </a:xfrm>
              <a:custGeom>
                <a:avLst/>
                <a:gdLst>
                  <a:gd name="connsiteX0" fmla="*/ 821704 w 864569"/>
                  <a:gd name="connsiteY0" fmla="*/ 2037484 h 2037484"/>
                  <a:gd name="connsiteX1" fmla="*/ 42865 w 864569"/>
                  <a:gd name="connsiteY1" fmla="*/ 2037484 h 2037484"/>
                  <a:gd name="connsiteX2" fmla="*/ 0 w 864569"/>
                  <a:gd name="connsiteY2" fmla="*/ 1994619 h 2037484"/>
                  <a:gd name="connsiteX3" fmla="*/ 0 w 864569"/>
                  <a:gd name="connsiteY3" fmla="*/ 42866 h 2037484"/>
                  <a:gd name="connsiteX4" fmla="*/ 42865 w 864569"/>
                  <a:gd name="connsiteY4" fmla="*/ 0 h 2037484"/>
                  <a:gd name="connsiteX5" fmla="*/ 821704 w 864569"/>
                  <a:gd name="connsiteY5" fmla="*/ 0 h 2037484"/>
                  <a:gd name="connsiteX6" fmla="*/ 864570 w 864569"/>
                  <a:gd name="connsiteY6" fmla="*/ 42866 h 2037484"/>
                  <a:gd name="connsiteX7" fmla="*/ 864570 w 864569"/>
                  <a:gd name="connsiteY7" fmla="*/ 1994619 h 2037484"/>
                  <a:gd name="connsiteX8" fmla="*/ 821704 w 864569"/>
                  <a:gd name="connsiteY8" fmla="*/ 2037484 h 203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4569" h="2037484">
                    <a:moveTo>
                      <a:pt x="821704" y="2037484"/>
                    </a:moveTo>
                    <a:lnTo>
                      <a:pt x="42865" y="2037484"/>
                    </a:lnTo>
                    <a:cubicBezTo>
                      <a:pt x="19194" y="2037484"/>
                      <a:pt x="0" y="2018290"/>
                      <a:pt x="0" y="1994619"/>
                    </a:cubicBezTo>
                    <a:lnTo>
                      <a:pt x="0" y="42866"/>
                    </a:lnTo>
                    <a:cubicBezTo>
                      <a:pt x="0" y="19194"/>
                      <a:pt x="19194" y="0"/>
                      <a:pt x="42865" y="0"/>
                    </a:cubicBezTo>
                    <a:lnTo>
                      <a:pt x="821704" y="0"/>
                    </a:lnTo>
                    <a:cubicBezTo>
                      <a:pt x="845376" y="0"/>
                      <a:pt x="864570" y="19194"/>
                      <a:pt x="864570" y="42866"/>
                    </a:cubicBezTo>
                    <a:lnTo>
                      <a:pt x="864570" y="1994619"/>
                    </a:lnTo>
                    <a:cubicBezTo>
                      <a:pt x="864570" y="2018290"/>
                      <a:pt x="845376" y="2037484"/>
                      <a:pt x="821704" y="2037484"/>
                    </a:cubicBezTo>
                    <a:close/>
                  </a:path>
                </a:pathLst>
              </a:custGeom>
              <a:solidFill>
                <a:srgbClr val="AEAFAD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11A16A9-CD89-42FB-8155-72E7134B49D2}"/>
                  </a:ext>
                </a:extLst>
              </p:cNvPr>
              <p:cNvSpPr/>
              <p:nvPr/>
            </p:nvSpPr>
            <p:spPr>
              <a:xfrm>
                <a:off x="4170862" y="1060945"/>
                <a:ext cx="4713144" cy="2906904"/>
              </a:xfrm>
              <a:custGeom>
                <a:avLst/>
                <a:gdLst>
                  <a:gd name="connsiteX0" fmla="*/ 4711677 w 4713144"/>
                  <a:gd name="connsiteY0" fmla="*/ 592877 h 2906904"/>
                  <a:gd name="connsiteX1" fmla="*/ 2933342 w 4713144"/>
                  <a:gd name="connsiteY1" fmla="*/ 293075 h 2906904"/>
                  <a:gd name="connsiteX2" fmla="*/ 1237651 w 4713144"/>
                  <a:gd name="connsiteY2" fmla="*/ 10665 h 2906904"/>
                  <a:gd name="connsiteX3" fmla="*/ 1110237 w 4713144"/>
                  <a:gd name="connsiteY3" fmla="*/ 3512 h 2906904"/>
                  <a:gd name="connsiteX4" fmla="*/ 1082089 w 4713144"/>
                  <a:gd name="connsiteY4" fmla="*/ 431500 h 2906904"/>
                  <a:gd name="connsiteX5" fmla="*/ 1028108 w 4713144"/>
                  <a:gd name="connsiteY5" fmla="*/ 475190 h 2906904"/>
                  <a:gd name="connsiteX6" fmla="*/ 446359 w 4713144"/>
                  <a:gd name="connsiteY6" fmla="*/ 372322 h 2906904"/>
                  <a:gd name="connsiteX7" fmla="*/ 280094 w 4713144"/>
                  <a:gd name="connsiteY7" fmla="*/ 752093 h 2906904"/>
                  <a:gd name="connsiteX8" fmla="*/ 88356 w 4713144"/>
                  <a:gd name="connsiteY8" fmla="*/ 1199532 h 2906904"/>
                  <a:gd name="connsiteX9" fmla="*/ 7873 w 4713144"/>
                  <a:gd name="connsiteY9" fmla="*/ 1537981 h 2906904"/>
                  <a:gd name="connsiteX10" fmla="*/ 0 w 4713144"/>
                  <a:gd name="connsiteY10" fmla="*/ 2120759 h 2906904"/>
                  <a:gd name="connsiteX11" fmla="*/ 363046 w 4713144"/>
                  <a:gd name="connsiteY11" fmla="*/ 2213232 h 2906904"/>
                  <a:gd name="connsiteX12" fmla="*/ 558541 w 4713144"/>
                  <a:gd name="connsiteY12" fmla="*/ 2190589 h 2906904"/>
                  <a:gd name="connsiteX13" fmla="*/ 738546 w 4713144"/>
                  <a:gd name="connsiteY13" fmla="*/ 2077019 h 2906904"/>
                  <a:gd name="connsiteX14" fmla="*/ 1087492 w 4713144"/>
                  <a:gd name="connsiteY14" fmla="*/ 2064102 h 2906904"/>
                  <a:gd name="connsiteX15" fmla="*/ 1083118 w 4713144"/>
                  <a:gd name="connsiteY15" fmla="*/ 2071152 h 2906904"/>
                  <a:gd name="connsiteX16" fmla="*/ 1090168 w 4713144"/>
                  <a:gd name="connsiteY16" fmla="*/ 2121171 h 2906904"/>
                  <a:gd name="connsiteX17" fmla="*/ 1152691 w 4713144"/>
                  <a:gd name="connsiteY17" fmla="*/ 2195169 h 2906904"/>
                  <a:gd name="connsiteX18" fmla="*/ 4698658 w 4713144"/>
                  <a:gd name="connsiteY18" fmla="*/ 2906905 h 2906904"/>
                  <a:gd name="connsiteX19" fmla="*/ 4711677 w 4713144"/>
                  <a:gd name="connsiteY19" fmla="*/ 592877 h 2906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713144" h="2906904">
                    <a:moveTo>
                      <a:pt x="4711677" y="592877"/>
                    </a:moveTo>
                    <a:cubicBezTo>
                      <a:pt x="4698040" y="581144"/>
                      <a:pt x="3361381" y="364603"/>
                      <a:pt x="2933342" y="293075"/>
                    </a:cubicBezTo>
                    <a:cubicBezTo>
                      <a:pt x="2368163" y="198595"/>
                      <a:pt x="1802264" y="108490"/>
                      <a:pt x="1237651" y="10665"/>
                    </a:cubicBezTo>
                    <a:cubicBezTo>
                      <a:pt x="1195506" y="3358"/>
                      <a:pt x="1153309" y="-4824"/>
                      <a:pt x="1110237" y="3512"/>
                    </a:cubicBezTo>
                    <a:cubicBezTo>
                      <a:pt x="1109774" y="52656"/>
                      <a:pt x="1083015" y="362699"/>
                      <a:pt x="1082089" y="431500"/>
                    </a:cubicBezTo>
                    <a:cubicBezTo>
                      <a:pt x="1081420" y="482394"/>
                      <a:pt x="1079516" y="484812"/>
                      <a:pt x="1028108" y="475190"/>
                    </a:cubicBezTo>
                    <a:cubicBezTo>
                      <a:pt x="919683" y="454914"/>
                      <a:pt x="531833" y="386422"/>
                      <a:pt x="446359" y="372322"/>
                    </a:cubicBezTo>
                    <a:cubicBezTo>
                      <a:pt x="391452" y="499170"/>
                      <a:pt x="340764" y="628076"/>
                      <a:pt x="280094" y="752093"/>
                    </a:cubicBezTo>
                    <a:cubicBezTo>
                      <a:pt x="242528" y="828819"/>
                      <a:pt x="96538" y="1182242"/>
                      <a:pt x="88356" y="1199532"/>
                    </a:cubicBezTo>
                    <a:cubicBezTo>
                      <a:pt x="39006" y="1303429"/>
                      <a:pt x="17085" y="1405988"/>
                      <a:pt x="7873" y="1537981"/>
                    </a:cubicBezTo>
                    <a:cubicBezTo>
                      <a:pt x="6072" y="1563711"/>
                      <a:pt x="823" y="2062147"/>
                      <a:pt x="0" y="2120759"/>
                    </a:cubicBezTo>
                    <a:cubicBezTo>
                      <a:pt x="98082" y="2137535"/>
                      <a:pt x="265634" y="2194449"/>
                      <a:pt x="363046" y="2213232"/>
                    </a:cubicBezTo>
                    <a:cubicBezTo>
                      <a:pt x="541765" y="2260986"/>
                      <a:pt x="512176" y="2244262"/>
                      <a:pt x="558541" y="2190589"/>
                    </a:cubicBezTo>
                    <a:cubicBezTo>
                      <a:pt x="638251" y="2106608"/>
                      <a:pt x="688887" y="2096573"/>
                      <a:pt x="738546" y="2077019"/>
                    </a:cubicBezTo>
                    <a:cubicBezTo>
                      <a:pt x="851396" y="2032506"/>
                      <a:pt x="972120" y="2053707"/>
                      <a:pt x="1087492" y="2064102"/>
                    </a:cubicBezTo>
                    <a:cubicBezTo>
                      <a:pt x="1088418" y="2064205"/>
                      <a:pt x="1080905" y="2066521"/>
                      <a:pt x="1083118" y="2071152"/>
                    </a:cubicBezTo>
                    <a:cubicBezTo>
                      <a:pt x="1085897" y="2087722"/>
                      <a:pt x="1089653" y="2104086"/>
                      <a:pt x="1090168" y="2121171"/>
                    </a:cubicBezTo>
                    <a:cubicBezTo>
                      <a:pt x="1092021" y="2179937"/>
                      <a:pt x="1095108" y="2183179"/>
                      <a:pt x="1152691" y="2195169"/>
                    </a:cubicBezTo>
                    <a:cubicBezTo>
                      <a:pt x="1573424" y="2283114"/>
                      <a:pt x="4698658" y="2906905"/>
                      <a:pt x="4698658" y="2906905"/>
                    </a:cubicBezTo>
                    <a:cubicBezTo>
                      <a:pt x="4698658" y="2906905"/>
                      <a:pt x="4718624" y="599670"/>
                      <a:pt x="4711677" y="592877"/>
                    </a:cubicBezTo>
                    <a:close/>
                  </a:path>
                </a:pathLst>
              </a:custGeom>
              <a:solidFill>
                <a:srgbClr val="DCDCDB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49F487A-0A48-4761-9088-1C6572551FFD}"/>
                  </a:ext>
                </a:extLst>
              </p:cNvPr>
              <p:cNvSpPr/>
              <p:nvPr/>
            </p:nvSpPr>
            <p:spPr>
              <a:xfrm>
                <a:off x="4130161" y="3108564"/>
                <a:ext cx="6453112" cy="1520397"/>
              </a:xfrm>
              <a:custGeom>
                <a:avLst/>
                <a:gdLst>
                  <a:gd name="connsiteX0" fmla="*/ 6453113 w 6453112"/>
                  <a:gd name="connsiteY0" fmla="*/ 126400 h 1520397"/>
                  <a:gd name="connsiteX1" fmla="*/ 6421979 w 6453112"/>
                  <a:gd name="connsiteY1" fmla="*/ 134840 h 1520397"/>
                  <a:gd name="connsiteX2" fmla="*/ 6377004 w 6453112"/>
                  <a:gd name="connsiteY2" fmla="*/ 142353 h 1520397"/>
                  <a:gd name="connsiteX3" fmla="*/ 5992036 w 6453112"/>
                  <a:gd name="connsiteY3" fmla="*/ 312272 h 1520397"/>
                  <a:gd name="connsiteX4" fmla="*/ 5413426 w 6453112"/>
                  <a:gd name="connsiteY4" fmla="*/ 564680 h 1520397"/>
                  <a:gd name="connsiteX5" fmla="*/ 4759994 w 6453112"/>
                  <a:gd name="connsiteY5" fmla="*/ 850280 h 1520397"/>
                  <a:gd name="connsiteX6" fmla="*/ 3752470 w 6453112"/>
                  <a:gd name="connsiteY6" fmla="*/ 663431 h 1520397"/>
                  <a:gd name="connsiteX7" fmla="*/ 2350098 w 6453112"/>
                  <a:gd name="connsiteY7" fmla="*/ 375052 h 1520397"/>
                  <a:gd name="connsiteX8" fmla="*/ 1175176 w 6453112"/>
                  <a:gd name="connsiteY8" fmla="*/ 133708 h 1520397"/>
                  <a:gd name="connsiteX9" fmla="*/ 1137405 w 6453112"/>
                  <a:gd name="connsiteY9" fmla="*/ 88989 h 1520397"/>
                  <a:gd name="connsiteX10" fmla="*/ 1124643 w 6453112"/>
                  <a:gd name="connsiteY10" fmla="*/ 17924 h 1520397"/>
                  <a:gd name="connsiteX11" fmla="*/ 913402 w 6453112"/>
                  <a:gd name="connsiteY11" fmla="*/ 2589 h 1520397"/>
                  <a:gd name="connsiteX12" fmla="*/ 599088 w 6453112"/>
                  <a:gd name="connsiteY12" fmla="*/ 142816 h 1520397"/>
                  <a:gd name="connsiteX13" fmla="*/ 579893 w 6453112"/>
                  <a:gd name="connsiteY13" fmla="*/ 161804 h 1520397"/>
                  <a:gd name="connsiteX14" fmla="*/ 485208 w 6453112"/>
                  <a:gd name="connsiteY14" fmla="*/ 187225 h 1520397"/>
                  <a:gd name="connsiteX15" fmla="*/ 30101 w 6453112"/>
                  <a:gd name="connsiteY15" fmla="*/ 71081 h 1520397"/>
                  <a:gd name="connsiteX16" fmla="*/ 48 w 6453112"/>
                  <a:gd name="connsiteY16" fmla="*/ 94753 h 1520397"/>
                  <a:gd name="connsiteX17" fmla="*/ 923 w 6453112"/>
                  <a:gd name="connsiteY17" fmla="*/ 285873 h 1520397"/>
                  <a:gd name="connsiteX18" fmla="*/ 79862 w 6453112"/>
                  <a:gd name="connsiteY18" fmla="*/ 384984 h 1520397"/>
                  <a:gd name="connsiteX19" fmla="*/ 369990 w 6453112"/>
                  <a:gd name="connsiteY19" fmla="*/ 459446 h 1520397"/>
                  <a:gd name="connsiteX20" fmla="*/ 394897 w 6453112"/>
                  <a:gd name="connsiteY20" fmla="*/ 467319 h 1520397"/>
                  <a:gd name="connsiteX21" fmla="*/ 471108 w 6453112"/>
                  <a:gd name="connsiteY21" fmla="*/ 507406 h 1520397"/>
                  <a:gd name="connsiteX22" fmla="*/ 508931 w 6453112"/>
                  <a:gd name="connsiteY22" fmla="*/ 550478 h 1520397"/>
                  <a:gd name="connsiteX23" fmla="*/ 548966 w 6453112"/>
                  <a:gd name="connsiteY23" fmla="*/ 703930 h 1520397"/>
                  <a:gd name="connsiteX24" fmla="*/ 676225 w 6453112"/>
                  <a:gd name="connsiteY24" fmla="*/ 884912 h 1520397"/>
                  <a:gd name="connsiteX25" fmla="*/ 944432 w 6453112"/>
                  <a:gd name="connsiteY25" fmla="*/ 942187 h 1520397"/>
                  <a:gd name="connsiteX26" fmla="*/ 1097009 w 6453112"/>
                  <a:gd name="connsiteY26" fmla="*/ 891550 h 1520397"/>
                  <a:gd name="connsiteX27" fmla="*/ 1225709 w 6453112"/>
                  <a:gd name="connsiteY27" fmla="*/ 765269 h 1520397"/>
                  <a:gd name="connsiteX28" fmla="*/ 1258746 w 6453112"/>
                  <a:gd name="connsiteY28" fmla="*/ 649948 h 1520397"/>
                  <a:gd name="connsiteX29" fmla="*/ 1494379 w 6453112"/>
                  <a:gd name="connsiteY29" fmla="*/ 575127 h 1520397"/>
                  <a:gd name="connsiteX30" fmla="*/ 1535495 w 6453112"/>
                  <a:gd name="connsiteY30" fmla="*/ 573737 h 1520397"/>
                  <a:gd name="connsiteX31" fmla="*/ 3036567 w 6453112"/>
                  <a:gd name="connsiteY31" fmla="*/ 881670 h 1520397"/>
                  <a:gd name="connsiteX32" fmla="*/ 3232112 w 6453112"/>
                  <a:gd name="connsiteY32" fmla="*/ 1014230 h 1520397"/>
                  <a:gd name="connsiteX33" fmla="*/ 3260003 w 6453112"/>
                  <a:gd name="connsiteY33" fmla="*/ 1056375 h 1520397"/>
                  <a:gd name="connsiteX34" fmla="*/ 3313624 w 6453112"/>
                  <a:gd name="connsiteY34" fmla="*/ 1101145 h 1520397"/>
                  <a:gd name="connsiteX35" fmla="*/ 3326952 w 6453112"/>
                  <a:gd name="connsiteY35" fmla="*/ 1124199 h 1520397"/>
                  <a:gd name="connsiteX36" fmla="*/ 3365495 w 6453112"/>
                  <a:gd name="connsiteY36" fmla="*/ 1265403 h 1520397"/>
                  <a:gd name="connsiteX37" fmla="*/ 3578486 w 6453112"/>
                  <a:gd name="connsiteY37" fmla="*/ 1499801 h 1520397"/>
                  <a:gd name="connsiteX38" fmla="*/ 3883228 w 6453112"/>
                  <a:gd name="connsiteY38" fmla="*/ 1469389 h 1520397"/>
                  <a:gd name="connsiteX39" fmla="*/ 3981670 w 6453112"/>
                  <a:gd name="connsiteY39" fmla="*/ 1418547 h 1520397"/>
                  <a:gd name="connsiteX40" fmla="*/ 4067711 w 6453112"/>
                  <a:gd name="connsiteY40" fmla="*/ 1260257 h 1520397"/>
                  <a:gd name="connsiteX41" fmla="*/ 4067711 w 6453112"/>
                  <a:gd name="connsiteY41" fmla="*/ 1260257 h 1520397"/>
                  <a:gd name="connsiteX42" fmla="*/ 4120508 w 6453112"/>
                  <a:gd name="connsiteY42" fmla="*/ 1269880 h 1520397"/>
                  <a:gd name="connsiteX43" fmla="*/ 4664537 w 6453112"/>
                  <a:gd name="connsiteY43" fmla="*/ 1384223 h 1520397"/>
                  <a:gd name="connsiteX44" fmla="*/ 4815674 w 6453112"/>
                  <a:gd name="connsiteY44" fmla="*/ 1364360 h 1520397"/>
                  <a:gd name="connsiteX45" fmla="*/ 6369697 w 6453112"/>
                  <a:gd name="connsiteY45" fmla="*/ 606105 h 1520397"/>
                  <a:gd name="connsiteX46" fmla="*/ 6451106 w 6453112"/>
                  <a:gd name="connsiteY46" fmla="*/ 477251 h 1520397"/>
                  <a:gd name="connsiteX47" fmla="*/ 6453113 w 6453112"/>
                  <a:gd name="connsiteY47" fmla="*/ 126400 h 1520397"/>
                  <a:gd name="connsiteX48" fmla="*/ 613342 w 6453112"/>
                  <a:gd name="connsiteY48" fmla="*/ 726726 h 1520397"/>
                  <a:gd name="connsiteX49" fmla="*/ 614474 w 6453112"/>
                  <a:gd name="connsiteY49" fmla="*/ 723433 h 1520397"/>
                  <a:gd name="connsiteX50" fmla="*/ 616635 w 6453112"/>
                  <a:gd name="connsiteY50" fmla="*/ 727910 h 1520397"/>
                  <a:gd name="connsiteX51" fmla="*/ 616635 w 6453112"/>
                  <a:gd name="connsiteY51" fmla="*/ 727910 h 1520397"/>
                  <a:gd name="connsiteX52" fmla="*/ 613342 w 6453112"/>
                  <a:gd name="connsiteY52" fmla="*/ 726726 h 1520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453112" h="1520397">
                    <a:moveTo>
                      <a:pt x="6453113" y="126400"/>
                    </a:moveTo>
                    <a:cubicBezTo>
                      <a:pt x="6442718" y="129231"/>
                      <a:pt x="6432374" y="132009"/>
                      <a:pt x="6421979" y="134840"/>
                    </a:cubicBezTo>
                    <a:cubicBezTo>
                      <a:pt x="6405770" y="130157"/>
                      <a:pt x="6391413" y="135663"/>
                      <a:pt x="6377004" y="142353"/>
                    </a:cubicBezTo>
                    <a:cubicBezTo>
                      <a:pt x="6249796" y="201480"/>
                      <a:pt x="6120427" y="255821"/>
                      <a:pt x="5992036" y="312272"/>
                    </a:cubicBezTo>
                    <a:cubicBezTo>
                      <a:pt x="5799423" y="397025"/>
                      <a:pt x="5606657" y="481368"/>
                      <a:pt x="5413426" y="564680"/>
                    </a:cubicBezTo>
                    <a:cubicBezTo>
                      <a:pt x="5195187" y="658851"/>
                      <a:pt x="4977977" y="755389"/>
                      <a:pt x="4759994" y="850280"/>
                    </a:cubicBezTo>
                    <a:cubicBezTo>
                      <a:pt x="4739411" y="859543"/>
                      <a:pt x="3807635" y="674752"/>
                      <a:pt x="3752470" y="663431"/>
                    </a:cubicBezTo>
                    <a:cubicBezTo>
                      <a:pt x="3284961" y="567459"/>
                      <a:pt x="2817555" y="471230"/>
                      <a:pt x="2350098" y="375052"/>
                    </a:cubicBezTo>
                    <a:cubicBezTo>
                      <a:pt x="1958492" y="294518"/>
                      <a:pt x="1566885" y="213881"/>
                      <a:pt x="1175176" y="133708"/>
                    </a:cubicBezTo>
                    <a:cubicBezTo>
                      <a:pt x="1149549" y="128459"/>
                      <a:pt x="1136067" y="119916"/>
                      <a:pt x="1137405" y="88989"/>
                    </a:cubicBezTo>
                    <a:cubicBezTo>
                      <a:pt x="1138434" y="65935"/>
                      <a:pt x="1153254" y="36861"/>
                      <a:pt x="1124643" y="17924"/>
                    </a:cubicBezTo>
                    <a:cubicBezTo>
                      <a:pt x="1055327" y="-2248"/>
                      <a:pt x="983901" y="-2094"/>
                      <a:pt x="913402" y="2589"/>
                    </a:cubicBezTo>
                    <a:cubicBezTo>
                      <a:pt x="809557" y="9484"/>
                      <a:pt x="680085" y="42058"/>
                      <a:pt x="599088" y="142816"/>
                    </a:cubicBezTo>
                    <a:cubicBezTo>
                      <a:pt x="593427" y="149814"/>
                      <a:pt x="585708" y="155012"/>
                      <a:pt x="579893" y="161804"/>
                    </a:cubicBezTo>
                    <a:cubicBezTo>
                      <a:pt x="554009" y="192011"/>
                      <a:pt x="526067" y="198392"/>
                      <a:pt x="485208" y="187225"/>
                    </a:cubicBezTo>
                    <a:cubicBezTo>
                      <a:pt x="334226" y="145903"/>
                      <a:pt x="181700" y="110191"/>
                      <a:pt x="30101" y="71081"/>
                    </a:cubicBezTo>
                    <a:cubicBezTo>
                      <a:pt x="5452" y="64700"/>
                      <a:pt x="-621" y="69435"/>
                      <a:pt x="48" y="94753"/>
                    </a:cubicBezTo>
                    <a:cubicBezTo>
                      <a:pt x="1747" y="158408"/>
                      <a:pt x="409" y="222166"/>
                      <a:pt x="923" y="285873"/>
                    </a:cubicBezTo>
                    <a:cubicBezTo>
                      <a:pt x="1386" y="342736"/>
                      <a:pt x="23205" y="370267"/>
                      <a:pt x="79862" y="384984"/>
                    </a:cubicBezTo>
                    <a:cubicBezTo>
                      <a:pt x="176503" y="410096"/>
                      <a:pt x="273298" y="434591"/>
                      <a:pt x="369990" y="459446"/>
                    </a:cubicBezTo>
                    <a:cubicBezTo>
                      <a:pt x="378738" y="461710"/>
                      <a:pt x="394073" y="463151"/>
                      <a:pt x="394897" y="467319"/>
                    </a:cubicBezTo>
                    <a:cubicBezTo>
                      <a:pt x="404211" y="512140"/>
                      <a:pt x="443835" y="500562"/>
                      <a:pt x="471108" y="507406"/>
                    </a:cubicBezTo>
                    <a:cubicBezTo>
                      <a:pt x="496683" y="513838"/>
                      <a:pt x="506924" y="524388"/>
                      <a:pt x="508931" y="550478"/>
                    </a:cubicBezTo>
                    <a:cubicBezTo>
                      <a:pt x="513048" y="603738"/>
                      <a:pt x="525501" y="655403"/>
                      <a:pt x="548966" y="703930"/>
                    </a:cubicBezTo>
                    <a:cubicBezTo>
                      <a:pt x="571969" y="777928"/>
                      <a:pt x="617613" y="836438"/>
                      <a:pt x="676225" y="884912"/>
                    </a:cubicBezTo>
                    <a:cubicBezTo>
                      <a:pt x="755267" y="950266"/>
                      <a:pt x="844138" y="973165"/>
                      <a:pt x="944432" y="942187"/>
                    </a:cubicBezTo>
                    <a:cubicBezTo>
                      <a:pt x="995634" y="926389"/>
                      <a:pt x="1046939" y="913060"/>
                      <a:pt x="1097009" y="891550"/>
                    </a:cubicBezTo>
                    <a:cubicBezTo>
                      <a:pt x="1159121" y="864895"/>
                      <a:pt x="1199156" y="823984"/>
                      <a:pt x="1225709" y="765269"/>
                    </a:cubicBezTo>
                    <a:cubicBezTo>
                      <a:pt x="1242331" y="728476"/>
                      <a:pt x="1252005" y="689624"/>
                      <a:pt x="1258746" y="649948"/>
                    </a:cubicBezTo>
                    <a:cubicBezTo>
                      <a:pt x="1339640" y="632658"/>
                      <a:pt x="1428820" y="641869"/>
                      <a:pt x="1494379" y="575127"/>
                    </a:cubicBezTo>
                    <a:cubicBezTo>
                      <a:pt x="1505649" y="563651"/>
                      <a:pt x="1521755" y="570907"/>
                      <a:pt x="1535495" y="573737"/>
                    </a:cubicBezTo>
                    <a:cubicBezTo>
                      <a:pt x="2035732" y="676913"/>
                      <a:pt x="2535558" y="782302"/>
                      <a:pt x="3036567" y="881670"/>
                    </a:cubicBezTo>
                    <a:cubicBezTo>
                      <a:pt x="3125488" y="899321"/>
                      <a:pt x="3194701" y="928190"/>
                      <a:pt x="3232112" y="1014230"/>
                    </a:cubicBezTo>
                    <a:cubicBezTo>
                      <a:pt x="3238699" y="1029410"/>
                      <a:pt x="3250792" y="1042224"/>
                      <a:pt x="3260003" y="1056375"/>
                    </a:cubicBezTo>
                    <a:cubicBezTo>
                      <a:pt x="3273280" y="1076856"/>
                      <a:pt x="3283881" y="1100270"/>
                      <a:pt x="3313624" y="1101145"/>
                    </a:cubicBezTo>
                    <a:cubicBezTo>
                      <a:pt x="3329937" y="1101608"/>
                      <a:pt x="3325100" y="1114885"/>
                      <a:pt x="3326952" y="1124199"/>
                    </a:cubicBezTo>
                    <a:cubicBezTo>
                      <a:pt x="3336524" y="1172159"/>
                      <a:pt x="3341773" y="1221303"/>
                      <a:pt x="3365495" y="1265403"/>
                    </a:cubicBezTo>
                    <a:cubicBezTo>
                      <a:pt x="3405068" y="1372079"/>
                      <a:pt x="3473046" y="1452818"/>
                      <a:pt x="3578486" y="1499801"/>
                    </a:cubicBezTo>
                    <a:cubicBezTo>
                      <a:pt x="3685676" y="1547555"/>
                      <a:pt x="3785301" y="1501602"/>
                      <a:pt x="3883228" y="1469389"/>
                    </a:cubicBezTo>
                    <a:cubicBezTo>
                      <a:pt x="3915597" y="1458736"/>
                      <a:pt x="3953574" y="1446026"/>
                      <a:pt x="3981670" y="1418547"/>
                    </a:cubicBezTo>
                    <a:cubicBezTo>
                      <a:pt x="4027058" y="1374240"/>
                      <a:pt x="4052170" y="1320156"/>
                      <a:pt x="4067711" y="1260257"/>
                    </a:cubicBezTo>
                    <a:lnTo>
                      <a:pt x="4067711" y="1260257"/>
                    </a:lnTo>
                    <a:cubicBezTo>
                      <a:pt x="4083818" y="1270961"/>
                      <a:pt x="4102909" y="1266124"/>
                      <a:pt x="4120508" y="1269880"/>
                    </a:cubicBezTo>
                    <a:cubicBezTo>
                      <a:pt x="4301697" y="1308732"/>
                      <a:pt x="4483297" y="1345628"/>
                      <a:pt x="4664537" y="1384223"/>
                    </a:cubicBezTo>
                    <a:cubicBezTo>
                      <a:pt x="4717849" y="1395544"/>
                      <a:pt x="4767816" y="1387722"/>
                      <a:pt x="4815674" y="1364360"/>
                    </a:cubicBezTo>
                    <a:cubicBezTo>
                      <a:pt x="5333716" y="1111643"/>
                      <a:pt x="5851449" y="858359"/>
                      <a:pt x="6369697" y="606105"/>
                    </a:cubicBezTo>
                    <a:cubicBezTo>
                      <a:pt x="6424965" y="579192"/>
                      <a:pt x="6451415" y="538848"/>
                      <a:pt x="6451106" y="477251"/>
                    </a:cubicBezTo>
                    <a:cubicBezTo>
                      <a:pt x="6450488" y="360232"/>
                      <a:pt x="6452289" y="243316"/>
                      <a:pt x="6453113" y="126400"/>
                    </a:cubicBezTo>
                    <a:close/>
                    <a:moveTo>
                      <a:pt x="613342" y="726726"/>
                    </a:moveTo>
                    <a:cubicBezTo>
                      <a:pt x="613805" y="725594"/>
                      <a:pt x="614165" y="724513"/>
                      <a:pt x="614474" y="723433"/>
                    </a:cubicBezTo>
                    <a:cubicBezTo>
                      <a:pt x="615194" y="724925"/>
                      <a:pt x="615915" y="726417"/>
                      <a:pt x="616635" y="727910"/>
                    </a:cubicBezTo>
                    <a:lnTo>
                      <a:pt x="616635" y="727910"/>
                    </a:lnTo>
                    <a:cubicBezTo>
                      <a:pt x="615555" y="727446"/>
                      <a:pt x="614423" y="727086"/>
                      <a:pt x="613342" y="726726"/>
                    </a:cubicBezTo>
                    <a:close/>
                  </a:path>
                </a:pathLst>
              </a:custGeom>
              <a:solidFill>
                <a:srgbClr val="202422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A7A4A9C-AA9A-4CAE-9C38-C8C38C92E569}"/>
                  </a:ext>
                </a:extLst>
              </p:cNvPr>
              <p:cNvSpPr/>
              <p:nvPr/>
            </p:nvSpPr>
            <p:spPr>
              <a:xfrm>
                <a:off x="5281099" y="697789"/>
                <a:ext cx="5288183" cy="966129"/>
              </a:xfrm>
              <a:custGeom>
                <a:avLst/>
                <a:gdLst>
                  <a:gd name="connsiteX0" fmla="*/ 3602778 w 5288183"/>
                  <a:gd name="connsiteY0" fmla="*/ 961128 h 966129"/>
                  <a:gd name="connsiteX1" fmla="*/ 3282186 w 5288183"/>
                  <a:gd name="connsiteY1" fmla="*/ 906323 h 966129"/>
                  <a:gd name="connsiteX2" fmla="*/ 2873134 w 5288183"/>
                  <a:gd name="connsiteY2" fmla="*/ 839169 h 966129"/>
                  <a:gd name="connsiteX3" fmla="*/ 2318093 w 5288183"/>
                  <a:gd name="connsiteY3" fmla="*/ 749938 h 966129"/>
                  <a:gd name="connsiteX4" fmla="*/ 1882026 w 5288183"/>
                  <a:gd name="connsiteY4" fmla="*/ 677586 h 966129"/>
                  <a:gd name="connsiteX5" fmla="*/ 1334961 w 5288183"/>
                  <a:gd name="connsiteY5" fmla="*/ 586812 h 966129"/>
                  <a:gd name="connsiteX6" fmla="*/ 692335 w 5288183"/>
                  <a:gd name="connsiteY6" fmla="*/ 480497 h 966129"/>
                  <a:gd name="connsiteX7" fmla="*/ 111049 w 5288183"/>
                  <a:gd name="connsiteY7" fmla="*/ 383650 h 966129"/>
                  <a:gd name="connsiteX8" fmla="*/ 0 w 5288183"/>
                  <a:gd name="connsiteY8" fmla="*/ 366617 h 966129"/>
                  <a:gd name="connsiteX9" fmla="*/ 307933 w 5288183"/>
                  <a:gd name="connsiteY9" fmla="*/ 290200 h 966129"/>
                  <a:gd name="connsiteX10" fmla="*/ 1529426 w 5288183"/>
                  <a:gd name="connsiteY10" fmla="*/ 4137 h 966129"/>
                  <a:gd name="connsiteX11" fmla="*/ 1587472 w 5288183"/>
                  <a:gd name="connsiteY11" fmla="*/ 1255 h 966129"/>
                  <a:gd name="connsiteX12" fmla="*/ 2092906 w 5288183"/>
                  <a:gd name="connsiteY12" fmla="*/ 60433 h 966129"/>
                  <a:gd name="connsiteX13" fmla="*/ 2467428 w 5288183"/>
                  <a:gd name="connsiteY13" fmla="*/ 102064 h 966129"/>
                  <a:gd name="connsiteX14" fmla="*/ 2914662 w 5288183"/>
                  <a:gd name="connsiteY14" fmla="*/ 154964 h 966129"/>
                  <a:gd name="connsiteX15" fmla="*/ 3288772 w 5288183"/>
                  <a:gd name="connsiteY15" fmla="*/ 196183 h 966129"/>
                  <a:gd name="connsiteX16" fmla="*/ 3732044 w 5288183"/>
                  <a:gd name="connsiteY16" fmla="*/ 248415 h 966129"/>
                  <a:gd name="connsiteX17" fmla="*/ 4044557 w 5288183"/>
                  <a:gd name="connsiteY17" fmla="*/ 282429 h 966129"/>
                  <a:gd name="connsiteX18" fmla="*/ 4410485 w 5288183"/>
                  <a:gd name="connsiteY18" fmla="*/ 324626 h 966129"/>
                  <a:gd name="connsiteX19" fmla="*/ 4718676 w 5288183"/>
                  <a:gd name="connsiteY19" fmla="*/ 360236 h 966129"/>
                  <a:gd name="connsiteX20" fmla="*/ 5088154 w 5288183"/>
                  <a:gd name="connsiteY20" fmla="*/ 404028 h 966129"/>
                  <a:gd name="connsiteX21" fmla="*/ 5257559 w 5288183"/>
                  <a:gd name="connsiteY21" fmla="*/ 422759 h 966129"/>
                  <a:gd name="connsiteX22" fmla="*/ 5287148 w 5288183"/>
                  <a:gd name="connsiteY22" fmla="*/ 430993 h 966129"/>
                  <a:gd name="connsiteX23" fmla="*/ 5284987 w 5288183"/>
                  <a:gd name="connsiteY23" fmla="*/ 442056 h 966129"/>
                  <a:gd name="connsiteX24" fmla="*/ 5145789 w 5288183"/>
                  <a:gd name="connsiteY24" fmla="*/ 488473 h 966129"/>
                  <a:gd name="connsiteX25" fmla="*/ 4979678 w 5288183"/>
                  <a:gd name="connsiteY25" fmla="*/ 541064 h 966129"/>
                  <a:gd name="connsiteX26" fmla="*/ 4956572 w 5288183"/>
                  <a:gd name="connsiteY26" fmla="*/ 547651 h 966129"/>
                  <a:gd name="connsiteX27" fmla="*/ 4433899 w 5288183"/>
                  <a:gd name="connsiteY27" fmla="*/ 711498 h 966129"/>
                  <a:gd name="connsiteX28" fmla="*/ 4410949 w 5288183"/>
                  <a:gd name="connsiteY28" fmla="*/ 719114 h 966129"/>
                  <a:gd name="connsiteX29" fmla="*/ 3911431 w 5288183"/>
                  <a:gd name="connsiteY29" fmla="*/ 875293 h 966129"/>
                  <a:gd name="connsiteX30" fmla="*/ 3888429 w 5288183"/>
                  <a:gd name="connsiteY30" fmla="*/ 882909 h 966129"/>
                  <a:gd name="connsiteX31" fmla="*/ 3643482 w 5288183"/>
                  <a:gd name="connsiteY31" fmla="*/ 959224 h 966129"/>
                  <a:gd name="connsiteX32" fmla="*/ 3602778 w 5288183"/>
                  <a:gd name="connsiteY32" fmla="*/ 961128 h 96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288183" h="966129">
                    <a:moveTo>
                      <a:pt x="3602778" y="961128"/>
                    </a:moveTo>
                    <a:cubicBezTo>
                      <a:pt x="3495896" y="942808"/>
                      <a:pt x="3389118" y="924180"/>
                      <a:pt x="3282186" y="906323"/>
                    </a:cubicBezTo>
                    <a:cubicBezTo>
                      <a:pt x="3145869" y="883578"/>
                      <a:pt x="3009553" y="861245"/>
                      <a:pt x="2873134" y="839169"/>
                    </a:cubicBezTo>
                    <a:cubicBezTo>
                      <a:pt x="2688138" y="809219"/>
                      <a:pt x="2503038" y="780042"/>
                      <a:pt x="2318093" y="749938"/>
                    </a:cubicBezTo>
                    <a:cubicBezTo>
                      <a:pt x="2172669" y="726267"/>
                      <a:pt x="2027399" y="701721"/>
                      <a:pt x="1882026" y="677586"/>
                    </a:cubicBezTo>
                    <a:cubicBezTo>
                      <a:pt x="1699705" y="647328"/>
                      <a:pt x="1517333" y="617018"/>
                      <a:pt x="1334961" y="586812"/>
                    </a:cubicBezTo>
                    <a:cubicBezTo>
                      <a:pt x="1120786" y="551356"/>
                      <a:pt x="906509" y="516055"/>
                      <a:pt x="692335" y="480497"/>
                    </a:cubicBezTo>
                    <a:cubicBezTo>
                      <a:pt x="498539" y="448334"/>
                      <a:pt x="304846" y="415812"/>
                      <a:pt x="111049" y="383650"/>
                    </a:cubicBezTo>
                    <a:cubicBezTo>
                      <a:pt x="74102" y="377526"/>
                      <a:pt x="36999" y="372277"/>
                      <a:pt x="0" y="366617"/>
                    </a:cubicBezTo>
                    <a:cubicBezTo>
                      <a:pt x="100449" y="332345"/>
                      <a:pt x="205014" y="314488"/>
                      <a:pt x="307933" y="290200"/>
                    </a:cubicBezTo>
                    <a:cubicBezTo>
                      <a:pt x="714926" y="194176"/>
                      <a:pt x="1122279" y="99542"/>
                      <a:pt x="1529426" y="4137"/>
                    </a:cubicBezTo>
                    <a:cubicBezTo>
                      <a:pt x="1548826" y="-392"/>
                      <a:pt x="1568226" y="-958"/>
                      <a:pt x="1587472" y="1255"/>
                    </a:cubicBezTo>
                    <a:cubicBezTo>
                      <a:pt x="1756002" y="20707"/>
                      <a:pt x="1924377" y="41033"/>
                      <a:pt x="2092906" y="60433"/>
                    </a:cubicBezTo>
                    <a:cubicBezTo>
                      <a:pt x="2217696" y="74790"/>
                      <a:pt x="2342639" y="87655"/>
                      <a:pt x="2467428" y="102064"/>
                    </a:cubicBezTo>
                    <a:cubicBezTo>
                      <a:pt x="2616558" y="119251"/>
                      <a:pt x="2765533" y="137828"/>
                      <a:pt x="2914662" y="154964"/>
                    </a:cubicBezTo>
                    <a:cubicBezTo>
                      <a:pt x="3039297" y="169270"/>
                      <a:pt x="3164138" y="181929"/>
                      <a:pt x="3288772" y="196183"/>
                    </a:cubicBezTo>
                    <a:cubicBezTo>
                      <a:pt x="3436564" y="213113"/>
                      <a:pt x="3584201" y="231433"/>
                      <a:pt x="3732044" y="248415"/>
                    </a:cubicBezTo>
                    <a:cubicBezTo>
                      <a:pt x="3836146" y="260353"/>
                      <a:pt x="3940403" y="270697"/>
                      <a:pt x="4044557" y="282429"/>
                    </a:cubicBezTo>
                    <a:cubicBezTo>
                      <a:pt x="4166567" y="296117"/>
                      <a:pt x="4288526" y="310526"/>
                      <a:pt x="4410485" y="324626"/>
                    </a:cubicBezTo>
                    <a:cubicBezTo>
                      <a:pt x="4513198" y="336513"/>
                      <a:pt x="4615963" y="348194"/>
                      <a:pt x="4718676" y="360236"/>
                    </a:cubicBezTo>
                    <a:cubicBezTo>
                      <a:pt x="4841870" y="374696"/>
                      <a:pt x="4964960" y="389568"/>
                      <a:pt x="5088154" y="404028"/>
                    </a:cubicBezTo>
                    <a:cubicBezTo>
                      <a:pt x="5144554" y="410666"/>
                      <a:pt x="5201056" y="416841"/>
                      <a:pt x="5257559" y="422759"/>
                    </a:cubicBezTo>
                    <a:cubicBezTo>
                      <a:pt x="5268056" y="423840"/>
                      <a:pt x="5278194" y="425023"/>
                      <a:pt x="5287148" y="430993"/>
                    </a:cubicBezTo>
                    <a:cubicBezTo>
                      <a:pt x="5289052" y="435212"/>
                      <a:pt x="5288332" y="438866"/>
                      <a:pt x="5284987" y="442056"/>
                    </a:cubicBezTo>
                    <a:cubicBezTo>
                      <a:pt x="5241092" y="464904"/>
                      <a:pt x="5192154" y="472778"/>
                      <a:pt x="5145789" y="488473"/>
                    </a:cubicBezTo>
                    <a:cubicBezTo>
                      <a:pt x="5090830" y="507050"/>
                      <a:pt x="5035254" y="524134"/>
                      <a:pt x="4979678" y="541064"/>
                    </a:cubicBezTo>
                    <a:cubicBezTo>
                      <a:pt x="4971805" y="542557"/>
                      <a:pt x="4964086" y="544872"/>
                      <a:pt x="4956572" y="547651"/>
                    </a:cubicBezTo>
                    <a:cubicBezTo>
                      <a:pt x="4782588" y="603022"/>
                      <a:pt x="4608449" y="657929"/>
                      <a:pt x="4433899" y="711498"/>
                    </a:cubicBezTo>
                    <a:cubicBezTo>
                      <a:pt x="4426180" y="713762"/>
                      <a:pt x="4418513" y="716284"/>
                      <a:pt x="4410949" y="719114"/>
                    </a:cubicBezTo>
                    <a:cubicBezTo>
                      <a:pt x="4244323" y="770831"/>
                      <a:pt x="4078520" y="825069"/>
                      <a:pt x="3911431" y="875293"/>
                    </a:cubicBezTo>
                    <a:cubicBezTo>
                      <a:pt x="3903712" y="877557"/>
                      <a:pt x="3895994" y="880079"/>
                      <a:pt x="3888429" y="882909"/>
                    </a:cubicBezTo>
                    <a:cubicBezTo>
                      <a:pt x="3806866" y="908588"/>
                      <a:pt x="3725303" y="934317"/>
                      <a:pt x="3643482" y="959224"/>
                    </a:cubicBezTo>
                    <a:cubicBezTo>
                      <a:pt x="3630308" y="963289"/>
                      <a:pt x="3616826" y="971420"/>
                      <a:pt x="3602778" y="961128"/>
                    </a:cubicBezTo>
                    <a:close/>
                  </a:path>
                </a:pathLst>
              </a:custGeom>
              <a:solidFill>
                <a:srgbClr val="A3A4A2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B31FA8F-BA3E-4483-98E3-49D9D3128920}"/>
                  </a:ext>
                </a:extLst>
              </p:cNvPr>
              <p:cNvSpPr/>
              <p:nvPr/>
            </p:nvSpPr>
            <p:spPr>
              <a:xfrm>
                <a:off x="4617170" y="1252799"/>
                <a:ext cx="647050" cy="303790"/>
              </a:xfrm>
              <a:custGeom>
                <a:avLst/>
                <a:gdLst>
                  <a:gd name="connsiteX0" fmla="*/ 646999 w 647050"/>
                  <a:gd name="connsiteY0" fmla="*/ 0 h 303790"/>
                  <a:gd name="connsiteX1" fmla="*/ 647051 w 647050"/>
                  <a:gd name="connsiteY1" fmla="*/ 282770 h 303790"/>
                  <a:gd name="connsiteX2" fmla="*/ 622556 w 647050"/>
                  <a:gd name="connsiteY2" fmla="*/ 303045 h 303790"/>
                  <a:gd name="connsiteX3" fmla="*/ 226936 w 647050"/>
                  <a:gd name="connsiteY3" fmla="*/ 230898 h 303790"/>
                  <a:gd name="connsiteX4" fmla="*/ 28972 w 647050"/>
                  <a:gd name="connsiteY4" fmla="*/ 195803 h 303790"/>
                  <a:gd name="connsiteX5" fmla="*/ 0 w 647050"/>
                  <a:gd name="connsiteY5" fmla="*/ 180365 h 303790"/>
                  <a:gd name="connsiteX6" fmla="*/ 345344 w 647050"/>
                  <a:gd name="connsiteY6" fmla="*/ 81718 h 303790"/>
                  <a:gd name="connsiteX7" fmla="*/ 646999 w 647050"/>
                  <a:gd name="connsiteY7" fmla="*/ 0 h 30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050" h="303790">
                    <a:moveTo>
                      <a:pt x="646999" y="0"/>
                    </a:moveTo>
                    <a:cubicBezTo>
                      <a:pt x="646999" y="94274"/>
                      <a:pt x="646897" y="188496"/>
                      <a:pt x="647051" y="282770"/>
                    </a:cubicBezTo>
                    <a:cubicBezTo>
                      <a:pt x="647051" y="299957"/>
                      <a:pt x="639126" y="306081"/>
                      <a:pt x="622556" y="303045"/>
                    </a:cubicBezTo>
                    <a:cubicBezTo>
                      <a:pt x="490717" y="278910"/>
                      <a:pt x="358827" y="254827"/>
                      <a:pt x="226936" y="230898"/>
                    </a:cubicBezTo>
                    <a:cubicBezTo>
                      <a:pt x="161017" y="218908"/>
                      <a:pt x="95097" y="206867"/>
                      <a:pt x="28972" y="195803"/>
                    </a:cubicBezTo>
                    <a:cubicBezTo>
                      <a:pt x="16879" y="193796"/>
                      <a:pt x="5763" y="192870"/>
                      <a:pt x="0" y="180365"/>
                    </a:cubicBezTo>
                    <a:cubicBezTo>
                      <a:pt x="115063" y="147380"/>
                      <a:pt x="229818" y="113056"/>
                      <a:pt x="345344" y="81718"/>
                    </a:cubicBezTo>
                    <a:cubicBezTo>
                      <a:pt x="445896" y="54496"/>
                      <a:pt x="544492" y="20069"/>
                      <a:pt x="646999" y="0"/>
                    </a:cubicBezTo>
                    <a:close/>
                  </a:path>
                </a:pathLst>
              </a:custGeom>
              <a:solidFill>
                <a:srgbClr val="E0E0CD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FFBDFD1-9950-4F23-8F58-7C3C8E72A9AF}"/>
                  </a:ext>
                </a:extLst>
              </p:cNvPr>
              <p:cNvSpPr/>
              <p:nvPr/>
            </p:nvSpPr>
            <p:spPr>
              <a:xfrm>
                <a:off x="4179623" y="1795586"/>
                <a:ext cx="214357" cy="438133"/>
              </a:xfrm>
              <a:custGeom>
                <a:avLst/>
                <a:gdLst>
                  <a:gd name="connsiteX0" fmla="*/ 209530 w 214357"/>
                  <a:gd name="connsiteY0" fmla="*/ 86613 h 438133"/>
                  <a:gd name="connsiteX1" fmla="*/ 120917 w 214357"/>
                  <a:gd name="connsiteY1" fmla="*/ 830 h 438133"/>
                  <a:gd name="connsiteX2" fmla="*/ 11308 w 214357"/>
                  <a:gd name="connsiteY2" fmla="*/ 64074 h 438133"/>
                  <a:gd name="connsiteX3" fmla="*/ 1634 w 214357"/>
                  <a:gd name="connsiteY3" fmla="*/ 159583 h 438133"/>
                  <a:gd name="connsiteX4" fmla="*/ 2354 w 214357"/>
                  <a:gd name="connsiteY4" fmla="*/ 326466 h 438133"/>
                  <a:gd name="connsiteX5" fmla="*/ 80161 w 214357"/>
                  <a:gd name="connsiteY5" fmla="*/ 432472 h 438133"/>
                  <a:gd name="connsiteX6" fmla="*/ 192548 w 214357"/>
                  <a:gd name="connsiteY6" fmla="*/ 392900 h 438133"/>
                  <a:gd name="connsiteX7" fmla="*/ 192446 w 214357"/>
                  <a:gd name="connsiteY7" fmla="*/ 392951 h 438133"/>
                  <a:gd name="connsiteX8" fmla="*/ 193989 w 214357"/>
                  <a:gd name="connsiteY8" fmla="*/ 385232 h 438133"/>
                  <a:gd name="connsiteX9" fmla="*/ 193989 w 214357"/>
                  <a:gd name="connsiteY9" fmla="*/ 385232 h 438133"/>
                  <a:gd name="connsiteX10" fmla="*/ 193989 w 214357"/>
                  <a:gd name="connsiteY10" fmla="*/ 385232 h 438133"/>
                  <a:gd name="connsiteX11" fmla="*/ 210662 w 214357"/>
                  <a:gd name="connsiteY11" fmla="*/ 343138 h 438133"/>
                  <a:gd name="connsiteX12" fmla="*/ 209530 w 214357"/>
                  <a:gd name="connsiteY12" fmla="*/ 86613 h 438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4357" h="438133">
                    <a:moveTo>
                      <a:pt x="209530" y="86613"/>
                    </a:moveTo>
                    <a:cubicBezTo>
                      <a:pt x="205105" y="40917"/>
                      <a:pt x="163525" y="5873"/>
                      <a:pt x="120917" y="830"/>
                    </a:cubicBezTo>
                    <a:cubicBezTo>
                      <a:pt x="73060" y="-4830"/>
                      <a:pt x="32664" y="18687"/>
                      <a:pt x="11308" y="64074"/>
                    </a:cubicBezTo>
                    <a:cubicBezTo>
                      <a:pt x="-3152" y="94847"/>
                      <a:pt x="-373" y="127215"/>
                      <a:pt x="1634" y="159583"/>
                    </a:cubicBezTo>
                    <a:cubicBezTo>
                      <a:pt x="1634" y="215210"/>
                      <a:pt x="-939" y="271044"/>
                      <a:pt x="2354" y="326466"/>
                    </a:cubicBezTo>
                    <a:cubicBezTo>
                      <a:pt x="5339" y="376639"/>
                      <a:pt x="31532" y="415593"/>
                      <a:pt x="80161" y="432472"/>
                    </a:cubicBezTo>
                    <a:cubicBezTo>
                      <a:pt x="126063" y="448425"/>
                      <a:pt x="163165" y="429230"/>
                      <a:pt x="192548" y="392900"/>
                    </a:cubicBezTo>
                    <a:cubicBezTo>
                      <a:pt x="192548" y="392900"/>
                      <a:pt x="192446" y="392951"/>
                      <a:pt x="192446" y="392951"/>
                    </a:cubicBezTo>
                    <a:cubicBezTo>
                      <a:pt x="192960" y="390378"/>
                      <a:pt x="193475" y="387805"/>
                      <a:pt x="193989" y="385232"/>
                    </a:cubicBezTo>
                    <a:cubicBezTo>
                      <a:pt x="193989" y="385232"/>
                      <a:pt x="193989" y="385232"/>
                      <a:pt x="193989" y="385232"/>
                    </a:cubicBezTo>
                    <a:cubicBezTo>
                      <a:pt x="193989" y="385232"/>
                      <a:pt x="193989" y="385232"/>
                      <a:pt x="193989" y="385232"/>
                    </a:cubicBezTo>
                    <a:cubicBezTo>
                      <a:pt x="199804" y="371184"/>
                      <a:pt x="210148" y="357341"/>
                      <a:pt x="210662" y="343138"/>
                    </a:cubicBezTo>
                    <a:cubicBezTo>
                      <a:pt x="213595" y="257664"/>
                      <a:pt x="217764" y="171830"/>
                      <a:pt x="209530" y="86613"/>
                    </a:cubicBezTo>
                    <a:close/>
                  </a:path>
                </a:pathLst>
              </a:custGeom>
              <a:solidFill>
                <a:srgbClr val="534D49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70087AC-0AAB-46E5-9645-ABB24F55A4EB}"/>
                  </a:ext>
                </a:extLst>
              </p:cNvPr>
              <p:cNvSpPr/>
              <p:nvPr/>
            </p:nvSpPr>
            <p:spPr>
              <a:xfrm>
                <a:off x="4170809" y="2727955"/>
                <a:ext cx="97825" cy="350675"/>
              </a:xfrm>
              <a:custGeom>
                <a:avLst/>
                <a:gdLst>
                  <a:gd name="connsiteX0" fmla="*/ 97671 w 97825"/>
                  <a:gd name="connsiteY0" fmla="*/ 350676 h 350675"/>
                  <a:gd name="connsiteX1" fmla="*/ 15542 w 97825"/>
                  <a:gd name="connsiteY1" fmla="*/ 315992 h 350675"/>
                  <a:gd name="connsiteX2" fmla="*/ 53 w 97825"/>
                  <a:gd name="connsiteY2" fmla="*/ 292629 h 350675"/>
                  <a:gd name="connsiteX3" fmla="*/ 1 w 97825"/>
                  <a:gd name="connsiteY3" fmla="*/ 19791 h 350675"/>
                  <a:gd name="connsiteX4" fmla="*/ 22798 w 97825"/>
                  <a:gd name="connsiteY4" fmla="*/ 2810 h 350675"/>
                  <a:gd name="connsiteX5" fmla="*/ 81204 w 97825"/>
                  <a:gd name="connsiteY5" fmla="*/ 23754 h 350675"/>
                  <a:gd name="connsiteX6" fmla="*/ 97826 w 97825"/>
                  <a:gd name="connsiteY6" fmla="*/ 46705 h 350675"/>
                  <a:gd name="connsiteX7" fmla="*/ 97671 w 97825"/>
                  <a:gd name="connsiteY7" fmla="*/ 350676 h 35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825" h="350675">
                    <a:moveTo>
                      <a:pt x="97671" y="350676"/>
                    </a:moveTo>
                    <a:cubicBezTo>
                      <a:pt x="67516" y="337862"/>
                      <a:pt x="41684" y="326541"/>
                      <a:pt x="15542" y="315992"/>
                    </a:cubicBezTo>
                    <a:cubicBezTo>
                      <a:pt x="4530" y="311515"/>
                      <a:pt x="1" y="304877"/>
                      <a:pt x="53" y="292629"/>
                    </a:cubicBezTo>
                    <a:cubicBezTo>
                      <a:pt x="413" y="201701"/>
                      <a:pt x="465" y="110720"/>
                      <a:pt x="1" y="19791"/>
                    </a:cubicBezTo>
                    <a:cubicBezTo>
                      <a:pt x="-101" y="2038"/>
                      <a:pt x="5096" y="-4189"/>
                      <a:pt x="22798" y="2810"/>
                    </a:cubicBezTo>
                    <a:cubicBezTo>
                      <a:pt x="41992" y="10426"/>
                      <a:pt x="61650" y="17064"/>
                      <a:pt x="81204" y="23754"/>
                    </a:cubicBezTo>
                    <a:cubicBezTo>
                      <a:pt x="92423" y="27562"/>
                      <a:pt x="97826" y="34457"/>
                      <a:pt x="97826" y="46705"/>
                    </a:cubicBezTo>
                    <a:cubicBezTo>
                      <a:pt x="97620" y="146639"/>
                      <a:pt x="97671" y="246470"/>
                      <a:pt x="97671" y="350676"/>
                    </a:cubicBezTo>
                    <a:close/>
                  </a:path>
                </a:pathLst>
              </a:custGeom>
              <a:solidFill>
                <a:srgbClr val="F09022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1B139A9-2E3D-4A9F-8FE3-E3A05B5136DF}"/>
                  </a:ext>
                </a:extLst>
              </p:cNvPr>
              <p:cNvSpPr/>
              <p:nvPr/>
            </p:nvSpPr>
            <p:spPr>
              <a:xfrm>
                <a:off x="4411160" y="1595622"/>
                <a:ext cx="736046" cy="774412"/>
              </a:xfrm>
              <a:custGeom>
                <a:avLst/>
                <a:gdLst>
                  <a:gd name="connsiteX0" fmla="*/ 681753 w 736046"/>
                  <a:gd name="connsiteY0" fmla="*/ 774413 h 774412"/>
                  <a:gd name="connsiteX1" fmla="*/ 626639 w 736046"/>
                  <a:gd name="connsiteY1" fmla="*/ 774361 h 774412"/>
                  <a:gd name="connsiteX2" fmla="*/ 70929 w 736046"/>
                  <a:gd name="connsiteY2" fmla="*/ 691254 h 774412"/>
                  <a:gd name="connsiteX3" fmla="*/ 14066 w 736046"/>
                  <a:gd name="connsiteY3" fmla="*/ 583241 h 774412"/>
                  <a:gd name="connsiteX4" fmla="*/ 191241 w 736046"/>
                  <a:gd name="connsiteY4" fmla="*/ 164670 h 774412"/>
                  <a:gd name="connsiteX5" fmla="*/ 255720 w 736046"/>
                  <a:gd name="connsiteY5" fmla="*/ 33757 h 774412"/>
                  <a:gd name="connsiteX6" fmla="*/ 254382 w 736046"/>
                  <a:gd name="connsiteY6" fmla="*/ 35044 h 774412"/>
                  <a:gd name="connsiteX7" fmla="*/ 348090 w 736046"/>
                  <a:gd name="connsiteY7" fmla="*/ 1389 h 774412"/>
                  <a:gd name="connsiteX8" fmla="*/ 658750 w 736046"/>
                  <a:gd name="connsiteY8" fmla="*/ 44204 h 774412"/>
                  <a:gd name="connsiteX9" fmla="*/ 710827 w 736046"/>
                  <a:gd name="connsiteY9" fmla="*/ 74101 h 774412"/>
                  <a:gd name="connsiteX10" fmla="*/ 709489 w 736046"/>
                  <a:gd name="connsiteY10" fmla="*/ 72763 h 774412"/>
                  <a:gd name="connsiteX11" fmla="*/ 736042 w 736046"/>
                  <a:gd name="connsiteY11" fmla="*/ 138632 h 774412"/>
                  <a:gd name="connsiteX12" fmla="*/ 724001 w 736046"/>
                  <a:gd name="connsiteY12" fmla="*/ 716367 h 774412"/>
                  <a:gd name="connsiteX13" fmla="*/ 681753 w 736046"/>
                  <a:gd name="connsiteY13" fmla="*/ 774413 h 77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6046" h="774412">
                    <a:moveTo>
                      <a:pt x="681753" y="774413"/>
                    </a:moveTo>
                    <a:cubicBezTo>
                      <a:pt x="663382" y="774413"/>
                      <a:pt x="645010" y="774361"/>
                      <a:pt x="626639" y="774361"/>
                    </a:cubicBezTo>
                    <a:cubicBezTo>
                      <a:pt x="572092" y="774722"/>
                      <a:pt x="202408" y="713022"/>
                      <a:pt x="70929" y="691254"/>
                    </a:cubicBezTo>
                    <a:cubicBezTo>
                      <a:pt x="-1063" y="679367"/>
                      <a:pt x="-14699" y="650601"/>
                      <a:pt x="14066" y="583241"/>
                    </a:cubicBezTo>
                    <a:cubicBezTo>
                      <a:pt x="73502" y="443889"/>
                      <a:pt x="132063" y="304177"/>
                      <a:pt x="191241" y="164670"/>
                    </a:cubicBezTo>
                    <a:cubicBezTo>
                      <a:pt x="210127" y="120106"/>
                      <a:pt x="220933" y="70757"/>
                      <a:pt x="255720" y="33757"/>
                    </a:cubicBezTo>
                    <a:lnTo>
                      <a:pt x="254382" y="35044"/>
                    </a:lnTo>
                    <a:cubicBezTo>
                      <a:pt x="278362" y="3551"/>
                      <a:pt x="311914" y="-3448"/>
                      <a:pt x="348090" y="1389"/>
                    </a:cubicBezTo>
                    <a:cubicBezTo>
                      <a:pt x="451677" y="15283"/>
                      <a:pt x="555111" y="30361"/>
                      <a:pt x="658750" y="44204"/>
                    </a:cubicBezTo>
                    <a:cubicBezTo>
                      <a:pt x="679643" y="46982"/>
                      <a:pt x="698683" y="55113"/>
                      <a:pt x="710827" y="74101"/>
                    </a:cubicBezTo>
                    <a:lnTo>
                      <a:pt x="709489" y="72763"/>
                    </a:lnTo>
                    <a:cubicBezTo>
                      <a:pt x="729661" y="90157"/>
                      <a:pt x="736248" y="112953"/>
                      <a:pt x="736042" y="138632"/>
                    </a:cubicBezTo>
                    <a:cubicBezTo>
                      <a:pt x="734498" y="331244"/>
                      <a:pt x="729970" y="523805"/>
                      <a:pt x="724001" y="716367"/>
                    </a:cubicBezTo>
                    <a:cubicBezTo>
                      <a:pt x="723074" y="744206"/>
                      <a:pt x="710107" y="765510"/>
                      <a:pt x="681753" y="774413"/>
                    </a:cubicBezTo>
                    <a:close/>
                  </a:path>
                </a:pathLst>
              </a:custGeom>
              <a:solidFill>
                <a:srgbClr val="131412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723378B-5417-4D58-ACCB-4AE11F35B3D9}"/>
                  </a:ext>
                </a:extLst>
              </p:cNvPr>
              <p:cNvSpPr/>
              <p:nvPr/>
            </p:nvSpPr>
            <p:spPr>
              <a:xfrm>
                <a:off x="4724125" y="2446447"/>
                <a:ext cx="291457" cy="170082"/>
              </a:xfrm>
              <a:custGeom>
                <a:avLst/>
                <a:gdLst>
                  <a:gd name="connsiteX0" fmla="*/ 90649 w 291457"/>
                  <a:gd name="connsiteY0" fmla="*/ 5 h 170082"/>
                  <a:gd name="connsiteX1" fmla="*/ 231390 w 291457"/>
                  <a:gd name="connsiteY1" fmla="*/ 26763 h 170082"/>
                  <a:gd name="connsiteX2" fmla="*/ 288459 w 291457"/>
                  <a:gd name="connsiteY2" fmla="*/ 128293 h 170082"/>
                  <a:gd name="connsiteX3" fmla="*/ 194442 w 291457"/>
                  <a:gd name="connsiteY3" fmla="*/ 167762 h 170082"/>
                  <a:gd name="connsiteX4" fmla="*/ 72278 w 291457"/>
                  <a:gd name="connsiteY4" fmla="*/ 148928 h 170082"/>
                  <a:gd name="connsiteX5" fmla="*/ 11504 w 291457"/>
                  <a:gd name="connsiteY5" fmla="*/ 104210 h 170082"/>
                  <a:gd name="connsiteX6" fmla="*/ 9343 w 291457"/>
                  <a:gd name="connsiteY6" fmla="*/ 33865 h 170082"/>
                  <a:gd name="connsiteX7" fmla="*/ 90649 w 291457"/>
                  <a:gd name="connsiteY7" fmla="*/ 5 h 170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1457" h="170082">
                    <a:moveTo>
                      <a:pt x="90649" y="5"/>
                    </a:moveTo>
                    <a:cubicBezTo>
                      <a:pt x="132742" y="7775"/>
                      <a:pt x="182812" y="14259"/>
                      <a:pt x="231390" y="26763"/>
                    </a:cubicBezTo>
                    <a:cubicBezTo>
                      <a:pt x="274462" y="37827"/>
                      <a:pt x="300655" y="89184"/>
                      <a:pt x="288459" y="128293"/>
                    </a:cubicBezTo>
                    <a:cubicBezTo>
                      <a:pt x="278218" y="161072"/>
                      <a:pt x="239675" y="176253"/>
                      <a:pt x="194442" y="167762"/>
                    </a:cubicBezTo>
                    <a:cubicBezTo>
                      <a:pt x="153944" y="160198"/>
                      <a:pt x="113033" y="155103"/>
                      <a:pt x="72278" y="148928"/>
                    </a:cubicBezTo>
                    <a:cubicBezTo>
                      <a:pt x="44232" y="144657"/>
                      <a:pt x="25707" y="126337"/>
                      <a:pt x="11504" y="104210"/>
                    </a:cubicBezTo>
                    <a:cubicBezTo>
                      <a:pt x="-2750" y="82031"/>
                      <a:pt x="-4088" y="56558"/>
                      <a:pt x="9343" y="33865"/>
                    </a:cubicBezTo>
                    <a:cubicBezTo>
                      <a:pt x="25449" y="6591"/>
                      <a:pt x="53186" y="-201"/>
                      <a:pt x="90649" y="5"/>
                    </a:cubicBezTo>
                    <a:close/>
                  </a:path>
                </a:pathLst>
              </a:custGeom>
              <a:solidFill>
                <a:srgbClr val="FCFBFB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719D921-146F-456B-B951-DD4B77F41BAE}"/>
                  </a:ext>
                </a:extLst>
              </p:cNvPr>
              <p:cNvSpPr/>
              <p:nvPr/>
            </p:nvSpPr>
            <p:spPr>
              <a:xfrm>
                <a:off x="8960137" y="4120838"/>
                <a:ext cx="298265" cy="297023"/>
              </a:xfrm>
              <a:custGeom>
                <a:avLst/>
                <a:gdLst>
                  <a:gd name="connsiteX0" fmla="*/ 54 w 298265"/>
                  <a:gd name="connsiteY0" fmla="*/ 297024 h 297023"/>
                  <a:gd name="connsiteX1" fmla="*/ 2 w 298265"/>
                  <a:gd name="connsiteY1" fmla="*/ 162560 h 297023"/>
                  <a:gd name="connsiteX2" fmla="*/ 12352 w 298265"/>
                  <a:gd name="connsiteY2" fmla="*/ 136830 h 297023"/>
                  <a:gd name="connsiteX3" fmla="*/ 298004 w 298265"/>
                  <a:gd name="connsiteY3" fmla="*/ 0 h 297023"/>
                  <a:gd name="connsiteX4" fmla="*/ 298261 w 298265"/>
                  <a:gd name="connsiteY4" fmla="*/ 132353 h 297023"/>
                  <a:gd name="connsiteX5" fmla="*/ 281177 w 298265"/>
                  <a:gd name="connsiteY5" fmla="*/ 154893 h 297023"/>
                  <a:gd name="connsiteX6" fmla="*/ 54 w 298265"/>
                  <a:gd name="connsiteY6" fmla="*/ 297024 h 297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265" h="297023">
                    <a:moveTo>
                      <a:pt x="54" y="297024"/>
                    </a:moveTo>
                    <a:cubicBezTo>
                      <a:pt x="54" y="247880"/>
                      <a:pt x="157" y="205220"/>
                      <a:pt x="2" y="162560"/>
                    </a:cubicBezTo>
                    <a:cubicBezTo>
                      <a:pt x="-49" y="151805"/>
                      <a:pt x="620" y="142440"/>
                      <a:pt x="12352" y="136830"/>
                    </a:cubicBezTo>
                    <a:cubicBezTo>
                      <a:pt x="106060" y="92164"/>
                      <a:pt x="199665" y="47188"/>
                      <a:pt x="298004" y="0"/>
                    </a:cubicBezTo>
                    <a:cubicBezTo>
                      <a:pt x="298004" y="47703"/>
                      <a:pt x="297592" y="90054"/>
                      <a:pt x="298261" y="132353"/>
                    </a:cubicBezTo>
                    <a:cubicBezTo>
                      <a:pt x="298467" y="145424"/>
                      <a:pt x="290800" y="150056"/>
                      <a:pt x="281177" y="154893"/>
                    </a:cubicBezTo>
                    <a:cubicBezTo>
                      <a:pt x="189579" y="201104"/>
                      <a:pt x="98084" y="247417"/>
                      <a:pt x="54" y="297024"/>
                    </a:cubicBezTo>
                    <a:close/>
                  </a:path>
                </a:pathLst>
              </a:custGeom>
              <a:solidFill>
                <a:srgbClr val="FEE14D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39EA28C-BEAA-43A2-B224-6A091596B4A5}"/>
                  </a:ext>
                </a:extLst>
              </p:cNvPr>
              <p:cNvSpPr/>
              <p:nvPr/>
            </p:nvSpPr>
            <p:spPr>
              <a:xfrm>
                <a:off x="10210077" y="3466480"/>
                <a:ext cx="302748" cy="296251"/>
              </a:xfrm>
              <a:custGeom>
                <a:avLst/>
                <a:gdLst>
                  <a:gd name="connsiteX0" fmla="*/ 7011 w 302748"/>
                  <a:gd name="connsiteY0" fmla="*/ 296252 h 296251"/>
                  <a:gd name="connsiteX1" fmla="*/ 4181 w 302748"/>
                  <a:gd name="connsiteY1" fmla="*/ 282461 h 296251"/>
                  <a:gd name="connsiteX2" fmla="*/ 10767 w 302748"/>
                  <a:gd name="connsiteY2" fmla="*/ 149027 h 296251"/>
                  <a:gd name="connsiteX3" fmla="*/ 123207 w 302748"/>
                  <a:gd name="connsiteY3" fmla="*/ 87121 h 296251"/>
                  <a:gd name="connsiteX4" fmla="*/ 302749 w 302748"/>
                  <a:gd name="connsiteY4" fmla="*/ 0 h 296251"/>
                  <a:gd name="connsiteX5" fmla="*/ 302749 w 302748"/>
                  <a:gd name="connsiteY5" fmla="*/ 134155 h 296251"/>
                  <a:gd name="connsiteX6" fmla="*/ 291582 w 302748"/>
                  <a:gd name="connsiteY6" fmla="*/ 151857 h 296251"/>
                  <a:gd name="connsiteX7" fmla="*/ 7011 w 302748"/>
                  <a:gd name="connsiteY7" fmla="*/ 296252 h 29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2748" h="296251">
                    <a:moveTo>
                      <a:pt x="7011" y="296252"/>
                    </a:moveTo>
                    <a:cubicBezTo>
                      <a:pt x="5158" y="287401"/>
                      <a:pt x="4181" y="284931"/>
                      <a:pt x="4181" y="282461"/>
                    </a:cubicBezTo>
                    <a:cubicBezTo>
                      <a:pt x="4850" y="237125"/>
                      <a:pt x="-9199" y="183093"/>
                      <a:pt x="10767" y="149027"/>
                    </a:cubicBezTo>
                    <a:cubicBezTo>
                      <a:pt x="29395" y="117276"/>
                      <a:pt x="84046" y="106418"/>
                      <a:pt x="123207" y="87121"/>
                    </a:cubicBezTo>
                    <a:cubicBezTo>
                      <a:pt x="180841" y="58715"/>
                      <a:pt x="238836" y="30979"/>
                      <a:pt x="302749" y="0"/>
                    </a:cubicBezTo>
                    <a:cubicBezTo>
                      <a:pt x="302749" y="47754"/>
                      <a:pt x="302749" y="90929"/>
                      <a:pt x="302749" y="134155"/>
                    </a:cubicBezTo>
                    <a:cubicBezTo>
                      <a:pt x="302749" y="142491"/>
                      <a:pt x="300073" y="147637"/>
                      <a:pt x="291582" y="151857"/>
                    </a:cubicBezTo>
                    <a:cubicBezTo>
                      <a:pt x="197462" y="199200"/>
                      <a:pt x="103600" y="247160"/>
                      <a:pt x="7011" y="296252"/>
                    </a:cubicBezTo>
                    <a:close/>
                  </a:path>
                </a:pathLst>
              </a:custGeom>
              <a:solidFill>
                <a:srgbClr val="FEDC00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3D2F551-2DCE-4075-9E5D-4F6D8A70F7B2}"/>
                  </a:ext>
                </a:extLst>
              </p:cNvPr>
              <p:cNvSpPr/>
              <p:nvPr/>
            </p:nvSpPr>
            <p:spPr>
              <a:xfrm>
                <a:off x="4510402" y="1674887"/>
                <a:ext cx="566507" cy="617361"/>
              </a:xfrm>
              <a:custGeom>
                <a:avLst/>
                <a:gdLst>
                  <a:gd name="connsiteX0" fmla="*/ 557552 w 566507"/>
                  <a:gd name="connsiteY0" fmla="*/ 543651 h 617361"/>
                  <a:gd name="connsiteX1" fmla="*/ 474034 w 566507"/>
                  <a:gd name="connsiteY1" fmla="*/ 615540 h 617361"/>
                  <a:gd name="connsiteX2" fmla="*/ 60043 w 566507"/>
                  <a:gd name="connsiteY2" fmla="*/ 551473 h 617361"/>
                  <a:gd name="connsiteX3" fmla="*/ 11156 w 566507"/>
                  <a:gd name="connsiteY3" fmla="*/ 458023 h 617361"/>
                  <a:gd name="connsiteX4" fmla="*/ 176444 w 566507"/>
                  <a:gd name="connsiteY4" fmla="*/ 66107 h 617361"/>
                  <a:gd name="connsiteX5" fmla="*/ 275503 w 566507"/>
                  <a:gd name="connsiteY5" fmla="*/ 651 h 617361"/>
                  <a:gd name="connsiteX6" fmla="*/ 479231 w 566507"/>
                  <a:gd name="connsiteY6" fmla="*/ 30292 h 617361"/>
                  <a:gd name="connsiteX7" fmla="*/ 566506 w 566507"/>
                  <a:gd name="connsiteY7" fmla="*/ 126830 h 617361"/>
                  <a:gd name="connsiteX8" fmla="*/ 557552 w 566507"/>
                  <a:gd name="connsiteY8" fmla="*/ 543651 h 61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6507" h="617361">
                    <a:moveTo>
                      <a:pt x="557552" y="543651"/>
                    </a:moveTo>
                    <a:cubicBezTo>
                      <a:pt x="557141" y="602366"/>
                      <a:pt x="532801" y="624185"/>
                      <a:pt x="474034" y="615540"/>
                    </a:cubicBezTo>
                    <a:cubicBezTo>
                      <a:pt x="349965" y="597323"/>
                      <a:pt x="73988" y="554252"/>
                      <a:pt x="60043" y="551473"/>
                    </a:cubicBezTo>
                    <a:cubicBezTo>
                      <a:pt x="556" y="539586"/>
                      <a:pt x="-12567" y="514576"/>
                      <a:pt x="11156" y="458023"/>
                    </a:cubicBezTo>
                    <a:cubicBezTo>
                      <a:pt x="66063" y="327316"/>
                      <a:pt x="121176" y="196660"/>
                      <a:pt x="176444" y="66107"/>
                    </a:cubicBezTo>
                    <a:cubicBezTo>
                      <a:pt x="195227" y="21749"/>
                      <a:pt x="234953" y="-4546"/>
                      <a:pt x="275503" y="651"/>
                    </a:cubicBezTo>
                    <a:cubicBezTo>
                      <a:pt x="299895" y="3790"/>
                      <a:pt x="435491" y="25455"/>
                      <a:pt x="479231" y="30292"/>
                    </a:cubicBezTo>
                    <a:cubicBezTo>
                      <a:pt x="539747" y="36981"/>
                      <a:pt x="566455" y="65644"/>
                      <a:pt x="566506" y="126830"/>
                    </a:cubicBezTo>
                    <a:cubicBezTo>
                      <a:pt x="566609" y="142422"/>
                      <a:pt x="558324" y="420303"/>
                      <a:pt x="557552" y="543651"/>
                    </a:cubicBezTo>
                    <a:close/>
                  </a:path>
                </a:pathLst>
              </a:custGeom>
              <a:solidFill>
                <a:srgbClr val="ACDFE7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DC74EDB-5836-416C-BFD6-67C666F9B170}"/>
                  </a:ext>
                </a:extLst>
              </p:cNvPr>
              <p:cNvSpPr/>
              <p:nvPr/>
            </p:nvSpPr>
            <p:spPr>
              <a:xfrm>
                <a:off x="4734442" y="2456554"/>
                <a:ext cx="272596" cy="149267"/>
              </a:xfrm>
              <a:custGeom>
                <a:avLst/>
                <a:gdLst>
                  <a:gd name="connsiteX0" fmla="*/ 200953 w 272596"/>
                  <a:gd name="connsiteY0" fmla="*/ 149010 h 149267"/>
                  <a:gd name="connsiteX1" fmla="*/ 67004 w 272596"/>
                  <a:gd name="connsiteY1" fmla="*/ 129816 h 149267"/>
                  <a:gd name="connsiteX2" fmla="*/ 7722 w 272596"/>
                  <a:gd name="connsiteY2" fmla="*/ 84017 h 149267"/>
                  <a:gd name="connsiteX3" fmla="*/ 9575 w 272596"/>
                  <a:gd name="connsiteY3" fmla="*/ 24993 h 149267"/>
                  <a:gd name="connsiteX4" fmla="*/ 67261 w 272596"/>
                  <a:gd name="connsiteY4" fmla="*/ 550 h 149267"/>
                  <a:gd name="connsiteX5" fmla="*/ 204812 w 272596"/>
                  <a:gd name="connsiteY5" fmla="*/ 22214 h 149267"/>
                  <a:gd name="connsiteX6" fmla="*/ 248758 w 272596"/>
                  <a:gd name="connsiteY6" fmla="*/ 45062 h 149267"/>
                  <a:gd name="connsiteX7" fmla="*/ 266821 w 272596"/>
                  <a:gd name="connsiteY7" fmla="*/ 118649 h 149267"/>
                  <a:gd name="connsiteX8" fmla="*/ 200953 w 272596"/>
                  <a:gd name="connsiteY8" fmla="*/ 149010 h 14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596" h="149267">
                    <a:moveTo>
                      <a:pt x="200953" y="149010"/>
                    </a:moveTo>
                    <a:cubicBezTo>
                      <a:pt x="154073" y="142423"/>
                      <a:pt x="110281" y="137535"/>
                      <a:pt x="67004" y="129816"/>
                    </a:cubicBezTo>
                    <a:cubicBezTo>
                      <a:pt x="40348" y="125082"/>
                      <a:pt x="20278" y="108512"/>
                      <a:pt x="7722" y="84017"/>
                    </a:cubicBezTo>
                    <a:cubicBezTo>
                      <a:pt x="-2415" y="64102"/>
                      <a:pt x="-3341" y="43724"/>
                      <a:pt x="9575" y="24993"/>
                    </a:cubicBezTo>
                    <a:cubicBezTo>
                      <a:pt x="23263" y="5130"/>
                      <a:pt x="44876" y="-2178"/>
                      <a:pt x="67261" y="550"/>
                    </a:cubicBezTo>
                    <a:cubicBezTo>
                      <a:pt x="113317" y="6159"/>
                      <a:pt x="159065" y="14135"/>
                      <a:pt x="204812" y="22214"/>
                    </a:cubicBezTo>
                    <a:cubicBezTo>
                      <a:pt x="221382" y="25147"/>
                      <a:pt x="236820" y="32352"/>
                      <a:pt x="248758" y="45062"/>
                    </a:cubicBezTo>
                    <a:cubicBezTo>
                      <a:pt x="268622" y="66161"/>
                      <a:pt x="280252" y="89420"/>
                      <a:pt x="266821" y="118649"/>
                    </a:cubicBezTo>
                    <a:cubicBezTo>
                      <a:pt x="252772" y="149422"/>
                      <a:pt x="225756" y="150039"/>
                      <a:pt x="200953" y="149010"/>
                    </a:cubicBezTo>
                    <a:close/>
                  </a:path>
                </a:pathLst>
              </a:custGeom>
              <a:solidFill>
                <a:srgbClr val="242523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A5795C1-5B68-4491-B371-11622993B3CD}"/>
                  </a:ext>
                </a:extLst>
              </p:cNvPr>
              <p:cNvSpPr/>
              <p:nvPr/>
            </p:nvSpPr>
            <p:spPr>
              <a:xfrm>
                <a:off x="4701552" y="3365270"/>
                <a:ext cx="478698" cy="655347"/>
              </a:xfrm>
              <a:custGeom>
                <a:avLst/>
                <a:gdLst>
                  <a:gd name="connsiteX0" fmla="*/ 293778 w 478698"/>
                  <a:gd name="connsiteY0" fmla="*/ 463725 h 655347"/>
                  <a:gd name="connsiteX1" fmla="*/ 239194 w 478698"/>
                  <a:gd name="connsiteY1" fmla="*/ 470586 h 655347"/>
                  <a:gd name="connsiteX2" fmla="*/ 215471 w 478698"/>
                  <a:gd name="connsiteY2" fmla="*/ 550605 h 655347"/>
                  <a:gd name="connsiteX3" fmla="*/ 258131 w 478698"/>
                  <a:gd name="connsiteY3" fmla="*/ 564962 h 655347"/>
                  <a:gd name="connsiteX4" fmla="*/ 345200 w 478698"/>
                  <a:gd name="connsiteY4" fmla="*/ 542269 h 655347"/>
                  <a:gd name="connsiteX5" fmla="*/ 357602 w 478698"/>
                  <a:gd name="connsiteY5" fmla="*/ 522251 h 655347"/>
                  <a:gd name="connsiteX6" fmla="*/ 308613 w 478698"/>
                  <a:gd name="connsiteY6" fmla="*/ 464256 h 655347"/>
                  <a:gd name="connsiteX7" fmla="*/ 293778 w 478698"/>
                  <a:gd name="connsiteY7" fmla="*/ 463725 h 655347"/>
                  <a:gd name="connsiteX8" fmla="*/ 164475 w 478698"/>
                  <a:gd name="connsiteY8" fmla="*/ 378474 h 655347"/>
                  <a:gd name="connsiteX9" fmla="*/ 77817 w 478698"/>
                  <a:gd name="connsiteY9" fmla="*/ 394117 h 655347"/>
                  <a:gd name="connsiteX10" fmla="*/ 74987 w 478698"/>
                  <a:gd name="connsiteY10" fmla="*/ 413209 h 655347"/>
                  <a:gd name="connsiteX11" fmla="*/ 157425 w 478698"/>
                  <a:gd name="connsiteY11" fmla="*/ 525133 h 655347"/>
                  <a:gd name="connsiteX12" fmla="*/ 186191 w 478698"/>
                  <a:gd name="connsiteY12" fmla="*/ 423140 h 655347"/>
                  <a:gd name="connsiteX13" fmla="*/ 164475 w 478698"/>
                  <a:gd name="connsiteY13" fmla="*/ 378474 h 655347"/>
                  <a:gd name="connsiteX14" fmla="*/ 399668 w 478698"/>
                  <a:gd name="connsiteY14" fmla="*/ 326165 h 655347"/>
                  <a:gd name="connsiteX15" fmla="*/ 369952 w 478698"/>
                  <a:gd name="connsiteY15" fmla="*/ 331903 h 655347"/>
                  <a:gd name="connsiteX16" fmla="*/ 340209 w 478698"/>
                  <a:gd name="connsiteY16" fmla="*/ 414495 h 655347"/>
                  <a:gd name="connsiteX17" fmla="*/ 395116 w 478698"/>
                  <a:gd name="connsiteY17" fmla="*/ 485561 h 655347"/>
                  <a:gd name="connsiteX18" fmla="*/ 421103 w 478698"/>
                  <a:gd name="connsiteY18" fmla="*/ 374100 h 655347"/>
                  <a:gd name="connsiteX19" fmla="*/ 399668 w 478698"/>
                  <a:gd name="connsiteY19" fmla="*/ 326165 h 655347"/>
                  <a:gd name="connsiteX20" fmla="*/ 70406 w 478698"/>
                  <a:gd name="connsiteY20" fmla="*/ 163219 h 655347"/>
                  <a:gd name="connsiteX21" fmla="*/ 46992 w 478698"/>
                  <a:gd name="connsiteY21" fmla="*/ 260374 h 655347"/>
                  <a:gd name="connsiteX22" fmla="*/ 113838 w 478698"/>
                  <a:gd name="connsiteY22" fmla="*/ 321559 h 655347"/>
                  <a:gd name="connsiteX23" fmla="*/ 132775 w 478698"/>
                  <a:gd name="connsiteY23" fmla="*/ 317237 h 655347"/>
                  <a:gd name="connsiteX24" fmla="*/ 150632 w 478698"/>
                  <a:gd name="connsiteY24" fmla="*/ 265366 h 655347"/>
                  <a:gd name="connsiteX25" fmla="*/ 70406 w 478698"/>
                  <a:gd name="connsiteY25" fmla="*/ 163219 h 655347"/>
                  <a:gd name="connsiteX26" fmla="*/ 331563 w 478698"/>
                  <a:gd name="connsiteY26" fmla="*/ 136460 h 655347"/>
                  <a:gd name="connsiteX27" fmla="*/ 302489 w 478698"/>
                  <a:gd name="connsiteY27" fmla="*/ 241900 h 655347"/>
                  <a:gd name="connsiteX28" fmla="*/ 339848 w 478698"/>
                  <a:gd name="connsiteY28" fmla="*/ 277922 h 655347"/>
                  <a:gd name="connsiteX29" fmla="*/ 405459 w 478698"/>
                  <a:gd name="connsiteY29" fmla="*/ 265314 h 655347"/>
                  <a:gd name="connsiteX30" fmla="*/ 331563 w 478698"/>
                  <a:gd name="connsiteY30" fmla="*/ 136460 h 655347"/>
                  <a:gd name="connsiteX31" fmla="*/ 202915 w 478698"/>
                  <a:gd name="connsiteY31" fmla="*/ 73474 h 655347"/>
                  <a:gd name="connsiteX32" fmla="*/ 121300 w 478698"/>
                  <a:gd name="connsiteY32" fmla="*/ 99924 h 655347"/>
                  <a:gd name="connsiteX33" fmla="*/ 113581 w 478698"/>
                  <a:gd name="connsiteY33" fmla="*/ 117523 h 655347"/>
                  <a:gd name="connsiteX34" fmla="*/ 181507 w 478698"/>
                  <a:gd name="connsiteY34" fmla="*/ 202431 h 655347"/>
                  <a:gd name="connsiteX35" fmla="*/ 220977 w 478698"/>
                  <a:gd name="connsiteY35" fmla="*/ 189000 h 655347"/>
                  <a:gd name="connsiteX36" fmla="*/ 236363 w 478698"/>
                  <a:gd name="connsiteY36" fmla="*/ 190595 h 655347"/>
                  <a:gd name="connsiteX37" fmla="*/ 249331 w 478698"/>
                  <a:gd name="connsiteY37" fmla="*/ 188434 h 655347"/>
                  <a:gd name="connsiteX38" fmla="*/ 270326 w 478698"/>
                  <a:gd name="connsiteY38" fmla="*/ 95962 h 655347"/>
                  <a:gd name="connsiteX39" fmla="*/ 202915 w 478698"/>
                  <a:gd name="connsiteY39" fmla="*/ 73474 h 655347"/>
                  <a:gd name="connsiteX40" fmla="*/ 226191 w 478698"/>
                  <a:gd name="connsiteY40" fmla="*/ 770 h 655347"/>
                  <a:gd name="connsiteX41" fmla="*/ 470727 w 478698"/>
                  <a:gd name="connsiteY41" fmla="*/ 284191 h 655347"/>
                  <a:gd name="connsiteX42" fmla="*/ 300377 w 478698"/>
                  <a:gd name="connsiteY42" fmla="*/ 652411 h 655347"/>
                  <a:gd name="connsiteX43" fmla="*/ 7971 w 478698"/>
                  <a:gd name="connsiteY43" fmla="*/ 371157 h 655347"/>
                  <a:gd name="connsiteX44" fmla="*/ 178320 w 478698"/>
                  <a:gd name="connsiteY44" fmla="*/ 2936 h 655347"/>
                  <a:gd name="connsiteX45" fmla="*/ 226191 w 478698"/>
                  <a:gd name="connsiteY45" fmla="*/ 770 h 655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78698" h="655347">
                    <a:moveTo>
                      <a:pt x="293778" y="463725"/>
                    </a:moveTo>
                    <a:cubicBezTo>
                      <a:pt x="277711" y="467431"/>
                      <a:pt x="258337" y="480312"/>
                      <a:pt x="239194" y="470586"/>
                    </a:cubicBezTo>
                    <a:cubicBezTo>
                      <a:pt x="230549" y="497242"/>
                      <a:pt x="215111" y="524052"/>
                      <a:pt x="215471" y="550605"/>
                    </a:cubicBezTo>
                    <a:cubicBezTo>
                      <a:pt x="215729" y="570520"/>
                      <a:pt x="245318" y="560897"/>
                      <a:pt x="258131" y="564962"/>
                    </a:cubicBezTo>
                    <a:cubicBezTo>
                      <a:pt x="292146" y="567535"/>
                      <a:pt x="320140" y="559508"/>
                      <a:pt x="345200" y="542269"/>
                    </a:cubicBezTo>
                    <a:cubicBezTo>
                      <a:pt x="351839" y="537740"/>
                      <a:pt x="364909" y="532852"/>
                      <a:pt x="357602" y="522251"/>
                    </a:cubicBezTo>
                    <a:cubicBezTo>
                      <a:pt x="342988" y="501153"/>
                      <a:pt x="329505" y="473519"/>
                      <a:pt x="308613" y="464256"/>
                    </a:cubicBezTo>
                    <a:cubicBezTo>
                      <a:pt x="304123" y="462275"/>
                      <a:pt x="299134" y="462490"/>
                      <a:pt x="293778" y="463725"/>
                    </a:cubicBezTo>
                    <a:close/>
                    <a:moveTo>
                      <a:pt x="164475" y="378474"/>
                    </a:moveTo>
                    <a:cubicBezTo>
                      <a:pt x="135657" y="377805"/>
                      <a:pt x="106428" y="387273"/>
                      <a:pt x="77817" y="394117"/>
                    </a:cubicBezTo>
                    <a:cubicBezTo>
                      <a:pt x="67113" y="396690"/>
                      <a:pt x="71848" y="406622"/>
                      <a:pt x="74987" y="413209"/>
                    </a:cubicBezTo>
                    <a:cubicBezTo>
                      <a:pt x="94696" y="454788"/>
                      <a:pt x="116566" y="494824"/>
                      <a:pt x="157425" y="525133"/>
                    </a:cubicBezTo>
                    <a:cubicBezTo>
                      <a:pt x="167717" y="489317"/>
                      <a:pt x="178883" y="456640"/>
                      <a:pt x="186191" y="423140"/>
                    </a:cubicBezTo>
                    <a:cubicBezTo>
                      <a:pt x="190204" y="404667"/>
                      <a:pt x="187837" y="378988"/>
                      <a:pt x="164475" y="378474"/>
                    </a:cubicBezTo>
                    <a:close/>
                    <a:moveTo>
                      <a:pt x="399668" y="326165"/>
                    </a:moveTo>
                    <a:cubicBezTo>
                      <a:pt x="392443" y="326927"/>
                      <a:pt x="382804" y="329060"/>
                      <a:pt x="369952" y="331903"/>
                    </a:cubicBezTo>
                    <a:cubicBezTo>
                      <a:pt x="325491" y="341783"/>
                      <a:pt x="312575" y="376930"/>
                      <a:pt x="340209" y="414495"/>
                    </a:cubicBezTo>
                    <a:cubicBezTo>
                      <a:pt x="357036" y="437343"/>
                      <a:pt x="374892" y="459471"/>
                      <a:pt x="395116" y="485561"/>
                    </a:cubicBezTo>
                    <a:cubicBezTo>
                      <a:pt x="413384" y="445577"/>
                      <a:pt x="420949" y="412489"/>
                      <a:pt x="421103" y="374100"/>
                    </a:cubicBezTo>
                    <a:cubicBezTo>
                      <a:pt x="421296" y="333923"/>
                      <a:pt x="421344" y="323878"/>
                      <a:pt x="399668" y="326165"/>
                    </a:cubicBezTo>
                    <a:close/>
                    <a:moveTo>
                      <a:pt x="70406" y="163219"/>
                    </a:moveTo>
                    <a:cubicBezTo>
                      <a:pt x="54248" y="197234"/>
                      <a:pt x="48073" y="228058"/>
                      <a:pt x="46992" y="260374"/>
                    </a:cubicBezTo>
                    <a:cubicBezTo>
                      <a:pt x="44522" y="333755"/>
                      <a:pt x="44317" y="333755"/>
                      <a:pt x="113838" y="321559"/>
                    </a:cubicBezTo>
                    <a:cubicBezTo>
                      <a:pt x="120219" y="320427"/>
                      <a:pt x="126497" y="318678"/>
                      <a:pt x="132775" y="317237"/>
                    </a:cubicBezTo>
                    <a:cubicBezTo>
                      <a:pt x="167716" y="309106"/>
                      <a:pt x="173017" y="294698"/>
                      <a:pt x="150632" y="265366"/>
                    </a:cubicBezTo>
                    <a:cubicBezTo>
                      <a:pt x="125571" y="232535"/>
                      <a:pt x="99635" y="200321"/>
                      <a:pt x="70406" y="163219"/>
                    </a:cubicBezTo>
                    <a:close/>
                    <a:moveTo>
                      <a:pt x="331563" y="136460"/>
                    </a:moveTo>
                    <a:cubicBezTo>
                      <a:pt x="321117" y="173820"/>
                      <a:pt x="310465" y="207577"/>
                      <a:pt x="302489" y="241900"/>
                    </a:cubicBezTo>
                    <a:cubicBezTo>
                      <a:pt x="296262" y="268762"/>
                      <a:pt x="312626" y="283325"/>
                      <a:pt x="339848" y="277922"/>
                    </a:cubicBezTo>
                    <a:cubicBezTo>
                      <a:pt x="361204" y="273702"/>
                      <a:pt x="382611" y="269689"/>
                      <a:pt x="405459" y="265314"/>
                    </a:cubicBezTo>
                    <a:cubicBezTo>
                      <a:pt x="391462" y="216428"/>
                      <a:pt x="368048" y="175003"/>
                      <a:pt x="331563" y="136460"/>
                    </a:cubicBezTo>
                    <a:close/>
                    <a:moveTo>
                      <a:pt x="202915" y="73474"/>
                    </a:moveTo>
                    <a:cubicBezTo>
                      <a:pt x="171421" y="73731"/>
                      <a:pt x="145126" y="82994"/>
                      <a:pt x="121300" y="99924"/>
                    </a:cubicBezTo>
                    <a:cubicBezTo>
                      <a:pt x="115176" y="104298"/>
                      <a:pt x="106222" y="107952"/>
                      <a:pt x="113581" y="117523"/>
                    </a:cubicBezTo>
                    <a:cubicBezTo>
                      <a:pt x="135709" y="146289"/>
                      <a:pt x="156138" y="176804"/>
                      <a:pt x="181507" y="202431"/>
                    </a:cubicBezTo>
                    <a:cubicBezTo>
                      <a:pt x="194372" y="215450"/>
                      <a:pt x="204201" y="184781"/>
                      <a:pt x="220977" y="189000"/>
                    </a:cubicBezTo>
                    <a:cubicBezTo>
                      <a:pt x="225917" y="190235"/>
                      <a:pt x="231269" y="189721"/>
                      <a:pt x="236363" y="190595"/>
                    </a:cubicBezTo>
                    <a:cubicBezTo>
                      <a:pt x="241149" y="191419"/>
                      <a:pt x="247273" y="195073"/>
                      <a:pt x="249331" y="188434"/>
                    </a:cubicBezTo>
                    <a:cubicBezTo>
                      <a:pt x="258799" y="157713"/>
                      <a:pt x="279280" y="124830"/>
                      <a:pt x="270326" y="95962"/>
                    </a:cubicBezTo>
                    <a:cubicBezTo>
                      <a:pt x="263842" y="75069"/>
                      <a:pt x="226895" y="74452"/>
                      <a:pt x="202915" y="73474"/>
                    </a:cubicBezTo>
                    <a:close/>
                    <a:moveTo>
                      <a:pt x="226191" y="770"/>
                    </a:moveTo>
                    <a:cubicBezTo>
                      <a:pt x="337316" y="11236"/>
                      <a:pt x="441234" y="127261"/>
                      <a:pt x="470727" y="284191"/>
                    </a:cubicBezTo>
                    <a:cubicBezTo>
                      <a:pt x="504432" y="463538"/>
                      <a:pt x="428164" y="628396"/>
                      <a:pt x="300377" y="652411"/>
                    </a:cubicBezTo>
                    <a:cubicBezTo>
                      <a:pt x="172591" y="676426"/>
                      <a:pt x="41677" y="550505"/>
                      <a:pt x="7971" y="371157"/>
                    </a:cubicBezTo>
                    <a:cubicBezTo>
                      <a:pt x="-25734" y="191809"/>
                      <a:pt x="50534" y="26951"/>
                      <a:pt x="178320" y="2936"/>
                    </a:cubicBezTo>
                    <a:cubicBezTo>
                      <a:pt x="194294" y="-66"/>
                      <a:pt x="210316" y="-725"/>
                      <a:pt x="226191" y="770"/>
                    </a:cubicBezTo>
                    <a:close/>
                  </a:path>
                </a:pathLst>
              </a:custGeom>
              <a:solidFill>
                <a:schemeClr val="bg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2575BAF-1A22-491A-BC6F-9482104CC400}"/>
                  </a:ext>
                </a:extLst>
              </p:cNvPr>
              <p:cNvSpPr/>
              <p:nvPr/>
            </p:nvSpPr>
            <p:spPr>
              <a:xfrm rot="20961385">
                <a:off x="7520576" y="3900749"/>
                <a:ext cx="470856" cy="660845"/>
              </a:xfrm>
              <a:custGeom>
                <a:avLst/>
                <a:gdLst>
                  <a:gd name="connsiteX0" fmla="*/ 263789 w 470856"/>
                  <a:gd name="connsiteY0" fmla="*/ 474121 h 660845"/>
                  <a:gd name="connsiteX1" fmla="*/ 208877 w 470856"/>
                  <a:gd name="connsiteY1" fmla="*/ 470781 h 660845"/>
                  <a:gd name="connsiteX2" fmla="*/ 170783 w 470856"/>
                  <a:gd name="connsiteY2" fmla="*/ 545042 h 660845"/>
                  <a:gd name="connsiteX3" fmla="*/ 210057 w 470856"/>
                  <a:gd name="connsiteY3" fmla="*/ 567031 h 660845"/>
                  <a:gd name="connsiteX4" fmla="*/ 299821 w 470856"/>
                  <a:gd name="connsiteY4" fmla="*/ 560810 h 660845"/>
                  <a:gd name="connsiteX5" fmla="*/ 315705 w 470856"/>
                  <a:gd name="connsiteY5" fmla="*/ 543427 h 660845"/>
                  <a:gd name="connsiteX6" fmla="*/ 278271 w 470856"/>
                  <a:gd name="connsiteY6" fmla="*/ 477381 h 660845"/>
                  <a:gd name="connsiteX7" fmla="*/ 263789 w 470856"/>
                  <a:gd name="connsiteY7" fmla="*/ 474121 h 660845"/>
                  <a:gd name="connsiteX8" fmla="*/ 152457 w 470856"/>
                  <a:gd name="connsiteY8" fmla="*/ 366453 h 660845"/>
                  <a:gd name="connsiteX9" fmla="*/ 64400 w 470856"/>
                  <a:gd name="connsiteY9" fmla="*/ 365821 h 660845"/>
                  <a:gd name="connsiteX10" fmla="*/ 58093 w 470856"/>
                  <a:gd name="connsiteY10" fmla="*/ 384062 h 660845"/>
                  <a:gd name="connsiteX11" fmla="*/ 118440 w 470856"/>
                  <a:gd name="connsiteY11" fmla="*/ 509287 h 660845"/>
                  <a:gd name="connsiteX12" fmla="*/ 165549 w 470856"/>
                  <a:gd name="connsiteY12" fmla="*/ 414362 h 660845"/>
                  <a:gd name="connsiteX13" fmla="*/ 152457 w 470856"/>
                  <a:gd name="connsiteY13" fmla="*/ 366453 h 660845"/>
                  <a:gd name="connsiteX14" fmla="*/ 393315 w 470856"/>
                  <a:gd name="connsiteY14" fmla="*/ 358493 h 660845"/>
                  <a:gd name="connsiteX15" fmla="*/ 363050 w 470856"/>
                  <a:gd name="connsiteY15" fmla="*/ 358644 h 660845"/>
                  <a:gd name="connsiteX16" fmla="*/ 318564 w 470856"/>
                  <a:gd name="connsiteY16" fmla="*/ 434322 h 660845"/>
                  <a:gd name="connsiteX17" fmla="*/ 359401 w 470856"/>
                  <a:gd name="connsiteY17" fmla="*/ 514306 h 660845"/>
                  <a:gd name="connsiteX18" fmla="*/ 405527 w 470856"/>
                  <a:gd name="connsiteY18" fmla="*/ 409563 h 660845"/>
                  <a:gd name="connsiteX19" fmla="*/ 393315 w 470856"/>
                  <a:gd name="connsiteY19" fmla="*/ 358493 h 660845"/>
                  <a:gd name="connsiteX20" fmla="*/ 99763 w 470856"/>
                  <a:gd name="connsiteY20" fmla="*/ 137527 h 660845"/>
                  <a:gd name="connsiteX21" fmla="*/ 58809 w 470856"/>
                  <a:gd name="connsiteY21" fmla="*/ 228686 h 660845"/>
                  <a:gd name="connsiteX22" fmla="*/ 113203 w 470856"/>
                  <a:gd name="connsiteY22" fmla="*/ 301166 h 660845"/>
                  <a:gd name="connsiteX23" fmla="*/ 132612 w 470856"/>
                  <a:gd name="connsiteY23" fmla="*/ 300415 h 660845"/>
                  <a:gd name="connsiteX24" fmla="*/ 159743 w 470856"/>
                  <a:gd name="connsiteY24" fmla="*/ 252734 h 660845"/>
                  <a:gd name="connsiteX25" fmla="*/ 99763 w 470856"/>
                  <a:gd name="connsiteY25" fmla="*/ 137527 h 660845"/>
                  <a:gd name="connsiteX26" fmla="*/ 361421 w 470856"/>
                  <a:gd name="connsiteY26" fmla="*/ 159474 h 660845"/>
                  <a:gd name="connsiteX27" fmla="*/ 313372 w 470856"/>
                  <a:gd name="connsiteY27" fmla="*/ 257731 h 660845"/>
                  <a:gd name="connsiteX28" fmla="*/ 343435 w 470856"/>
                  <a:gd name="connsiteY28" fmla="*/ 300032 h 660845"/>
                  <a:gd name="connsiteX29" fmla="*/ 410246 w 470856"/>
                  <a:gd name="connsiteY29" fmla="*/ 299760 h 660845"/>
                  <a:gd name="connsiteX30" fmla="*/ 361421 w 470856"/>
                  <a:gd name="connsiteY30" fmla="*/ 159474 h 660845"/>
                  <a:gd name="connsiteX31" fmla="*/ 246568 w 470856"/>
                  <a:gd name="connsiteY31" fmla="*/ 73799 h 660845"/>
                  <a:gd name="connsiteX32" fmla="*/ 161473 w 470856"/>
                  <a:gd name="connsiteY32" fmla="*/ 84720 h 660845"/>
                  <a:gd name="connsiteX33" fmla="*/ 150636 w 470856"/>
                  <a:gd name="connsiteY33" fmla="*/ 100591 h 660845"/>
                  <a:gd name="connsiteX34" fmla="*/ 201711 w 470856"/>
                  <a:gd name="connsiteY34" fmla="*/ 196584 h 660845"/>
                  <a:gd name="connsiteX35" fmla="*/ 242982 w 470856"/>
                  <a:gd name="connsiteY35" fmla="*/ 190674 h 660845"/>
                  <a:gd name="connsiteX36" fmla="*/ 257809 w 470856"/>
                  <a:gd name="connsiteY36" fmla="*/ 195084 h 660845"/>
                  <a:gd name="connsiteX37" fmla="*/ 270953 w 470856"/>
                  <a:gd name="connsiteY37" fmla="*/ 195355 h 660845"/>
                  <a:gd name="connsiteX38" fmla="*/ 308666 w 470856"/>
                  <a:gd name="connsiteY38" fmla="*/ 108351 h 660845"/>
                  <a:gd name="connsiteX39" fmla="*/ 246568 w 470856"/>
                  <a:gd name="connsiteY39" fmla="*/ 73799 h 660845"/>
                  <a:gd name="connsiteX40" fmla="*/ 282875 w 470856"/>
                  <a:gd name="connsiteY40" fmla="*/ 6713 h 660845"/>
                  <a:gd name="connsiteX41" fmla="*/ 470856 w 470856"/>
                  <a:gd name="connsiteY41" fmla="*/ 330423 h 660845"/>
                  <a:gd name="connsiteX42" fmla="*/ 235428 w 470856"/>
                  <a:gd name="connsiteY42" fmla="*/ 660845 h 660845"/>
                  <a:gd name="connsiteX43" fmla="*/ 0 w 470856"/>
                  <a:gd name="connsiteY43" fmla="*/ 330423 h 660845"/>
                  <a:gd name="connsiteX44" fmla="*/ 235428 w 470856"/>
                  <a:gd name="connsiteY44" fmla="*/ 0 h 660845"/>
                  <a:gd name="connsiteX45" fmla="*/ 282875 w 470856"/>
                  <a:gd name="connsiteY45" fmla="*/ 6713 h 66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70856" h="660845">
                    <a:moveTo>
                      <a:pt x="263789" y="474121"/>
                    </a:moveTo>
                    <a:cubicBezTo>
                      <a:pt x="247314" y="474794"/>
                      <a:pt x="225894" y="483875"/>
                      <a:pt x="208877" y="470781"/>
                    </a:cubicBezTo>
                    <a:cubicBezTo>
                      <a:pt x="195458" y="495382"/>
                      <a:pt x="175333" y="518879"/>
                      <a:pt x="170783" y="545042"/>
                    </a:cubicBezTo>
                    <a:cubicBezTo>
                      <a:pt x="167357" y="564661"/>
                      <a:pt x="198215" y="560669"/>
                      <a:pt x="210057" y="567031"/>
                    </a:cubicBezTo>
                    <a:cubicBezTo>
                      <a:pt x="243012" y="575842"/>
                      <a:pt x="272007" y="573124"/>
                      <a:pt x="299821" y="560810"/>
                    </a:cubicBezTo>
                    <a:cubicBezTo>
                      <a:pt x="307181" y="557586"/>
                      <a:pt x="320929" y="555195"/>
                      <a:pt x="315705" y="543427"/>
                    </a:cubicBezTo>
                    <a:cubicBezTo>
                      <a:pt x="305240" y="519993"/>
                      <a:pt x="297093" y="490344"/>
                      <a:pt x="278271" y="477381"/>
                    </a:cubicBezTo>
                    <a:cubicBezTo>
                      <a:pt x="274224" y="474605"/>
                      <a:pt x="269281" y="473896"/>
                      <a:pt x="263789" y="474121"/>
                    </a:cubicBezTo>
                    <a:close/>
                    <a:moveTo>
                      <a:pt x="152457" y="366453"/>
                    </a:moveTo>
                    <a:cubicBezTo>
                      <a:pt x="124258" y="360473"/>
                      <a:pt x="93783" y="364380"/>
                      <a:pt x="64400" y="365821"/>
                    </a:cubicBezTo>
                    <a:cubicBezTo>
                      <a:pt x="53405" y="366373"/>
                      <a:pt x="56224" y="377009"/>
                      <a:pt x="58093" y="384062"/>
                    </a:cubicBezTo>
                    <a:cubicBezTo>
                      <a:pt x="69783" y="428566"/>
                      <a:pt x="83882" y="471952"/>
                      <a:pt x="118440" y="509287"/>
                    </a:cubicBezTo>
                    <a:cubicBezTo>
                      <a:pt x="135220" y="475997"/>
                      <a:pt x="152180" y="445935"/>
                      <a:pt x="165549" y="414362"/>
                    </a:cubicBezTo>
                    <a:cubicBezTo>
                      <a:pt x="172906" y="396948"/>
                      <a:pt x="175322" y="371273"/>
                      <a:pt x="152457" y="366453"/>
                    </a:cubicBezTo>
                    <a:close/>
                    <a:moveTo>
                      <a:pt x="393315" y="358493"/>
                    </a:moveTo>
                    <a:cubicBezTo>
                      <a:pt x="386073" y="357909"/>
                      <a:pt x="376206" y="358224"/>
                      <a:pt x="363050" y="358644"/>
                    </a:cubicBezTo>
                    <a:cubicBezTo>
                      <a:pt x="317530" y="360143"/>
                      <a:pt x="298344" y="392299"/>
                      <a:pt x="318564" y="434322"/>
                    </a:cubicBezTo>
                    <a:cubicBezTo>
                      <a:pt x="330882" y="459885"/>
                      <a:pt x="344344" y="484930"/>
                      <a:pt x="359401" y="514306"/>
                    </a:cubicBezTo>
                    <a:cubicBezTo>
                      <a:pt x="384739" y="478384"/>
                      <a:pt x="398235" y="447252"/>
                      <a:pt x="405527" y="409563"/>
                    </a:cubicBezTo>
                    <a:cubicBezTo>
                      <a:pt x="413138" y="370113"/>
                      <a:pt x="415040" y="360249"/>
                      <a:pt x="393315" y="358493"/>
                    </a:cubicBezTo>
                    <a:close/>
                    <a:moveTo>
                      <a:pt x="99763" y="137527"/>
                    </a:moveTo>
                    <a:cubicBezTo>
                      <a:pt x="77601" y="167973"/>
                      <a:pt x="65889" y="197135"/>
                      <a:pt x="58809" y="228686"/>
                    </a:cubicBezTo>
                    <a:cubicBezTo>
                      <a:pt x="42827" y="300349"/>
                      <a:pt x="42625" y="300311"/>
                      <a:pt x="113203" y="301166"/>
                    </a:cubicBezTo>
                    <a:cubicBezTo>
                      <a:pt x="119683" y="301231"/>
                      <a:pt x="126176" y="300671"/>
                      <a:pt x="132612" y="300415"/>
                    </a:cubicBezTo>
                    <a:cubicBezTo>
                      <a:pt x="168454" y="298878"/>
                      <a:pt x="176325" y="285696"/>
                      <a:pt x="159743" y="252734"/>
                    </a:cubicBezTo>
                    <a:cubicBezTo>
                      <a:pt x="141177" y="215840"/>
                      <a:pt x="121637" y="179389"/>
                      <a:pt x="99763" y="137527"/>
                    </a:cubicBezTo>
                    <a:close/>
                    <a:moveTo>
                      <a:pt x="361421" y="159474"/>
                    </a:moveTo>
                    <a:cubicBezTo>
                      <a:pt x="344254" y="194261"/>
                      <a:pt x="327500" y="225461"/>
                      <a:pt x="313372" y="257731"/>
                    </a:cubicBezTo>
                    <a:cubicBezTo>
                      <a:pt x="302291" y="282979"/>
                      <a:pt x="315684" y="300314"/>
                      <a:pt x="343435" y="300032"/>
                    </a:cubicBezTo>
                    <a:cubicBezTo>
                      <a:pt x="365203" y="299830"/>
                      <a:pt x="386983" y="299839"/>
                      <a:pt x="410246" y="299760"/>
                    </a:cubicBezTo>
                    <a:cubicBezTo>
                      <a:pt x="405519" y="249129"/>
                      <a:pt x="390159" y="204092"/>
                      <a:pt x="361421" y="159474"/>
                    </a:cubicBezTo>
                    <a:close/>
                    <a:moveTo>
                      <a:pt x="246568" y="73799"/>
                    </a:moveTo>
                    <a:cubicBezTo>
                      <a:pt x="215620" y="68246"/>
                      <a:pt x="188016" y="72482"/>
                      <a:pt x="161473" y="84720"/>
                    </a:cubicBezTo>
                    <a:cubicBezTo>
                      <a:pt x="154646" y="87888"/>
                      <a:pt x="145171" y="89825"/>
                      <a:pt x="150636" y="100591"/>
                    </a:cubicBezTo>
                    <a:cubicBezTo>
                      <a:pt x="167069" y="132949"/>
                      <a:pt x="181511" y="166713"/>
                      <a:pt x="201711" y="196584"/>
                    </a:cubicBezTo>
                    <a:cubicBezTo>
                      <a:pt x="211950" y="211756"/>
                      <a:pt x="227274" y="183429"/>
                      <a:pt x="242982" y="190674"/>
                    </a:cubicBezTo>
                    <a:cubicBezTo>
                      <a:pt x="247609" y="192800"/>
                      <a:pt x="252964" y="193283"/>
                      <a:pt x="257809" y="195084"/>
                    </a:cubicBezTo>
                    <a:cubicBezTo>
                      <a:pt x="262361" y="196777"/>
                      <a:pt x="267703" y="201499"/>
                      <a:pt x="270953" y="195355"/>
                    </a:cubicBezTo>
                    <a:cubicBezTo>
                      <a:pt x="285932" y="166911"/>
                      <a:pt x="312134" y="138377"/>
                      <a:pt x="308666" y="108351"/>
                    </a:cubicBezTo>
                    <a:cubicBezTo>
                      <a:pt x="306154" y="86620"/>
                      <a:pt x="269954" y="79190"/>
                      <a:pt x="246568" y="73799"/>
                    </a:cubicBezTo>
                    <a:close/>
                    <a:moveTo>
                      <a:pt x="282875" y="6713"/>
                    </a:moveTo>
                    <a:cubicBezTo>
                      <a:pt x="390156" y="37524"/>
                      <a:pt x="470856" y="170746"/>
                      <a:pt x="470856" y="330423"/>
                    </a:cubicBezTo>
                    <a:cubicBezTo>
                      <a:pt x="470856" y="512910"/>
                      <a:pt x="365452" y="660845"/>
                      <a:pt x="235428" y="660845"/>
                    </a:cubicBezTo>
                    <a:cubicBezTo>
                      <a:pt x="105405" y="660845"/>
                      <a:pt x="0" y="512910"/>
                      <a:pt x="0" y="330423"/>
                    </a:cubicBezTo>
                    <a:cubicBezTo>
                      <a:pt x="0" y="147935"/>
                      <a:pt x="105405" y="0"/>
                      <a:pt x="235428" y="0"/>
                    </a:cubicBezTo>
                    <a:cubicBezTo>
                      <a:pt x="251681" y="0"/>
                      <a:pt x="267549" y="2311"/>
                      <a:pt x="282875" y="67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6D99038-3039-48F2-B400-97AA317930A0}"/>
                  </a:ext>
                </a:extLst>
              </p:cNvPr>
              <p:cNvSpPr/>
              <p:nvPr/>
            </p:nvSpPr>
            <p:spPr>
              <a:xfrm>
                <a:off x="8056924" y="1695967"/>
                <a:ext cx="848411" cy="2704964"/>
              </a:xfrm>
              <a:custGeom>
                <a:avLst/>
                <a:gdLst>
                  <a:gd name="connsiteX0" fmla="*/ 802716 w 848411"/>
                  <a:gd name="connsiteY0" fmla="*/ 2269155 h 2704964"/>
                  <a:gd name="connsiteX1" fmla="*/ 45696 w 848411"/>
                  <a:gd name="connsiteY1" fmla="*/ 2704965 h 2704964"/>
                  <a:gd name="connsiteX2" fmla="*/ 0 w 848411"/>
                  <a:gd name="connsiteY2" fmla="*/ 2659269 h 2704964"/>
                  <a:gd name="connsiteX3" fmla="*/ 0 w 848411"/>
                  <a:gd name="connsiteY3" fmla="*/ 481506 h 2704964"/>
                  <a:gd name="connsiteX4" fmla="*/ 45696 w 848411"/>
                  <a:gd name="connsiteY4" fmla="*/ 435810 h 2704964"/>
                  <a:gd name="connsiteX5" fmla="*/ 802716 w 848411"/>
                  <a:gd name="connsiteY5" fmla="*/ 0 h 2704964"/>
                  <a:gd name="connsiteX6" fmla="*/ 848412 w 848411"/>
                  <a:gd name="connsiteY6" fmla="*/ 45696 h 2704964"/>
                  <a:gd name="connsiteX7" fmla="*/ 848412 w 848411"/>
                  <a:gd name="connsiteY7" fmla="*/ 2223459 h 2704964"/>
                  <a:gd name="connsiteX8" fmla="*/ 802716 w 848411"/>
                  <a:gd name="connsiteY8" fmla="*/ 2269155 h 270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8411" h="2704964">
                    <a:moveTo>
                      <a:pt x="802716" y="2269155"/>
                    </a:moveTo>
                    <a:lnTo>
                      <a:pt x="45696" y="2704965"/>
                    </a:lnTo>
                    <a:cubicBezTo>
                      <a:pt x="20430" y="2704965"/>
                      <a:pt x="0" y="2684484"/>
                      <a:pt x="0" y="2659269"/>
                    </a:cubicBezTo>
                    <a:lnTo>
                      <a:pt x="0" y="481506"/>
                    </a:lnTo>
                    <a:cubicBezTo>
                      <a:pt x="0" y="456239"/>
                      <a:pt x="20481" y="435810"/>
                      <a:pt x="45696" y="435810"/>
                    </a:cubicBezTo>
                    <a:lnTo>
                      <a:pt x="802716" y="0"/>
                    </a:lnTo>
                    <a:cubicBezTo>
                      <a:pt x="827982" y="0"/>
                      <a:pt x="848412" y="20481"/>
                      <a:pt x="848412" y="45696"/>
                    </a:cubicBezTo>
                    <a:lnTo>
                      <a:pt x="848412" y="2223459"/>
                    </a:lnTo>
                    <a:cubicBezTo>
                      <a:pt x="848412" y="2248674"/>
                      <a:pt x="827982" y="2269155"/>
                      <a:pt x="802716" y="2269155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18145E52-146F-4E8B-A08E-6138000D4147}"/>
                  </a:ext>
                </a:extLst>
              </p:cNvPr>
              <p:cNvSpPr/>
              <p:nvPr/>
            </p:nvSpPr>
            <p:spPr>
              <a:xfrm>
                <a:off x="5421085" y="1439767"/>
                <a:ext cx="3259254" cy="607535"/>
              </a:xfrm>
              <a:custGeom>
                <a:avLst/>
                <a:gdLst>
                  <a:gd name="connsiteX0" fmla="*/ 3232666 w 3259254"/>
                  <a:gd name="connsiteY0" fmla="*/ 607206 h 607535"/>
                  <a:gd name="connsiteX1" fmla="*/ 18715 w 3259254"/>
                  <a:gd name="connsiteY1" fmla="*/ 44908 h 607535"/>
                  <a:gd name="connsiteX2" fmla="*/ 345 w 3259254"/>
                  <a:gd name="connsiteY2" fmla="*/ 18716 h 607535"/>
                  <a:gd name="connsiteX3" fmla="*/ 345 w 3259254"/>
                  <a:gd name="connsiteY3" fmla="*/ 18716 h 607535"/>
                  <a:gd name="connsiteX4" fmla="*/ 26537 w 3259254"/>
                  <a:gd name="connsiteY4" fmla="*/ 345 h 607535"/>
                  <a:gd name="connsiteX5" fmla="*/ 3240539 w 3259254"/>
                  <a:gd name="connsiteY5" fmla="*/ 562642 h 607535"/>
                  <a:gd name="connsiteX6" fmla="*/ 3258910 w 3259254"/>
                  <a:gd name="connsiteY6" fmla="*/ 588835 h 607535"/>
                  <a:gd name="connsiteX7" fmla="*/ 3258910 w 3259254"/>
                  <a:gd name="connsiteY7" fmla="*/ 588835 h 607535"/>
                  <a:gd name="connsiteX8" fmla="*/ 3232666 w 3259254"/>
                  <a:gd name="connsiteY8" fmla="*/ 607206 h 60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9254" h="607535">
                    <a:moveTo>
                      <a:pt x="3232666" y="607206"/>
                    </a:moveTo>
                    <a:lnTo>
                      <a:pt x="18715" y="44908"/>
                    </a:lnTo>
                    <a:cubicBezTo>
                      <a:pt x="6417" y="42747"/>
                      <a:pt x="-1817" y="31014"/>
                      <a:pt x="345" y="18716"/>
                    </a:cubicBezTo>
                    <a:lnTo>
                      <a:pt x="345" y="18716"/>
                    </a:lnTo>
                    <a:cubicBezTo>
                      <a:pt x="2506" y="6417"/>
                      <a:pt x="14239" y="-1817"/>
                      <a:pt x="26537" y="345"/>
                    </a:cubicBezTo>
                    <a:lnTo>
                      <a:pt x="3240539" y="562642"/>
                    </a:lnTo>
                    <a:cubicBezTo>
                      <a:pt x="3252838" y="564803"/>
                      <a:pt x="3261071" y="576536"/>
                      <a:pt x="3258910" y="588835"/>
                    </a:cubicBezTo>
                    <a:lnTo>
                      <a:pt x="3258910" y="588835"/>
                    </a:lnTo>
                    <a:cubicBezTo>
                      <a:pt x="3256697" y="601082"/>
                      <a:pt x="3245016" y="609315"/>
                      <a:pt x="3232666" y="607206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904E916-708E-41D7-BBD7-214E8D553FC3}"/>
                  </a:ext>
                </a:extLst>
              </p:cNvPr>
              <p:cNvSpPr/>
              <p:nvPr/>
            </p:nvSpPr>
            <p:spPr>
              <a:xfrm>
                <a:off x="5421085" y="1820772"/>
                <a:ext cx="3259254" cy="607498"/>
              </a:xfrm>
              <a:custGeom>
                <a:avLst/>
                <a:gdLst>
                  <a:gd name="connsiteX0" fmla="*/ 3232666 w 3259254"/>
                  <a:gd name="connsiteY0" fmla="*/ 607154 h 607498"/>
                  <a:gd name="connsiteX1" fmla="*/ 18715 w 3259254"/>
                  <a:gd name="connsiteY1" fmla="*/ 44908 h 607498"/>
                  <a:gd name="connsiteX2" fmla="*/ 345 w 3259254"/>
                  <a:gd name="connsiteY2" fmla="*/ 18715 h 607498"/>
                  <a:gd name="connsiteX3" fmla="*/ 345 w 3259254"/>
                  <a:gd name="connsiteY3" fmla="*/ 18715 h 607498"/>
                  <a:gd name="connsiteX4" fmla="*/ 26537 w 3259254"/>
                  <a:gd name="connsiteY4" fmla="*/ 345 h 607498"/>
                  <a:gd name="connsiteX5" fmla="*/ 3240539 w 3259254"/>
                  <a:gd name="connsiteY5" fmla="*/ 562642 h 607498"/>
                  <a:gd name="connsiteX6" fmla="*/ 3258910 w 3259254"/>
                  <a:gd name="connsiteY6" fmla="*/ 588835 h 607498"/>
                  <a:gd name="connsiteX7" fmla="*/ 3258910 w 3259254"/>
                  <a:gd name="connsiteY7" fmla="*/ 588835 h 607498"/>
                  <a:gd name="connsiteX8" fmla="*/ 3232666 w 3259254"/>
                  <a:gd name="connsiteY8" fmla="*/ 607154 h 607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9254" h="607498">
                    <a:moveTo>
                      <a:pt x="3232666" y="607154"/>
                    </a:moveTo>
                    <a:lnTo>
                      <a:pt x="18715" y="44908"/>
                    </a:lnTo>
                    <a:cubicBezTo>
                      <a:pt x="6417" y="42747"/>
                      <a:pt x="-1817" y="31014"/>
                      <a:pt x="345" y="18715"/>
                    </a:cubicBezTo>
                    <a:lnTo>
                      <a:pt x="345" y="18715"/>
                    </a:lnTo>
                    <a:cubicBezTo>
                      <a:pt x="2506" y="6417"/>
                      <a:pt x="14239" y="-1817"/>
                      <a:pt x="26537" y="345"/>
                    </a:cubicBezTo>
                    <a:lnTo>
                      <a:pt x="3240539" y="562642"/>
                    </a:lnTo>
                    <a:cubicBezTo>
                      <a:pt x="3252838" y="564803"/>
                      <a:pt x="3261071" y="576536"/>
                      <a:pt x="3258910" y="588835"/>
                    </a:cubicBezTo>
                    <a:lnTo>
                      <a:pt x="3258910" y="588835"/>
                    </a:lnTo>
                    <a:cubicBezTo>
                      <a:pt x="3256697" y="601082"/>
                      <a:pt x="3245016" y="609315"/>
                      <a:pt x="3232666" y="607154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D82524F-8752-4BA3-BCCD-E1597FEBB4C4}"/>
                  </a:ext>
                </a:extLst>
              </p:cNvPr>
              <p:cNvSpPr/>
              <p:nvPr/>
            </p:nvSpPr>
            <p:spPr>
              <a:xfrm>
                <a:off x="5421085" y="2201778"/>
                <a:ext cx="3259203" cy="607498"/>
              </a:xfrm>
              <a:custGeom>
                <a:avLst/>
                <a:gdLst>
                  <a:gd name="connsiteX0" fmla="*/ 3232666 w 3259203"/>
                  <a:gd name="connsiteY0" fmla="*/ 607154 h 607498"/>
                  <a:gd name="connsiteX1" fmla="*/ 18715 w 3259203"/>
                  <a:gd name="connsiteY1" fmla="*/ 44908 h 607498"/>
                  <a:gd name="connsiteX2" fmla="*/ 345 w 3259203"/>
                  <a:gd name="connsiteY2" fmla="*/ 18716 h 607498"/>
                  <a:gd name="connsiteX3" fmla="*/ 345 w 3259203"/>
                  <a:gd name="connsiteY3" fmla="*/ 18716 h 607498"/>
                  <a:gd name="connsiteX4" fmla="*/ 26537 w 3259203"/>
                  <a:gd name="connsiteY4" fmla="*/ 344 h 607498"/>
                  <a:gd name="connsiteX5" fmla="*/ 3240488 w 3259203"/>
                  <a:gd name="connsiteY5" fmla="*/ 562590 h 607498"/>
                  <a:gd name="connsiteX6" fmla="*/ 3258859 w 3259203"/>
                  <a:gd name="connsiteY6" fmla="*/ 588783 h 607498"/>
                  <a:gd name="connsiteX7" fmla="*/ 3258859 w 3259203"/>
                  <a:gd name="connsiteY7" fmla="*/ 588783 h 607498"/>
                  <a:gd name="connsiteX8" fmla="*/ 3232666 w 3259203"/>
                  <a:gd name="connsiteY8" fmla="*/ 607154 h 607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9203" h="607498">
                    <a:moveTo>
                      <a:pt x="3232666" y="607154"/>
                    </a:moveTo>
                    <a:lnTo>
                      <a:pt x="18715" y="44908"/>
                    </a:lnTo>
                    <a:cubicBezTo>
                      <a:pt x="6417" y="42747"/>
                      <a:pt x="-1817" y="31014"/>
                      <a:pt x="345" y="18716"/>
                    </a:cubicBezTo>
                    <a:lnTo>
                      <a:pt x="345" y="18716"/>
                    </a:lnTo>
                    <a:cubicBezTo>
                      <a:pt x="2506" y="6417"/>
                      <a:pt x="14239" y="-1817"/>
                      <a:pt x="26537" y="344"/>
                    </a:cubicBezTo>
                    <a:lnTo>
                      <a:pt x="3240488" y="562590"/>
                    </a:lnTo>
                    <a:cubicBezTo>
                      <a:pt x="3252786" y="564751"/>
                      <a:pt x="3261020" y="576484"/>
                      <a:pt x="3258859" y="588783"/>
                    </a:cubicBezTo>
                    <a:lnTo>
                      <a:pt x="3258859" y="588783"/>
                    </a:lnTo>
                    <a:cubicBezTo>
                      <a:pt x="3256697" y="601082"/>
                      <a:pt x="3245016" y="609315"/>
                      <a:pt x="3232666" y="607154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7383299-11C3-4FE2-9016-28CCC045C7D6}"/>
                  </a:ext>
                </a:extLst>
              </p:cNvPr>
              <p:cNvSpPr/>
              <p:nvPr/>
            </p:nvSpPr>
            <p:spPr>
              <a:xfrm>
                <a:off x="5421085" y="2582732"/>
                <a:ext cx="3259254" cy="607549"/>
              </a:xfrm>
              <a:custGeom>
                <a:avLst/>
                <a:gdLst>
                  <a:gd name="connsiteX0" fmla="*/ 3232666 w 3259254"/>
                  <a:gd name="connsiteY0" fmla="*/ 607205 h 607549"/>
                  <a:gd name="connsiteX1" fmla="*/ 18715 w 3259254"/>
                  <a:gd name="connsiteY1" fmla="*/ 44908 h 607549"/>
                  <a:gd name="connsiteX2" fmla="*/ 345 w 3259254"/>
                  <a:gd name="connsiteY2" fmla="*/ 18716 h 607549"/>
                  <a:gd name="connsiteX3" fmla="*/ 345 w 3259254"/>
                  <a:gd name="connsiteY3" fmla="*/ 18716 h 607549"/>
                  <a:gd name="connsiteX4" fmla="*/ 26537 w 3259254"/>
                  <a:gd name="connsiteY4" fmla="*/ 344 h 607549"/>
                  <a:gd name="connsiteX5" fmla="*/ 3240539 w 3259254"/>
                  <a:gd name="connsiteY5" fmla="*/ 562642 h 607549"/>
                  <a:gd name="connsiteX6" fmla="*/ 3258910 w 3259254"/>
                  <a:gd name="connsiteY6" fmla="*/ 588835 h 607549"/>
                  <a:gd name="connsiteX7" fmla="*/ 3258910 w 3259254"/>
                  <a:gd name="connsiteY7" fmla="*/ 588835 h 607549"/>
                  <a:gd name="connsiteX8" fmla="*/ 3232666 w 3259254"/>
                  <a:gd name="connsiteY8" fmla="*/ 607205 h 607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9254" h="607549">
                    <a:moveTo>
                      <a:pt x="3232666" y="607205"/>
                    </a:moveTo>
                    <a:lnTo>
                      <a:pt x="18715" y="44908"/>
                    </a:lnTo>
                    <a:cubicBezTo>
                      <a:pt x="6417" y="42747"/>
                      <a:pt x="-1817" y="31014"/>
                      <a:pt x="345" y="18716"/>
                    </a:cubicBezTo>
                    <a:lnTo>
                      <a:pt x="345" y="18716"/>
                    </a:lnTo>
                    <a:cubicBezTo>
                      <a:pt x="2506" y="6417"/>
                      <a:pt x="14239" y="-1817"/>
                      <a:pt x="26537" y="344"/>
                    </a:cubicBezTo>
                    <a:lnTo>
                      <a:pt x="3240539" y="562642"/>
                    </a:lnTo>
                    <a:cubicBezTo>
                      <a:pt x="3252838" y="564803"/>
                      <a:pt x="3261071" y="576536"/>
                      <a:pt x="3258910" y="588835"/>
                    </a:cubicBezTo>
                    <a:lnTo>
                      <a:pt x="3258910" y="588835"/>
                    </a:lnTo>
                    <a:cubicBezTo>
                      <a:pt x="3256697" y="601133"/>
                      <a:pt x="3245016" y="609367"/>
                      <a:pt x="3232666" y="607205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F88ABB73-E8E0-4478-A6FD-909008B995AD}"/>
                  </a:ext>
                </a:extLst>
              </p:cNvPr>
              <p:cNvSpPr/>
              <p:nvPr/>
            </p:nvSpPr>
            <p:spPr>
              <a:xfrm>
                <a:off x="5421085" y="2963737"/>
                <a:ext cx="3259254" cy="607550"/>
              </a:xfrm>
              <a:custGeom>
                <a:avLst/>
                <a:gdLst>
                  <a:gd name="connsiteX0" fmla="*/ 3232666 w 3259254"/>
                  <a:gd name="connsiteY0" fmla="*/ 607206 h 607550"/>
                  <a:gd name="connsiteX1" fmla="*/ 18715 w 3259254"/>
                  <a:gd name="connsiteY1" fmla="*/ 44908 h 607550"/>
                  <a:gd name="connsiteX2" fmla="*/ 345 w 3259254"/>
                  <a:gd name="connsiteY2" fmla="*/ 18716 h 607550"/>
                  <a:gd name="connsiteX3" fmla="*/ 345 w 3259254"/>
                  <a:gd name="connsiteY3" fmla="*/ 18716 h 607550"/>
                  <a:gd name="connsiteX4" fmla="*/ 26537 w 3259254"/>
                  <a:gd name="connsiteY4" fmla="*/ 345 h 607550"/>
                  <a:gd name="connsiteX5" fmla="*/ 3240539 w 3259254"/>
                  <a:gd name="connsiteY5" fmla="*/ 562642 h 607550"/>
                  <a:gd name="connsiteX6" fmla="*/ 3258910 w 3259254"/>
                  <a:gd name="connsiteY6" fmla="*/ 588835 h 607550"/>
                  <a:gd name="connsiteX7" fmla="*/ 3258910 w 3259254"/>
                  <a:gd name="connsiteY7" fmla="*/ 588835 h 607550"/>
                  <a:gd name="connsiteX8" fmla="*/ 3232666 w 3259254"/>
                  <a:gd name="connsiteY8" fmla="*/ 607206 h 607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9254" h="607550">
                    <a:moveTo>
                      <a:pt x="3232666" y="607206"/>
                    </a:moveTo>
                    <a:lnTo>
                      <a:pt x="18715" y="44908"/>
                    </a:lnTo>
                    <a:cubicBezTo>
                      <a:pt x="6417" y="42747"/>
                      <a:pt x="-1817" y="31014"/>
                      <a:pt x="345" y="18716"/>
                    </a:cubicBezTo>
                    <a:lnTo>
                      <a:pt x="345" y="18716"/>
                    </a:lnTo>
                    <a:cubicBezTo>
                      <a:pt x="2506" y="6417"/>
                      <a:pt x="14239" y="-1817"/>
                      <a:pt x="26537" y="345"/>
                    </a:cubicBezTo>
                    <a:lnTo>
                      <a:pt x="3240539" y="562642"/>
                    </a:lnTo>
                    <a:cubicBezTo>
                      <a:pt x="3252838" y="564803"/>
                      <a:pt x="3261071" y="576536"/>
                      <a:pt x="3258910" y="588835"/>
                    </a:cubicBezTo>
                    <a:lnTo>
                      <a:pt x="3258910" y="588835"/>
                    </a:lnTo>
                    <a:cubicBezTo>
                      <a:pt x="3256697" y="601133"/>
                      <a:pt x="3245016" y="609367"/>
                      <a:pt x="3232666" y="607206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1F75C54-2C46-4E5E-BE83-9B29BA528E37}"/>
                  </a:ext>
                </a:extLst>
              </p:cNvPr>
              <p:cNvSpPr/>
              <p:nvPr/>
            </p:nvSpPr>
            <p:spPr>
              <a:xfrm>
                <a:off x="10497593" y="1187548"/>
                <a:ext cx="51151" cy="2037484"/>
              </a:xfrm>
              <a:custGeom>
                <a:avLst/>
                <a:gdLst>
                  <a:gd name="connsiteX0" fmla="*/ 25575 w 51151"/>
                  <a:gd name="connsiteY0" fmla="*/ 2037484 h 2037484"/>
                  <a:gd name="connsiteX1" fmla="*/ 25575 w 51151"/>
                  <a:gd name="connsiteY1" fmla="*/ 2037484 h 2037484"/>
                  <a:gd name="connsiteX2" fmla="*/ 0 w 51151"/>
                  <a:gd name="connsiteY2" fmla="*/ 2011909 h 2037484"/>
                  <a:gd name="connsiteX3" fmla="*/ 0 w 51151"/>
                  <a:gd name="connsiteY3" fmla="*/ 25575 h 2037484"/>
                  <a:gd name="connsiteX4" fmla="*/ 25575 w 51151"/>
                  <a:gd name="connsiteY4" fmla="*/ 0 h 2037484"/>
                  <a:gd name="connsiteX5" fmla="*/ 25575 w 51151"/>
                  <a:gd name="connsiteY5" fmla="*/ 0 h 2037484"/>
                  <a:gd name="connsiteX6" fmla="*/ 51151 w 51151"/>
                  <a:gd name="connsiteY6" fmla="*/ 25575 h 2037484"/>
                  <a:gd name="connsiteX7" fmla="*/ 51151 w 51151"/>
                  <a:gd name="connsiteY7" fmla="*/ 2011909 h 2037484"/>
                  <a:gd name="connsiteX8" fmla="*/ 25575 w 51151"/>
                  <a:gd name="connsiteY8" fmla="*/ 2037484 h 203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151" h="2037484">
                    <a:moveTo>
                      <a:pt x="25575" y="2037484"/>
                    </a:moveTo>
                    <a:lnTo>
                      <a:pt x="25575" y="2037484"/>
                    </a:lnTo>
                    <a:cubicBezTo>
                      <a:pt x="11424" y="2037484"/>
                      <a:pt x="0" y="2026009"/>
                      <a:pt x="0" y="2011909"/>
                    </a:cubicBezTo>
                    <a:lnTo>
                      <a:pt x="0" y="25575"/>
                    </a:lnTo>
                    <a:cubicBezTo>
                      <a:pt x="0" y="11424"/>
                      <a:pt x="11475" y="0"/>
                      <a:pt x="25575" y="0"/>
                    </a:cubicBezTo>
                    <a:lnTo>
                      <a:pt x="25575" y="0"/>
                    </a:lnTo>
                    <a:cubicBezTo>
                      <a:pt x="39727" y="0"/>
                      <a:pt x="51151" y="11475"/>
                      <a:pt x="51151" y="25575"/>
                    </a:cubicBezTo>
                    <a:lnTo>
                      <a:pt x="51151" y="2011909"/>
                    </a:lnTo>
                    <a:cubicBezTo>
                      <a:pt x="51151" y="2026009"/>
                      <a:pt x="39676" y="2037484"/>
                      <a:pt x="25575" y="2037484"/>
                    </a:cubicBezTo>
                    <a:close/>
                  </a:path>
                </a:pathLst>
              </a:custGeom>
              <a:solidFill>
                <a:srgbClr val="AEAFAD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79422F6-724C-4DD1-B632-170728736FE5}"/>
                  </a:ext>
                </a:extLst>
              </p:cNvPr>
              <p:cNvSpPr/>
              <p:nvPr/>
            </p:nvSpPr>
            <p:spPr>
              <a:xfrm>
                <a:off x="8959419" y="2247715"/>
                <a:ext cx="668" cy="1680458"/>
              </a:xfrm>
              <a:custGeom>
                <a:avLst/>
                <a:gdLst>
                  <a:gd name="connsiteX0" fmla="*/ 669 w 668"/>
                  <a:gd name="connsiteY0" fmla="*/ 0 h 1680458"/>
                  <a:gd name="connsiteX1" fmla="*/ 0 w 668"/>
                  <a:gd name="connsiteY1" fmla="*/ 1680459 h 16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8" h="1680458">
                    <a:moveTo>
                      <a:pt x="669" y="0"/>
                    </a:moveTo>
                    <a:lnTo>
                      <a:pt x="0" y="1680459"/>
                    </a:lnTo>
                  </a:path>
                </a:pathLst>
              </a:custGeom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9CE43D9-5860-4EEF-A0A0-E2E5CB012B5D}"/>
                  </a:ext>
                </a:extLst>
              </p:cNvPr>
              <p:cNvSpPr/>
              <p:nvPr/>
            </p:nvSpPr>
            <p:spPr>
              <a:xfrm>
                <a:off x="8908269" y="1686293"/>
                <a:ext cx="51150" cy="2241881"/>
              </a:xfrm>
              <a:custGeom>
                <a:avLst/>
                <a:gdLst>
                  <a:gd name="connsiteX0" fmla="*/ 25575 w 51150"/>
                  <a:gd name="connsiteY0" fmla="*/ 2241881 h 2241881"/>
                  <a:gd name="connsiteX1" fmla="*/ 25575 w 51150"/>
                  <a:gd name="connsiteY1" fmla="*/ 2241881 h 2241881"/>
                  <a:gd name="connsiteX2" fmla="*/ 0 w 51150"/>
                  <a:gd name="connsiteY2" fmla="*/ 2216306 h 2241881"/>
                  <a:gd name="connsiteX3" fmla="*/ 0 w 51150"/>
                  <a:gd name="connsiteY3" fmla="*/ 25575 h 2241881"/>
                  <a:gd name="connsiteX4" fmla="*/ 25575 w 51150"/>
                  <a:gd name="connsiteY4" fmla="*/ 0 h 2241881"/>
                  <a:gd name="connsiteX5" fmla="*/ 25575 w 51150"/>
                  <a:gd name="connsiteY5" fmla="*/ 0 h 2241881"/>
                  <a:gd name="connsiteX6" fmla="*/ 51151 w 51150"/>
                  <a:gd name="connsiteY6" fmla="*/ 25575 h 2241881"/>
                  <a:gd name="connsiteX7" fmla="*/ 51151 w 51150"/>
                  <a:gd name="connsiteY7" fmla="*/ 2216306 h 2241881"/>
                  <a:gd name="connsiteX8" fmla="*/ 25575 w 51150"/>
                  <a:gd name="connsiteY8" fmla="*/ 2241881 h 2241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150" h="2241881">
                    <a:moveTo>
                      <a:pt x="25575" y="2241881"/>
                    </a:moveTo>
                    <a:lnTo>
                      <a:pt x="25575" y="2241881"/>
                    </a:lnTo>
                    <a:cubicBezTo>
                      <a:pt x="11424" y="2241881"/>
                      <a:pt x="0" y="2230406"/>
                      <a:pt x="0" y="2216306"/>
                    </a:cubicBezTo>
                    <a:lnTo>
                      <a:pt x="0" y="25575"/>
                    </a:lnTo>
                    <a:cubicBezTo>
                      <a:pt x="0" y="11424"/>
                      <a:pt x="11475" y="0"/>
                      <a:pt x="25575" y="0"/>
                    </a:cubicBezTo>
                    <a:lnTo>
                      <a:pt x="25575" y="0"/>
                    </a:lnTo>
                    <a:cubicBezTo>
                      <a:pt x="39727" y="0"/>
                      <a:pt x="51151" y="11475"/>
                      <a:pt x="51151" y="25575"/>
                    </a:cubicBezTo>
                    <a:lnTo>
                      <a:pt x="51151" y="2216306"/>
                    </a:lnTo>
                    <a:cubicBezTo>
                      <a:pt x="51151" y="2230406"/>
                      <a:pt x="39675" y="2241881"/>
                      <a:pt x="25575" y="2241881"/>
                    </a:cubicBezTo>
                    <a:close/>
                  </a:path>
                </a:pathLst>
              </a:custGeom>
              <a:solidFill>
                <a:srgbClr val="AEAFAD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786C6D7-EE96-4E7F-A275-D186D9632B68}"/>
                </a:ext>
              </a:extLst>
            </p:cNvPr>
            <p:cNvGrpSpPr/>
            <p:nvPr/>
          </p:nvGrpSpPr>
          <p:grpSpPr>
            <a:xfrm>
              <a:off x="8971747" y="2286864"/>
              <a:ext cx="1272129" cy="1505053"/>
              <a:chOff x="10580418" y="4730331"/>
              <a:chExt cx="1272129" cy="1505053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D1761345-97C4-4697-8421-A8ECB54FD6D0}"/>
                  </a:ext>
                </a:extLst>
              </p:cNvPr>
              <p:cNvGrpSpPr/>
              <p:nvPr/>
            </p:nvGrpSpPr>
            <p:grpSpPr>
              <a:xfrm>
                <a:off x="10878884" y="4796100"/>
                <a:ext cx="973663" cy="1155208"/>
                <a:chOff x="9257884" y="2378375"/>
                <a:chExt cx="973663" cy="1155208"/>
              </a:xfrm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98F8B7FB-DFE0-4403-AD98-0E265747E1D8}"/>
                    </a:ext>
                  </a:extLst>
                </p:cNvPr>
                <p:cNvSpPr/>
                <p:nvPr/>
              </p:nvSpPr>
              <p:spPr>
                <a:xfrm>
                  <a:off x="9614549" y="2513195"/>
                  <a:ext cx="616998" cy="1020388"/>
                </a:xfrm>
                <a:custGeom>
                  <a:avLst/>
                  <a:gdLst>
                    <a:gd name="connsiteX0" fmla="*/ 607736 w 616998"/>
                    <a:gd name="connsiteY0" fmla="*/ 0 h 1020388"/>
                    <a:gd name="connsiteX1" fmla="*/ 616999 w 616998"/>
                    <a:gd name="connsiteY1" fmla="*/ 749712 h 1020388"/>
                    <a:gd name="connsiteX2" fmla="*/ 0 w 616998"/>
                    <a:gd name="connsiteY2" fmla="*/ 1020389 h 1020388"/>
                    <a:gd name="connsiteX3" fmla="*/ 2007 w 616998"/>
                    <a:gd name="connsiteY3" fmla="*/ 191275 h 1020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6998" h="1020388">
                      <a:moveTo>
                        <a:pt x="607736" y="0"/>
                      </a:moveTo>
                      <a:lnTo>
                        <a:pt x="616999" y="749712"/>
                      </a:lnTo>
                      <a:lnTo>
                        <a:pt x="0" y="1020389"/>
                      </a:lnTo>
                      <a:lnTo>
                        <a:pt x="2007" y="191275"/>
                      </a:lnTo>
                      <a:close/>
                    </a:path>
                  </a:pathLst>
                </a:custGeom>
                <a:solidFill>
                  <a:srgbClr val="CEAE76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E9F0EA12-7217-464B-A72E-B26BD1148368}"/>
                    </a:ext>
                  </a:extLst>
                </p:cNvPr>
                <p:cNvSpPr/>
                <p:nvPr/>
              </p:nvSpPr>
              <p:spPr>
                <a:xfrm>
                  <a:off x="9257884" y="2378375"/>
                  <a:ext cx="964401" cy="326660"/>
                </a:xfrm>
                <a:custGeom>
                  <a:avLst/>
                  <a:gdLst>
                    <a:gd name="connsiteX0" fmla="*/ 964401 w 964401"/>
                    <a:gd name="connsiteY0" fmla="*/ 135386 h 326660"/>
                    <a:gd name="connsiteX1" fmla="*/ 33294 w 964401"/>
                    <a:gd name="connsiteY1" fmla="*/ 48 h 326660"/>
                    <a:gd name="connsiteX2" fmla="*/ 0 w 964401"/>
                    <a:gd name="connsiteY2" fmla="*/ 10288 h 326660"/>
                    <a:gd name="connsiteX3" fmla="*/ 978 w 964401"/>
                    <a:gd name="connsiteY3" fmla="*/ 263211 h 326660"/>
                    <a:gd name="connsiteX4" fmla="*/ 358672 w 964401"/>
                    <a:gd name="connsiteY4" fmla="*/ 326661 h 326660"/>
                    <a:gd name="connsiteX5" fmla="*/ 964401 w 964401"/>
                    <a:gd name="connsiteY5" fmla="*/ 135386 h 326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64401" h="326660">
                      <a:moveTo>
                        <a:pt x="964401" y="135386"/>
                      </a:moveTo>
                      <a:cubicBezTo>
                        <a:pt x="964401" y="135386"/>
                        <a:pt x="46519" y="-2937"/>
                        <a:pt x="33294" y="48"/>
                      </a:cubicBezTo>
                      <a:cubicBezTo>
                        <a:pt x="1286" y="7200"/>
                        <a:pt x="0" y="10288"/>
                        <a:pt x="0" y="10288"/>
                      </a:cubicBezTo>
                      <a:lnTo>
                        <a:pt x="978" y="263211"/>
                      </a:lnTo>
                      <a:lnTo>
                        <a:pt x="358672" y="326661"/>
                      </a:lnTo>
                      <a:lnTo>
                        <a:pt x="964401" y="135386"/>
                      </a:lnTo>
                      <a:close/>
                    </a:path>
                  </a:pathLst>
                </a:custGeom>
                <a:solidFill>
                  <a:srgbClr val="B7802C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166AF492-1B92-40BD-98BF-D19A09DA2404}"/>
                    </a:ext>
                  </a:extLst>
                </p:cNvPr>
                <p:cNvSpPr/>
                <p:nvPr/>
              </p:nvSpPr>
              <p:spPr>
                <a:xfrm>
                  <a:off x="9258862" y="2455560"/>
                  <a:ext cx="743794" cy="356839"/>
                </a:xfrm>
                <a:custGeom>
                  <a:avLst/>
                  <a:gdLst>
                    <a:gd name="connsiteX0" fmla="*/ 52 w 743794"/>
                    <a:gd name="connsiteY0" fmla="*/ 0 h 356839"/>
                    <a:gd name="connsiteX1" fmla="*/ 743795 w 743794"/>
                    <a:gd name="connsiteY1" fmla="*/ 131273 h 356839"/>
                    <a:gd name="connsiteX2" fmla="*/ 737825 w 743794"/>
                    <a:gd name="connsiteY2" fmla="*/ 318637 h 356839"/>
                    <a:gd name="connsiteX3" fmla="*/ 711067 w 743794"/>
                    <a:gd name="connsiteY3" fmla="*/ 327488 h 356839"/>
                    <a:gd name="connsiteX4" fmla="*/ 679573 w 743794"/>
                    <a:gd name="connsiteY4" fmla="*/ 353732 h 356839"/>
                    <a:gd name="connsiteX5" fmla="*/ 658475 w 743794"/>
                    <a:gd name="connsiteY5" fmla="*/ 351159 h 356839"/>
                    <a:gd name="connsiteX6" fmla="*/ 647874 w 743794"/>
                    <a:gd name="connsiteY6" fmla="*/ 356665 h 356839"/>
                    <a:gd name="connsiteX7" fmla="*/ 638200 w 743794"/>
                    <a:gd name="connsiteY7" fmla="*/ 165802 h 356839"/>
                    <a:gd name="connsiteX8" fmla="*/ 0 w 743794"/>
                    <a:gd name="connsiteY8" fmla="*/ 61134 h 356839"/>
                    <a:gd name="connsiteX9" fmla="*/ 52 w 743794"/>
                    <a:gd name="connsiteY9" fmla="*/ 0 h 356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43794" h="356839">
                      <a:moveTo>
                        <a:pt x="52" y="0"/>
                      </a:moveTo>
                      <a:lnTo>
                        <a:pt x="743795" y="131273"/>
                      </a:lnTo>
                      <a:lnTo>
                        <a:pt x="737825" y="318637"/>
                      </a:lnTo>
                      <a:cubicBezTo>
                        <a:pt x="737825" y="318637"/>
                        <a:pt x="725886" y="318482"/>
                        <a:pt x="711067" y="327488"/>
                      </a:cubicBezTo>
                      <a:cubicBezTo>
                        <a:pt x="696195" y="336545"/>
                        <a:pt x="693416" y="361039"/>
                        <a:pt x="679573" y="353732"/>
                      </a:cubicBezTo>
                      <a:cubicBezTo>
                        <a:pt x="665782" y="346425"/>
                        <a:pt x="663775" y="343955"/>
                        <a:pt x="658475" y="351159"/>
                      </a:cubicBezTo>
                      <a:cubicBezTo>
                        <a:pt x="653175" y="358364"/>
                        <a:pt x="647874" y="356665"/>
                        <a:pt x="647874" y="356665"/>
                      </a:cubicBezTo>
                      <a:lnTo>
                        <a:pt x="638200" y="165802"/>
                      </a:lnTo>
                      <a:lnTo>
                        <a:pt x="0" y="61134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8B4720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80DC13CB-EA53-47BC-91BE-DA7A108FECDF}"/>
                    </a:ext>
                  </a:extLst>
                </p:cNvPr>
                <p:cNvSpPr/>
                <p:nvPr/>
              </p:nvSpPr>
              <p:spPr>
                <a:xfrm>
                  <a:off x="9257884" y="2641586"/>
                  <a:ext cx="361811" cy="889527"/>
                </a:xfrm>
                <a:custGeom>
                  <a:avLst/>
                  <a:gdLst>
                    <a:gd name="connsiteX0" fmla="*/ 361811 w 361811"/>
                    <a:gd name="connsiteY0" fmla="*/ 60979 h 889527"/>
                    <a:gd name="connsiteX1" fmla="*/ 359856 w 361811"/>
                    <a:gd name="connsiteY1" fmla="*/ 889528 h 889527"/>
                    <a:gd name="connsiteX2" fmla="*/ 0 w 361811"/>
                    <a:gd name="connsiteY2" fmla="*/ 842288 h 889527"/>
                    <a:gd name="connsiteX3" fmla="*/ 978 w 361811"/>
                    <a:gd name="connsiteY3" fmla="*/ 0 h 88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1811" h="889527">
                      <a:moveTo>
                        <a:pt x="361811" y="60979"/>
                      </a:moveTo>
                      <a:lnTo>
                        <a:pt x="359856" y="889528"/>
                      </a:lnTo>
                      <a:lnTo>
                        <a:pt x="0" y="842288"/>
                      </a:lnTo>
                      <a:lnTo>
                        <a:pt x="978" y="0"/>
                      </a:lnTo>
                      <a:close/>
                    </a:path>
                  </a:pathLst>
                </a:custGeom>
                <a:solidFill>
                  <a:srgbClr val="C7A166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4933679-D3A4-4029-ADAB-66705A3008DA}"/>
                  </a:ext>
                </a:extLst>
              </p:cNvPr>
              <p:cNvGrpSpPr/>
              <p:nvPr/>
            </p:nvGrpSpPr>
            <p:grpSpPr>
              <a:xfrm>
                <a:off x="10581679" y="5257655"/>
                <a:ext cx="465502" cy="977729"/>
                <a:chOff x="8960679" y="2839930"/>
                <a:chExt cx="465502" cy="977729"/>
              </a:xfrm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510F757-81AF-4177-9091-B158E69F752D}"/>
                    </a:ext>
                  </a:extLst>
                </p:cNvPr>
                <p:cNvSpPr/>
                <p:nvPr/>
              </p:nvSpPr>
              <p:spPr>
                <a:xfrm>
                  <a:off x="8960679" y="2863756"/>
                  <a:ext cx="465502" cy="953903"/>
                </a:xfrm>
                <a:custGeom>
                  <a:avLst/>
                  <a:gdLst>
                    <a:gd name="connsiteX0" fmla="*/ 229046 w 465502"/>
                    <a:gd name="connsiteY0" fmla="*/ 72300 h 953903"/>
                    <a:gd name="connsiteX1" fmla="*/ 236610 w 465502"/>
                    <a:gd name="connsiteY1" fmla="*/ 73638 h 953903"/>
                    <a:gd name="connsiteX2" fmla="*/ 230641 w 465502"/>
                    <a:gd name="connsiteY2" fmla="*/ 261002 h 953903"/>
                    <a:gd name="connsiteX3" fmla="*/ 203882 w 465502"/>
                    <a:gd name="connsiteY3" fmla="*/ 269853 h 953903"/>
                    <a:gd name="connsiteX4" fmla="*/ 172389 w 465502"/>
                    <a:gd name="connsiteY4" fmla="*/ 296098 h 953903"/>
                    <a:gd name="connsiteX5" fmla="*/ 151291 w 465502"/>
                    <a:gd name="connsiteY5" fmla="*/ 293525 h 953903"/>
                    <a:gd name="connsiteX6" fmla="*/ 140690 w 465502"/>
                    <a:gd name="connsiteY6" fmla="*/ 299031 h 953903"/>
                    <a:gd name="connsiteX7" fmla="*/ 131016 w 465502"/>
                    <a:gd name="connsiteY7" fmla="*/ 108168 h 953903"/>
                    <a:gd name="connsiteX8" fmla="*/ 120775 w 465502"/>
                    <a:gd name="connsiteY8" fmla="*/ 106470 h 953903"/>
                    <a:gd name="connsiteX9" fmla="*/ 0 w 465502"/>
                    <a:gd name="connsiteY9" fmla="*/ 144601 h 953903"/>
                    <a:gd name="connsiteX10" fmla="*/ 0 w 465502"/>
                    <a:gd name="connsiteY10" fmla="*/ 953903 h 953903"/>
                    <a:gd name="connsiteX11" fmla="*/ 465502 w 465502"/>
                    <a:gd name="connsiteY11" fmla="*/ 749712 h 953903"/>
                    <a:gd name="connsiteX12" fmla="*/ 456239 w 465502"/>
                    <a:gd name="connsiteY12" fmla="*/ 0 h 953903"/>
                    <a:gd name="connsiteX13" fmla="*/ 455056 w 465502"/>
                    <a:gd name="connsiteY13" fmla="*/ 360 h 953903"/>
                    <a:gd name="connsiteX14" fmla="*/ 456239 w 465502"/>
                    <a:gd name="connsiteY14" fmla="*/ 566 h 953903"/>
                    <a:gd name="connsiteX15" fmla="*/ 229046 w 465502"/>
                    <a:gd name="connsiteY15" fmla="*/ 72300 h 95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5502" h="953903">
                      <a:moveTo>
                        <a:pt x="229046" y="72300"/>
                      </a:moveTo>
                      <a:lnTo>
                        <a:pt x="236610" y="73638"/>
                      </a:lnTo>
                      <a:lnTo>
                        <a:pt x="230641" y="261002"/>
                      </a:lnTo>
                      <a:cubicBezTo>
                        <a:pt x="230641" y="261002"/>
                        <a:pt x="218703" y="260848"/>
                        <a:pt x="203882" y="269853"/>
                      </a:cubicBezTo>
                      <a:cubicBezTo>
                        <a:pt x="189010" y="278910"/>
                        <a:pt x="186232" y="303405"/>
                        <a:pt x="172389" y="296098"/>
                      </a:cubicBezTo>
                      <a:cubicBezTo>
                        <a:pt x="158598" y="288790"/>
                        <a:pt x="156591" y="286320"/>
                        <a:pt x="151291" y="293525"/>
                      </a:cubicBezTo>
                      <a:cubicBezTo>
                        <a:pt x="145990" y="300729"/>
                        <a:pt x="140690" y="299031"/>
                        <a:pt x="140690" y="299031"/>
                      </a:cubicBezTo>
                      <a:lnTo>
                        <a:pt x="131016" y="108168"/>
                      </a:lnTo>
                      <a:lnTo>
                        <a:pt x="120775" y="106470"/>
                      </a:lnTo>
                      <a:lnTo>
                        <a:pt x="0" y="144601"/>
                      </a:lnTo>
                      <a:lnTo>
                        <a:pt x="0" y="953903"/>
                      </a:lnTo>
                      <a:lnTo>
                        <a:pt x="465502" y="749712"/>
                      </a:lnTo>
                      <a:lnTo>
                        <a:pt x="456239" y="0"/>
                      </a:lnTo>
                      <a:lnTo>
                        <a:pt x="455056" y="360"/>
                      </a:lnTo>
                      <a:cubicBezTo>
                        <a:pt x="455828" y="463"/>
                        <a:pt x="456239" y="566"/>
                        <a:pt x="456239" y="566"/>
                      </a:cubicBezTo>
                      <a:lnTo>
                        <a:pt x="229046" y="72300"/>
                      </a:lnTo>
                      <a:close/>
                    </a:path>
                  </a:pathLst>
                </a:custGeom>
                <a:solidFill>
                  <a:srgbClr val="CEAE76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F100AC09-C774-4EBA-B15D-C59F923FCAC2}"/>
                    </a:ext>
                  </a:extLst>
                </p:cNvPr>
                <p:cNvSpPr/>
                <p:nvPr/>
              </p:nvSpPr>
              <p:spPr>
                <a:xfrm>
                  <a:off x="9079704" y="2839930"/>
                  <a:ext cx="336030" cy="95920"/>
                </a:xfrm>
                <a:custGeom>
                  <a:avLst/>
                  <a:gdLst>
                    <a:gd name="connsiteX0" fmla="*/ 108888 w 336030"/>
                    <a:gd name="connsiteY0" fmla="*/ 95920 h 95920"/>
                    <a:gd name="connsiteX1" fmla="*/ 336030 w 336030"/>
                    <a:gd name="connsiteY1" fmla="*/ 24186 h 95920"/>
                    <a:gd name="connsiteX2" fmla="*/ 174859 w 336030"/>
                    <a:gd name="connsiteY2" fmla="*/ 0 h 95920"/>
                    <a:gd name="connsiteX3" fmla="*/ 0 w 336030"/>
                    <a:gd name="connsiteY3" fmla="*/ 76726 h 95920"/>
                    <a:gd name="connsiteX4" fmla="*/ 108888 w 336030"/>
                    <a:gd name="connsiteY4" fmla="*/ 95920 h 95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6030" h="95920">
                      <a:moveTo>
                        <a:pt x="108888" y="95920"/>
                      </a:moveTo>
                      <a:lnTo>
                        <a:pt x="336030" y="24186"/>
                      </a:lnTo>
                      <a:cubicBezTo>
                        <a:pt x="326819" y="22796"/>
                        <a:pt x="263987" y="13328"/>
                        <a:pt x="174859" y="0"/>
                      </a:cubicBezTo>
                      <a:lnTo>
                        <a:pt x="0" y="76726"/>
                      </a:lnTo>
                      <a:lnTo>
                        <a:pt x="108888" y="95920"/>
                      </a:lnTo>
                      <a:close/>
                    </a:path>
                  </a:pathLst>
                </a:custGeom>
                <a:solidFill>
                  <a:srgbClr val="B7802C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93FF56EA-F317-44A1-9084-2005A3C5DF59}"/>
                    </a:ext>
                  </a:extLst>
                </p:cNvPr>
                <p:cNvSpPr/>
                <p:nvPr/>
              </p:nvSpPr>
              <p:spPr>
                <a:xfrm>
                  <a:off x="8960730" y="2955457"/>
                  <a:ext cx="119591" cy="52334"/>
                </a:xfrm>
                <a:custGeom>
                  <a:avLst/>
                  <a:gdLst>
                    <a:gd name="connsiteX0" fmla="*/ 0 w 119591"/>
                    <a:gd name="connsiteY0" fmla="*/ 13379 h 52334"/>
                    <a:gd name="connsiteX1" fmla="*/ 0 w 119591"/>
                    <a:gd name="connsiteY1" fmla="*/ 52334 h 52334"/>
                    <a:gd name="connsiteX2" fmla="*/ 119592 w 119591"/>
                    <a:gd name="connsiteY2" fmla="*/ 14614 h 52334"/>
                    <a:gd name="connsiteX3" fmla="*/ 30515 w 119591"/>
                    <a:gd name="connsiteY3" fmla="*/ 0 h 52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9591" h="52334">
                      <a:moveTo>
                        <a:pt x="0" y="13379"/>
                      </a:moveTo>
                      <a:lnTo>
                        <a:pt x="0" y="52334"/>
                      </a:lnTo>
                      <a:lnTo>
                        <a:pt x="119592" y="14614"/>
                      </a:lnTo>
                      <a:lnTo>
                        <a:pt x="30515" y="0"/>
                      </a:lnTo>
                      <a:close/>
                    </a:path>
                  </a:pathLst>
                </a:custGeom>
                <a:solidFill>
                  <a:srgbClr val="B7802C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21A9FAD5-0AE1-4E8B-BA9A-4B40F4A38912}"/>
                    </a:ext>
                  </a:extLst>
                </p:cNvPr>
                <p:cNvSpPr/>
                <p:nvPr/>
              </p:nvSpPr>
              <p:spPr>
                <a:xfrm>
                  <a:off x="9081505" y="2936057"/>
                  <a:ext cx="115835" cy="226893"/>
                </a:xfrm>
                <a:custGeom>
                  <a:avLst/>
                  <a:gdLst>
                    <a:gd name="connsiteX0" fmla="*/ 10241 w 115835"/>
                    <a:gd name="connsiteY0" fmla="*/ 35867 h 226893"/>
                    <a:gd name="connsiteX1" fmla="*/ 19915 w 115835"/>
                    <a:gd name="connsiteY1" fmla="*/ 226730 h 226893"/>
                    <a:gd name="connsiteX2" fmla="*/ 30516 w 115835"/>
                    <a:gd name="connsiteY2" fmla="*/ 221224 h 226893"/>
                    <a:gd name="connsiteX3" fmla="*/ 51614 w 115835"/>
                    <a:gd name="connsiteY3" fmla="*/ 223797 h 226893"/>
                    <a:gd name="connsiteX4" fmla="*/ 83107 w 115835"/>
                    <a:gd name="connsiteY4" fmla="*/ 197553 h 226893"/>
                    <a:gd name="connsiteX5" fmla="*/ 109866 w 115835"/>
                    <a:gd name="connsiteY5" fmla="*/ 188702 h 226893"/>
                    <a:gd name="connsiteX6" fmla="*/ 115835 w 115835"/>
                    <a:gd name="connsiteY6" fmla="*/ 1338 h 226893"/>
                    <a:gd name="connsiteX7" fmla="*/ 108271 w 115835"/>
                    <a:gd name="connsiteY7" fmla="*/ 0 h 226893"/>
                    <a:gd name="connsiteX8" fmla="*/ 0 w 115835"/>
                    <a:gd name="connsiteY8" fmla="*/ 34169 h 226893"/>
                    <a:gd name="connsiteX9" fmla="*/ 10241 w 115835"/>
                    <a:gd name="connsiteY9" fmla="*/ 35867 h 226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5835" h="226893">
                      <a:moveTo>
                        <a:pt x="10241" y="35867"/>
                      </a:moveTo>
                      <a:lnTo>
                        <a:pt x="19915" y="226730"/>
                      </a:lnTo>
                      <a:cubicBezTo>
                        <a:pt x="19915" y="226730"/>
                        <a:pt x="25215" y="228377"/>
                        <a:pt x="30516" y="221224"/>
                      </a:cubicBezTo>
                      <a:cubicBezTo>
                        <a:pt x="35816" y="214020"/>
                        <a:pt x="37823" y="216490"/>
                        <a:pt x="51614" y="223797"/>
                      </a:cubicBezTo>
                      <a:cubicBezTo>
                        <a:pt x="65457" y="231104"/>
                        <a:pt x="68235" y="206610"/>
                        <a:pt x="83107" y="197553"/>
                      </a:cubicBezTo>
                      <a:cubicBezTo>
                        <a:pt x="97979" y="188496"/>
                        <a:pt x="109866" y="188702"/>
                        <a:pt x="109866" y="188702"/>
                      </a:cubicBezTo>
                      <a:lnTo>
                        <a:pt x="115835" y="1338"/>
                      </a:lnTo>
                      <a:lnTo>
                        <a:pt x="108271" y="0"/>
                      </a:lnTo>
                      <a:lnTo>
                        <a:pt x="0" y="34169"/>
                      </a:lnTo>
                      <a:lnTo>
                        <a:pt x="10241" y="35867"/>
                      </a:lnTo>
                      <a:close/>
                    </a:path>
                  </a:pathLst>
                </a:custGeom>
                <a:solidFill>
                  <a:srgbClr val="8B4720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6001E99B-7FCF-4DEC-BC5A-7C841F0CC23A}"/>
                    </a:ext>
                  </a:extLst>
                </p:cNvPr>
                <p:cNvSpPr/>
                <p:nvPr/>
              </p:nvSpPr>
              <p:spPr>
                <a:xfrm>
                  <a:off x="8991246" y="2916656"/>
                  <a:ext cx="197346" cy="53414"/>
                </a:xfrm>
                <a:custGeom>
                  <a:avLst/>
                  <a:gdLst>
                    <a:gd name="connsiteX0" fmla="*/ 89076 w 197346"/>
                    <a:gd name="connsiteY0" fmla="*/ 53415 h 53414"/>
                    <a:gd name="connsiteX1" fmla="*/ 197347 w 197346"/>
                    <a:gd name="connsiteY1" fmla="*/ 19194 h 53414"/>
                    <a:gd name="connsiteX2" fmla="*/ 88459 w 197346"/>
                    <a:gd name="connsiteY2" fmla="*/ 0 h 53414"/>
                    <a:gd name="connsiteX3" fmla="*/ 0 w 197346"/>
                    <a:gd name="connsiteY3" fmla="*/ 38800 h 53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7346" h="53414">
                      <a:moveTo>
                        <a:pt x="89076" y="53415"/>
                      </a:moveTo>
                      <a:lnTo>
                        <a:pt x="197347" y="19194"/>
                      </a:lnTo>
                      <a:lnTo>
                        <a:pt x="88459" y="0"/>
                      </a:lnTo>
                      <a:lnTo>
                        <a:pt x="0" y="38800"/>
                      </a:lnTo>
                      <a:close/>
                    </a:path>
                  </a:pathLst>
                </a:custGeom>
                <a:solidFill>
                  <a:srgbClr val="8B4720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B438FC5-0F4E-47B3-9246-FC9B7B064A47}"/>
                  </a:ext>
                </a:extLst>
              </p:cNvPr>
              <p:cNvGrpSpPr/>
              <p:nvPr/>
            </p:nvGrpSpPr>
            <p:grpSpPr>
              <a:xfrm>
                <a:off x="10580418" y="4730331"/>
                <a:ext cx="311948" cy="649109"/>
                <a:chOff x="8959418" y="2312606"/>
                <a:chExt cx="311948" cy="649109"/>
              </a:xfrm>
            </p:grpSpPr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68E2DDB1-2643-44FA-992A-8C6731A218A9}"/>
                    </a:ext>
                  </a:extLst>
                </p:cNvPr>
                <p:cNvSpPr/>
                <p:nvPr/>
              </p:nvSpPr>
              <p:spPr>
                <a:xfrm>
                  <a:off x="8959419" y="2357890"/>
                  <a:ext cx="311947" cy="603825"/>
                </a:xfrm>
                <a:custGeom>
                  <a:avLst/>
                  <a:gdLst>
                    <a:gd name="connsiteX0" fmla="*/ 0 w 311947"/>
                    <a:gd name="connsiteY0" fmla="*/ 543978 h 603825"/>
                    <a:gd name="connsiteX1" fmla="*/ 118974 w 311947"/>
                    <a:gd name="connsiteY1" fmla="*/ 565025 h 603825"/>
                    <a:gd name="connsiteX2" fmla="*/ 30515 w 311947"/>
                    <a:gd name="connsiteY2" fmla="*/ 603825 h 603825"/>
                    <a:gd name="connsiteX3" fmla="*/ 0 w 311947"/>
                    <a:gd name="connsiteY3" fmla="*/ 598782 h 603825"/>
                    <a:gd name="connsiteX4" fmla="*/ 161428 w 311947"/>
                    <a:gd name="connsiteY4" fmla="*/ 167243 h 603825"/>
                    <a:gd name="connsiteX5" fmla="*/ 144292 w 311947"/>
                    <a:gd name="connsiteY5" fmla="*/ 172903 h 603825"/>
                    <a:gd name="connsiteX6" fmla="*/ 143789 w 311947"/>
                    <a:gd name="connsiteY6" fmla="*/ 173504 h 603825"/>
                    <a:gd name="connsiteX7" fmla="*/ 144292 w 311947"/>
                    <a:gd name="connsiteY7" fmla="*/ 172904 h 603825"/>
                    <a:gd name="connsiteX8" fmla="*/ 161428 w 311947"/>
                    <a:gd name="connsiteY8" fmla="*/ 167243 h 603825"/>
                    <a:gd name="connsiteX9" fmla="*/ 306029 w 311947"/>
                    <a:gd name="connsiteY9" fmla="*/ 0 h 603825"/>
                    <a:gd name="connsiteX10" fmla="*/ 311947 w 311947"/>
                    <a:gd name="connsiteY10" fmla="*/ 480374 h 603825"/>
                    <a:gd name="connsiteX11" fmla="*/ 293833 w 311947"/>
                    <a:gd name="connsiteY11" fmla="*/ 488299 h 603825"/>
                    <a:gd name="connsiteX12" fmla="*/ 293783 w 311947"/>
                    <a:gd name="connsiteY12" fmla="*/ 488292 h 603825"/>
                    <a:gd name="connsiteX13" fmla="*/ 119026 w 311947"/>
                    <a:gd name="connsiteY13" fmla="*/ 564973 h 603825"/>
                    <a:gd name="connsiteX14" fmla="*/ 0 w 311947"/>
                    <a:gd name="connsiteY14" fmla="*/ 543977 h 603825"/>
                    <a:gd name="connsiteX15" fmla="*/ 52 w 311947"/>
                    <a:gd name="connsiteY15" fmla="*/ 543977 h 603825"/>
                    <a:gd name="connsiteX16" fmla="*/ 52 w 311947"/>
                    <a:gd name="connsiteY16" fmla="*/ 444566 h 603825"/>
                    <a:gd name="connsiteX17" fmla="*/ 0 w 311947"/>
                    <a:gd name="connsiteY17" fmla="*/ 444558 h 603825"/>
                    <a:gd name="connsiteX18" fmla="*/ 0 w 311947"/>
                    <a:gd name="connsiteY18" fmla="*/ 97001 h 603825"/>
                    <a:gd name="connsiteX19" fmla="*/ 91032 w 311947"/>
                    <a:gd name="connsiteY19" fmla="*/ 68235 h 603825"/>
                    <a:gd name="connsiteX20" fmla="*/ 97618 w 311947"/>
                    <a:gd name="connsiteY20" fmla="*/ 69316 h 603825"/>
                    <a:gd name="connsiteX21" fmla="*/ 103794 w 311947"/>
                    <a:gd name="connsiteY21" fmla="*/ 191635 h 603825"/>
                    <a:gd name="connsiteX22" fmla="*/ 97619 w 311947"/>
                    <a:gd name="connsiteY22" fmla="*/ 69315 h 603825"/>
                    <a:gd name="connsiteX23" fmla="*/ 91032 w 311947"/>
                    <a:gd name="connsiteY23" fmla="*/ 68235 h 603825"/>
                    <a:gd name="connsiteX24" fmla="*/ 160399 w 311947"/>
                    <a:gd name="connsiteY24" fmla="*/ 46313 h 603825"/>
                    <a:gd name="connsiteX25" fmla="*/ 306029 w 311947"/>
                    <a:gd name="connsiteY25" fmla="*/ 360 h 603825"/>
                    <a:gd name="connsiteX26" fmla="*/ 305257 w 311947"/>
                    <a:gd name="connsiteY26" fmla="*/ 257 h 60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11947" h="603825">
                      <a:moveTo>
                        <a:pt x="0" y="543978"/>
                      </a:moveTo>
                      <a:lnTo>
                        <a:pt x="118974" y="565025"/>
                      </a:lnTo>
                      <a:lnTo>
                        <a:pt x="30515" y="603825"/>
                      </a:lnTo>
                      <a:lnTo>
                        <a:pt x="0" y="598782"/>
                      </a:lnTo>
                      <a:close/>
                      <a:moveTo>
                        <a:pt x="161428" y="167243"/>
                      </a:moveTo>
                      <a:cubicBezTo>
                        <a:pt x="161428" y="167243"/>
                        <a:pt x="153813" y="167088"/>
                        <a:pt x="144292" y="172903"/>
                      </a:cubicBezTo>
                      <a:lnTo>
                        <a:pt x="143789" y="173504"/>
                      </a:lnTo>
                      <a:lnTo>
                        <a:pt x="144292" y="172904"/>
                      </a:lnTo>
                      <a:cubicBezTo>
                        <a:pt x="153812" y="167140"/>
                        <a:pt x="161428" y="167243"/>
                        <a:pt x="161428" y="167243"/>
                      </a:cubicBezTo>
                      <a:close/>
                      <a:moveTo>
                        <a:pt x="306029" y="0"/>
                      </a:moveTo>
                      <a:lnTo>
                        <a:pt x="311947" y="480374"/>
                      </a:lnTo>
                      <a:lnTo>
                        <a:pt x="293833" y="488299"/>
                      </a:lnTo>
                      <a:lnTo>
                        <a:pt x="293783" y="488292"/>
                      </a:lnTo>
                      <a:lnTo>
                        <a:pt x="119026" y="564973"/>
                      </a:lnTo>
                      <a:lnTo>
                        <a:pt x="0" y="543977"/>
                      </a:lnTo>
                      <a:lnTo>
                        <a:pt x="52" y="543977"/>
                      </a:lnTo>
                      <a:lnTo>
                        <a:pt x="52" y="444566"/>
                      </a:lnTo>
                      <a:lnTo>
                        <a:pt x="0" y="444558"/>
                      </a:lnTo>
                      <a:lnTo>
                        <a:pt x="0" y="97001"/>
                      </a:lnTo>
                      <a:lnTo>
                        <a:pt x="91032" y="68235"/>
                      </a:lnTo>
                      <a:lnTo>
                        <a:pt x="97618" y="69316"/>
                      </a:lnTo>
                      <a:lnTo>
                        <a:pt x="103794" y="191635"/>
                      </a:lnTo>
                      <a:lnTo>
                        <a:pt x="97619" y="69315"/>
                      </a:lnTo>
                      <a:lnTo>
                        <a:pt x="91032" y="68235"/>
                      </a:lnTo>
                      <a:lnTo>
                        <a:pt x="160399" y="46313"/>
                      </a:lnTo>
                      <a:lnTo>
                        <a:pt x="306029" y="360"/>
                      </a:lnTo>
                      <a:cubicBezTo>
                        <a:pt x="306029" y="360"/>
                        <a:pt x="305720" y="309"/>
                        <a:pt x="305257" y="257"/>
                      </a:cubicBezTo>
                      <a:close/>
                    </a:path>
                  </a:pathLst>
                </a:custGeom>
                <a:solidFill>
                  <a:srgbClr val="CEAE76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E060DF82-B547-4D43-9749-290E8BE7288C}"/>
                    </a:ext>
                  </a:extLst>
                </p:cNvPr>
                <p:cNvSpPr/>
                <p:nvPr/>
              </p:nvSpPr>
              <p:spPr>
                <a:xfrm>
                  <a:off x="8959418" y="2312606"/>
                  <a:ext cx="305206" cy="141873"/>
                </a:xfrm>
                <a:custGeom>
                  <a:avLst/>
                  <a:gdLst>
                    <a:gd name="connsiteX0" fmla="*/ 0 w 305206"/>
                    <a:gd name="connsiteY0" fmla="*/ 0 h 141873"/>
                    <a:gd name="connsiteX1" fmla="*/ 305206 w 305206"/>
                    <a:gd name="connsiteY1" fmla="*/ 45542 h 141873"/>
                    <a:gd name="connsiteX2" fmla="*/ 159678 w 305206"/>
                    <a:gd name="connsiteY2" fmla="*/ 91495 h 141873"/>
                    <a:gd name="connsiteX3" fmla="*/ 90260 w 305206"/>
                    <a:gd name="connsiteY3" fmla="*/ 113365 h 141873"/>
                    <a:gd name="connsiteX4" fmla="*/ 0 w 305206"/>
                    <a:gd name="connsiteY4" fmla="*/ 141873 h 141873"/>
                    <a:gd name="connsiteX5" fmla="*/ 0 w 305206"/>
                    <a:gd name="connsiteY5" fmla="*/ 98596 h 141873"/>
                    <a:gd name="connsiteX6" fmla="*/ 0 w 305206"/>
                    <a:gd name="connsiteY6" fmla="*/ 63347 h 141873"/>
                    <a:gd name="connsiteX7" fmla="*/ 0 w 305206"/>
                    <a:gd name="connsiteY7" fmla="*/ 63295 h 141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5206" h="141873">
                      <a:moveTo>
                        <a:pt x="0" y="0"/>
                      </a:moveTo>
                      <a:cubicBezTo>
                        <a:pt x="145785" y="21510"/>
                        <a:pt x="293936" y="43843"/>
                        <a:pt x="305206" y="45542"/>
                      </a:cubicBezTo>
                      <a:lnTo>
                        <a:pt x="159678" y="91495"/>
                      </a:lnTo>
                      <a:lnTo>
                        <a:pt x="90260" y="113365"/>
                      </a:lnTo>
                      <a:lnTo>
                        <a:pt x="0" y="141873"/>
                      </a:lnTo>
                      <a:lnTo>
                        <a:pt x="0" y="98596"/>
                      </a:lnTo>
                      <a:lnTo>
                        <a:pt x="0" y="63347"/>
                      </a:lnTo>
                      <a:lnTo>
                        <a:pt x="0" y="63295"/>
                      </a:lnTo>
                      <a:close/>
                    </a:path>
                  </a:pathLst>
                </a:custGeom>
                <a:solidFill>
                  <a:srgbClr val="B7802C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E53A858-749D-4F3A-851A-6430F4415CB8}"/>
                    </a:ext>
                  </a:extLst>
                </p:cNvPr>
                <p:cNvSpPr/>
                <p:nvPr/>
              </p:nvSpPr>
              <p:spPr>
                <a:xfrm>
                  <a:off x="8959419" y="2375901"/>
                  <a:ext cx="165236" cy="173733"/>
                </a:xfrm>
                <a:custGeom>
                  <a:avLst/>
                  <a:gdLst>
                    <a:gd name="connsiteX0" fmla="*/ 160399 w 165236"/>
                    <a:gd name="connsiteY0" fmla="*/ 28302 h 173733"/>
                    <a:gd name="connsiteX1" fmla="*/ 165236 w 165236"/>
                    <a:gd name="connsiteY1" fmla="*/ 29177 h 173733"/>
                    <a:gd name="connsiteX2" fmla="*/ 161428 w 165236"/>
                    <a:gd name="connsiteY2" fmla="*/ 149232 h 173733"/>
                    <a:gd name="connsiteX3" fmla="*/ 144292 w 165236"/>
                    <a:gd name="connsiteY3" fmla="*/ 154892 h 173733"/>
                    <a:gd name="connsiteX4" fmla="*/ 124120 w 165236"/>
                    <a:gd name="connsiteY4" fmla="*/ 171720 h 173733"/>
                    <a:gd name="connsiteX5" fmla="*/ 110587 w 165236"/>
                    <a:gd name="connsiteY5" fmla="*/ 170073 h 173733"/>
                    <a:gd name="connsiteX6" fmla="*/ 103794 w 165236"/>
                    <a:gd name="connsiteY6" fmla="*/ 173624 h 173733"/>
                    <a:gd name="connsiteX7" fmla="*/ 97619 w 165236"/>
                    <a:gd name="connsiteY7" fmla="*/ 51304 h 173733"/>
                    <a:gd name="connsiteX8" fmla="*/ 91032 w 165236"/>
                    <a:gd name="connsiteY8" fmla="*/ 50224 h 173733"/>
                    <a:gd name="connsiteX9" fmla="*/ 0 w 165236"/>
                    <a:gd name="connsiteY9" fmla="*/ 0 h 173733"/>
                    <a:gd name="connsiteX10" fmla="*/ 159678 w 165236"/>
                    <a:gd name="connsiteY10" fmla="*/ 28200 h 173733"/>
                    <a:gd name="connsiteX11" fmla="*/ 90260 w 165236"/>
                    <a:gd name="connsiteY11" fmla="*/ 50070 h 173733"/>
                    <a:gd name="connsiteX12" fmla="*/ 0 w 165236"/>
                    <a:gd name="connsiteY12" fmla="*/ 35301 h 173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5236" h="173733">
                      <a:moveTo>
                        <a:pt x="160399" y="28302"/>
                      </a:moveTo>
                      <a:lnTo>
                        <a:pt x="165236" y="29177"/>
                      </a:lnTo>
                      <a:lnTo>
                        <a:pt x="161428" y="149232"/>
                      </a:lnTo>
                      <a:cubicBezTo>
                        <a:pt x="161428" y="149232"/>
                        <a:pt x="153813" y="149077"/>
                        <a:pt x="144292" y="154892"/>
                      </a:cubicBezTo>
                      <a:cubicBezTo>
                        <a:pt x="134773" y="160707"/>
                        <a:pt x="132972" y="176402"/>
                        <a:pt x="124120" y="171720"/>
                      </a:cubicBezTo>
                      <a:cubicBezTo>
                        <a:pt x="115270" y="167037"/>
                        <a:pt x="113983" y="165493"/>
                        <a:pt x="110587" y="170073"/>
                      </a:cubicBezTo>
                      <a:cubicBezTo>
                        <a:pt x="107190" y="174704"/>
                        <a:pt x="103794" y="173624"/>
                        <a:pt x="103794" y="173624"/>
                      </a:cubicBezTo>
                      <a:lnTo>
                        <a:pt x="97619" y="51304"/>
                      </a:lnTo>
                      <a:lnTo>
                        <a:pt x="91032" y="50224"/>
                      </a:lnTo>
                      <a:close/>
                      <a:moveTo>
                        <a:pt x="0" y="0"/>
                      </a:moveTo>
                      <a:lnTo>
                        <a:pt x="159678" y="28200"/>
                      </a:lnTo>
                      <a:lnTo>
                        <a:pt x="90260" y="50070"/>
                      </a:lnTo>
                      <a:lnTo>
                        <a:pt x="0" y="35301"/>
                      </a:lnTo>
                      <a:close/>
                    </a:path>
                  </a:pathLst>
                </a:custGeom>
                <a:solidFill>
                  <a:srgbClr val="8B4720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AA1D003C-F25A-41F3-8840-2BF7811021F3}"/>
              </a:ext>
            </a:extLst>
          </p:cNvPr>
          <p:cNvSpPr/>
          <p:nvPr/>
        </p:nvSpPr>
        <p:spPr>
          <a:xfrm>
            <a:off x="4343111" y="2202095"/>
            <a:ext cx="1779018" cy="2006176"/>
          </a:xfrm>
          <a:custGeom>
            <a:avLst/>
            <a:gdLst>
              <a:gd name="connsiteX0" fmla="*/ 1101574 w 2174765"/>
              <a:gd name="connsiteY0" fmla="*/ 2309088 h 2452455"/>
              <a:gd name="connsiteX1" fmla="*/ 1129875 w 2174765"/>
              <a:gd name="connsiteY1" fmla="*/ 2324344 h 2452455"/>
              <a:gd name="connsiteX2" fmla="*/ 1137001 w 2174765"/>
              <a:gd name="connsiteY2" fmla="*/ 2329342 h 2452455"/>
              <a:gd name="connsiteX3" fmla="*/ 1147267 w 2174765"/>
              <a:gd name="connsiteY3" fmla="*/ 2365853 h 2452455"/>
              <a:gd name="connsiteX4" fmla="*/ 1136482 w 2174765"/>
              <a:gd name="connsiteY4" fmla="*/ 2368953 h 2452455"/>
              <a:gd name="connsiteX5" fmla="*/ 1088567 w 2174765"/>
              <a:gd name="connsiteY5" fmla="*/ 2348797 h 2452455"/>
              <a:gd name="connsiteX6" fmla="*/ 1071101 w 2174765"/>
              <a:gd name="connsiteY6" fmla="*/ 2329860 h 2452455"/>
              <a:gd name="connsiteX7" fmla="*/ 1101574 w 2174765"/>
              <a:gd name="connsiteY7" fmla="*/ 2309088 h 2452455"/>
              <a:gd name="connsiteX8" fmla="*/ 1170430 w 2174765"/>
              <a:gd name="connsiteY8" fmla="*/ 2299560 h 2452455"/>
              <a:gd name="connsiteX9" fmla="*/ 1198208 w 2174765"/>
              <a:gd name="connsiteY9" fmla="*/ 2302150 h 2452455"/>
              <a:gd name="connsiteX10" fmla="*/ 1214087 w 2174765"/>
              <a:gd name="connsiteY10" fmla="*/ 2309743 h 2452455"/>
              <a:gd name="connsiteX11" fmla="*/ 1213257 w 2174765"/>
              <a:gd name="connsiteY11" fmla="*/ 2333742 h 2452455"/>
              <a:gd name="connsiteX12" fmla="*/ 1174260 w 2174765"/>
              <a:gd name="connsiteY12" fmla="*/ 2364964 h 2452455"/>
              <a:gd name="connsiteX13" fmla="*/ 1164185 w 2174765"/>
              <a:gd name="connsiteY13" fmla="*/ 2321885 h 2452455"/>
              <a:gd name="connsiteX14" fmla="*/ 1170430 w 2174765"/>
              <a:gd name="connsiteY14" fmla="*/ 2299560 h 2452455"/>
              <a:gd name="connsiteX15" fmla="*/ 1040728 w 2174765"/>
              <a:gd name="connsiteY15" fmla="*/ 2229571 h 2452455"/>
              <a:gd name="connsiteX16" fmla="*/ 1086779 w 2174765"/>
              <a:gd name="connsiteY16" fmla="*/ 2252101 h 2452455"/>
              <a:gd name="connsiteX17" fmla="*/ 1086857 w 2174765"/>
              <a:gd name="connsiteY17" fmla="*/ 2275029 h 2452455"/>
              <a:gd name="connsiteX18" fmla="*/ 1048735 w 2174765"/>
              <a:gd name="connsiteY18" fmla="*/ 2301982 h 2452455"/>
              <a:gd name="connsiteX19" fmla="*/ 1034840 w 2174765"/>
              <a:gd name="connsiteY19" fmla="*/ 2235444 h 2452455"/>
              <a:gd name="connsiteX20" fmla="*/ 1040728 w 2174765"/>
              <a:gd name="connsiteY20" fmla="*/ 2229571 h 2452455"/>
              <a:gd name="connsiteX21" fmla="*/ 1225548 w 2174765"/>
              <a:gd name="connsiteY21" fmla="*/ 2220186 h 2452455"/>
              <a:gd name="connsiteX22" fmla="*/ 1231273 w 2174765"/>
              <a:gd name="connsiteY22" fmla="*/ 2289976 h 2452455"/>
              <a:gd name="connsiteX23" fmla="*/ 1196226 w 2174765"/>
              <a:gd name="connsiteY23" fmla="*/ 2273189 h 2452455"/>
              <a:gd name="connsiteX24" fmla="*/ 1186462 w 2174765"/>
              <a:gd name="connsiteY24" fmla="*/ 2248265 h 2452455"/>
              <a:gd name="connsiteX25" fmla="*/ 1225548 w 2174765"/>
              <a:gd name="connsiteY25" fmla="*/ 2220186 h 2452455"/>
              <a:gd name="connsiteX26" fmla="*/ 1091575 w 2174765"/>
              <a:gd name="connsiteY26" fmla="*/ 2145038 h 2452455"/>
              <a:gd name="connsiteX27" fmla="*/ 1106694 w 2174765"/>
              <a:gd name="connsiteY27" fmla="*/ 2207380 h 2452455"/>
              <a:gd name="connsiteX28" fmla="*/ 1085729 w 2174765"/>
              <a:gd name="connsiteY28" fmla="*/ 2220042 h 2452455"/>
              <a:gd name="connsiteX29" fmla="*/ 1075452 w 2174765"/>
              <a:gd name="connsiteY29" fmla="*/ 2215440 h 2452455"/>
              <a:gd name="connsiteX30" fmla="*/ 1057210 w 2174765"/>
              <a:gd name="connsiteY30" fmla="*/ 2172005 h 2452455"/>
              <a:gd name="connsiteX31" fmla="*/ 1091575 w 2174765"/>
              <a:gd name="connsiteY31" fmla="*/ 2145038 h 2452455"/>
              <a:gd name="connsiteX32" fmla="*/ 1125410 w 2174765"/>
              <a:gd name="connsiteY32" fmla="*/ 2138570 h 2452455"/>
              <a:gd name="connsiteX33" fmla="*/ 1131384 w 2174765"/>
              <a:gd name="connsiteY33" fmla="*/ 2139023 h 2452455"/>
              <a:gd name="connsiteX34" fmla="*/ 1177520 w 2174765"/>
              <a:gd name="connsiteY34" fmla="*/ 2156074 h 2452455"/>
              <a:gd name="connsiteX35" fmla="*/ 1205167 w 2174765"/>
              <a:gd name="connsiteY35" fmla="*/ 2185928 h 2452455"/>
              <a:gd name="connsiteX36" fmla="*/ 1173090 w 2174765"/>
              <a:gd name="connsiteY36" fmla="*/ 2212013 h 2452455"/>
              <a:gd name="connsiteX37" fmla="*/ 1166241 w 2174765"/>
              <a:gd name="connsiteY37" fmla="*/ 2208578 h 2452455"/>
              <a:gd name="connsiteX38" fmla="*/ 1159096 w 2174765"/>
              <a:gd name="connsiteY38" fmla="*/ 2203023 h 2452455"/>
              <a:gd name="connsiteX39" fmla="*/ 1136634 w 2174765"/>
              <a:gd name="connsiteY39" fmla="*/ 2195004 h 2452455"/>
              <a:gd name="connsiteX40" fmla="*/ 1123460 w 2174765"/>
              <a:gd name="connsiteY40" fmla="*/ 2142781 h 2452455"/>
              <a:gd name="connsiteX41" fmla="*/ 1125410 w 2174765"/>
              <a:gd name="connsiteY41" fmla="*/ 2138570 h 2452455"/>
              <a:gd name="connsiteX42" fmla="*/ 1130444 w 2174765"/>
              <a:gd name="connsiteY42" fmla="*/ 2110465 h 2452455"/>
              <a:gd name="connsiteX43" fmla="*/ 1012001 w 2174765"/>
              <a:gd name="connsiteY43" fmla="*/ 2198760 h 2452455"/>
              <a:gd name="connsiteX44" fmla="*/ 1088589 w 2174765"/>
              <a:gd name="connsiteY44" fmla="*/ 2393599 h 2452455"/>
              <a:gd name="connsiteX45" fmla="*/ 1258725 w 2174765"/>
              <a:gd name="connsiteY45" fmla="*/ 2317850 h 2452455"/>
              <a:gd name="connsiteX46" fmla="*/ 1206049 w 2174765"/>
              <a:gd name="connsiteY46" fmla="*/ 2137760 h 2452455"/>
              <a:gd name="connsiteX47" fmla="*/ 1182137 w 2174765"/>
              <a:gd name="connsiteY47" fmla="*/ 2123011 h 2452455"/>
              <a:gd name="connsiteX48" fmla="*/ 1130444 w 2174765"/>
              <a:gd name="connsiteY48" fmla="*/ 2110465 h 2452455"/>
              <a:gd name="connsiteX49" fmla="*/ 888751 w 2174765"/>
              <a:gd name="connsiteY49" fmla="*/ 1227400 h 2452455"/>
              <a:gd name="connsiteX50" fmla="*/ 853786 w 2174765"/>
              <a:gd name="connsiteY50" fmla="*/ 1230607 h 2452455"/>
              <a:gd name="connsiteX51" fmla="*/ 989897 w 2174765"/>
              <a:gd name="connsiteY51" fmla="*/ 1460968 h 2452455"/>
              <a:gd name="connsiteX52" fmla="*/ 1019071 w 2174765"/>
              <a:gd name="connsiteY52" fmla="*/ 1443940 h 2452455"/>
              <a:gd name="connsiteX53" fmla="*/ 1024662 w 2174765"/>
              <a:gd name="connsiteY53" fmla="*/ 1423166 h 2452455"/>
              <a:gd name="connsiteX54" fmla="*/ 995516 w 2174765"/>
              <a:gd name="connsiteY54" fmla="*/ 1370180 h 2452455"/>
              <a:gd name="connsiteX55" fmla="*/ 966398 w 2174765"/>
              <a:gd name="connsiteY55" fmla="*/ 1313846 h 2452455"/>
              <a:gd name="connsiteX56" fmla="*/ 930781 w 2174765"/>
              <a:gd name="connsiteY56" fmla="*/ 1250955 h 2452455"/>
              <a:gd name="connsiteX57" fmla="*/ 888751 w 2174765"/>
              <a:gd name="connsiteY57" fmla="*/ 1227400 h 2452455"/>
              <a:gd name="connsiteX58" fmla="*/ 1020661 w 2174765"/>
              <a:gd name="connsiteY58" fmla="*/ 1207846 h 2452455"/>
              <a:gd name="connsiteX59" fmla="*/ 956635 w 2174765"/>
              <a:gd name="connsiteY59" fmla="*/ 1217155 h 2452455"/>
              <a:gd name="connsiteX60" fmla="*/ 980844 w 2174765"/>
              <a:gd name="connsiteY60" fmla="*/ 1260804 h 2452455"/>
              <a:gd name="connsiteX61" fmla="*/ 1003605 w 2174765"/>
              <a:gd name="connsiteY61" fmla="*/ 1298549 h 2452455"/>
              <a:gd name="connsiteX62" fmla="*/ 1038228 w 2174765"/>
              <a:gd name="connsiteY62" fmla="*/ 1365497 h 2452455"/>
              <a:gd name="connsiteX63" fmla="*/ 1063827 w 2174765"/>
              <a:gd name="connsiteY63" fmla="*/ 1412381 h 2452455"/>
              <a:gd name="connsiteX64" fmla="*/ 1071376 w 2174765"/>
              <a:gd name="connsiteY64" fmla="*/ 1416979 h 2452455"/>
              <a:gd name="connsiteX65" fmla="*/ 1109036 w 2174765"/>
              <a:gd name="connsiteY65" fmla="*/ 1398759 h 2452455"/>
              <a:gd name="connsiteX66" fmla="*/ 1118913 w 2174765"/>
              <a:gd name="connsiteY66" fmla="*/ 1394502 h 2452455"/>
              <a:gd name="connsiteX67" fmla="*/ 1124958 w 2174765"/>
              <a:gd name="connsiteY67" fmla="*/ 1382838 h 2452455"/>
              <a:gd name="connsiteX68" fmla="*/ 1115763 w 2174765"/>
              <a:gd name="connsiteY68" fmla="*/ 1365185 h 2452455"/>
              <a:gd name="connsiteX69" fmla="*/ 1083097 w 2174765"/>
              <a:gd name="connsiteY69" fmla="*/ 1302692 h 2452455"/>
              <a:gd name="connsiteX70" fmla="*/ 1035646 w 2174765"/>
              <a:gd name="connsiteY70" fmla="*/ 1216388 h 2452455"/>
              <a:gd name="connsiteX71" fmla="*/ 1020661 w 2174765"/>
              <a:gd name="connsiteY71" fmla="*/ 1207846 h 2452455"/>
              <a:gd name="connsiteX72" fmla="*/ 1114542 w 2174765"/>
              <a:gd name="connsiteY72" fmla="*/ 1191584 h 2452455"/>
              <a:gd name="connsiteX73" fmla="*/ 1068282 w 2174765"/>
              <a:gd name="connsiteY73" fmla="*/ 1196863 h 2452455"/>
              <a:gd name="connsiteX74" fmla="*/ 1166875 w 2174765"/>
              <a:gd name="connsiteY74" fmla="*/ 1370691 h 2452455"/>
              <a:gd name="connsiteX75" fmla="*/ 1210637 w 2174765"/>
              <a:gd name="connsiteY75" fmla="*/ 1347619 h 2452455"/>
              <a:gd name="connsiteX76" fmla="*/ 1206494 w 2174765"/>
              <a:gd name="connsiteY76" fmla="*/ 1337827 h 2452455"/>
              <a:gd name="connsiteX77" fmla="*/ 1156545 w 2174765"/>
              <a:gd name="connsiteY77" fmla="*/ 1252999 h 2452455"/>
              <a:gd name="connsiteX78" fmla="*/ 1127569 w 2174765"/>
              <a:gd name="connsiteY78" fmla="*/ 1201915 h 2452455"/>
              <a:gd name="connsiteX79" fmla="*/ 1114542 w 2174765"/>
              <a:gd name="connsiteY79" fmla="*/ 1191584 h 2452455"/>
              <a:gd name="connsiteX80" fmla="*/ 712198 w 2174765"/>
              <a:gd name="connsiteY80" fmla="*/ 1084138 h 2452455"/>
              <a:gd name="connsiteX81" fmla="*/ 725366 w 2174765"/>
              <a:gd name="connsiteY81" fmla="*/ 1163432 h 2452455"/>
              <a:gd name="connsiteX82" fmla="*/ 758174 w 2174765"/>
              <a:gd name="connsiteY82" fmla="*/ 1216956 h 2452455"/>
              <a:gd name="connsiteX83" fmla="*/ 805398 w 2174765"/>
              <a:gd name="connsiteY83" fmla="*/ 1336805 h 2452455"/>
              <a:gd name="connsiteX84" fmla="*/ 829606 w 2174765"/>
              <a:gd name="connsiteY84" fmla="*/ 1428161 h 2452455"/>
              <a:gd name="connsiteX85" fmla="*/ 842463 w 2174765"/>
              <a:gd name="connsiteY85" fmla="*/ 1495564 h 2452455"/>
              <a:gd name="connsiteX86" fmla="*/ 872233 w 2174765"/>
              <a:gd name="connsiteY86" fmla="*/ 1738384 h 2452455"/>
              <a:gd name="connsiteX87" fmla="*/ 867749 w 2174765"/>
              <a:gd name="connsiteY87" fmla="*/ 1845121 h 2452455"/>
              <a:gd name="connsiteX88" fmla="*/ 869565 w 2174765"/>
              <a:gd name="connsiteY88" fmla="*/ 1896659 h 2452455"/>
              <a:gd name="connsiteX89" fmla="*/ 891248 w 2174765"/>
              <a:gd name="connsiteY89" fmla="*/ 1977429 h 2452455"/>
              <a:gd name="connsiteX90" fmla="*/ 921359 w 2174765"/>
              <a:gd name="connsiteY90" fmla="*/ 2087288 h 2452455"/>
              <a:gd name="connsiteX91" fmla="*/ 935606 w 2174765"/>
              <a:gd name="connsiteY91" fmla="*/ 2119528 h 2452455"/>
              <a:gd name="connsiteX92" fmla="*/ 967959 w 2174765"/>
              <a:gd name="connsiteY92" fmla="*/ 2147681 h 2452455"/>
              <a:gd name="connsiteX93" fmla="*/ 970599 w 2174765"/>
              <a:gd name="connsiteY93" fmla="*/ 2140501 h 2452455"/>
              <a:gd name="connsiteX94" fmla="*/ 1029629 w 2174765"/>
              <a:gd name="connsiteY94" fmla="*/ 2085330 h 2452455"/>
              <a:gd name="connsiteX95" fmla="*/ 1165939 w 2174765"/>
              <a:gd name="connsiteY95" fmla="*/ 2059079 h 2452455"/>
              <a:gd name="connsiteX96" fmla="*/ 1275684 w 2174765"/>
              <a:gd name="connsiteY96" fmla="*/ 2115441 h 2452455"/>
              <a:gd name="connsiteX97" fmla="*/ 1284085 w 2174765"/>
              <a:gd name="connsiteY97" fmla="*/ 2118761 h 2452455"/>
              <a:gd name="connsiteX98" fmla="*/ 1291265 w 2174765"/>
              <a:gd name="connsiteY98" fmla="*/ 2111383 h 2452455"/>
              <a:gd name="connsiteX99" fmla="*/ 1285731 w 2174765"/>
              <a:gd name="connsiteY99" fmla="*/ 2058653 h 2452455"/>
              <a:gd name="connsiteX100" fmla="*/ 1237484 w 2174765"/>
              <a:gd name="connsiteY100" fmla="*/ 1971952 h 2452455"/>
              <a:gd name="connsiteX101" fmla="*/ 1205699 w 2174765"/>
              <a:gd name="connsiteY101" fmla="*/ 1919164 h 2452455"/>
              <a:gd name="connsiteX102" fmla="*/ 1130293 w 2174765"/>
              <a:gd name="connsiteY102" fmla="*/ 1790858 h 2452455"/>
              <a:gd name="connsiteX103" fmla="*/ 1075208 w 2174765"/>
              <a:gd name="connsiteY103" fmla="*/ 1698538 h 2452455"/>
              <a:gd name="connsiteX104" fmla="*/ 1006073 w 2174765"/>
              <a:gd name="connsiteY104" fmla="*/ 1578462 h 2452455"/>
              <a:gd name="connsiteX105" fmla="*/ 946106 w 2174765"/>
              <a:gd name="connsiteY105" fmla="*/ 1478337 h 2452455"/>
              <a:gd name="connsiteX106" fmla="*/ 844534 w 2174765"/>
              <a:gd name="connsiteY106" fmla="*/ 1305531 h 2452455"/>
              <a:gd name="connsiteX107" fmla="*/ 782808 w 2174765"/>
              <a:gd name="connsiteY107" fmla="*/ 1201063 h 2452455"/>
              <a:gd name="connsiteX108" fmla="*/ 725480 w 2174765"/>
              <a:gd name="connsiteY108" fmla="*/ 1102698 h 2452455"/>
              <a:gd name="connsiteX109" fmla="*/ 712198 w 2174765"/>
              <a:gd name="connsiteY109" fmla="*/ 1084138 h 2452455"/>
              <a:gd name="connsiteX110" fmla="*/ 747361 w 2174765"/>
              <a:gd name="connsiteY110" fmla="*/ 899497 h 2452455"/>
              <a:gd name="connsiteX111" fmla="*/ 708139 w 2174765"/>
              <a:gd name="connsiteY111" fmla="*/ 933468 h 2452455"/>
              <a:gd name="connsiteX112" fmla="*/ 672154 w 2174765"/>
              <a:gd name="connsiteY112" fmla="*/ 993719 h 2452455"/>
              <a:gd name="connsiteX113" fmla="*/ 680072 w 2174765"/>
              <a:gd name="connsiteY113" fmla="*/ 1009072 h 2452455"/>
              <a:gd name="connsiteX114" fmla="*/ 771001 w 2174765"/>
              <a:gd name="connsiteY114" fmla="*/ 1086947 h 2452455"/>
              <a:gd name="connsiteX115" fmla="*/ 819758 w 2174765"/>
              <a:gd name="connsiteY115" fmla="*/ 1173677 h 2452455"/>
              <a:gd name="connsiteX116" fmla="*/ 839369 w 2174765"/>
              <a:gd name="connsiteY116" fmla="*/ 1184405 h 2452455"/>
              <a:gd name="connsiteX117" fmla="*/ 963900 w 2174765"/>
              <a:gd name="connsiteY117" fmla="*/ 1170044 h 2452455"/>
              <a:gd name="connsiteX118" fmla="*/ 1085481 w 2174765"/>
              <a:gd name="connsiteY118" fmla="*/ 1155116 h 2452455"/>
              <a:gd name="connsiteX119" fmla="*/ 1089682 w 2174765"/>
              <a:gd name="connsiteY119" fmla="*/ 1146545 h 2452455"/>
              <a:gd name="connsiteX120" fmla="*/ 1063458 w 2174765"/>
              <a:gd name="connsiteY120" fmla="*/ 1098328 h 2452455"/>
              <a:gd name="connsiteX121" fmla="*/ 1007237 w 2174765"/>
              <a:gd name="connsiteY121" fmla="*/ 1018920 h 2452455"/>
              <a:gd name="connsiteX122" fmla="*/ 996737 w 2174765"/>
              <a:gd name="connsiteY122" fmla="*/ 1013755 h 2452455"/>
              <a:gd name="connsiteX123" fmla="*/ 949881 w 2174765"/>
              <a:gd name="connsiteY123" fmla="*/ 1013414 h 2452455"/>
              <a:gd name="connsiteX124" fmla="*/ 923034 w 2174765"/>
              <a:gd name="connsiteY124" fmla="*/ 1023773 h 2452455"/>
              <a:gd name="connsiteX125" fmla="*/ 875696 w 2174765"/>
              <a:gd name="connsiteY125" fmla="*/ 1038162 h 2452455"/>
              <a:gd name="connsiteX126" fmla="*/ 869991 w 2174765"/>
              <a:gd name="connsiteY126" fmla="*/ 1039751 h 2452455"/>
              <a:gd name="connsiteX127" fmla="*/ 851686 w 2174765"/>
              <a:gd name="connsiteY127" fmla="*/ 1046136 h 2452455"/>
              <a:gd name="connsiteX128" fmla="*/ 824554 w 2174765"/>
              <a:gd name="connsiteY128" fmla="*/ 1043100 h 2452455"/>
              <a:gd name="connsiteX129" fmla="*/ 781076 w 2174765"/>
              <a:gd name="connsiteY129" fmla="*/ 1023802 h 2452455"/>
              <a:gd name="connsiteX130" fmla="*/ 770093 w 2174765"/>
              <a:gd name="connsiteY130" fmla="*/ 1015940 h 2452455"/>
              <a:gd name="connsiteX131" fmla="*/ 751334 w 2174765"/>
              <a:gd name="connsiteY131" fmla="*/ 1008136 h 2452455"/>
              <a:gd name="connsiteX132" fmla="*/ 746197 w 2174765"/>
              <a:gd name="connsiteY132" fmla="*/ 988383 h 2452455"/>
              <a:gd name="connsiteX133" fmla="*/ 760501 w 2174765"/>
              <a:gd name="connsiteY133" fmla="*/ 977314 h 2452455"/>
              <a:gd name="connsiteX134" fmla="*/ 776620 w 2174765"/>
              <a:gd name="connsiteY134" fmla="*/ 978961 h 2452455"/>
              <a:gd name="connsiteX135" fmla="*/ 785787 w 2174765"/>
              <a:gd name="connsiteY135" fmla="*/ 972576 h 2452455"/>
              <a:gd name="connsiteX136" fmla="*/ 785503 w 2174765"/>
              <a:gd name="connsiteY136" fmla="*/ 965225 h 2452455"/>
              <a:gd name="connsiteX137" fmla="*/ 747361 w 2174765"/>
              <a:gd name="connsiteY137" fmla="*/ 899497 h 2452455"/>
              <a:gd name="connsiteX138" fmla="*/ 775996 w 2174765"/>
              <a:gd name="connsiteY138" fmla="*/ 388 h 2452455"/>
              <a:gd name="connsiteX139" fmla="*/ 826030 w 2174765"/>
              <a:gd name="connsiteY139" fmla="*/ 10348 h 2452455"/>
              <a:gd name="connsiteX140" fmla="*/ 897945 w 2174765"/>
              <a:gd name="connsiteY140" fmla="*/ 69550 h 2452455"/>
              <a:gd name="connsiteX141" fmla="*/ 911908 w 2174765"/>
              <a:gd name="connsiteY141" fmla="*/ 76759 h 2452455"/>
              <a:gd name="connsiteX142" fmla="*/ 980616 w 2174765"/>
              <a:gd name="connsiteY142" fmla="*/ 80164 h 2452455"/>
              <a:gd name="connsiteX143" fmla="*/ 1022421 w 2174765"/>
              <a:gd name="connsiteY143" fmla="*/ 121996 h 2452455"/>
              <a:gd name="connsiteX144" fmla="*/ 1017880 w 2174765"/>
              <a:gd name="connsiteY144" fmla="*/ 132071 h 2452455"/>
              <a:gd name="connsiteX145" fmla="*/ 989783 w 2174765"/>
              <a:gd name="connsiteY145" fmla="*/ 146261 h 2452455"/>
              <a:gd name="connsiteX146" fmla="*/ 974033 w 2174765"/>
              <a:gd name="connsiteY146" fmla="*/ 146034 h 2452455"/>
              <a:gd name="connsiteX147" fmla="*/ 912278 w 2174765"/>
              <a:gd name="connsiteY147" fmla="*/ 137662 h 2452455"/>
              <a:gd name="connsiteX148" fmla="*/ 914917 w 2174765"/>
              <a:gd name="connsiteY148" fmla="*/ 166553 h 2452455"/>
              <a:gd name="connsiteX149" fmla="*/ 906999 w 2174765"/>
              <a:gd name="connsiteY149" fmla="*/ 194308 h 2452455"/>
              <a:gd name="connsiteX150" fmla="*/ 905154 w 2174765"/>
              <a:gd name="connsiteY150" fmla="*/ 209265 h 2452455"/>
              <a:gd name="connsiteX151" fmla="*/ 912731 w 2174765"/>
              <a:gd name="connsiteY151" fmla="*/ 227854 h 2452455"/>
              <a:gd name="connsiteX152" fmla="*/ 907169 w 2174765"/>
              <a:gd name="connsiteY152" fmla="*/ 240596 h 2452455"/>
              <a:gd name="connsiteX153" fmla="*/ 899875 w 2174765"/>
              <a:gd name="connsiteY153" fmla="*/ 251295 h 2452455"/>
              <a:gd name="connsiteX154" fmla="*/ 886537 w 2174765"/>
              <a:gd name="connsiteY154" fmla="*/ 304055 h 2452455"/>
              <a:gd name="connsiteX155" fmla="*/ 883131 w 2174765"/>
              <a:gd name="connsiteY155" fmla="*/ 323835 h 2452455"/>
              <a:gd name="connsiteX156" fmla="*/ 861704 w 2174765"/>
              <a:gd name="connsiteY156" fmla="*/ 342623 h 2452455"/>
              <a:gd name="connsiteX157" fmla="*/ 794869 w 2174765"/>
              <a:gd name="connsiteY157" fmla="*/ 344921 h 2452455"/>
              <a:gd name="connsiteX158" fmla="*/ 792968 w 2174765"/>
              <a:gd name="connsiteY158" fmla="*/ 347902 h 2452455"/>
              <a:gd name="connsiteX159" fmla="*/ 819191 w 2174765"/>
              <a:gd name="connsiteY159" fmla="*/ 383490 h 2452455"/>
              <a:gd name="connsiteX160" fmla="*/ 825605 w 2174765"/>
              <a:gd name="connsiteY160" fmla="*/ 400404 h 2452455"/>
              <a:gd name="connsiteX161" fmla="*/ 834998 w 2174765"/>
              <a:gd name="connsiteY161" fmla="*/ 430885 h 2452455"/>
              <a:gd name="connsiteX162" fmla="*/ 853843 w 2174765"/>
              <a:gd name="connsiteY162" fmla="*/ 530385 h 2452455"/>
              <a:gd name="connsiteX163" fmla="*/ 843342 w 2174765"/>
              <a:gd name="connsiteY163" fmla="*/ 605167 h 2452455"/>
              <a:gd name="connsiteX164" fmla="*/ 848990 w 2174765"/>
              <a:gd name="connsiteY164" fmla="*/ 655144 h 2452455"/>
              <a:gd name="connsiteX165" fmla="*/ 865167 w 2174765"/>
              <a:gd name="connsiteY165" fmla="*/ 824772 h 2452455"/>
              <a:gd name="connsiteX166" fmla="*/ 860058 w 2174765"/>
              <a:gd name="connsiteY166" fmla="*/ 859339 h 2452455"/>
              <a:gd name="connsiteX167" fmla="*/ 859491 w 2174765"/>
              <a:gd name="connsiteY167" fmla="*/ 875034 h 2452455"/>
              <a:gd name="connsiteX168" fmla="*/ 871722 w 2174765"/>
              <a:gd name="connsiteY168" fmla="*/ 932787 h 2452455"/>
              <a:gd name="connsiteX169" fmla="*/ 876632 w 2174765"/>
              <a:gd name="connsiteY169" fmla="*/ 941698 h 2452455"/>
              <a:gd name="connsiteX170" fmla="*/ 911029 w 2174765"/>
              <a:gd name="connsiteY170" fmla="*/ 969028 h 2452455"/>
              <a:gd name="connsiteX171" fmla="*/ 920990 w 2174765"/>
              <a:gd name="connsiteY171" fmla="*/ 971043 h 2452455"/>
              <a:gd name="connsiteX172" fmla="*/ 997617 w 2174765"/>
              <a:gd name="connsiteY172" fmla="*/ 972433 h 2452455"/>
              <a:gd name="connsiteX173" fmla="*/ 1011693 w 2174765"/>
              <a:gd name="connsiteY173" fmla="*/ 976889 h 2452455"/>
              <a:gd name="connsiteX174" fmla="*/ 1018816 w 2174765"/>
              <a:gd name="connsiteY174" fmla="*/ 981714 h 2452455"/>
              <a:gd name="connsiteX175" fmla="*/ 1094818 w 2174765"/>
              <a:gd name="connsiteY175" fmla="*/ 1068897 h 2452455"/>
              <a:gd name="connsiteX176" fmla="*/ 1123510 w 2174765"/>
              <a:gd name="connsiteY176" fmla="*/ 1116151 h 2452455"/>
              <a:gd name="connsiteX177" fmla="*/ 1145846 w 2174765"/>
              <a:gd name="connsiteY177" fmla="*/ 1154804 h 2452455"/>
              <a:gd name="connsiteX178" fmla="*/ 1192673 w 2174765"/>
              <a:gd name="connsiteY178" fmla="*/ 1238781 h 2452455"/>
              <a:gd name="connsiteX179" fmla="*/ 1222556 w 2174765"/>
              <a:gd name="connsiteY179" fmla="*/ 1289666 h 2452455"/>
              <a:gd name="connsiteX180" fmla="*/ 1244835 w 2174765"/>
              <a:gd name="connsiteY180" fmla="*/ 1320458 h 2452455"/>
              <a:gd name="connsiteX181" fmla="*/ 1253576 w 2174765"/>
              <a:gd name="connsiteY181" fmla="*/ 1322076 h 2452455"/>
              <a:gd name="connsiteX182" fmla="*/ 1328613 w 2174765"/>
              <a:gd name="connsiteY182" fmla="*/ 1284076 h 2452455"/>
              <a:gd name="connsiteX183" fmla="*/ 1383784 w 2174765"/>
              <a:gd name="connsiteY183" fmla="*/ 1263187 h 2452455"/>
              <a:gd name="connsiteX184" fmla="*/ 1417414 w 2174765"/>
              <a:gd name="connsiteY184" fmla="*/ 1253566 h 2452455"/>
              <a:gd name="connsiteX185" fmla="*/ 1469406 w 2174765"/>
              <a:gd name="connsiteY185" fmla="*/ 1244712 h 2452455"/>
              <a:gd name="connsiteX186" fmla="*/ 1484618 w 2174765"/>
              <a:gd name="connsiteY186" fmla="*/ 1239660 h 2452455"/>
              <a:gd name="connsiteX187" fmla="*/ 1550857 w 2174765"/>
              <a:gd name="connsiteY187" fmla="*/ 1225726 h 2452455"/>
              <a:gd name="connsiteX188" fmla="*/ 1614259 w 2174765"/>
              <a:gd name="connsiteY188" fmla="*/ 1209550 h 2452455"/>
              <a:gd name="connsiteX189" fmla="*/ 1647151 w 2174765"/>
              <a:gd name="connsiteY189" fmla="*/ 1201773 h 2452455"/>
              <a:gd name="connsiteX190" fmla="*/ 1659496 w 2174765"/>
              <a:gd name="connsiteY190" fmla="*/ 1197317 h 2452455"/>
              <a:gd name="connsiteX191" fmla="*/ 1674623 w 2174765"/>
              <a:gd name="connsiteY191" fmla="*/ 1197345 h 2452455"/>
              <a:gd name="connsiteX192" fmla="*/ 1684670 w 2174765"/>
              <a:gd name="connsiteY192" fmla="*/ 1206371 h 2452455"/>
              <a:gd name="connsiteX193" fmla="*/ 1763708 w 2174765"/>
              <a:gd name="connsiteY193" fmla="*/ 1319777 h 2452455"/>
              <a:gd name="connsiteX194" fmla="*/ 1821405 w 2174765"/>
              <a:gd name="connsiteY194" fmla="*/ 1404776 h 2452455"/>
              <a:gd name="connsiteX195" fmla="*/ 1891504 w 2174765"/>
              <a:gd name="connsiteY195" fmla="*/ 1515373 h 2452455"/>
              <a:gd name="connsiteX196" fmla="*/ 1994750 w 2174765"/>
              <a:gd name="connsiteY196" fmla="*/ 1679608 h 2452455"/>
              <a:gd name="connsiteX197" fmla="*/ 2068340 w 2174765"/>
              <a:gd name="connsiteY197" fmla="*/ 1801756 h 2452455"/>
              <a:gd name="connsiteX198" fmla="*/ 2172778 w 2174765"/>
              <a:gd name="connsiteY198" fmla="*/ 1983076 h 2452455"/>
              <a:gd name="connsiteX199" fmla="*/ 2174765 w 2174765"/>
              <a:gd name="connsiteY199" fmla="*/ 1984836 h 2452455"/>
              <a:gd name="connsiteX200" fmla="*/ 2174765 w 2174765"/>
              <a:gd name="connsiteY200" fmla="*/ 1990597 h 2452455"/>
              <a:gd name="connsiteX201" fmla="*/ 2128222 w 2174765"/>
              <a:gd name="connsiteY201" fmla="*/ 2017047 h 2452455"/>
              <a:gd name="connsiteX202" fmla="*/ 2004513 w 2174765"/>
              <a:gd name="connsiteY202" fmla="*/ 2083967 h 2452455"/>
              <a:gd name="connsiteX203" fmla="*/ 1874531 w 2174765"/>
              <a:gd name="connsiteY203" fmla="*/ 2150803 h 2452455"/>
              <a:gd name="connsiteX204" fmla="*/ 1601175 w 2174765"/>
              <a:gd name="connsiteY204" fmla="*/ 2260548 h 2452455"/>
              <a:gd name="connsiteX205" fmla="*/ 1589171 w 2174765"/>
              <a:gd name="connsiteY205" fmla="*/ 2270822 h 2452455"/>
              <a:gd name="connsiteX206" fmla="*/ 1572568 w 2174765"/>
              <a:gd name="connsiteY206" fmla="*/ 2285211 h 2452455"/>
              <a:gd name="connsiteX207" fmla="*/ 1494722 w 2174765"/>
              <a:gd name="connsiteY207" fmla="*/ 2317138 h 2452455"/>
              <a:gd name="connsiteX208" fmla="*/ 1453883 w 2174765"/>
              <a:gd name="connsiteY208" fmla="*/ 2330449 h 2452455"/>
              <a:gd name="connsiteX209" fmla="*/ 1416648 w 2174765"/>
              <a:gd name="connsiteY209" fmla="*/ 2314953 h 2452455"/>
              <a:gd name="connsiteX210" fmla="*/ 1400301 w 2174765"/>
              <a:gd name="connsiteY210" fmla="*/ 2291597 h 2452455"/>
              <a:gd name="connsiteX211" fmla="*/ 1390141 w 2174765"/>
              <a:gd name="connsiteY211" fmla="*/ 2270624 h 2452455"/>
              <a:gd name="connsiteX212" fmla="*/ 1398853 w 2174765"/>
              <a:gd name="connsiteY212" fmla="*/ 2250417 h 2452455"/>
              <a:gd name="connsiteX213" fmla="*/ 1390368 w 2174765"/>
              <a:gd name="connsiteY213" fmla="*/ 2237787 h 2452455"/>
              <a:gd name="connsiteX214" fmla="*/ 1360484 w 2174765"/>
              <a:gd name="connsiteY214" fmla="*/ 2225726 h 2452455"/>
              <a:gd name="connsiteX215" fmla="*/ 1350238 w 2174765"/>
              <a:gd name="connsiteY215" fmla="*/ 2228110 h 2452455"/>
              <a:gd name="connsiteX216" fmla="*/ 1332019 w 2174765"/>
              <a:gd name="connsiteY216" fmla="*/ 2250672 h 2452455"/>
              <a:gd name="connsiteX217" fmla="*/ 1289789 w 2174765"/>
              <a:gd name="connsiteY217" fmla="*/ 2377617 h 2452455"/>
              <a:gd name="connsiteX218" fmla="*/ 1211318 w 2174765"/>
              <a:gd name="connsiteY218" fmla="*/ 2437016 h 2452455"/>
              <a:gd name="connsiteX219" fmla="*/ 1155352 w 2174765"/>
              <a:gd name="connsiteY219" fmla="*/ 2452455 h 2452455"/>
              <a:gd name="connsiteX220" fmla="*/ 1111392 w 2174765"/>
              <a:gd name="connsiteY220" fmla="*/ 2452398 h 2452455"/>
              <a:gd name="connsiteX221" fmla="*/ 1047934 w 2174765"/>
              <a:gd name="connsiteY221" fmla="*/ 2432475 h 2452455"/>
              <a:gd name="connsiteX222" fmla="*/ 963589 w 2174765"/>
              <a:gd name="connsiteY222" fmla="*/ 2354827 h 2452455"/>
              <a:gd name="connsiteX223" fmla="*/ 936912 w 2174765"/>
              <a:gd name="connsiteY223" fmla="*/ 2275987 h 2452455"/>
              <a:gd name="connsiteX224" fmla="*/ 927063 w 2174765"/>
              <a:gd name="connsiteY224" fmla="*/ 2267700 h 2452455"/>
              <a:gd name="connsiteX225" fmla="*/ 772676 w 2174765"/>
              <a:gd name="connsiteY225" fmla="*/ 2250360 h 2452455"/>
              <a:gd name="connsiteX226" fmla="*/ 720939 w 2174765"/>
              <a:gd name="connsiteY226" fmla="*/ 2250815 h 2452455"/>
              <a:gd name="connsiteX227" fmla="*/ 710836 w 2174765"/>
              <a:gd name="connsiteY227" fmla="*/ 2248997 h 2452455"/>
              <a:gd name="connsiteX228" fmla="*/ 690970 w 2174765"/>
              <a:gd name="connsiteY228" fmla="*/ 2218943 h 2452455"/>
              <a:gd name="connsiteX229" fmla="*/ 679617 w 2174765"/>
              <a:gd name="connsiteY229" fmla="*/ 2069125 h 2452455"/>
              <a:gd name="connsiteX230" fmla="*/ 678937 w 2174765"/>
              <a:gd name="connsiteY230" fmla="*/ 1986851 h 2452455"/>
              <a:gd name="connsiteX231" fmla="*/ 672722 w 2174765"/>
              <a:gd name="connsiteY231" fmla="*/ 1933809 h 2452455"/>
              <a:gd name="connsiteX232" fmla="*/ 647775 w 2174765"/>
              <a:gd name="connsiteY232" fmla="*/ 1764379 h 2452455"/>
              <a:gd name="connsiteX233" fmla="*/ 626718 w 2174765"/>
              <a:gd name="connsiteY233" fmla="*/ 1669193 h 2452455"/>
              <a:gd name="connsiteX234" fmla="*/ 603559 w 2174765"/>
              <a:gd name="connsiteY234" fmla="*/ 1562682 h 2452455"/>
              <a:gd name="connsiteX235" fmla="*/ 575746 w 2174765"/>
              <a:gd name="connsiteY235" fmla="*/ 1497578 h 2452455"/>
              <a:gd name="connsiteX236" fmla="*/ 523329 w 2174765"/>
              <a:gd name="connsiteY236" fmla="*/ 1421037 h 2452455"/>
              <a:gd name="connsiteX237" fmla="*/ 496850 w 2174765"/>
              <a:gd name="connsiteY237" fmla="*/ 1382809 h 2452455"/>
              <a:gd name="connsiteX238" fmla="*/ 491571 w 2174765"/>
              <a:gd name="connsiteY238" fmla="*/ 1404322 h 2452455"/>
              <a:gd name="connsiteX239" fmla="*/ 457799 w 2174765"/>
              <a:gd name="connsiteY239" fmla="*/ 1534785 h 2452455"/>
              <a:gd name="connsiteX240" fmla="*/ 405126 w 2174765"/>
              <a:gd name="connsiteY240" fmla="*/ 1654975 h 2452455"/>
              <a:gd name="connsiteX241" fmla="*/ 380662 w 2174765"/>
              <a:gd name="connsiteY241" fmla="*/ 1718092 h 2452455"/>
              <a:gd name="connsiteX242" fmla="*/ 315842 w 2174765"/>
              <a:gd name="connsiteY242" fmla="*/ 1896943 h 2452455"/>
              <a:gd name="connsiteX243" fmla="*/ 271370 w 2174765"/>
              <a:gd name="connsiteY243" fmla="*/ 2030216 h 2452455"/>
              <a:gd name="connsiteX244" fmla="*/ 262743 w 2174765"/>
              <a:gd name="connsiteY244" fmla="*/ 2046080 h 2452455"/>
              <a:gd name="connsiteX245" fmla="*/ 213247 w 2174765"/>
              <a:gd name="connsiteY245" fmla="*/ 2106871 h 2452455"/>
              <a:gd name="connsiteX246" fmla="*/ 211176 w 2174765"/>
              <a:gd name="connsiteY246" fmla="*/ 2132668 h 2452455"/>
              <a:gd name="connsiteX247" fmla="*/ 227750 w 2174765"/>
              <a:gd name="connsiteY247" fmla="*/ 2153641 h 2452455"/>
              <a:gd name="connsiteX248" fmla="*/ 260075 w 2174765"/>
              <a:gd name="connsiteY248" fmla="*/ 2218121 h 2452455"/>
              <a:gd name="connsiteX249" fmla="*/ 235470 w 2174765"/>
              <a:gd name="connsiteY249" fmla="*/ 2252574 h 2452455"/>
              <a:gd name="connsiteX250" fmla="*/ 85395 w 2174765"/>
              <a:gd name="connsiteY250" fmla="*/ 2240909 h 2452455"/>
              <a:gd name="connsiteX251" fmla="*/ 67913 w 2174765"/>
              <a:gd name="connsiteY251" fmla="*/ 2233360 h 2452455"/>
              <a:gd name="connsiteX252" fmla="*/ 51539 w 2174765"/>
              <a:gd name="connsiteY252" fmla="*/ 2206258 h 2452455"/>
              <a:gd name="connsiteX253" fmla="*/ 49495 w 2174765"/>
              <a:gd name="connsiteY253" fmla="*/ 2167065 h 2452455"/>
              <a:gd name="connsiteX254" fmla="*/ 40016 w 2174765"/>
              <a:gd name="connsiteY254" fmla="*/ 2156989 h 2452455"/>
              <a:gd name="connsiteX255" fmla="*/ 24265 w 2174765"/>
              <a:gd name="connsiteY255" fmla="*/ 2153158 h 2452455"/>
              <a:gd name="connsiteX256" fmla="*/ 57 w 2174765"/>
              <a:gd name="connsiteY256" fmla="*/ 2117513 h 2452455"/>
              <a:gd name="connsiteX257" fmla="*/ 14587 w 2174765"/>
              <a:gd name="connsiteY257" fmla="*/ 2061690 h 2452455"/>
              <a:gd name="connsiteX258" fmla="*/ 38341 w 2174765"/>
              <a:gd name="connsiteY258" fmla="*/ 1988441 h 2452455"/>
              <a:gd name="connsiteX259" fmla="*/ 47111 w 2174765"/>
              <a:gd name="connsiteY259" fmla="*/ 1958158 h 2452455"/>
              <a:gd name="connsiteX260" fmla="*/ 50857 w 2174765"/>
              <a:gd name="connsiteY260" fmla="*/ 1953249 h 2452455"/>
              <a:gd name="connsiteX261" fmla="*/ 58321 w 2174765"/>
              <a:gd name="connsiteY261" fmla="*/ 1945842 h 2452455"/>
              <a:gd name="connsiteX262" fmla="*/ 83097 w 2174765"/>
              <a:gd name="connsiteY262" fmla="*/ 1883320 h 2452455"/>
              <a:gd name="connsiteX263" fmla="*/ 118118 w 2174765"/>
              <a:gd name="connsiteY263" fmla="*/ 1730834 h 2452455"/>
              <a:gd name="connsiteX264" fmla="*/ 152742 w 2174765"/>
              <a:gd name="connsiteY264" fmla="*/ 1663858 h 2452455"/>
              <a:gd name="connsiteX265" fmla="*/ 155097 w 2174765"/>
              <a:gd name="connsiteY265" fmla="*/ 1656904 h 2452455"/>
              <a:gd name="connsiteX266" fmla="*/ 157623 w 2174765"/>
              <a:gd name="connsiteY266" fmla="*/ 1636981 h 2452455"/>
              <a:gd name="connsiteX267" fmla="*/ 189267 w 2174765"/>
              <a:gd name="connsiteY267" fmla="*/ 1579569 h 2452455"/>
              <a:gd name="connsiteX268" fmla="*/ 198576 w 2174765"/>
              <a:gd name="connsiteY268" fmla="*/ 1559674 h 2452455"/>
              <a:gd name="connsiteX269" fmla="*/ 203514 w 2174765"/>
              <a:gd name="connsiteY269" fmla="*/ 1386499 h 2452455"/>
              <a:gd name="connsiteX270" fmla="*/ 170479 w 2174765"/>
              <a:gd name="connsiteY270" fmla="*/ 1205378 h 2452455"/>
              <a:gd name="connsiteX271" fmla="*/ 163895 w 2174765"/>
              <a:gd name="connsiteY271" fmla="*/ 1123926 h 2452455"/>
              <a:gd name="connsiteX272" fmla="*/ 230163 w 2174765"/>
              <a:gd name="connsiteY272" fmla="*/ 950581 h 2452455"/>
              <a:gd name="connsiteX273" fmla="*/ 231865 w 2174765"/>
              <a:gd name="connsiteY273" fmla="*/ 948083 h 2452455"/>
              <a:gd name="connsiteX274" fmla="*/ 128108 w 2174765"/>
              <a:gd name="connsiteY274" fmla="*/ 835528 h 2452455"/>
              <a:gd name="connsiteX275" fmla="*/ 58009 w 2174765"/>
              <a:gd name="connsiteY275" fmla="*/ 769204 h 2452455"/>
              <a:gd name="connsiteX276" fmla="*/ 40300 w 2174765"/>
              <a:gd name="connsiteY276" fmla="*/ 740937 h 2452455"/>
              <a:gd name="connsiteX277" fmla="*/ 33035 w 2174765"/>
              <a:gd name="connsiteY277" fmla="*/ 708272 h 2452455"/>
              <a:gd name="connsiteX278" fmla="*/ 34510 w 2174765"/>
              <a:gd name="connsiteY278" fmla="*/ 692634 h 2452455"/>
              <a:gd name="connsiteX279" fmla="*/ 88233 w 2174765"/>
              <a:gd name="connsiteY279" fmla="*/ 588054 h 2452455"/>
              <a:gd name="connsiteX280" fmla="*/ 110029 w 2174765"/>
              <a:gd name="connsiteY280" fmla="*/ 560327 h 2452455"/>
              <a:gd name="connsiteX281" fmla="*/ 254853 w 2174765"/>
              <a:gd name="connsiteY281" fmla="*/ 420668 h 2452455"/>
              <a:gd name="connsiteX282" fmla="*/ 411142 w 2174765"/>
              <a:gd name="connsiteY282" fmla="*/ 338565 h 2452455"/>
              <a:gd name="connsiteX283" fmla="*/ 554263 w 2174765"/>
              <a:gd name="connsiteY283" fmla="*/ 303941 h 2452455"/>
              <a:gd name="connsiteX284" fmla="*/ 568368 w 2174765"/>
              <a:gd name="connsiteY284" fmla="*/ 292759 h 2452455"/>
              <a:gd name="connsiteX285" fmla="*/ 588092 w 2174765"/>
              <a:gd name="connsiteY285" fmla="*/ 258901 h 2452455"/>
              <a:gd name="connsiteX286" fmla="*/ 619112 w 2174765"/>
              <a:gd name="connsiteY286" fmla="*/ 236367 h 2452455"/>
              <a:gd name="connsiteX287" fmla="*/ 614060 w 2174765"/>
              <a:gd name="connsiteY287" fmla="*/ 193855 h 2452455"/>
              <a:gd name="connsiteX288" fmla="*/ 614201 w 2174765"/>
              <a:gd name="connsiteY288" fmla="*/ 102357 h 2452455"/>
              <a:gd name="connsiteX289" fmla="*/ 659099 w 2174765"/>
              <a:gd name="connsiteY289" fmla="*/ 39949 h 2452455"/>
              <a:gd name="connsiteX290" fmla="*/ 775996 w 2174765"/>
              <a:gd name="connsiteY290" fmla="*/ 388 h 245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2174765" h="2452455">
                <a:moveTo>
                  <a:pt x="1101574" y="2309088"/>
                </a:moveTo>
                <a:cubicBezTo>
                  <a:pt x="1108637" y="2318754"/>
                  <a:pt x="1121146" y="2320453"/>
                  <a:pt x="1129875" y="2324344"/>
                </a:cubicBezTo>
                <a:cubicBezTo>
                  <a:pt x="1132784" y="2325641"/>
                  <a:pt x="1135274" y="2327182"/>
                  <a:pt x="1137001" y="2329342"/>
                </a:cubicBezTo>
                <a:cubicBezTo>
                  <a:pt x="1145029" y="2339410"/>
                  <a:pt x="1145100" y="2353611"/>
                  <a:pt x="1147267" y="2365853"/>
                </a:cubicBezTo>
                <a:cubicBezTo>
                  <a:pt x="1148338" y="2371993"/>
                  <a:pt x="1140796" y="2369494"/>
                  <a:pt x="1136482" y="2368953"/>
                </a:cubicBezTo>
                <a:cubicBezTo>
                  <a:pt x="1120166" y="2366960"/>
                  <a:pt x="1104588" y="2360740"/>
                  <a:pt x="1088567" y="2348797"/>
                </a:cubicBezTo>
                <a:cubicBezTo>
                  <a:pt x="1083263" y="2343197"/>
                  <a:pt x="1066529" y="2337028"/>
                  <a:pt x="1071101" y="2329860"/>
                </a:cubicBezTo>
                <a:cubicBezTo>
                  <a:pt x="1077189" y="2320299"/>
                  <a:pt x="1091060" y="2315767"/>
                  <a:pt x="1101574" y="2309088"/>
                </a:cubicBezTo>
                <a:close/>
                <a:moveTo>
                  <a:pt x="1170430" y="2299560"/>
                </a:moveTo>
                <a:cubicBezTo>
                  <a:pt x="1176508" y="2296054"/>
                  <a:pt x="1186176" y="2296700"/>
                  <a:pt x="1198208" y="2302150"/>
                </a:cubicBezTo>
                <a:cubicBezTo>
                  <a:pt x="1205161" y="2305305"/>
                  <a:pt x="1210376" y="2307672"/>
                  <a:pt x="1214087" y="2309743"/>
                </a:cubicBezTo>
                <a:cubicBezTo>
                  <a:pt x="1225223" y="2315957"/>
                  <a:pt x="1222830" y="2319514"/>
                  <a:pt x="1213257" y="2333742"/>
                </a:cubicBezTo>
                <a:cubicBezTo>
                  <a:pt x="1204126" y="2347347"/>
                  <a:pt x="1192623" y="2356664"/>
                  <a:pt x="1174260" y="2364964"/>
                </a:cubicBezTo>
                <a:cubicBezTo>
                  <a:pt x="1170529" y="2349127"/>
                  <a:pt x="1167021" y="2335468"/>
                  <a:pt x="1164185" y="2321885"/>
                </a:cubicBezTo>
                <a:cubicBezTo>
                  <a:pt x="1161861" y="2310725"/>
                  <a:pt x="1164351" y="2303066"/>
                  <a:pt x="1170430" y="2299560"/>
                </a:cubicBezTo>
                <a:close/>
                <a:moveTo>
                  <a:pt x="1040728" y="2229571"/>
                </a:moveTo>
                <a:cubicBezTo>
                  <a:pt x="1056328" y="2236412"/>
                  <a:pt x="1072850" y="2242520"/>
                  <a:pt x="1086779" y="2252101"/>
                </a:cubicBezTo>
                <a:cubicBezTo>
                  <a:pt x="1098078" y="2259857"/>
                  <a:pt x="1093177" y="2269759"/>
                  <a:pt x="1086857" y="2275029"/>
                </a:cubicBezTo>
                <a:cubicBezTo>
                  <a:pt x="1075382" y="2284575"/>
                  <a:pt x="1062215" y="2292579"/>
                  <a:pt x="1048735" y="2301982"/>
                </a:cubicBezTo>
                <a:cubicBezTo>
                  <a:pt x="1035912" y="2277954"/>
                  <a:pt x="1034666" y="2256624"/>
                  <a:pt x="1034840" y="2235444"/>
                </a:cubicBezTo>
                <a:cubicBezTo>
                  <a:pt x="1034860" y="2232084"/>
                  <a:pt x="1034888" y="2227016"/>
                  <a:pt x="1040728" y="2229571"/>
                </a:cubicBezTo>
                <a:close/>
                <a:moveTo>
                  <a:pt x="1225548" y="2220186"/>
                </a:moveTo>
                <a:cubicBezTo>
                  <a:pt x="1234290" y="2245724"/>
                  <a:pt x="1235963" y="2268049"/>
                  <a:pt x="1231273" y="2289976"/>
                </a:cubicBezTo>
                <a:cubicBezTo>
                  <a:pt x="1219072" y="2284125"/>
                  <a:pt x="1207661" y="2278612"/>
                  <a:pt x="1196226" y="2273189"/>
                </a:cubicBezTo>
                <a:cubicBezTo>
                  <a:pt x="1181645" y="2266286"/>
                  <a:pt x="1177081" y="2255801"/>
                  <a:pt x="1186462" y="2248265"/>
                </a:cubicBezTo>
                <a:cubicBezTo>
                  <a:pt x="1198458" y="2238642"/>
                  <a:pt x="1211628" y="2230088"/>
                  <a:pt x="1225548" y="2220186"/>
                </a:cubicBezTo>
                <a:close/>
                <a:moveTo>
                  <a:pt x="1091575" y="2145038"/>
                </a:moveTo>
                <a:cubicBezTo>
                  <a:pt x="1097110" y="2167711"/>
                  <a:pt x="1102189" y="2187578"/>
                  <a:pt x="1106694" y="2207380"/>
                </a:cubicBezTo>
                <a:cubicBezTo>
                  <a:pt x="1110717" y="2225071"/>
                  <a:pt x="1104727" y="2228477"/>
                  <a:pt x="1085729" y="2220042"/>
                </a:cubicBezTo>
                <a:cubicBezTo>
                  <a:pt x="1082320" y="2218519"/>
                  <a:pt x="1078839" y="2217106"/>
                  <a:pt x="1075452" y="2215440"/>
                </a:cubicBezTo>
                <a:cubicBezTo>
                  <a:pt x="1038592" y="2197240"/>
                  <a:pt x="1038692" y="2197306"/>
                  <a:pt x="1057210" y="2172005"/>
                </a:cubicBezTo>
                <a:cubicBezTo>
                  <a:pt x="1065362" y="2160861"/>
                  <a:pt x="1075652" y="2151899"/>
                  <a:pt x="1091575" y="2145038"/>
                </a:cubicBezTo>
                <a:close/>
                <a:moveTo>
                  <a:pt x="1125410" y="2138570"/>
                </a:moveTo>
                <a:cubicBezTo>
                  <a:pt x="1127056" y="2138300"/>
                  <a:pt x="1129372" y="2138808"/>
                  <a:pt x="1131384" y="2139023"/>
                </a:cubicBezTo>
                <a:cubicBezTo>
                  <a:pt x="1147025" y="2140726"/>
                  <a:pt x="1162064" y="2145956"/>
                  <a:pt x="1177520" y="2156074"/>
                </a:cubicBezTo>
                <a:cubicBezTo>
                  <a:pt x="1189011" y="2164196"/>
                  <a:pt x="1206926" y="2176394"/>
                  <a:pt x="1205167" y="2185928"/>
                </a:cubicBezTo>
                <a:cubicBezTo>
                  <a:pt x="1202734" y="2199099"/>
                  <a:pt x="1184965" y="2204155"/>
                  <a:pt x="1173090" y="2212013"/>
                </a:cubicBezTo>
                <a:cubicBezTo>
                  <a:pt x="1170518" y="2213708"/>
                  <a:pt x="1168386" y="2210423"/>
                  <a:pt x="1166241" y="2208578"/>
                </a:cubicBezTo>
                <a:cubicBezTo>
                  <a:pt x="1163957" y="2206616"/>
                  <a:pt x="1161220" y="2205063"/>
                  <a:pt x="1159096" y="2203023"/>
                </a:cubicBezTo>
                <a:cubicBezTo>
                  <a:pt x="1151891" y="2196083"/>
                  <a:pt x="1139851" y="2203806"/>
                  <a:pt x="1136634" y="2195004"/>
                </a:cubicBezTo>
                <a:cubicBezTo>
                  <a:pt x="1130278" y="2177664"/>
                  <a:pt x="1127490" y="2160187"/>
                  <a:pt x="1123460" y="2142781"/>
                </a:cubicBezTo>
                <a:cubicBezTo>
                  <a:pt x="1122790" y="2139886"/>
                  <a:pt x="1123765" y="2138839"/>
                  <a:pt x="1125410" y="2138570"/>
                </a:cubicBezTo>
                <a:close/>
                <a:moveTo>
                  <a:pt x="1130444" y="2110465"/>
                </a:moveTo>
                <a:cubicBezTo>
                  <a:pt x="1079067" y="2109633"/>
                  <a:pt x="1031376" y="2142720"/>
                  <a:pt x="1012001" y="2198760"/>
                </a:cubicBezTo>
                <a:cubicBezTo>
                  <a:pt x="986169" y="2273481"/>
                  <a:pt x="1020458" y="2360713"/>
                  <a:pt x="1088589" y="2393599"/>
                </a:cubicBezTo>
                <a:cubicBezTo>
                  <a:pt x="1156720" y="2426484"/>
                  <a:pt x="1232892" y="2392570"/>
                  <a:pt x="1258725" y="2317850"/>
                </a:cubicBezTo>
                <a:cubicBezTo>
                  <a:pt x="1281328" y="2252468"/>
                  <a:pt x="1257901" y="2177509"/>
                  <a:pt x="1206049" y="2137760"/>
                </a:cubicBezTo>
                <a:cubicBezTo>
                  <a:pt x="1198641" y="2132081"/>
                  <a:pt x="1190654" y="2127121"/>
                  <a:pt x="1182137" y="2123011"/>
                </a:cubicBezTo>
                <a:cubicBezTo>
                  <a:pt x="1165105" y="2114789"/>
                  <a:pt x="1147569" y="2110743"/>
                  <a:pt x="1130444" y="2110465"/>
                </a:cubicBezTo>
                <a:close/>
                <a:moveTo>
                  <a:pt x="888751" y="1227400"/>
                </a:moveTo>
                <a:cubicBezTo>
                  <a:pt x="878307" y="1229444"/>
                  <a:pt x="867437" y="1229444"/>
                  <a:pt x="853786" y="1230607"/>
                </a:cubicBezTo>
                <a:cubicBezTo>
                  <a:pt x="899989" y="1308823"/>
                  <a:pt x="944745" y="1384569"/>
                  <a:pt x="989897" y="1460968"/>
                </a:cubicBezTo>
                <a:cubicBezTo>
                  <a:pt x="999830" y="1455178"/>
                  <a:pt x="1009508" y="1449645"/>
                  <a:pt x="1019071" y="1443940"/>
                </a:cubicBezTo>
                <a:cubicBezTo>
                  <a:pt x="1031417" y="1436562"/>
                  <a:pt x="1031531" y="1435369"/>
                  <a:pt x="1024662" y="1423166"/>
                </a:cubicBezTo>
                <a:cubicBezTo>
                  <a:pt x="1014786" y="1405599"/>
                  <a:pt x="1004966" y="1387974"/>
                  <a:pt x="995516" y="1370180"/>
                </a:cubicBezTo>
                <a:cubicBezTo>
                  <a:pt x="985611" y="1351506"/>
                  <a:pt x="976587" y="1332350"/>
                  <a:pt x="966398" y="1313846"/>
                </a:cubicBezTo>
                <a:cubicBezTo>
                  <a:pt x="954762" y="1292732"/>
                  <a:pt x="940289" y="1272922"/>
                  <a:pt x="930781" y="1250955"/>
                </a:cubicBezTo>
                <a:cubicBezTo>
                  <a:pt x="921984" y="1230636"/>
                  <a:pt x="909922" y="1223257"/>
                  <a:pt x="888751" y="1227400"/>
                </a:cubicBezTo>
                <a:close/>
                <a:moveTo>
                  <a:pt x="1020661" y="1207846"/>
                </a:moveTo>
                <a:cubicBezTo>
                  <a:pt x="999971" y="1210911"/>
                  <a:pt x="979255" y="1213891"/>
                  <a:pt x="956635" y="1217155"/>
                </a:cubicBezTo>
                <a:cubicBezTo>
                  <a:pt x="965547" y="1233275"/>
                  <a:pt x="972954" y="1247181"/>
                  <a:pt x="980844" y="1260804"/>
                </a:cubicBezTo>
                <a:cubicBezTo>
                  <a:pt x="988195" y="1273518"/>
                  <a:pt x="996623" y="1285636"/>
                  <a:pt x="1003605" y="1298549"/>
                </a:cubicBezTo>
                <a:cubicBezTo>
                  <a:pt x="1015524" y="1320657"/>
                  <a:pt x="1026564" y="1343247"/>
                  <a:pt x="1038228" y="1365497"/>
                </a:cubicBezTo>
                <a:cubicBezTo>
                  <a:pt x="1046487" y="1381277"/>
                  <a:pt x="1055001" y="1396914"/>
                  <a:pt x="1063827" y="1412381"/>
                </a:cubicBezTo>
                <a:cubicBezTo>
                  <a:pt x="1065161" y="1414709"/>
                  <a:pt x="1069787" y="1417689"/>
                  <a:pt x="1071376" y="1416979"/>
                </a:cubicBezTo>
                <a:cubicBezTo>
                  <a:pt x="1084119" y="1411360"/>
                  <a:pt x="1096492" y="1404889"/>
                  <a:pt x="1109036" y="1398759"/>
                </a:cubicBezTo>
                <a:cubicBezTo>
                  <a:pt x="1112243" y="1397198"/>
                  <a:pt x="1115507" y="1395666"/>
                  <a:pt x="1118913" y="1394502"/>
                </a:cubicBezTo>
                <a:cubicBezTo>
                  <a:pt x="1124816" y="1392515"/>
                  <a:pt x="1128930" y="1389961"/>
                  <a:pt x="1124958" y="1382838"/>
                </a:cubicBezTo>
                <a:cubicBezTo>
                  <a:pt x="1121722" y="1377048"/>
                  <a:pt x="1118828" y="1371060"/>
                  <a:pt x="1115763" y="1365185"/>
                </a:cubicBezTo>
                <a:cubicBezTo>
                  <a:pt x="1104893" y="1344354"/>
                  <a:pt x="1094279" y="1323353"/>
                  <a:pt x="1083097" y="1302692"/>
                </a:cubicBezTo>
                <a:cubicBezTo>
                  <a:pt x="1067459" y="1273830"/>
                  <a:pt x="1051113" y="1245337"/>
                  <a:pt x="1035646" y="1216388"/>
                </a:cubicBezTo>
                <a:cubicBezTo>
                  <a:pt x="1032070" y="1209719"/>
                  <a:pt x="1027955" y="1206796"/>
                  <a:pt x="1020661" y="1207846"/>
                </a:cubicBezTo>
                <a:close/>
                <a:moveTo>
                  <a:pt x="1114542" y="1191584"/>
                </a:moveTo>
                <a:cubicBezTo>
                  <a:pt x="1099472" y="1192011"/>
                  <a:pt x="1084487" y="1194820"/>
                  <a:pt x="1068282" y="1196863"/>
                </a:cubicBezTo>
                <a:cubicBezTo>
                  <a:pt x="1101572" y="1255554"/>
                  <a:pt x="1133925" y="1312598"/>
                  <a:pt x="1166875" y="1370691"/>
                </a:cubicBezTo>
                <a:cubicBezTo>
                  <a:pt x="1181235" y="1363113"/>
                  <a:pt x="1195511" y="1355593"/>
                  <a:pt x="1210637" y="1347619"/>
                </a:cubicBezTo>
                <a:cubicBezTo>
                  <a:pt x="1208962" y="1343617"/>
                  <a:pt x="1208083" y="1340523"/>
                  <a:pt x="1206494" y="1337827"/>
                </a:cubicBezTo>
                <a:cubicBezTo>
                  <a:pt x="1189891" y="1309532"/>
                  <a:pt x="1173034" y="1281351"/>
                  <a:pt x="1156545" y="1252999"/>
                </a:cubicBezTo>
                <a:cubicBezTo>
                  <a:pt x="1146696" y="1236084"/>
                  <a:pt x="1137757" y="1218631"/>
                  <a:pt x="1127569" y="1201915"/>
                </a:cubicBezTo>
                <a:cubicBezTo>
                  <a:pt x="1124759" y="1197317"/>
                  <a:pt x="1118856" y="1191443"/>
                  <a:pt x="1114542" y="1191584"/>
                </a:cubicBezTo>
                <a:close/>
                <a:moveTo>
                  <a:pt x="712198" y="1084138"/>
                </a:moveTo>
                <a:cubicBezTo>
                  <a:pt x="703826" y="1113908"/>
                  <a:pt x="704734" y="1139365"/>
                  <a:pt x="725366" y="1163432"/>
                </a:cubicBezTo>
                <a:cubicBezTo>
                  <a:pt x="738847" y="1179154"/>
                  <a:pt x="749376" y="1198056"/>
                  <a:pt x="758174" y="1216956"/>
                </a:cubicBezTo>
                <a:cubicBezTo>
                  <a:pt x="776309" y="1255893"/>
                  <a:pt x="794131" y="1295115"/>
                  <a:pt x="805398" y="1336805"/>
                </a:cubicBezTo>
                <a:cubicBezTo>
                  <a:pt x="813628" y="1367229"/>
                  <a:pt x="822426" y="1397510"/>
                  <a:pt x="829606" y="1428161"/>
                </a:cubicBezTo>
                <a:cubicBezTo>
                  <a:pt x="834828" y="1450440"/>
                  <a:pt x="834318" y="1474619"/>
                  <a:pt x="842463" y="1495564"/>
                </a:cubicBezTo>
                <a:cubicBezTo>
                  <a:pt x="873112" y="1574261"/>
                  <a:pt x="880123" y="1655400"/>
                  <a:pt x="872233" y="1738384"/>
                </a:cubicBezTo>
                <a:cubicBezTo>
                  <a:pt x="868856" y="1773944"/>
                  <a:pt x="863691" y="1809220"/>
                  <a:pt x="867749" y="1845121"/>
                </a:cubicBezTo>
                <a:cubicBezTo>
                  <a:pt x="869679" y="1862206"/>
                  <a:pt x="871978" y="1879887"/>
                  <a:pt x="869565" y="1896659"/>
                </a:cubicBezTo>
                <a:cubicBezTo>
                  <a:pt x="865138" y="1927366"/>
                  <a:pt x="873624" y="1952568"/>
                  <a:pt x="891248" y="1977429"/>
                </a:cubicBezTo>
                <a:cubicBezTo>
                  <a:pt x="914292" y="2009925"/>
                  <a:pt x="927631" y="2046392"/>
                  <a:pt x="921359" y="2087288"/>
                </a:cubicBezTo>
                <a:cubicBezTo>
                  <a:pt x="919145" y="2101790"/>
                  <a:pt x="924481" y="2111128"/>
                  <a:pt x="935606" y="2119528"/>
                </a:cubicBezTo>
                <a:cubicBezTo>
                  <a:pt x="946674" y="2127872"/>
                  <a:pt x="956607" y="2137691"/>
                  <a:pt x="967959" y="2147681"/>
                </a:cubicBezTo>
                <a:cubicBezTo>
                  <a:pt x="969151" y="2144276"/>
                  <a:pt x="969322" y="2141835"/>
                  <a:pt x="970599" y="2140501"/>
                </a:cubicBezTo>
                <a:cubicBezTo>
                  <a:pt x="989188" y="2120975"/>
                  <a:pt x="1005393" y="2099577"/>
                  <a:pt x="1029629" y="2085330"/>
                </a:cubicBezTo>
                <a:cubicBezTo>
                  <a:pt x="1072398" y="2060213"/>
                  <a:pt x="1117891" y="2052211"/>
                  <a:pt x="1165939" y="2059079"/>
                </a:cubicBezTo>
                <a:cubicBezTo>
                  <a:pt x="1208565" y="2065151"/>
                  <a:pt x="1245715" y="2083684"/>
                  <a:pt x="1275684" y="2115441"/>
                </a:cubicBezTo>
                <a:cubicBezTo>
                  <a:pt x="1277643" y="2117513"/>
                  <a:pt x="1281899" y="2119528"/>
                  <a:pt x="1284085" y="2118761"/>
                </a:cubicBezTo>
                <a:cubicBezTo>
                  <a:pt x="1287093" y="2117711"/>
                  <a:pt x="1291407" y="2113852"/>
                  <a:pt x="1291265" y="2111383"/>
                </a:cubicBezTo>
                <a:cubicBezTo>
                  <a:pt x="1290272" y="2093645"/>
                  <a:pt x="1292542" y="2074091"/>
                  <a:pt x="1285731" y="2058653"/>
                </a:cubicBezTo>
                <a:cubicBezTo>
                  <a:pt x="1272449" y="2028513"/>
                  <a:pt x="1254087" y="2000587"/>
                  <a:pt x="1237484" y="1971952"/>
                </a:cubicBezTo>
                <a:cubicBezTo>
                  <a:pt x="1227183" y="1954186"/>
                  <a:pt x="1216143" y="1936846"/>
                  <a:pt x="1205699" y="1919164"/>
                </a:cubicBezTo>
                <a:cubicBezTo>
                  <a:pt x="1180497" y="1876453"/>
                  <a:pt x="1155552" y="1833571"/>
                  <a:pt x="1130293" y="1790858"/>
                </a:cubicBezTo>
                <a:cubicBezTo>
                  <a:pt x="1112073" y="1760009"/>
                  <a:pt x="1093257" y="1729472"/>
                  <a:pt x="1075208" y="1698538"/>
                </a:cubicBezTo>
                <a:cubicBezTo>
                  <a:pt x="1051936" y="1658636"/>
                  <a:pt x="1029402" y="1618308"/>
                  <a:pt x="1006073" y="1578462"/>
                </a:cubicBezTo>
                <a:cubicBezTo>
                  <a:pt x="986434" y="1544888"/>
                  <a:pt x="965916" y="1511825"/>
                  <a:pt x="946106" y="1478337"/>
                </a:cubicBezTo>
                <a:cubicBezTo>
                  <a:pt x="912107" y="1420811"/>
                  <a:pt x="878420" y="1363113"/>
                  <a:pt x="844534" y="1305531"/>
                </a:cubicBezTo>
                <a:cubicBezTo>
                  <a:pt x="824015" y="1270680"/>
                  <a:pt x="803270" y="1235943"/>
                  <a:pt x="782808" y="1201063"/>
                </a:cubicBezTo>
                <a:cubicBezTo>
                  <a:pt x="763594" y="1168313"/>
                  <a:pt x="744721" y="1135392"/>
                  <a:pt x="725480" y="1102698"/>
                </a:cubicBezTo>
                <a:cubicBezTo>
                  <a:pt x="721904" y="1096426"/>
                  <a:pt x="717136" y="1090920"/>
                  <a:pt x="712198" y="1084138"/>
                </a:cubicBezTo>
                <a:close/>
                <a:moveTo>
                  <a:pt x="747361" y="899497"/>
                </a:moveTo>
                <a:cubicBezTo>
                  <a:pt x="735527" y="909855"/>
                  <a:pt x="722500" y="922513"/>
                  <a:pt x="708139" y="933468"/>
                </a:cubicBezTo>
                <a:cubicBezTo>
                  <a:pt x="687848" y="948935"/>
                  <a:pt x="677972" y="969794"/>
                  <a:pt x="672154" y="993719"/>
                </a:cubicBezTo>
                <a:cubicBezTo>
                  <a:pt x="670139" y="1002006"/>
                  <a:pt x="672239" y="1006490"/>
                  <a:pt x="680072" y="1009072"/>
                </a:cubicBezTo>
                <a:cubicBezTo>
                  <a:pt x="720996" y="1022609"/>
                  <a:pt x="749887" y="1050337"/>
                  <a:pt x="771001" y="1086947"/>
                </a:cubicBezTo>
                <a:cubicBezTo>
                  <a:pt x="787576" y="1115667"/>
                  <a:pt x="803951" y="1144530"/>
                  <a:pt x="819758" y="1173677"/>
                </a:cubicBezTo>
                <a:cubicBezTo>
                  <a:pt x="824385" y="1182191"/>
                  <a:pt x="829436" y="1185625"/>
                  <a:pt x="839369" y="1184405"/>
                </a:cubicBezTo>
                <a:cubicBezTo>
                  <a:pt x="880832" y="1179267"/>
                  <a:pt x="922409" y="1174954"/>
                  <a:pt x="963900" y="1170044"/>
                </a:cubicBezTo>
                <a:cubicBezTo>
                  <a:pt x="1004456" y="1165248"/>
                  <a:pt x="1044954" y="1160054"/>
                  <a:pt x="1085481" y="1155116"/>
                </a:cubicBezTo>
                <a:cubicBezTo>
                  <a:pt x="1091554" y="1154378"/>
                  <a:pt x="1093229" y="1152704"/>
                  <a:pt x="1089682" y="1146545"/>
                </a:cubicBezTo>
                <a:cubicBezTo>
                  <a:pt x="1080542" y="1130709"/>
                  <a:pt x="1072398" y="1114277"/>
                  <a:pt x="1063458" y="1098328"/>
                </a:cubicBezTo>
                <a:cubicBezTo>
                  <a:pt x="1047509" y="1069891"/>
                  <a:pt x="1030594" y="1042078"/>
                  <a:pt x="1007237" y="1018920"/>
                </a:cubicBezTo>
                <a:cubicBezTo>
                  <a:pt x="1004570" y="1016280"/>
                  <a:pt x="1000341" y="1013953"/>
                  <a:pt x="996737" y="1013755"/>
                </a:cubicBezTo>
                <a:cubicBezTo>
                  <a:pt x="981128" y="1013017"/>
                  <a:pt x="965320" y="1011825"/>
                  <a:pt x="949881" y="1013414"/>
                </a:cubicBezTo>
                <a:cubicBezTo>
                  <a:pt x="940657" y="1014351"/>
                  <a:pt x="931774" y="1019743"/>
                  <a:pt x="923034" y="1023773"/>
                </a:cubicBezTo>
                <a:cubicBezTo>
                  <a:pt x="907879" y="1030726"/>
                  <a:pt x="893774" y="1040716"/>
                  <a:pt x="875696" y="1038162"/>
                </a:cubicBezTo>
                <a:cubicBezTo>
                  <a:pt x="873851" y="1037907"/>
                  <a:pt x="870615" y="1038530"/>
                  <a:pt x="869991" y="1039751"/>
                </a:cubicBezTo>
                <a:cubicBezTo>
                  <a:pt x="865847" y="1048038"/>
                  <a:pt x="858668" y="1046902"/>
                  <a:pt x="851686" y="1046136"/>
                </a:cubicBezTo>
                <a:cubicBezTo>
                  <a:pt x="842576" y="1045143"/>
                  <a:pt x="832785" y="1041000"/>
                  <a:pt x="824554" y="1043100"/>
                </a:cubicBezTo>
                <a:cubicBezTo>
                  <a:pt x="803951" y="1048379"/>
                  <a:pt x="791804" y="1039127"/>
                  <a:pt x="781076" y="1023802"/>
                </a:cubicBezTo>
                <a:cubicBezTo>
                  <a:pt x="778636" y="1020311"/>
                  <a:pt x="774123" y="1017927"/>
                  <a:pt x="770093" y="1015940"/>
                </a:cubicBezTo>
                <a:cubicBezTo>
                  <a:pt x="764048" y="1012932"/>
                  <a:pt x="757606" y="1010690"/>
                  <a:pt x="751334" y="1008136"/>
                </a:cubicBezTo>
                <a:cubicBezTo>
                  <a:pt x="740890" y="1003879"/>
                  <a:pt x="745147" y="995223"/>
                  <a:pt x="746197" y="988383"/>
                </a:cubicBezTo>
                <a:cubicBezTo>
                  <a:pt x="747332" y="981146"/>
                  <a:pt x="752327" y="976520"/>
                  <a:pt x="760501" y="977314"/>
                </a:cubicBezTo>
                <a:cubicBezTo>
                  <a:pt x="765893" y="977854"/>
                  <a:pt x="771371" y="979557"/>
                  <a:pt x="776620" y="978961"/>
                </a:cubicBezTo>
                <a:cubicBezTo>
                  <a:pt x="779941" y="978592"/>
                  <a:pt x="783460" y="975414"/>
                  <a:pt x="785787" y="972576"/>
                </a:cubicBezTo>
                <a:cubicBezTo>
                  <a:pt x="786980" y="971128"/>
                  <a:pt x="786610" y="967212"/>
                  <a:pt x="785503" y="965225"/>
                </a:cubicBezTo>
                <a:cubicBezTo>
                  <a:pt x="772761" y="942975"/>
                  <a:pt x="759763" y="920838"/>
                  <a:pt x="747361" y="899497"/>
                </a:cubicBezTo>
                <a:close/>
                <a:moveTo>
                  <a:pt x="775996" y="388"/>
                </a:moveTo>
                <a:cubicBezTo>
                  <a:pt x="792059" y="-1657"/>
                  <a:pt x="809967" y="4787"/>
                  <a:pt x="826030" y="10348"/>
                </a:cubicBezTo>
                <a:cubicBezTo>
                  <a:pt x="856964" y="21049"/>
                  <a:pt x="879924" y="42731"/>
                  <a:pt x="897945" y="69550"/>
                </a:cubicBezTo>
                <a:cubicBezTo>
                  <a:pt x="901720" y="75169"/>
                  <a:pt x="905551" y="76588"/>
                  <a:pt x="911908" y="76759"/>
                </a:cubicBezTo>
                <a:cubicBezTo>
                  <a:pt x="934839" y="77382"/>
                  <a:pt x="957855" y="77609"/>
                  <a:pt x="980616" y="80164"/>
                </a:cubicBezTo>
                <a:cubicBezTo>
                  <a:pt x="1001589" y="82520"/>
                  <a:pt x="1019214" y="101222"/>
                  <a:pt x="1022421" y="121996"/>
                </a:cubicBezTo>
                <a:cubicBezTo>
                  <a:pt x="1022903" y="125147"/>
                  <a:pt x="1020548" y="130425"/>
                  <a:pt x="1017880" y="132071"/>
                </a:cubicBezTo>
                <a:cubicBezTo>
                  <a:pt x="1008968" y="137548"/>
                  <a:pt x="999575" y="142572"/>
                  <a:pt x="989783" y="146261"/>
                </a:cubicBezTo>
                <a:cubicBezTo>
                  <a:pt x="985214" y="147992"/>
                  <a:pt x="979255" y="146687"/>
                  <a:pt x="974033" y="146034"/>
                </a:cubicBezTo>
                <a:cubicBezTo>
                  <a:pt x="953599" y="143423"/>
                  <a:pt x="933194" y="140528"/>
                  <a:pt x="912278" y="137662"/>
                </a:cubicBezTo>
                <a:cubicBezTo>
                  <a:pt x="913299" y="148872"/>
                  <a:pt x="914207" y="157698"/>
                  <a:pt x="914917" y="166553"/>
                </a:cubicBezTo>
                <a:cubicBezTo>
                  <a:pt x="915768" y="176769"/>
                  <a:pt x="913980" y="186390"/>
                  <a:pt x="906999" y="194308"/>
                </a:cubicBezTo>
                <a:cubicBezTo>
                  <a:pt x="902798" y="199048"/>
                  <a:pt x="902770" y="203845"/>
                  <a:pt x="905154" y="209265"/>
                </a:cubicBezTo>
                <a:cubicBezTo>
                  <a:pt x="907822" y="215394"/>
                  <a:pt x="910234" y="221639"/>
                  <a:pt x="912731" y="227854"/>
                </a:cubicBezTo>
                <a:cubicBezTo>
                  <a:pt x="915201" y="233983"/>
                  <a:pt x="913810" y="238582"/>
                  <a:pt x="907169" y="240596"/>
                </a:cubicBezTo>
                <a:cubicBezTo>
                  <a:pt x="901663" y="242271"/>
                  <a:pt x="900982" y="246131"/>
                  <a:pt x="899875" y="251295"/>
                </a:cubicBezTo>
                <a:cubicBezTo>
                  <a:pt x="896016" y="269005"/>
                  <a:pt x="890879" y="286430"/>
                  <a:pt x="886537" y="304055"/>
                </a:cubicBezTo>
                <a:cubicBezTo>
                  <a:pt x="884947" y="310525"/>
                  <a:pt x="884181" y="317222"/>
                  <a:pt x="883131" y="323835"/>
                </a:cubicBezTo>
                <a:cubicBezTo>
                  <a:pt x="881315" y="335443"/>
                  <a:pt x="873596" y="342197"/>
                  <a:pt x="861704" y="342623"/>
                </a:cubicBezTo>
                <a:cubicBezTo>
                  <a:pt x="839425" y="343360"/>
                  <a:pt x="817148" y="344155"/>
                  <a:pt x="794869" y="344921"/>
                </a:cubicBezTo>
                <a:cubicBezTo>
                  <a:pt x="794245" y="345914"/>
                  <a:pt x="793592" y="346908"/>
                  <a:pt x="792968" y="347902"/>
                </a:cubicBezTo>
                <a:cubicBezTo>
                  <a:pt x="801624" y="359821"/>
                  <a:pt x="809769" y="372195"/>
                  <a:pt x="819191" y="383490"/>
                </a:cubicBezTo>
                <a:cubicBezTo>
                  <a:pt x="823590" y="388769"/>
                  <a:pt x="826598" y="393565"/>
                  <a:pt x="825605" y="400404"/>
                </a:cubicBezTo>
                <a:cubicBezTo>
                  <a:pt x="823902" y="412069"/>
                  <a:pt x="827336" y="421491"/>
                  <a:pt x="834998" y="430885"/>
                </a:cubicBezTo>
                <a:cubicBezTo>
                  <a:pt x="859093" y="460400"/>
                  <a:pt x="861591" y="494144"/>
                  <a:pt x="853843" y="530385"/>
                </a:cubicBezTo>
                <a:cubicBezTo>
                  <a:pt x="848592" y="554962"/>
                  <a:pt x="844761" y="580107"/>
                  <a:pt x="843342" y="605167"/>
                </a:cubicBezTo>
                <a:cubicBezTo>
                  <a:pt x="842434" y="621656"/>
                  <a:pt x="847315" y="638428"/>
                  <a:pt x="848990" y="655144"/>
                </a:cubicBezTo>
                <a:cubicBezTo>
                  <a:pt x="854666" y="711649"/>
                  <a:pt x="860541" y="768154"/>
                  <a:pt x="865167" y="824772"/>
                </a:cubicBezTo>
                <a:cubicBezTo>
                  <a:pt x="866103" y="836067"/>
                  <a:pt x="861676" y="847760"/>
                  <a:pt x="860058" y="859339"/>
                </a:cubicBezTo>
                <a:cubicBezTo>
                  <a:pt x="859348" y="864504"/>
                  <a:pt x="858525" y="870010"/>
                  <a:pt x="859491" y="875034"/>
                </a:cubicBezTo>
                <a:cubicBezTo>
                  <a:pt x="863152" y="894360"/>
                  <a:pt x="867351" y="913602"/>
                  <a:pt x="871722" y="932787"/>
                </a:cubicBezTo>
                <a:cubicBezTo>
                  <a:pt x="872460" y="935993"/>
                  <a:pt x="874191" y="939626"/>
                  <a:pt x="876632" y="941698"/>
                </a:cubicBezTo>
                <a:cubicBezTo>
                  <a:pt x="887814" y="951120"/>
                  <a:pt x="899279" y="960286"/>
                  <a:pt x="911029" y="969028"/>
                </a:cubicBezTo>
                <a:cubicBezTo>
                  <a:pt x="913498" y="970873"/>
                  <a:pt x="917613" y="970986"/>
                  <a:pt x="920990" y="971043"/>
                </a:cubicBezTo>
                <a:cubicBezTo>
                  <a:pt x="946532" y="971553"/>
                  <a:pt x="972074" y="971639"/>
                  <a:pt x="997617" y="972433"/>
                </a:cubicBezTo>
                <a:cubicBezTo>
                  <a:pt x="1002355" y="972576"/>
                  <a:pt x="1007124" y="974987"/>
                  <a:pt x="1011693" y="976889"/>
                </a:cubicBezTo>
                <a:cubicBezTo>
                  <a:pt x="1014276" y="977968"/>
                  <a:pt x="1016290" y="980352"/>
                  <a:pt x="1018816" y="981714"/>
                </a:cubicBezTo>
                <a:cubicBezTo>
                  <a:pt x="1054972" y="1001353"/>
                  <a:pt x="1075747" y="1034302"/>
                  <a:pt x="1094818" y="1068897"/>
                </a:cubicBezTo>
                <a:cubicBezTo>
                  <a:pt x="1103701" y="1085018"/>
                  <a:pt x="1114059" y="1100314"/>
                  <a:pt x="1123510" y="1116151"/>
                </a:cubicBezTo>
                <a:cubicBezTo>
                  <a:pt x="1131145" y="1128921"/>
                  <a:pt x="1138552" y="1141834"/>
                  <a:pt x="1145846" y="1154804"/>
                </a:cubicBezTo>
                <a:cubicBezTo>
                  <a:pt x="1161511" y="1182758"/>
                  <a:pt x="1176922" y="1210883"/>
                  <a:pt x="1192673" y="1238781"/>
                </a:cubicBezTo>
                <a:cubicBezTo>
                  <a:pt x="1202350" y="1255922"/>
                  <a:pt x="1212141" y="1273007"/>
                  <a:pt x="1222556" y="1289666"/>
                </a:cubicBezTo>
                <a:cubicBezTo>
                  <a:pt x="1229255" y="1300394"/>
                  <a:pt x="1236945" y="1310525"/>
                  <a:pt x="1244835" y="1320458"/>
                </a:cubicBezTo>
                <a:cubicBezTo>
                  <a:pt x="1246283" y="1322275"/>
                  <a:pt x="1251362" y="1323183"/>
                  <a:pt x="1253576" y="1322076"/>
                </a:cubicBezTo>
                <a:cubicBezTo>
                  <a:pt x="1278693" y="1309589"/>
                  <a:pt x="1303184" y="1295881"/>
                  <a:pt x="1328613" y="1284076"/>
                </a:cubicBezTo>
                <a:cubicBezTo>
                  <a:pt x="1346407" y="1275816"/>
                  <a:pt x="1365223" y="1269687"/>
                  <a:pt x="1383784" y="1263187"/>
                </a:cubicBezTo>
                <a:cubicBezTo>
                  <a:pt x="1394767" y="1259328"/>
                  <a:pt x="1406034" y="1255866"/>
                  <a:pt x="1417414" y="1253566"/>
                </a:cubicBezTo>
                <a:cubicBezTo>
                  <a:pt x="1434641" y="1250048"/>
                  <a:pt x="1452123" y="1247891"/>
                  <a:pt x="1469406" y="1244712"/>
                </a:cubicBezTo>
                <a:cubicBezTo>
                  <a:pt x="1474600" y="1243747"/>
                  <a:pt x="1479424" y="1240796"/>
                  <a:pt x="1484618" y="1239660"/>
                </a:cubicBezTo>
                <a:cubicBezTo>
                  <a:pt x="1506669" y="1234864"/>
                  <a:pt x="1528891" y="1230806"/>
                  <a:pt x="1550857" y="1225726"/>
                </a:cubicBezTo>
                <a:cubicBezTo>
                  <a:pt x="1572114" y="1220816"/>
                  <a:pt x="1593116" y="1214856"/>
                  <a:pt x="1614259" y="1209550"/>
                </a:cubicBezTo>
                <a:cubicBezTo>
                  <a:pt x="1625185" y="1206796"/>
                  <a:pt x="1636253" y="1204555"/>
                  <a:pt x="1647151" y="1201773"/>
                </a:cubicBezTo>
                <a:cubicBezTo>
                  <a:pt x="1651380" y="1200694"/>
                  <a:pt x="1655239" y="1198027"/>
                  <a:pt x="1659496" y="1197317"/>
                </a:cubicBezTo>
                <a:cubicBezTo>
                  <a:pt x="1664463" y="1196494"/>
                  <a:pt x="1670053" y="1195813"/>
                  <a:pt x="1674623" y="1197345"/>
                </a:cubicBezTo>
                <a:cubicBezTo>
                  <a:pt x="1678568" y="1198679"/>
                  <a:pt x="1682115" y="1202710"/>
                  <a:pt x="1684670" y="1206371"/>
                </a:cubicBezTo>
                <a:cubicBezTo>
                  <a:pt x="1711176" y="1244060"/>
                  <a:pt x="1737541" y="1281861"/>
                  <a:pt x="1763708" y="1319777"/>
                </a:cubicBezTo>
                <a:cubicBezTo>
                  <a:pt x="1783148" y="1347958"/>
                  <a:pt x="1802730" y="1376084"/>
                  <a:pt x="1821405" y="1404776"/>
                </a:cubicBezTo>
                <a:cubicBezTo>
                  <a:pt x="1845216" y="1441357"/>
                  <a:pt x="1868232" y="1478450"/>
                  <a:pt x="1891504" y="1515373"/>
                </a:cubicBezTo>
                <a:cubicBezTo>
                  <a:pt x="1925985" y="1570090"/>
                  <a:pt x="1960694" y="1624637"/>
                  <a:pt x="1994750" y="1679608"/>
                </a:cubicBezTo>
                <a:cubicBezTo>
                  <a:pt x="2019781" y="1720022"/>
                  <a:pt x="2044358" y="1760718"/>
                  <a:pt x="2068340" y="1801756"/>
                </a:cubicBezTo>
                <a:cubicBezTo>
                  <a:pt x="2103531" y="1861979"/>
                  <a:pt x="2137984" y="1922627"/>
                  <a:pt x="2172778" y="1983076"/>
                </a:cubicBezTo>
                <a:cubicBezTo>
                  <a:pt x="2173204" y="1983814"/>
                  <a:pt x="2174083" y="1984269"/>
                  <a:pt x="2174765" y="1984836"/>
                </a:cubicBezTo>
                <a:cubicBezTo>
                  <a:pt x="2174765" y="1986766"/>
                  <a:pt x="2174765" y="1988668"/>
                  <a:pt x="2174765" y="1990597"/>
                </a:cubicBezTo>
                <a:cubicBezTo>
                  <a:pt x="2159269" y="1999424"/>
                  <a:pt x="2143887" y="2008534"/>
                  <a:pt x="2128222" y="2017047"/>
                </a:cubicBezTo>
                <a:cubicBezTo>
                  <a:pt x="2087042" y="2039440"/>
                  <a:pt x="2045351" y="2060923"/>
                  <a:pt x="2004513" y="2083967"/>
                </a:cubicBezTo>
                <a:cubicBezTo>
                  <a:pt x="1962028" y="2107949"/>
                  <a:pt x="1920196" y="2132839"/>
                  <a:pt x="1874531" y="2150803"/>
                </a:cubicBezTo>
                <a:cubicBezTo>
                  <a:pt x="1783148" y="2186732"/>
                  <a:pt x="1692162" y="2223683"/>
                  <a:pt x="1601175" y="2260548"/>
                </a:cubicBezTo>
                <a:cubicBezTo>
                  <a:pt x="1596550" y="2262422"/>
                  <a:pt x="1593116" y="2267304"/>
                  <a:pt x="1589171" y="2270822"/>
                </a:cubicBezTo>
                <a:cubicBezTo>
                  <a:pt x="1583665" y="2275703"/>
                  <a:pt x="1578982" y="2282401"/>
                  <a:pt x="1572568" y="2285211"/>
                </a:cubicBezTo>
                <a:cubicBezTo>
                  <a:pt x="1546912" y="2296535"/>
                  <a:pt x="1520860" y="2306979"/>
                  <a:pt x="1494722" y="2317138"/>
                </a:cubicBezTo>
                <a:cubicBezTo>
                  <a:pt x="1481383" y="2322332"/>
                  <a:pt x="1467761" y="2327100"/>
                  <a:pt x="1453883" y="2330449"/>
                </a:cubicBezTo>
                <a:cubicBezTo>
                  <a:pt x="1435861" y="2334819"/>
                  <a:pt x="1427092" y="2330449"/>
                  <a:pt x="1416648" y="2314953"/>
                </a:cubicBezTo>
                <a:cubicBezTo>
                  <a:pt x="1411313" y="2307063"/>
                  <a:pt x="1405239" y="2299685"/>
                  <a:pt x="1400301" y="2291597"/>
                </a:cubicBezTo>
                <a:cubicBezTo>
                  <a:pt x="1396271" y="2284984"/>
                  <a:pt x="1393092" y="2277803"/>
                  <a:pt x="1390141" y="2270624"/>
                </a:cubicBezTo>
                <a:cubicBezTo>
                  <a:pt x="1386338" y="2261314"/>
                  <a:pt x="1392015" y="2255213"/>
                  <a:pt x="1398853" y="2250417"/>
                </a:cubicBezTo>
                <a:cubicBezTo>
                  <a:pt x="1395619" y="2245620"/>
                  <a:pt x="1392865" y="2241789"/>
                  <a:pt x="1390368" y="2237787"/>
                </a:cubicBezTo>
                <a:cubicBezTo>
                  <a:pt x="1379953" y="2221157"/>
                  <a:pt x="1379980" y="2221129"/>
                  <a:pt x="1360484" y="2225726"/>
                </a:cubicBezTo>
                <a:cubicBezTo>
                  <a:pt x="1357078" y="2226520"/>
                  <a:pt x="1353673" y="2227344"/>
                  <a:pt x="1350238" y="2228110"/>
                </a:cubicBezTo>
                <a:cubicBezTo>
                  <a:pt x="1332217" y="2232226"/>
                  <a:pt x="1332132" y="2232226"/>
                  <a:pt x="1332019" y="2250672"/>
                </a:cubicBezTo>
                <a:cubicBezTo>
                  <a:pt x="1331735" y="2297585"/>
                  <a:pt x="1320382" y="2340779"/>
                  <a:pt x="1289789" y="2377617"/>
                </a:cubicBezTo>
                <a:cubicBezTo>
                  <a:pt x="1268249" y="2403555"/>
                  <a:pt x="1243161" y="2425210"/>
                  <a:pt x="1211318" y="2437016"/>
                </a:cubicBezTo>
                <a:cubicBezTo>
                  <a:pt x="1193241" y="2443714"/>
                  <a:pt x="1174055" y="2447403"/>
                  <a:pt x="1155352" y="2452455"/>
                </a:cubicBezTo>
                <a:cubicBezTo>
                  <a:pt x="1140794" y="2452398"/>
                  <a:pt x="1126093" y="2452398"/>
                  <a:pt x="1111392" y="2452398"/>
                </a:cubicBezTo>
                <a:cubicBezTo>
                  <a:pt x="1090164" y="2445899"/>
                  <a:pt x="1068055" y="2441443"/>
                  <a:pt x="1047934" y="2432475"/>
                </a:cubicBezTo>
                <a:cubicBezTo>
                  <a:pt x="1011522" y="2416270"/>
                  <a:pt x="984306" y="2389224"/>
                  <a:pt x="963589" y="2354827"/>
                </a:cubicBezTo>
                <a:cubicBezTo>
                  <a:pt x="948774" y="2330222"/>
                  <a:pt x="940657" y="2303970"/>
                  <a:pt x="936912" y="2275987"/>
                </a:cubicBezTo>
                <a:cubicBezTo>
                  <a:pt x="936032" y="2269431"/>
                  <a:pt x="931661" y="2268949"/>
                  <a:pt x="927063" y="2267700"/>
                </a:cubicBezTo>
                <a:cubicBezTo>
                  <a:pt x="876518" y="2253737"/>
                  <a:pt x="825094" y="2248061"/>
                  <a:pt x="772676" y="2250360"/>
                </a:cubicBezTo>
                <a:cubicBezTo>
                  <a:pt x="755449" y="2251126"/>
                  <a:pt x="738194" y="2250871"/>
                  <a:pt x="720939" y="2250815"/>
                </a:cubicBezTo>
                <a:cubicBezTo>
                  <a:pt x="717562" y="2250815"/>
                  <a:pt x="713957" y="2250275"/>
                  <a:pt x="710836" y="2248997"/>
                </a:cubicBezTo>
                <a:cubicBezTo>
                  <a:pt x="697412" y="2243577"/>
                  <a:pt x="691707" y="2235063"/>
                  <a:pt x="690970" y="2218943"/>
                </a:cubicBezTo>
                <a:cubicBezTo>
                  <a:pt x="688643" y="2168938"/>
                  <a:pt x="682683" y="2119102"/>
                  <a:pt x="679617" y="2069125"/>
                </a:cubicBezTo>
                <a:cubicBezTo>
                  <a:pt x="677943" y="2041795"/>
                  <a:pt x="680015" y="2014238"/>
                  <a:pt x="678937" y="1986851"/>
                </a:cubicBezTo>
                <a:cubicBezTo>
                  <a:pt x="678227" y="1969114"/>
                  <a:pt x="675219" y="1951433"/>
                  <a:pt x="672722" y="1933809"/>
                </a:cubicBezTo>
                <a:cubicBezTo>
                  <a:pt x="664662" y="1877304"/>
                  <a:pt x="657169" y="1820686"/>
                  <a:pt x="647775" y="1764379"/>
                </a:cubicBezTo>
                <a:cubicBezTo>
                  <a:pt x="642439" y="1732367"/>
                  <a:pt x="633756" y="1700922"/>
                  <a:pt x="626718" y="1669193"/>
                </a:cubicBezTo>
                <a:cubicBezTo>
                  <a:pt x="618828" y="1633718"/>
                  <a:pt x="610285" y="1598385"/>
                  <a:pt x="603559" y="1562682"/>
                </a:cubicBezTo>
                <a:cubicBezTo>
                  <a:pt x="599018" y="1538644"/>
                  <a:pt x="590306" y="1517331"/>
                  <a:pt x="575746" y="1497578"/>
                </a:cubicBezTo>
                <a:cubicBezTo>
                  <a:pt x="557385" y="1472717"/>
                  <a:pt x="540782" y="1446579"/>
                  <a:pt x="523329" y="1421037"/>
                </a:cubicBezTo>
                <a:cubicBezTo>
                  <a:pt x="515098" y="1408976"/>
                  <a:pt x="506697" y="1397000"/>
                  <a:pt x="496850" y="1382809"/>
                </a:cubicBezTo>
                <a:cubicBezTo>
                  <a:pt x="494778" y="1391351"/>
                  <a:pt x="493274" y="1397879"/>
                  <a:pt x="491571" y="1404322"/>
                </a:cubicBezTo>
                <a:cubicBezTo>
                  <a:pt x="480219" y="1447800"/>
                  <a:pt x="467476" y="1490966"/>
                  <a:pt x="457799" y="1534785"/>
                </a:cubicBezTo>
                <a:cubicBezTo>
                  <a:pt x="448121" y="1578632"/>
                  <a:pt x="425417" y="1616037"/>
                  <a:pt x="405126" y="1654975"/>
                </a:cubicBezTo>
                <a:cubicBezTo>
                  <a:pt x="394766" y="1674869"/>
                  <a:pt x="388410" y="1696892"/>
                  <a:pt x="380662" y="1718092"/>
                </a:cubicBezTo>
                <a:cubicBezTo>
                  <a:pt x="358895" y="1777661"/>
                  <a:pt x="336872" y="1837118"/>
                  <a:pt x="315842" y="1896943"/>
                </a:cubicBezTo>
                <a:cubicBezTo>
                  <a:pt x="300318" y="1941130"/>
                  <a:pt x="286327" y="1985857"/>
                  <a:pt x="271370" y="2030216"/>
                </a:cubicBezTo>
                <a:cubicBezTo>
                  <a:pt x="269469" y="2035863"/>
                  <a:pt x="266461" y="2041426"/>
                  <a:pt x="262743" y="2046080"/>
                </a:cubicBezTo>
                <a:cubicBezTo>
                  <a:pt x="246509" y="2066571"/>
                  <a:pt x="230191" y="2087005"/>
                  <a:pt x="213247" y="2106871"/>
                </a:cubicBezTo>
                <a:cubicBezTo>
                  <a:pt x="202321" y="2119698"/>
                  <a:pt x="201641" y="2119329"/>
                  <a:pt x="211176" y="2132668"/>
                </a:cubicBezTo>
                <a:cubicBezTo>
                  <a:pt x="216370" y="2139933"/>
                  <a:pt x="221024" y="2148107"/>
                  <a:pt x="227750" y="2153641"/>
                </a:cubicBezTo>
                <a:cubicBezTo>
                  <a:pt x="248325" y="2170499"/>
                  <a:pt x="254825" y="2193941"/>
                  <a:pt x="260075" y="2218121"/>
                </a:cubicBezTo>
                <a:cubicBezTo>
                  <a:pt x="264758" y="2239661"/>
                  <a:pt x="257379" y="2250190"/>
                  <a:pt x="235470" y="2252574"/>
                </a:cubicBezTo>
                <a:cubicBezTo>
                  <a:pt x="184754" y="2258108"/>
                  <a:pt x="134805" y="2252290"/>
                  <a:pt x="85395" y="2240909"/>
                </a:cubicBezTo>
                <a:cubicBezTo>
                  <a:pt x="79294" y="2239519"/>
                  <a:pt x="73419" y="2236453"/>
                  <a:pt x="67913" y="2233360"/>
                </a:cubicBezTo>
                <a:cubicBezTo>
                  <a:pt x="57527" y="2227486"/>
                  <a:pt x="51539" y="2219000"/>
                  <a:pt x="51539" y="2206258"/>
                </a:cubicBezTo>
                <a:cubicBezTo>
                  <a:pt x="51539" y="2193203"/>
                  <a:pt x="49665" y="2180120"/>
                  <a:pt x="49495" y="2167065"/>
                </a:cubicBezTo>
                <a:cubicBezTo>
                  <a:pt x="49410" y="2159998"/>
                  <a:pt x="46458" y="2157700"/>
                  <a:pt x="40016" y="2156989"/>
                </a:cubicBezTo>
                <a:cubicBezTo>
                  <a:pt x="34680" y="2156394"/>
                  <a:pt x="29317" y="2155032"/>
                  <a:pt x="24265" y="2153158"/>
                </a:cubicBezTo>
                <a:cubicBezTo>
                  <a:pt x="6812" y="2146688"/>
                  <a:pt x="-738" y="2135960"/>
                  <a:pt x="57" y="2117513"/>
                </a:cubicBezTo>
                <a:cubicBezTo>
                  <a:pt x="908" y="2097959"/>
                  <a:pt x="3547" y="2078462"/>
                  <a:pt x="14587" y="2061690"/>
                </a:cubicBezTo>
                <a:cubicBezTo>
                  <a:pt x="29288" y="2039354"/>
                  <a:pt x="31275" y="2013102"/>
                  <a:pt x="38341" y="1988441"/>
                </a:cubicBezTo>
                <a:cubicBezTo>
                  <a:pt x="41236" y="1978337"/>
                  <a:pt x="44018" y="1968205"/>
                  <a:pt x="47111" y="1958158"/>
                </a:cubicBezTo>
                <a:cubicBezTo>
                  <a:pt x="47679" y="1956314"/>
                  <a:pt x="49467" y="1954754"/>
                  <a:pt x="50857" y="1953249"/>
                </a:cubicBezTo>
                <a:cubicBezTo>
                  <a:pt x="53269" y="1950695"/>
                  <a:pt x="55767" y="1948254"/>
                  <a:pt x="58321" y="1945842"/>
                </a:cubicBezTo>
                <a:cubicBezTo>
                  <a:pt x="76116" y="1928786"/>
                  <a:pt x="84289" y="1909459"/>
                  <a:pt x="83097" y="1883320"/>
                </a:cubicBezTo>
                <a:cubicBezTo>
                  <a:pt x="80684" y="1829796"/>
                  <a:pt x="95953" y="1779166"/>
                  <a:pt x="118118" y="1730834"/>
                </a:cubicBezTo>
                <a:cubicBezTo>
                  <a:pt x="128590" y="1708017"/>
                  <a:pt x="141191" y="1686192"/>
                  <a:pt x="152742" y="1663858"/>
                </a:cubicBezTo>
                <a:cubicBezTo>
                  <a:pt x="153849" y="1661701"/>
                  <a:pt x="154728" y="1659288"/>
                  <a:pt x="155097" y="1656904"/>
                </a:cubicBezTo>
                <a:cubicBezTo>
                  <a:pt x="156119" y="1650291"/>
                  <a:pt x="157141" y="1643651"/>
                  <a:pt x="157623" y="1636981"/>
                </a:cubicBezTo>
                <a:cubicBezTo>
                  <a:pt x="159298" y="1612915"/>
                  <a:pt x="170990" y="1594411"/>
                  <a:pt x="189267" y="1579569"/>
                </a:cubicBezTo>
                <a:cubicBezTo>
                  <a:pt x="195624" y="1574404"/>
                  <a:pt x="198320" y="1567961"/>
                  <a:pt x="198576" y="1559674"/>
                </a:cubicBezTo>
                <a:cubicBezTo>
                  <a:pt x="200364" y="1501949"/>
                  <a:pt x="207629" y="1444451"/>
                  <a:pt x="203514" y="1386499"/>
                </a:cubicBezTo>
                <a:cubicBezTo>
                  <a:pt x="199143" y="1324858"/>
                  <a:pt x="190743" y="1263982"/>
                  <a:pt x="170479" y="1205378"/>
                </a:cubicBezTo>
                <a:cubicBezTo>
                  <a:pt x="161227" y="1178615"/>
                  <a:pt x="162419" y="1151313"/>
                  <a:pt x="163895" y="1123926"/>
                </a:cubicBezTo>
                <a:cubicBezTo>
                  <a:pt x="167386" y="1059078"/>
                  <a:pt x="190714" y="1001722"/>
                  <a:pt x="230163" y="950581"/>
                </a:cubicBezTo>
                <a:cubicBezTo>
                  <a:pt x="231297" y="949105"/>
                  <a:pt x="232263" y="947487"/>
                  <a:pt x="231865" y="948083"/>
                </a:cubicBezTo>
                <a:cubicBezTo>
                  <a:pt x="196731" y="910083"/>
                  <a:pt x="161852" y="873330"/>
                  <a:pt x="128108" y="835528"/>
                </a:cubicBezTo>
                <a:cubicBezTo>
                  <a:pt x="106538" y="811377"/>
                  <a:pt x="84402" y="788048"/>
                  <a:pt x="58009" y="769204"/>
                </a:cubicBezTo>
                <a:cubicBezTo>
                  <a:pt x="47934" y="761996"/>
                  <a:pt x="42627" y="752715"/>
                  <a:pt x="40300" y="740937"/>
                </a:cubicBezTo>
                <a:cubicBezTo>
                  <a:pt x="38143" y="730011"/>
                  <a:pt x="34823" y="719255"/>
                  <a:pt x="33035" y="708272"/>
                </a:cubicBezTo>
                <a:cubicBezTo>
                  <a:pt x="32212" y="703220"/>
                  <a:pt x="32325" y="697062"/>
                  <a:pt x="34510" y="692634"/>
                </a:cubicBezTo>
                <a:cubicBezTo>
                  <a:pt x="51992" y="657557"/>
                  <a:pt x="69617" y="622536"/>
                  <a:pt x="88233" y="588054"/>
                </a:cubicBezTo>
                <a:cubicBezTo>
                  <a:pt x="93739" y="577837"/>
                  <a:pt x="101657" y="568472"/>
                  <a:pt x="110029" y="560327"/>
                </a:cubicBezTo>
                <a:cubicBezTo>
                  <a:pt x="158077" y="513528"/>
                  <a:pt x="206863" y="467524"/>
                  <a:pt x="254853" y="420668"/>
                </a:cubicBezTo>
                <a:cubicBezTo>
                  <a:pt x="298899" y="377644"/>
                  <a:pt x="351857" y="352414"/>
                  <a:pt x="411142" y="338565"/>
                </a:cubicBezTo>
                <a:cubicBezTo>
                  <a:pt x="458934" y="327382"/>
                  <a:pt x="506527" y="315293"/>
                  <a:pt x="554263" y="303941"/>
                </a:cubicBezTo>
                <a:cubicBezTo>
                  <a:pt x="561130" y="302294"/>
                  <a:pt x="565132" y="298946"/>
                  <a:pt x="568368" y="292759"/>
                </a:cubicBezTo>
                <a:cubicBezTo>
                  <a:pt x="574413" y="281180"/>
                  <a:pt x="581252" y="270027"/>
                  <a:pt x="588092" y="258901"/>
                </a:cubicBezTo>
                <a:cubicBezTo>
                  <a:pt x="595045" y="247634"/>
                  <a:pt x="604467" y="239348"/>
                  <a:pt x="619112" y="236367"/>
                </a:cubicBezTo>
                <a:cubicBezTo>
                  <a:pt x="617408" y="222121"/>
                  <a:pt x="615649" y="207988"/>
                  <a:pt x="614060" y="193855"/>
                </a:cubicBezTo>
                <a:cubicBezTo>
                  <a:pt x="610626" y="163374"/>
                  <a:pt x="608668" y="133064"/>
                  <a:pt x="614201" y="102357"/>
                </a:cubicBezTo>
                <a:cubicBezTo>
                  <a:pt x="619367" y="73778"/>
                  <a:pt x="636083" y="54593"/>
                  <a:pt x="659099" y="39949"/>
                </a:cubicBezTo>
                <a:cubicBezTo>
                  <a:pt x="694744" y="17302"/>
                  <a:pt x="734817" y="5637"/>
                  <a:pt x="775996" y="388"/>
                </a:cubicBezTo>
                <a:close/>
              </a:path>
            </a:pathLst>
          </a:custGeom>
          <a:solidFill>
            <a:schemeClr val="accent3"/>
          </a:solidFill>
          <a:ln w="308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7603FA1-09F5-4C5E-95C0-3B3E20A9BF7B}"/>
              </a:ext>
            </a:extLst>
          </p:cNvPr>
          <p:cNvSpPr/>
          <p:nvPr/>
        </p:nvSpPr>
        <p:spPr>
          <a:xfrm>
            <a:off x="8698294" y="2335447"/>
            <a:ext cx="500282" cy="358445"/>
          </a:xfrm>
          <a:custGeom>
            <a:avLst/>
            <a:gdLst>
              <a:gd name="connsiteX0" fmla="*/ 566465 w 1000907"/>
              <a:gd name="connsiteY0" fmla="*/ 0 h 717137"/>
              <a:gd name="connsiteX1" fmla="*/ 710674 w 1000907"/>
              <a:gd name="connsiteY1" fmla="*/ 117348 h 717137"/>
              <a:gd name="connsiteX2" fmla="*/ 985851 w 1000907"/>
              <a:gd name="connsiteY2" fmla="*/ 342519 h 717137"/>
              <a:gd name="connsiteX3" fmla="*/ 991947 w 1000907"/>
              <a:gd name="connsiteY3" fmla="*/ 369951 h 717137"/>
              <a:gd name="connsiteX4" fmla="*/ 566465 w 1000907"/>
              <a:gd name="connsiteY4" fmla="*/ 717137 h 717137"/>
              <a:gd name="connsiteX5" fmla="*/ 567323 w 1000907"/>
              <a:gd name="connsiteY5" fmla="*/ 596456 h 717137"/>
              <a:gd name="connsiteX6" fmla="*/ 527794 w 1000907"/>
              <a:gd name="connsiteY6" fmla="*/ 558641 h 717137"/>
              <a:gd name="connsiteX7" fmla="*/ 34780 w 1000907"/>
              <a:gd name="connsiteY7" fmla="*/ 559880 h 717137"/>
              <a:gd name="connsiteX8" fmla="*/ 13 w 1000907"/>
              <a:gd name="connsiteY8" fmla="*/ 525113 h 717137"/>
              <a:gd name="connsiteX9" fmla="*/ 109 w 1000907"/>
              <a:gd name="connsiteY9" fmla="*/ 190405 h 717137"/>
              <a:gd name="connsiteX10" fmla="*/ 32875 w 1000907"/>
              <a:gd name="connsiteY10" fmla="*/ 157067 h 717137"/>
              <a:gd name="connsiteX11" fmla="*/ 529413 w 1000907"/>
              <a:gd name="connsiteY11" fmla="*/ 158591 h 717137"/>
              <a:gd name="connsiteX12" fmla="*/ 567132 w 1000907"/>
              <a:gd name="connsiteY12" fmla="*/ 119158 h 717137"/>
              <a:gd name="connsiteX13" fmla="*/ 566465 w 1000907"/>
              <a:gd name="connsiteY13" fmla="*/ 0 h 71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0907" h="717137">
                <a:moveTo>
                  <a:pt x="566465" y="0"/>
                </a:moveTo>
                <a:cubicBezTo>
                  <a:pt x="618758" y="42577"/>
                  <a:pt x="664763" y="79915"/>
                  <a:pt x="710674" y="117348"/>
                </a:cubicBezTo>
                <a:cubicBezTo>
                  <a:pt x="802495" y="192310"/>
                  <a:pt x="894316" y="267176"/>
                  <a:pt x="985851" y="342519"/>
                </a:cubicBezTo>
                <a:cubicBezTo>
                  <a:pt x="994042" y="349187"/>
                  <a:pt x="1011568" y="354044"/>
                  <a:pt x="991947" y="369951"/>
                </a:cubicBezTo>
                <a:cubicBezTo>
                  <a:pt x="851834" y="483584"/>
                  <a:pt x="712388" y="597884"/>
                  <a:pt x="566465" y="717137"/>
                </a:cubicBezTo>
                <a:cubicBezTo>
                  <a:pt x="566465" y="672275"/>
                  <a:pt x="563703" y="634079"/>
                  <a:pt x="567323" y="596456"/>
                </a:cubicBezTo>
                <a:cubicBezTo>
                  <a:pt x="570466" y="562832"/>
                  <a:pt x="556940" y="558451"/>
                  <a:pt x="527794" y="558641"/>
                </a:cubicBezTo>
                <a:cubicBezTo>
                  <a:pt x="363487" y="559880"/>
                  <a:pt x="199086" y="558641"/>
                  <a:pt x="34780" y="559880"/>
                </a:cubicBezTo>
                <a:cubicBezTo>
                  <a:pt x="7253" y="560070"/>
                  <a:pt x="-367" y="553212"/>
                  <a:pt x="13" y="525113"/>
                </a:cubicBezTo>
                <a:cubicBezTo>
                  <a:pt x="1728" y="413575"/>
                  <a:pt x="1633" y="301942"/>
                  <a:pt x="109" y="190405"/>
                </a:cubicBezTo>
                <a:cubicBezTo>
                  <a:pt x="-272" y="164116"/>
                  <a:pt x="6205" y="156782"/>
                  <a:pt x="32875" y="157067"/>
                </a:cubicBezTo>
                <a:cubicBezTo>
                  <a:pt x="198419" y="158306"/>
                  <a:pt x="363868" y="156686"/>
                  <a:pt x="529413" y="158591"/>
                </a:cubicBezTo>
                <a:cubicBezTo>
                  <a:pt x="561798" y="158972"/>
                  <a:pt x="569323" y="149162"/>
                  <a:pt x="567132" y="119158"/>
                </a:cubicBezTo>
                <a:cubicBezTo>
                  <a:pt x="564465" y="82296"/>
                  <a:pt x="566465" y="45149"/>
                  <a:pt x="566465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06D5C48-F83D-441E-900C-377B1C8CB322}"/>
              </a:ext>
            </a:extLst>
          </p:cNvPr>
          <p:cNvGrpSpPr/>
          <p:nvPr/>
        </p:nvGrpSpPr>
        <p:grpSpPr>
          <a:xfrm>
            <a:off x="9778314" y="1758762"/>
            <a:ext cx="1133191" cy="1096507"/>
            <a:chOff x="9388092" y="1735952"/>
            <a:chExt cx="1133191" cy="109650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82C6272-E650-4B24-9E81-FD77ABC83908}"/>
                </a:ext>
              </a:extLst>
            </p:cNvPr>
            <p:cNvSpPr/>
            <p:nvPr/>
          </p:nvSpPr>
          <p:spPr>
            <a:xfrm>
              <a:off x="9514202" y="1858790"/>
              <a:ext cx="877381" cy="973669"/>
            </a:xfrm>
            <a:custGeom>
              <a:avLst/>
              <a:gdLst>
                <a:gd name="connsiteX0" fmla="*/ 1754695 w 1755363"/>
                <a:gd name="connsiteY0" fmla="*/ 496682 h 1948006"/>
                <a:gd name="connsiteX1" fmla="*/ 1755362 w 1755363"/>
                <a:gd name="connsiteY1" fmla="*/ 1902667 h 1948006"/>
                <a:gd name="connsiteX2" fmla="*/ 1711547 w 1755363"/>
                <a:gd name="connsiteY2" fmla="*/ 1948006 h 1948006"/>
                <a:gd name="connsiteX3" fmla="*/ 45625 w 1755363"/>
                <a:gd name="connsiteY3" fmla="*/ 1947720 h 1948006"/>
                <a:gd name="connsiteX4" fmla="*/ 3238 w 1755363"/>
                <a:gd name="connsiteY4" fmla="*/ 1905048 h 1948006"/>
                <a:gd name="connsiteX5" fmla="*/ 4001 w 1755363"/>
                <a:gd name="connsiteY5" fmla="*/ 544878 h 1948006"/>
                <a:gd name="connsiteX6" fmla="*/ 0 w 1755363"/>
                <a:gd name="connsiteY6" fmla="*/ 499825 h 1948006"/>
                <a:gd name="connsiteX7" fmla="*/ 24574 w 1755363"/>
                <a:gd name="connsiteY7" fmla="*/ 476870 h 1948006"/>
                <a:gd name="connsiteX8" fmla="*/ 609695 w 1755363"/>
                <a:gd name="connsiteY8" fmla="*/ 145495 h 1948006"/>
                <a:gd name="connsiteX9" fmla="*/ 845439 w 1755363"/>
                <a:gd name="connsiteY9" fmla="*/ 11573 h 1948006"/>
                <a:gd name="connsiteX10" fmla="*/ 913733 w 1755363"/>
                <a:gd name="connsiteY10" fmla="*/ 9668 h 1948006"/>
                <a:gd name="connsiteX11" fmla="*/ 1453324 w 1755363"/>
                <a:gd name="connsiteY11" fmla="*/ 314468 h 1948006"/>
                <a:gd name="connsiteX12" fmla="*/ 1704689 w 1755363"/>
                <a:gd name="connsiteY12" fmla="*/ 456486 h 1948006"/>
                <a:gd name="connsiteX13" fmla="*/ 1754695 w 1755363"/>
                <a:gd name="connsiteY13" fmla="*/ 496682 h 19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5363" h="1948006">
                  <a:moveTo>
                    <a:pt x="1754695" y="496682"/>
                  </a:moveTo>
                  <a:cubicBezTo>
                    <a:pt x="1754695" y="965312"/>
                    <a:pt x="1754219" y="1433942"/>
                    <a:pt x="1755362" y="1902667"/>
                  </a:cubicBezTo>
                  <a:cubicBezTo>
                    <a:pt x="1755457" y="1937243"/>
                    <a:pt x="1748600" y="1948101"/>
                    <a:pt x="1711547" y="1948006"/>
                  </a:cubicBezTo>
                  <a:cubicBezTo>
                    <a:pt x="1156240" y="1946577"/>
                    <a:pt x="600932" y="1946672"/>
                    <a:pt x="45625" y="1947720"/>
                  </a:cubicBezTo>
                  <a:cubicBezTo>
                    <a:pt x="11430" y="1947815"/>
                    <a:pt x="3143" y="1938862"/>
                    <a:pt x="3238" y="1905048"/>
                  </a:cubicBezTo>
                  <a:cubicBezTo>
                    <a:pt x="4477" y="1451658"/>
                    <a:pt x="4191" y="998268"/>
                    <a:pt x="4001" y="544878"/>
                  </a:cubicBezTo>
                  <a:cubicBezTo>
                    <a:pt x="4001" y="529829"/>
                    <a:pt x="7525" y="514303"/>
                    <a:pt x="0" y="499825"/>
                  </a:cubicBezTo>
                  <a:cubicBezTo>
                    <a:pt x="2286" y="485918"/>
                    <a:pt x="14764" y="482489"/>
                    <a:pt x="24574" y="476870"/>
                  </a:cubicBezTo>
                  <a:cubicBezTo>
                    <a:pt x="218885" y="365141"/>
                    <a:pt x="414719" y="255890"/>
                    <a:pt x="609695" y="145495"/>
                  </a:cubicBezTo>
                  <a:cubicBezTo>
                    <a:pt x="688372" y="100918"/>
                    <a:pt x="767715" y="57674"/>
                    <a:pt x="845439" y="11573"/>
                  </a:cubicBezTo>
                  <a:cubicBezTo>
                    <a:pt x="869252" y="-2524"/>
                    <a:pt x="888682" y="-4429"/>
                    <a:pt x="913733" y="9668"/>
                  </a:cubicBezTo>
                  <a:cubicBezTo>
                    <a:pt x="1093851" y="110824"/>
                    <a:pt x="1272921" y="213694"/>
                    <a:pt x="1453324" y="314468"/>
                  </a:cubicBezTo>
                  <a:cubicBezTo>
                    <a:pt x="1537335" y="361427"/>
                    <a:pt x="1620869" y="409242"/>
                    <a:pt x="1704689" y="456486"/>
                  </a:cubicBezTo>
                  <a:cubicBezTo>
                    <a:pt x="1723073" y="466868"/>
                    <a:pt x="1746790" y="472393"/>
                    <a:pt x="1754695" y="496682"/>
                  </a:cubicBezTo>
                  <a:close/>
                </a:path>
              </a:pathLst>
            </a:custGeom>
            <a:solidFill>
              <a:srgbClr val="EBC1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9525824-0C59-4C11-AB0C-F059CEB3A6F4}"/>
                </a:ext>
              </a:extLst>
            </p:cNvPr>
            <p:cNvSpPr/>
            <p:nvPr/>
          </p:nvSpPr>
          <p:spPr>
            <a:xfrm>
              <a:off x="9388092" y="1735952"/>
              <a:ext cx="1133191" cy="414997"/>
            </a:xfrm>
            <a:custGeom>
              <a:avLst/>
              <a:gdLst>
                <a:gd name="connsiteX0" fmla="*/ 2007001 w 2267160"/>
                <a:gd name="connsiteY0" fmla="*/ 742441 h 830278"/>
                <a:gd name="connsiteX1" fmla="*/ 1641431 w 2267160"/>
                <a:gd name="connsiteY1" fmla="*/ 533367 h 830278"/>
                <a:gd name="connsiteX2" fmla="*/ 1161467 w 2267160"/>
                <a:gd name="connsiteY2" fmla="*/ 262191 h 830278"/>
                <a:gd name="connsiteX3" fmla="*/ 1107746 w 2267160"/>
                <a:gd name="connsiteY3" fmla="*/ 261333 h 830278"/>
                <a:gd name="connsiteX4" fmla="*/ 252210 w 2267160"/>
                <a:gd name="connsiteY4" fmla="*/ 745584 h 830278"/>
                <a:gd name="connsiteX5" fmla="*/ 114479 w 2267160"/>
                <a:gd name="connsiteY5" fmla="*/ 823213 h 830278"/>
                <a:gd name="connsiteX6" fmla="*/ 77141 w 2267160"/>
                <a:gd name="connsiteY6" fmla="*/ 810735 h 830278"/>
                <a:gd name="connsiteX7" fmla="*/ 5417 w 2267160"/>
                <a:gd name="connsiteY7" fmla="*/ 666051 h 830278"/>
                <a:gd name="connsiteX8" fmla="*/ 17800 w 2267160"/>
                <a:gd name="connsiteY8" fmla="*/ 629189 h 830278"/>
                <a:gd name="connsiteX9" fmla="*/ 630353 w 2267160"/>
                <a:gd name="connsiteY9" fmla="*/ 284098 h 830278"/>
                <a:gd name="connsiteX10" fmla="*/ 1122224 w 2267160"/>
                <a:gd name="connsiteY10" fmla="*/ 4444 h 830278"/>
                <a:gd name="connsiteX11" fmla="*/ 1146131 w 2267160"/>
                <a:gd name="connsiteY11" fmla="*/ 3873 h 830278"/>
                <a:gd name="connsiteX12" fmla="*/ 2241221 w 2267160"/>
                <a:gd name="connsiteY12" fmla="*/ 623474 h 830278"/>
                <a:gd name="connsiteX13" fmla="*/ 2258747 w 2267160"/>
                <a:gd name="connsiteY13" fmla="*/ 675004 h 830278"/>
                <a:gd name="connsiteX14" fmla="*/ 2197025 w 2267160"/>
                <a:gd name="connsiteY14" fmla="*/ 801020 h 830278"/>
                <a:gd name="connsiteX15" fmla="*/ 2145113 w 2267160"/>
                <a:gd name="connsiteY15" fmla="*/ 818451 h 830278"/>
                <a:gd name="connsiteX16" fmla="*/ 2007001 w 2267160"/>
                <a:gd name="connsiteY16" fmla="*/ 742441 h 83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67160" h="830278">
                  <a:moveTo>
                    <a:pt x="2007001" y="742441"/>
                  </a:moveTo>
                  <a:cubicBezTo>
                    <a:pt x="1885176" y="672718"/>
                    <a:pt x="1763542" y="602614"/>
                    <a:pt x="1641431" y="533367"/>
                  </a:cubicBezTo>
                  <a:cubicBezTo>
                    <a:pt x="1481602" y="442785"/>
                    <a:pt x="1321106" y="353154"/>
                    <a:pt x="1161467" y="262191"/>
                  </a:cubicBezTo>
                  <a:cubicBezTo>
                    <a:pt x="1142036" y="251142"/>
                    <a:pt x="1128034" y="249808"/>
                    <a:pt x="1107746" y="261333"/>
                  </a:cubicBezTo>
                  <a:cubicBezTo>
                    <a:pt x="822948" y="423354"/>
                    <a:pt x="537484" y="584326"/>
                    <a:pt x="252210" y="745584"/>
                  </a:cubicBezTo>
                  <a:cubicBezTo>
                    <a:pt x="206204" y="771207"/>
                    <a:pt x="159151" y="795305"/>
                    <a:pt x="114479" y="823213"/>
                  </a:cubicBezTo>
                  <a:cubicBezTo>
                    <a:pt x="92952" y="836643"/>
                    <a:pt x="86094" y="830071"/>
                    <a:pt x="77141" y="810735"/>
                  </a:cubicBezTo>
                  <a:cubicBezTo>
                    <a:pt x="54281" y="761967"/>
                    <a:pt x="30754" y="713580"/>
                    <a:pt x="5417" y="666051"/>
                  </a:cubicBezTo>
                  <a:cubicBezTo>
                    <a:pt x="-4965" y="646620"/>
                    <a:pt x="-202" y="639285"/>
                    <a:pt x="17800" y="629189"/>
                  </a:cubicBezTo>
                  <a:cubicBezTo>
                    <a:pt x="222302" y="514698"/>
                    <a:pt x="426327" y="399446"/>
                    <a:pt x="630353" y="284098"/>
                  </a:cubicBezTo>
                  <a:cubicBezTo>
                    <a:pt x="794564" y="191229"/>
                    <a:pt x="958584" y="98170"/>
                    <a:pt x="1122224" y="4444"/>
                  </a:cubicBezTo>
                  <a:cubicBezTo>
                    <a:pt x="1131749" y="-985"/>
                    <a:pt x="1136130" y="-1747"/>
                    <a:pt x="1146131" y="3873"/>
                  </a:cubicBezTo>
                  <a:cubicBezTo>
                    <a:pt x="1510844" y="210946"/>
                    <a:pt x="1875842" y="417639"/>
                    <a:pt x="2241221" y="623474"/>
                  </a:cubicBezTo>
                  <a:cubicBezTo>
                    <a:pt x="2265605" y="637190"/>
                    <a:pt x="2275701" y="646524"/>
                    <a:pt x="2258747" y="675004"/>
                  </a:cubicBezTo>
                  <a:cubicBezTo>
                    <a:pt x="2234935" y="715104"/>
                    <a:pt x="2215027" y="757872"/>
                    <a:pt x="2197025" y="801020"/>
                  </a:cubicBezTo>
                  <a:cubicBezTo>
                    <a:pt x="2184928" y="829976"/>
                    <a:pt x="2173974" y="836739"/>
                    <a:pt x="2145113" y="818451"/>
                  </a:cubicBezTo>
                  <a:cubicBezTo>
                    <a:pt x="2100727" y="790542"/>
                    <a:pt x="2053197" y="767587"/>
                    <a:pt x="2007001" y="74244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9487928-1236-4FA4-9052-AE778F835D16}"/>
                </a:ext>
              </a:extLst>
            </p:cNvPr>
            <p:cNvSpPr/>
            <p:nvPr/>
          </p:nvSpPr>
          <p:spPr>
            <a:xfrm>
              <a:off x="9985332" y="2225922"/>
              <a:ext cx="185300" cy="183848"/>
            </a:xfrm>
            <a:custGeom>
              <a:avLst/>
              <a:gdLst>
                <a:gd name="connsiteX0" fmla="*/ 184034 w 370728"/>
                <a:gd name="connsiteY0" fmla="*/ 367193 h 367822"/>
                <a:gd name="connsiteX1" fmla="*/ 29157 w 370728"/>
                <a:gd name="connsiteY1" fmla="*/ 367764 h 367822"/>
                <a:gd name="connsiteX2" fmla="*/ 11 w 370728"/>
                <a:gd name="connsiteY2" fmla="*/ 337570 h 367822"/>
                <a:gd name="connsiteX3" fmla="*/ 11 w 370728"/>
                <a:gd name="connsiteY3" fmla="*/ 27626 h 367822"/>
                <a:gd name="connsiteX4" fmla="*/ 28110 w 370728"/>
                <a:gd name="connsiteY4" fmla="*/ 4 h 367822"/>
                <a:gd name="connsiteX5" fmla="*/ 344911 w 370728"/>
                <a:gd name="connsiteY5" fmla="*/ 4 h 367822"/>
                <a:gd name="connsiteX6" fmla="*/ 370724 w 370728"/>
                <a:gd name="connsiteY6" fmla="*/ 26293 h 367822"/>
                <a:gd name="connsiteX7" fmla="*/ 370724 w 370728"/>
                <a:gd name="connsiteY7" fmla="*/ 339761 h 367822"/>
                <a:gd name="connsiteX8" fmla="*/ 342435 w 370728"/>
                <a:gd name="connsiteY8" fmla="*/ 367574 h 367822"/>
                <a:gd name="connsiteX9" fmla="*/ 184034 w 370728"/>
                <a:gd name="connsiteY9" fmla="*/ 367193 h 36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728" h="367822">
                  <a:moveTo>
                    <a:pt x="184034" y="367193"/>
                  </a:moveTo>
                  <a:cubicBezTo>
                    <a:pt x="132408" y="367193"/>
                    <a:pt x="80783" y="365954"/>
                    <a:pt x="29157" y="367764"/>
                  </a:cubicBezTo>
                  <a:cubicBezTo>
                    <a:pt x="5059" y="368621"/>
                    <a:pt x="-275" y="360049"/>
                    <a:pt x="11" y="337570"/>
                  </a:cubicBezTo>
                  <a:cubicBezTo>
                    <a:pt x="1059" y="234319"/>
                    <a:pt x="1059" y="130973"/>
                    <a:pt x="11" y="27626"/>
                  </a:cubicBezTo>
                  <a:cubicBezTo>
                    <a:pt x="-180" y="5624"/>
                    <a:pt x="6964" y="-91"/>
                    <a:pt x="28110" y="4"/>
                  </a:cubicBezTo>
                  <a:cubicBezTo>
                    <a:pt x="133742" y="861"/>
                    <a:pt x="239279" y="861"/>
                    <a:pt x="344911" y="4"/>
                  </a:cubicBezTo>
                  <a:cubicBezTo>
                    <a:pt x="365295" y="-187"/>
                    <a:pt x="370914" y="6671"/>
                    <a:pt x="370724" y="26293"/>
                  </a:cubicBezTo>
                  <a:cubicBezTo>
                    <a:pt x="369962" y="130782"/>
                    <a:pt x="369867" y="235271"/>
                    <a:pt x="370724" y="339761"/>
                  </a:cubicBezTo>
                  <a:cubicBezTo>
                    <a:pt x="370914" y="361382"/>
                    <a:pt x="363961" y="368145"/>
                    <a:pt x="342435" y="367574"/>
                  </a:cubicBezTo>
                  <a:cubicBezTo>
                    <a:pt x="289666" y="366240"/>
                    <a:pt x="236802" y="367193"/>
                    <a:pt x="184034" y="367193"/>
                  </a:cubicBezTo>
                  <a:close/>
                </a:path>
              </a:pathLst>
            </a:custGeom>
            <a:solidFill>
              <a:srgbClr val="4EC1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C3EB3FF-D953-4426-9E97-24E8335D80BE}"/>
                </a:ext>
              </a:extLst>
            </p:cNvPr>
            <p:cNvSpPr/>
            <p:nvPr/>
          </p:nvSpPr>
          <p:spPr>
            <a:xfrm>
              <a:off x="9985286" y="2465390"/>
              <a:ext cx="185349" cy="183853"/>
            </a:xfrm>
            <a:custGeom>
              <a:avLst/>
              <a:gdLst>
                <a:gd name="connsiteX0" fmla="*/ 183554 w 370826"/>
                <a:gd name="connsiteY0" fmla="*/ 367390 h 367833"/>
                <a:gd name="connsiteX1" fmla="*/ 28677 w 370826"/>
                <a:gd name="connsiteY1" fmla="*/ 367771 h 367833"/>
                <a:gd name="connsiteX2" fmla="*/ 7 w 370826"/>
                <a:gd name="connsiteY2" fmla="*/ 340720 h 367833"/>
                <a:gd name="connsiteX3" fmla="*/ 7 w 370826"/>
                <a:gd name="connsiteY3" fmla="*/ 27348 h 367833"/>
                <a:gd name="connsiteX4" fmla="*/ 28582 w 370826"/>
                <a:gd name="connsiteY4" fmla="*/ 202 h 367833"/>
                <a:gd name="connsiteX5" fmla="*/ 341764 w 370826"/>
                <a:gd name="connsiteY5" fmla="*/ 11 h 367833"/>
                <a:gd name="connsiteX6" fmla="*/ 370625 w 370826"/>
                <a:gd name="connsiteY6" fmla="*/ 30586 h 367833"/>
                <a:gd name="connsiteX7" fmla="*/ 370815 w 370826"/>
                <a:gd name="connsiteY7" fmla="*/ 336910 h 367833"/>
                <a:gd name="connsiteX8" fmla="*/ 338335 w 370826"/>
                <a:gd name="connsiteY8" fmla="*/ 367771 h 367833"/>
                <a:gd name="connsiteX9" fmla="*/ 183554 w 370826"/>
                <a:gd name="connsiteY9" fmla="*/ 367390 h 36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826" h="367833">
                  <a:moveTo>
                    <a:pt x="183554" y="367390"/>
                  </a:moveTo>
                  <a:cubicBezTo>
                    <a:pt x="131928" y="367390"/>
                    <a:pt x="80303" y="366628"/>
                    <a:pt x="28677" y="367771"/>
                  </a:cubicBezTo>
                  <a:cubicBezTo>
                    <a:pt x="8103" y="368248"/>
                    <a:pt x="-279" y="363485"/>
                    <a:pt x="7" y="340720"/>
                  </a:cubicBezTo>
                  <a:cubicBezTo>
                    <a:pt x="1150" y="236326"/>
                    <a:pt x="1150" y="131837"/>
                    <a:pt x="7" y="27348"/>
                  </a:cubicBezTo>
                  <a:cubicBezTo>
                    <a:pt x="-279" y="4774"/>
                    <a:pt x="8103" y="11"/>
                    <a:pt x="28582" y="202"/>
                  </a:cubicBezTo>
                  <a:cubicBezTo>
                    <a:pt x="132976" y="1059"/>
                    <a:pt x="237370" y="1440"/>
                    <a:pt x="341764" y="11"/>
                  </a:cubicBezTo>
                  <a:cubicBezTo>
                    <a:pt x="366624" y="-370"/>
                    <a:pt x="370815" y="8965"/>
                    <a:pt x="370625" y="30586"/>
                  </a:cubicBezTo>
                  <a:cubicBezTo>
                    <a:pt x="369767" y="132694"/>
                    <a:pt x="369482" y="234802"/>
                    <a:pt x="370815" y="336910"/>
                  </a:cubicBezTo>
                  <a:cubicBezTo>
                    <a:pt x="371196" y="362533"/>
                    <a:pt x="362052" y="368533"/>
                    <a:pt x="338335" y="367771"/>
                  </a:cubicBezTo>
                  <a:cubicBezTo>
                    <a:pt x="286805" y="366343"/>
                    <a:pt x="235179" y="367390"/>
                    <a:pt x="183554" y="367390"/>
                  </a:cubicBezTo>
                  <a:close/>
                </a:path>
              </a:pathLst>
            </a:custGeom>
            <a:solidFill>
              <a:srgbClr val="4BC1C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659F693-3445-4CDA-9540-A8E7DAA56F0A}"/>
                </a:ext>
              </a:extLst>
            </p:cNvPr>
            <p:cNvSpPr/>
            <p:nvPr/>
          </p:nvSpPr>
          <p:spPr>
            <a:xfrm>
              <a:off x="9738279" y="2225825"/>
              <a:ext cx="183648" cy="183824"/>
            </a:xfrm>
            <a:custGeom>
              <a:avLst/>
              <a:gdLst>
                <a:gd name="connsiteX0" fmla="*/ 510 w 367422"/>
                <a:gd name="connsiteY0" fmla="*/ 181746 h 367775"/>
                <a:gd name="connsiteX1" fmla="*/ 129 w 367422"/>
                <a:gd name="connsiteY1" fmla="*/ 30393 h 367775"/>
                <a:gd name="connsiteX2" fmla="*/ 28609 w 367422"/>
                <a:gd name="connsiteY2" fmla="*/ 9 h 367775"/>
                <a:gd name="connsiteX3" fmla="*/ 338076 w 367422"/>
                <a:gd name="connsiteY3" fmla="*/ 9 h 367775"/>
                <a:gd name="connsiteX4" fmla="*/ 367414 w 367422"/>
                <a:gd name="connsiteY4" fmla="*/ 29441 h 367775"/>
                <a:gd name="connsiteX5" fmla="*/ 367318 w 367422"/>
                <a:gd name="connsiteY5" fmla="*/ 339099 h 367775"/>
                <a:gd name="connsiteX6" fmla="*/ 340648 w 367422"/>
                <a:gd name="connsiteY6" fmla="*/ 367769 h 367775"/>
                <a:gd name="connsiteX7" fmla="*/ 27657 w 367422"/>
                <a:gd name="connsiteY7" fmla="*/ 367769 h 367775"/>
                <a:gd name="connsiteX8" fmla="*/ 34 w 367422"/>
                <a:gd name="connsiteY8" fmla="*/ 339956 h 367775"/>
                <a:gd name="connsiteX9" fmla="*/ 510 w 367422"/>
                <a:gd name="connsiteY9" fmla="*/ 181746 h 36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7422" h="367775">
                  <a:moveTo>
                    <a:pt x="510" y="181746"/>
                  </a:moveTo>
                  <a:cubicBezTo>
                    <a:pt x="510" y="131263"/>
                    <a:pt x="1368" y="80876"/>
                    <a:pt x="129" y="30393"/>
                  </a:cubicBezTo>
                  <a:cubicBezTo>
                    <a:pt x="-442" y="8676"/>
                    <a:pt x="4225" y="-277"/>
                    <a:pt x="28609" y="9"/>
                  </a:cubicBezTo>
                  <a:cubicBezTo>
                    <a:pt x="131765" y="1342"/>
                    <a:pt x="234921" y="1247"/>
                    <a:pt x="338076" y="9"/>
                  </a:cubicBezTo>
                  <a:cubicBezTo>
                    <a:pt x="361222" y="-277"/>
                    <a:pt x="367699" y="6486"/>
                    <a:pt x="367414" y="29441"/>
                  </a:cubicBezTo>
                  <a:cubicBezTo>
                    <a:pt x="366270" y="132692"/>
                    <a:pt x="366461" y="235848"/>
                    <a:pt x="367318" y="339099"/>
                  </a:cubicBezTo>
                  <a:cubicBezTo>
                    <a:pt x="367509" y="359482"/>
                    <a:pt x="363603" y="368055"/>
                    <a:pt x="340648" y="367769"/>
                  </a:cubicBezTo>
                  <a:cubicBezTo>
                    <a:pt x="236349" y="366531"/>
                    <a:pt x="131956" y="366626"/>
                    <a:pt x="27657" y="367769"/>
                  </a:cubicBezTo>
                  <a:cubicBezTo>
                    <a:pt x="5940" y="367959"/>
                    <a:pt x="-537" y="361482"/>
                    <a:pt x="34" y="339956"/>
                  </a:cubicBezTo>
                  <a:cubicBezTo>
                    <a:pt x="1463" y="287378"/>
                    <a:pt x="510" y="234609"/>
                    <a:pt x="510" y="181746"/>
                  </a:cubicBezTo>
                  <a:close/>
                </a:path>
              </a:pathLst>
            </a:custGeom>
            <a:solidFill>
              <a:srgbClr val="50C2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FA5785B-6875-4060-9537-826E7F97F52B}"/>
                </a:ext>
              </a:extLst>
            </p:cNvPr>
            <p:cNvSpPr/>
            <p:nvPr/>
          </p:nvSpPr>
          <p:spPr>
            <a:xfrm>
              <a:off x="9738389" y="2465584"/>
              <a:ext cx="183499" cy="183678"/>
            </a:xfrm>
            <a:custGeom>
              <a:avLst/>
              <a:gdLst>
                <a:gd name="connsiteX0" fmla="*/ 366717 w 367123"/>
                <a:gd name="connsiteY0" fmla="*/ 181551 h 367482"/>
                <a:gd name="connsiteX1" fmla="*/ 367098 w 367123"/>
                <a:gd name="connsiteY1" fmla="*/ 343381 h 367482"/>
                <a:gd name="connsiteX2" fmla="*/ 342999 w 367123"/>
                <a:gd name="connsiteY2" fmla="*/ 367384 h 367482"/>
                <a:gd name="connsiteX3" fmla="*/ 22959 w 367123"/>
                <a:gd name="connsiteY3" fmla="*/ 367479 h 367482"/>
                <a:gd name="connsiteX4" fmla="*/ 99 w 367123"/>
                <a:gd name="connsiteY4" fmla="*/ 342333 h 367482"/>
                <a:gd name="connsiteX5" fmla="*/ 4 w 367123"/>
                <a:gd name="connsiteY5" fmla="*/ 25627 h 367482"/>
                <a:gd name="connsiteX6" fmla="*/ 25912 w 367123"/>
                <a:gd name="connsiteY6" fmla="*/ 5 h 367482"/>
                <a:gd name="connsiteX7" fmla="*/ 342428 w 367123"/>
                <a:gd name="connsiteY7" fmla="*/ 5 h 367482"/>
                <a:gd name="connsiteX8" fmla="*/ 367098 w 367123"/>
                <a:gd name="connsiteY8" fmla="*/ 26865 h 367482"/>
                <a:gd name="connsiteX9" fmla="*/ 366717 w 367123"/>
                <a:gd name="connsiteY9" fmla="*/ 181551 h 36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7123" h="367482">
                  <a:moveTo>
                    <a:pt x="366717" y="181551"/>
                  </a:moveTo>
                  <a:cubicBezTo>
                    <a:pt x="366717" y="235463"/>
                    <a:pt x="366050" y="289469"/>
                    <a:pt x="367098" y="343381"/>
                  </a:cubicBezTo>
                  <a:cubicBezTo>
                    <a:pt x="367479" y="361955"/>
                    <a:pt x="361287" y="367479"/>
                    <a:pt x="342999" y="367384"/>
                  </a:cubicBezTo>
                  <a:cubicBezTo>
                    <a:pt x="236319" y="366717"/>
                    <a:pt x="129640" y="366622"/>
                    <a:pt x="22959" y="367479"/>
                  </a:cubicBezTo>
                  <a:cubicBezTo>
                    <a:pt x="3243" y="367670"/>
                    <a:pt x="4" y="359383"/>
                    <a:pt x="99" y="342333"/>
                  </a:cubicBezTo>
                  <a:cubicBezTo>
                    <a:pt x="671" y="236796"/>
                    <a:pt x="861" y="131164"/>
                    <a:pt x="4" y="25627"/>
                  </a:cubicBezTo>
                  <a:cubicBezTo>
                    <a:pt x="-186" y="5624"/>
                    <a:pt x="6195" y="-186"/>
                    <a:pt x="25912" y="5"/>
                  </a:cubicBezTo>
                  <a:cubicBezTo>
                    <a:pt x="131449" y="862"/>
                    <a:pt x="236891" y="957"/>
                    <a:pt x="342428" y="5"/>
                  </a:cubicBezTo>
                  <a:cubicBezTo>
                    <a:pt x="363764" y="-186"/>
                    <a:pt x="367479" y="8196"/>
                    <a:pt x="367098" y="26865"/>
                  </a:cubicBezTo>
                  <a:cubicBezTo>
                    <a:pt x="366050" y="78300"/>
                    <a:pt x="366717" y="129926"/>
                    <a:pt x="366717" y="181551"/>
                  </a:cubicBezTo>
                  <a:close/>
                </a:path>
              </a:pathLst>
            </a:custGeom>
            <a:solidFill>
              <a:srgbClr val="4BC1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FE5DE85-8478-4EFF-AAE2-076C8DCF6C7F}"/>
              </a:ext>
            </a:extLst>
          </p:cNvPr>
          <p:cNvGrpSpPr/>
          <p:nvPr/>
        </p:nvGrpSpPr>
        <p:grpSpPr>
          <a:xfrm>
            <a:off x="6985286" y="1756435"/>
            <a:ext cx="1133271" cy="1098834"/>
            <a:chOff x="7838393" y="1733625"/>
            <a:chExt cx="1133271" cy="1098834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0F2C5C-2209-4B0C-8FEC-A0EA2BB5D9FB}"/>
                </a:ext>
              </a:extLst>
            </p:cNvPr>
            <p:cNvSpPr/>
            <p:nvPr/>
          </p:nvSpPr>
          <p:spPr>
            <a:xfrm>
              <a:off x="7964063" y="1858790"/>
              <a:ext cx="877381" cy="973669"/>
            </a:xfrm>
            <a:custGeom>
              <a:avLst/>
              <a:gdLst>
                <a:gd name="connsiteX0" fmla="*/ 1754696 w 1755363"/>
                <a:gd name="connsiteY0" fmla="*/ 496682 h 1948006"/>
                <a:gd name="connsiteX1" fmla="*/ 1755362 w 1755363"/>
                <a:gd name="connsiteY1" fmla="*/ 1902667 h 1948006"/>
                <a:gd name="connsiteX2" fmla="*/ 1711547 w 1755363"/>
                <a:gd name="connsiteY2" fmla="*/ 1948006 h 1948006"/>
                <a:gd name="connsiteX3" fmla="*/ 45625 w 1755363"/>
                <a:gd name="connsiteY3" fmla="*/ 1947720 h 1948006"/>
                <a:gd name="connsiteX4" fmla="*/ 3239 w 1755363"/>
                <a:gd name="connsiteY4" fmla="*/ 1905048 h 1948006"/>
                <a:gd name="connsiteX5" fmla="*/ 4001 w 1755363"/>
                <a:gd name="connsiteY5" fmla="*/ 544878 h 1948006"/>
                <a:gd name="connsiteX6" fmla="*/ 0 w 1755363"/>
                <a:gd name="connsiteY6" fmla="*/ 499825 h 1948006"/>
                <a:gd name="connsiteX7" fmla="*/ 24575 w 1755363"/>
                <a:gd name="connsiteY7" fmla="*/ 476870 h 1948006"/>
                <a:gd name="connsiteX8" fmla="*/ 609695 w 1755363"/>
                <a:gd name="connsiteY8" fmla="*/ 145495 h 1948006"/>
                <a:gd name="connsiteX9" fmla="*/ 845439 w 1755363"/>
                <a:gd name="connsiteY9" fmla="*/ 11573 h 1948006"/>
                <a:gd name="connsiteX10" fmla="*/ 913733 w 1755363"/>
                <a:gd name="connsiteY10" fmla="*/ 9668 h 1948006"/>
                <a:gd name="connsiteX11" fmla="*/ 1453325 w 1755363"/>
                <a:gd name="connsiteY11" fmla="*/ 314468 h 1948006"/>
                <a:gd name="connsiteX12" fmla="*/ 1704689 w 1755363"/>
                <a:gd name="connsiteY12" fmla="*/ 456486 h 1948006"/>
                <a:gd name="connsiteX13" fmla="*/ 1754696 w 1755363"/>
                <a:gd name="connsiteY13" fmla="*/ 496682 h 19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5363" h="1948006">
                  <a:moveTo>
                    <a:pt x="1754696" y="496682"/>
                  </a:moveTo>
                  <a:cubicBezTo>
                    <a:pt x="1754696" y="965312"/>
                    <a:pt x="1754219" y="1433942"/>
                    <a:pt x="1755362" y="1902667"/>
                  </a:cubicBezTo>
                  <a:cubicBezTo>
                    <a:pt x="1755458" y="1937243"/>
                    <a:pt x="1748600" y="1948101"/>
                    <a:pt x="1711547" y="1948006"/>
                  </a:cubicBezTo>
                  <a:cubicBezTo>
                    <a:pt x="1156240" y="1946577"/>
                    <a:pt x="600932" y="1946672"/>
                    <a:pt x="45625" y="1947720"/>
                  </a:cubicBezTo>
                  <a:cubicBezTo>
                    <a:pt x="11430" y="1947815"/>
                    <a:pt x="3143" y="1938862"/>
                    <a:pt x="3239" y="1905048"/>
                  </a:cubicBezTo>
                  <a:cubicBezTo>
                    <a:pt x="4477" y="1451658"/>
                    <a:pt x="4191" y="998268"/>
                    <a:pt x="4001" y="544878"/>
                  </a:cubicBezTo>
                  <a:cubicBezTo>
                    <a:pt x="4001" y="529829"/>
                    <a:pt x="7525" y="514303"/>
                    <a:pt x="0" y="499825"/>
                  </a:cubicBezTo>
                  <a:cubicBezTo>
                    <a:pt x="2286" y="485918"/>
                    <a:pt x="14764" y="482489"/>
                    <a:pt x="24575" y="476870"/>
                  </a:cubicBezTo>
                  <a:cubicBezTo>
                    <a:pt x="218885" y="365141"/>
                    <a:pt x="414719" y="255890"/>
                    <a:pt x="609695" y="145495"/>
                  </a:cubicBezTo>
                  <a:cubicBezTo>
                    <a:pt x="688372" y="100918"/>
                    <a:pt x="767715" y="57674"/>
                    <a:pt x="845439" y="11573"/>
                  </a:cubicBezTo>
                  <a:cubicBezTo>
                    <a:pt x="869252" y="-2524"/>
                    <a:pt x="888683" y="-4429"/>
                    <a:pt x="913733" y="9668"/>
                  </a:cubicBezTo>
                  <a:cubicBezTo>
                    <a:pt x="1093851" y="110824"/>
                    <a:pt x="1272921" y="213694"/>
                    <a:pt x="1453325" y="314468"/>
                  </a:cubicBezTo>
                  <a:cubicBezTo>
                    <a:pt x="1537335" y="361427"/>
                    <a:pt x="1620869" y="409242"/>
                    <a:pt x="1704689" y="456486"/>
                  </a:cubicBezTo>
                  <a:cubicBezTo>
                    <a:pt x="1723073" y="466868"/>
                    <a:pt x="1746790" y="472393"/>
                    <a:pt x="1754696" y="496682"/>
                  </a:cubicBezTo>
                  <a:close/>
                </a:path>
              </a:pathLst>
            </a:custGeom>
            <a:solidFill>
              <a:srgbClr val="EBC1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C71FB46-698D-4F2F-A068-0DA62E0AEAAF}"/>
                </a:ext>
              </a:extLst>
            </p:cNvPr>
            <p:cNvSpPr/>
            <p:nvPr/>
          </p:nvSpPr>
          <p:spPr>
            <a:xfrm>
              <a:off x="7838393" y="1733625"/>
              <a:ext cx="1133271" cy="415219"/>
            </a:xfrm>
            <a:custGeom>
              <a:avLst/>
              <a:gdLst>
                <a:gd name="connsiteX0" fmla="*/ 2010027 w 2267320"/>
                <a:gd name="connsiteY0" fmla="*/ 742715 h 830724"/>
                <a:gd name="connsiteX1" fmla="*/ 1159635 w 2267320"/>
                <a:gd name="connsiteY1" fmla="*/ 262083 h 830724"/>
                <a:gd name="connsiteX2" fmla="*/ 1108867 w 2267320"/>
                <a:gd name="connsiteY2" fmla="*/ 261226 h 830724"/>
                <a:gd name="connsiteX3" fmla="*/ 255998 w 2267320"/>
                <a:gd name="connsiteY3" fmla="*/ 744143 h 830724"/>
                <a:gd name="connsiteX4" fmla="*/ 111504 w 2267320"/>
                <a:gd name="connsiteY4" fmla="*/ 824534 h 830724"/>
                <a:gd name="connsiteX5" fmla="*/ 77690 w 2267320"/>
                <a:gd name="connsiteY5" fmla="*/ 813581 h 830724"/>
                <a:gd name="connsiteX6" fmla="*/ 5967 w 2267320"/>
                <a:gd name="connsiteY6" fmla="*/ 668515 h 830724"/>
                <a:gd name="connsiteX7" fmla="*/ 18635 w 2267320"/>
                <a:gd name="connsiteY7" fmla="*/ 628605 h 830724"/>
                <a:gd name="connsiteX8" fmla="*/ 714437 w 2267320"/>
                <a:gd name="connsiteY8" fmla="*/ 236366 h 830724"/>
                <a:gd name="connsiteX9" fmla="*/ 1121154 w 2267320"/>
                <a:gd name="connsiteY9" fmla="*/ 5003 h 830724"/>
                <a:gd name="connsiteX10" fmla="*/ 1145538 w 2267320"/>
                <a:gd name="connsiteY10" fmla="*/ 3479 h 830724"/>
                <a:gd name="connsiteX11" fmla="*/ 1772283 w 2267320"/>
                <a:gd name="connsiteY11" fmla="*/ 360000 h 830724"/>
                <a:gd name="connsiteX12" fmla="*/ 2250438 w 2267320"/>
                <a:gd name="connsiteY12" fmla="*/ 629653 h 830724"/>
                <a:gd name="connsiteX13" fmla="*/ 2261487 w 2267320"/>
                <a:gd name="connsiteY13" fmla="*/ 666896 h 830724"/>
                <a:gd name="connsiteX14" fmla="*/ 2188716 w 2267320"/>
                <a:gd name="connsiteY14" fmla="*/ 815295 h 830724"/>
                <a:gd name="connsiteX15" fmla="*/ 2157379 w 2267320"/>
                <a:gd name="connsiteY15" fmla="*/ 825106 h 830724"/>
                <a:gd name="connsiteX16" fmla="*/ 2010027 w 2267320"/>
                <a:gd name="connsiteY16" fmla="*/ 742715 h 8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67320" h="830724">
                  <a:moveTo>
                    <a:pt x="2010027" y="742715"/>
                  </a:moveTo>
                  <a:cubicBezTo>
                    <a:pt x="1726468" y="582695"/>
                    <a:pt x="1442813" y="422770"/>
                    <a:pt x="1159635" y="262083"/>
                  </a:cubicBezTo>
                  <a:cubicBezTo>
                    <a:pt x="1141062" y="251606"/>
                    <a:pt x="1127536" y="250653"/>
                    <a:pt x="1108867" y="261226"/>
                  </a:cubicBezTo>
                  <a:cubicBezTo>
                    <a:pt x="824831" y="422579"/>
                    <a:pt x="540415" y="583266"/>
                    <a:pt x="255998" y="744143"/>
                  </a:cubicBezTo>
                  <a:cubicBezTo>
                    <a:pt x="207707" y="770813"/>
                    <a:pt x="158939" y="796531"/>
                    <a:pt x="111504" y="824534"/>
                  </a:cubicBezTo>
                  <a:cubicBezTo>
                    <a:pt x="93407" y="835202"/>
                    <a:pt x="86168" y="831583"/>
                    <a:pt x="77690" y="813581"/>
                  </a:cubicBezTo>
                  <a:cubicBezTo>
                    <a:pt x="54926" y="764717"/>
                    <a:pt x="31399" y="716140"/>
                    <a:pt x="5967" y="668515"/>
                  </a:cubicBezTo>
                  <a:cubicBezTo>
                    <a:pt x="-4891" y="648131"/>
                    <a:pt x="-1081" y="639559"/>
                    <a:pt x="18635" y="628605"/>
                  </a:cubicBezTo>
                  <a:cubicBezTo>
                    <a:pt x="250855" y="498398"/>
                    <a:pt x="482693" y="367430"/>
                    <a:pt x="714437" y="236366"/>
                  </a:cubicBezTo>
                  <a:cubicBezTo>
                    <a:pt x="850168" y="159594"/>
                    <a:pt x="985899" y="82632"/>
                    <a:pt x="1121154" y="5003"/>
                  </a:cubicBezTo>
                  <a:cubicBezTo>
                    <a:pt x="1130489" y="-331"/>
                    <a:pt x="1135537" y="-2236"/>
                    <a:pt x="1145538" y="3479"/>
                  </a:cubicBezTo>
                  <a:cubicBezTo>
                    <a:pt x="1354326" y="122637"/>
                    <a:pt x="1563209" y="241414"/>
                    <a:pt x="1772283" y="360000"/>
                  </a:cubicBezTo>
                  <a:cubicBezTo>
                    <a:pt x="1931446" y="450297"/>
                    <a:pt x="2090704" y="540499"/>
                    <a:pt x="2250438" y="629653"/>
                  </a:cubicBezTo>
                  <a:cubicBezTo>
                    <a:pt x="2269298" y="640130"/>
                    <a:pt x="2271393" y="648036"/>
                    <a:pt x="2261487" y="666896"/>
                  </a:cubicBezTo>
                  <a:cubicBezTo>
                    <a:pt x="2235770" y="715568"/>
                    <a:pt x="2212053" y="765384"/>
                    <a:pt x="2188716" y="815295"/>
                  </a:cubicBezTo>
                  <a:cubicBezTo>
                    <a:pt x="2181001" y="831869"/>
                    <a:pt x="2174143" y="835012"/>
                    <a:pt x="2157379" y="825106"/>
                  </a:cubicBezTo>
                  <a:cubicBezTo>
                    <a:pt x="2108897" y="796626"/>
                    <a:pt x="2059272" y="770051"/>
                    <a:pt x="2010027" y="7427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CE024E-EA2A-4F13-B813-10C5AB2C6F28}"/>
                </a:ext>
              </a:extLst>
            </p:cNvPr>
            <p:cNvSpPr/>
            <p:nvPr/>
          </p:nvSpPr>
          <p:spPr>
            <a:xfrm>
              <a:off x="8436340" y="2220679"/>
              <a:ext cx="184535" cy="185590"/>
            </a:xfrm>
            <a:custGeom>
              <a:avLst/>
              <a:gdLst>
                <a:gd name="connsiteX0" fmla="*/ 188123 w 369197"/>
                <a:gd name="connsiteY0" fmla="*/ 397 h 371308"/>
                <a:gd name="connsiteX1" fmla="*/ 342999 w 369197"/>
                <a:gd name="connsiteY1" fmla="*/ 16 h 371308"/>
                <a:gd name="connsiteX2" fmla="*/ 369193 w 369197"/>
                <a:gd name="connsiteY2" fmla="*/ 26305 h 371308"/>
                <a:gd name="connsiteX3" fmla="*/ 369193 w 369197"/>
                <a:gd name="connsiteY3" fmla="*/ 343201 h 371308"/>
                <a:gd name="connsiteX4" fmla="*/ 341189 w 369197"/>
                <a:gd name="connsiteY4" fmla="*/ 371300 h 371308"/>
                <a:gd name="connsiteX5" fmla="*/ 28007 w 369197"/>
                <a:gd name="connsiteY5" fmla="*/ 371300 h 371308"/>
                <a:gd name="connsiteX6" fmla="*/ 99 w 369197"/>
                <a:gd name="connsiteY6" fmla="*/ 343106 h 371308"/>
                <a:gd name="connsiteX7" fmla="*/ 4 w 369197"/>
                <a:gd name="connsiteY7" fmla="*/ 26209 h 371308"/>
                <a:gd name="connsiteX8" fmla="*/ 26293 w 369197"/>
                <a:gd name="connsiteY8" fmla="*/ 16 h 371308"/>
                <a:gd name="connsiteX9" fmla="*/ 188123 w 369197"/>
                <a:gd name="connsiteY9" fmla="*/ 397 h 371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197" h="371308">
                  <a:moveTo>
                    <a:pt x="188123" y="397"/>
                  </a:moveTo>
                  <a:cubicBezTo>
                    <a:pt x="239748" y="397"/>
                    <a:pt x="291374" y="1063"/>
                    <a:pt x="342999" y="16"/>
                  </a:cubicBezTo>
                  <a:cubicBezTo>
                    <a:pt x="362811" y="-365"/>
                    <a:pt x="369383" y="6302"/>
                    <a:pt x="369193" y="26305"/>
                  </a:cubicBezTo>
                  <a:cubicBezTo>
                    <a:pt x="368431" y="131937"/>
                    <a:pt x="368336" y="237569"/>
                    <a:pt x="369193" y="343201"/>
                  </a:cubicBezTo>
                  <a:cubicBezTo>
                    <a:pt x="369383" y="364442"/>
                    <a:pt x="363002" y="371586"/>
                    <a:pt x="341189" y="371300"/>
                  </a:cubicBezTo>
                  <a:cubicBezTo>
                    <a:pt x="236795" y="370252"/>
                    <a:pt x="132401" y="370252"/>
                    <a:pt x="28007" y="371300"/>
                  </a:cubicBezTo>
                  <a:cubicBezTo>
                    <a:pt x="6100" y="371491"/>
                    <a:pt x="-91" y="364347"/>
                    <a:pt x="99" y="343106"/>
                  </a:cubicBezTo>
                  <a:cubicBezTo>
                    <a:pt x="861" y="237474"/>
                    <a:pt x="861" y="131842"/>
                    <a:pt x="4" y="26209"/>
                  </a:cubicBezTo>
                  <a:cubicBezTo>
                    <a:pt x="-187" y="6112"/>
                    <a:pt x="6576" y="-365"/>
                    <a:pt x="26293" y="16"/>
                  </a:cubicBezTo>
                  <a:cubicBezTo>
                    <a:pt x="80204" y="1063"/>
                    <a:pt x="134211" y="397"/>
                    <a:pt x="188123" y="397"/>
                  </a:cubicBezTo>
                  <a:close/>
                </a:path>
              </a:pathLst>
            </a:custGeom>
            <a:solidFill>
              <a:srgbClr val="4FC1C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1C0F3E1-73D9-4B72-89F6-DC585165BF19}"/>
                </a:ext>
              </a:extLst>
            </p:cNvPr>
            <p:cNvSpPr/>
            <p:nvPr/>
          </p:nvSpPr>
          <p:spPr>
            <a:xfrm>
              <a:off x="8188391" y="2220685"/>
              <a:ext cx="184348" cy="185557"/>
            </a:xfrm>
            <a:custGeom>
              <a:avLst/>
              <a:gdLst>
                <a:gd name="connsiteX0" fmla="*/ 183841 w 368823"/>
                <a:gd name="connsiteY0" fmla="*/ 370718 h 371242"/>
                <a:gd name="connsiteX1" fmla="*/ 28869 w 368823"/>
                <a:gd name="connsiteY1" fmla="*/ 371099 h 371242"/>
                <a:gd name="connsiteX2" fmla="*/ 9 w 368823"/>
                <a:gd name="connsiteY2" fmla="*/ 344619 h 371242"/>
                <a:gd name="connsiteX3" fmla="*/ 9 w 368823"/>
                <a:gd name="connsiteY3" fmla="*/ 27532 h 371242"/>
                <a:gd name="connsiteX4" fmla="*/ 27917 w 368823"/>
                <a:gd name="connsiteY4" fmla="*/ 5 h 371242"/>
                <a:gd name="connsiteX5" fmla="*/ 341385 w 368823"/>
                <a:gd name="connsiteY5" fmla="*/ 5 h 371242"/>
                <a:gd name="connsiteX6" fmla="*/ 368721 w 368823"/>
                <a:gd name="connsiteY6" fmla="*/ 28389 h 371242"/>
                <a:gd name="connsiteX7" fmla="*/ 368817 w 368823"/>
                <a:gd name="connsiteY7" fmla="*/ 341952 h 371242"/>
                <a:gd name="connsiteX8" fmla="*/ 338718 w 368823"/>
                <a:gd name="connsiteY8" fmla="*/ 371194 h 371242"/>
                <a:gd name="connsiteX9" fmla="*/ 183841 w 368823"/>
                <a:gd name="connsiteY9" fmla="*/ 370718 h 37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823" h="371242">
                  <a:moveTo>
                    <a:pt x="183841" y="370718"/>
                  </a:moveTo>
                  <a:cubicBezTo>
                    <a:pt x="132216" y="370718"/>
                    <a:pt x="80495" y="369956"/>
                    <a:pt x="28869" y="371099"/>
                  </a:cubicBezTo>
                  <a:cubicBezTo>
                    <a:pt x="8772" y="371575"/>
                    <a:pt x="-277" y="368051"/>
                    <a:pt x="9" y="344619"/>
                  </a:cubicBezTo>
                  <a:cubicBezTo>
                    <a:pt x="1247" y="238892"/>
                    <a:pt x="1152" y="133259"/>
                    <a:pt x="9" y="27532"/>
                  </a:cubicBezTo>
                  <a:cubicBezTo>
                    <a:pt x="-277" y="5434"/>
                    <a:pt x="6581" y="-186"/>
                    <a:pt x="27917" y="5"/>
                  </a:cubicBezTo>
                  <a:cubicBezTo>
                    <a:pt x="132406" y="957"/>
                    <a:pt x="236895" y="1052"/>
                    <a:pt x="341385" y="5"/>
                  </a:cubicBezTo>
                  <a:cubicBezTo>
                    <a:pt x="363578" y="-186"/>
                    <a:pt x="368912" y="7434"/>
                    <a:pt x="368721" y="28389"/>
                  </a:cubicBezTo>
                  <a:cubicBezTo>
                    <a:pt x="367769" y="132878"/>
                    <a:pt x="367578" y="237463"/>
                    <a:pt x="368817" y="341952"/>
                  </a:cubicBezTo>
                  <a:cubicBezTo>
                    <a:pt x="369102" y="365860"/>
                    <a:pt x="361197" y="371861"/>
                    <a:pt x="338718" y="371194"/>
                  </a:cubicBezTo>
                  <a:cubicBezTo>
                    <a:pt x="287187" y="369765"/>
                    <a:pt x="235467" y="370718"/>
                    <a:pt x="183841" y="370718"/>
                  </a:cubicBezTo>
                  <a:close/>
                </a:path>
              </a:pathLst>
            </a:custGeom>
            <a:solidFill>
              <a:srgbClr val="4AC1C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FCF49D8-76DF-4613-9CEE-22CB1C55502A}"/>
                </a:ext>
              </a:extLst>
            </p:cNvPr>
            <p:cNvSpPr/>
            <p:nvPr/>
          </p:nvSpPr>
          <p:spPr>
            <a:xfrm>
              <a:off x="8436387" y="2460252"/>
              <a:ext cx="184488" cy="183830"/>
            </a:xfrm>
            <a:custGeom>
              <a:avLst/>
              <a:gdLst>
                <a:gd name="connsiteX0" fmla="*/ 184503 w 369102"/>
                <a:gd name="connsiteY0" fmla="*/ 367288 h 367787"/>
                <a:gd name="connsiteX1" fmla="*/ 26103 w 369102"/>
                <a:gd name="connsiteY1" fmla="*/ 367669 h 367787"/>
                <a:gd name="connsiteX2" fmla="*/ 4 w 369102"/>
                <a:gd name="connsiteY2" fmla="*/ 341475 h 367787"/>
                <a:gd name="connsiteX3" fmla="*/ 99 w 369102"/>
                <a:gd name="connsiteY3" fmla="*/ 24483 h 367787"/>
                <a:gd name="connsiteX4" fmla="*/ 24388 w 369102"/>
                <a:gd name="connsiteY4" fmla="*/ 4 h 367787"/>
                <a:gd name="connsiteX5" fmla="*/ 344714 w 369102"/>
                <a:gd name="connsiteY5" fmla="*/ 4 h 367787"/>
                <a:gd name="connsiteX6" fmla="*/ 369003 w 369102"/>
                <a:gd name="connsiteY6" fmla="*/ 24579 h 367787"/>
                <a:gd name="connsiteX7" fmla="*/ 369098 w 369102"/>
                <a:gd name="connsiteY7" fmla="*/ 341571 h 367787"/>
                <a:gd name="connsiteX8" fmla="*/ 342999 w 369102"/>
                <a:gd name="connsiteY8" fmla="*/ 367764 h 367787"/>
                <a:gd name="connsiteX9" fmla="*/ 184503 w 369102"/>
                <a:gd name="connsiteY9" fmla="*/ 367288 h 36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102" h="367787">
                  <a:moveTo>
                    <a:pt x="184503" y="367288"/>
                  </a:moveTo>
                  <a:cubicBezTo>
                    <a:pt x="131735" y="367288"/>
                    <a:pt x="78871" y="366526"/>
                    <a:pt x="26103" y="367669"/>
                  </a:cubicBezTo>
                  <a:cubicBezTo>
                    <a:pt x="6100" y="368145"/>
                    <a:pt x="-186" y="361478"/>
                    <a:pt x="4" y="341475"/>
                  </a:cubicBezTo>
                  <a:cubicBezTo>
                    <a:pt x="766" y="235843"/>
                    <a:pt x="671" y="130211"/>
                    <a:pt x="99" y="24483"/>
                  </a:cubicBezTo>
                  <a:cubicBezTo>
                    <a:pt x="4" y="6290"/>
                    <a:pt x="5910" y="-186"/>
                    <a:pt x="24388" y="4"/>
                  </a:cubicBezTo>
                  <a:cubicBezTo>
                    <a:pt x="131163" y="671"/>
                    <a:pt x="237939" y="671"/>
                    <a:pt x="344714" y="4"/>
                  </a:cubicBezTo>
                  <a:cubicBezTo>
                    <a:pt x="363288" y="-91"/>
                    <a:pt x="369098" y="6386"/>
                    <a:pt x="369003" y="24579"/>
                  </a:cubicBezTo>
                  <a:cubicBezTo>
                    <a:pt x="368431" y="130211"/>
                    <a:pt x="368241" y="235843"/>
                    <a:pt x="369098" y="341571"/>
                  </a:cubicBezTo>
                  <a:cubicBezTo>
                    <a:pt x="369288" y="361478"/>
                    <a:pt x="363002" y="368240"/>
                    <a:pt x="342999" y="367764"/>
                  </a:cubicBezTo>
                  <a:cubicBezTo>
                    <a:pt x="290136" y="366621"/>
                    <a:pt x="237367" y="367383"/>
                    <a:pt x="184503" y="367288"/>
                  </a:cubicBezTo>
                  <a:close/>
                </a:path>
              </a:pathLst>
            </a:custGeom>
            <a:solidFill>
              <a:srgbClr val="4BC1C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D02A747-DB14-45CF-9E99-ACC346662C99}"/>
                </a:ext>
              </a:extLst>
            </p:cNvPr>
            <p:cNvSpPr/>
            <p:nvPr/>
          </p:nvSpPr>
          <p:spPr>
            <a:xfrm>
              <a:off x="8188524" y="2460299"/>
              <a:ext cx="184167" cy="183772"/>
            </a:xfrm>
            <a:custGeom>
              <a:avLst/>
              <a:gdLst>
                <a:gd name="connsiteX0" fmla="*/ 411 w 368460"/>
                <a:gd name="connsiteY0" fmla="*/ 184980 h 367670"/>
                <a:gd name="connsiteX1" fmla="*/ 30 w 368460"/>
                <a:gd name="connsiteY1" fmla="*/ 26389 h 367670"/>
                <a:gd name="connsiteX2" fmla="*/ 25271 w 368460"/>
                <a:gd name="connsiteY2" fmla="*/ 4 h 367670"/>
                <a:gd name="connsiteX3" fmla="*/ 342263 w 368460"/>
                <a:gd name="connsiteY3" fmla="*/ 4 h 367670"/>
                <a:gd name="connsiteX4" fmla="*/ 368457 w 368460"/>
                <a:gd name="connsiteY4" fmla="*/ 26008 h 367670"/>
                <a:gd name="connsiteX5" fmla="*/ 368361 w 368460"/>
                <a:gd name="connsiteY5" fmla="*/ 343190 h 367670"/>
                <a:gd name="connsiteX6" fmla="*/ 344549 w 368460"/>
                <a:gd name="connsiteY6" fmla="*/ 367670 h 367670"/>
                <a:gd name="connsiteX7" fmla="*/ 24033 w 368460"/>
                <a:gd name="connsiteY7" fmla="*/ 367670 h 367670"/>
                <a:gd name="connsiteX8" fmla="*/ 125 w 368460"/>
                <a:gd name="connsiteY8" fmla="*/ 343666 h 367670"/>
                <a:gd name="connsiteX9" fmla="*/ 411 w 368460"/>
                <a:gd name="connsiteY9" fmla="*/ 184980 h 36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460" h="367670">
                  <a:moveTo>
                    <a:pt x="411" y="184980"/>
                  </a:moveTo>
                  <a:cubicBezTo>
                    <a:pt x="411" y="132116"/>
                    <a:pt x="1173" y="79253"/>
                    <a:pt x="30" y="26389"/>
                  </a:cubicBezTo>
                  <a:cubicBezTo>
                    <a:pt x="-447" y="6958"/>
                    <a:pt x="4697" y="-186"/>
                    <a:pt x="25271" y="4"/>
                  </a:cubicBezTo>
                  <a:cubicBezTo>
                    <a:pt x="130903" y="862"/>
                    <a:pt x="236631" y="862"/>
                    <a:pt x="342263" y="4"/>
                  </a:cubicBezTo>
                  <a:cubicBezTo>
                    <a:pt x="362170" y="-186"/>
                    <a:pt x="368647" y="5719"/>
                    <a:pt x="368457" y="26008"/>
                  </a:cubicBezTo>
                  <a:cubicBezTo>
                    <a:pt x="367599" y="131735"/>
                    <a:pt x="367695" y="237463"/>
                    <a:pt x="368361" y="343190"/>
                  </a:cubicBezTo>
                  <a:cubicBezTo>
                    <a:pt x="368457" y="361288"/>
                    <a:pt x="363313" y="367765"/>
                    <a:pt x="344549" y="367670"/>
                  </a:cubicBezTo>
                  <a:cubicBezTo>
                    <a:pt x="237678" y="366907"/>
                    <a:pt x="130808" y="366907"/>
                    <a:pt x="24033" y="367670"/>
                  </a:cubicBezTo>
                  <a:cubicBezTo>
                    <a:pt x="5649" y="367765"/>
                    <a:pt x="-256" y="362145"/>
                    <a:pt x="125" y="343666"/>
                  </a:cubicBezTo>
                  <a:cubicBezTo>
                    <a:pt x="1173" y="290707"/>
                    <a:pt x="411" y="237844"/>
                    <a:pt x="411" y="184980"/>
                  </a:cubicBezTo>
                  <a:close/>
                </a:path>
              </a:pathLst>
            </a:custGeom>
            <a:solidFill>
              <a:srgbClr val="45C0C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6BDAD8C-4140-43D5-8246-6388DB264F38}"/>
              </a:ext>
            </a:extLst>
          </p:cNvPr>
          <p:cNvGrpSpPr/>
          <p:nvPr/>
        </p:nvGrpSpPr>
        <p:grpSpPr>
          <a:xfrm>
            <a:off x="6371305" y="4002732"/>
            <a:ext cx="2689564" cy="2250087"/>
            <a:chOff x="8916226" y="4101067"/>
            <a:chExt cx="2689564" cy="225008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5A90446-C4EC-4A79-961E-5847D470D1DE}"/>
                </a:ext>
              </a:extLst>
            </p:cNvPr>
            <p:cNvGrpSpPr/>
            <p:nvPr/>
          </p:nvGrpSpPr>
          <p:grpSpPr>
            <a:xfrm>
              <a:off x="9520958" y="4101067"/>
              <a:ext cx="2084832" cy="678649"/>
              <a:chOff x="3233964" y="1954419"/>
              <a:chExt cx="1410044" cy="678649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C728AF4-8DD7-4599-8483-43E9540E6340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854F7E9-F97F-48F1-A863-3E50D2018980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6C696E9-F05F-43D7-B4D0-F0319291A80A}"/>
                </a:ext>
              </a:extLst>
            </p:cNvPr>
            <p:cNvGrpSpPr/>
            <p:nvPr/>
          </p:nvGrpSpPr>
          <p:grpSpPr>
            <a:xfrm>
              <a:off x="9520958" y="4886787"/>
              <a:ext cx="2084832" cy="678649"/>
              <a:chOff x="3233964" y="1954419"/>
              <a:chExt cx="1410044" cy="678649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FBAE819-6AA0-4D86-870A-5C6DF2D2DC99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4EB6769-D69F-46F2-ADEB-92A34597D9B7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2CDCACF-FBC9-4E71-AA99-2F3A28863364}"/>
                </a:ext>
              </a:extLst>
            </p:cNvPr>
            <p:cNvGrpSpPr/>
            <p:nvPr/>
          </p:nvGrpSpPr>
          <p:grpSpPr>
            <a:xfrm>
              <a:off x="9520958" y="5672505"/>
              <a:ext cx="2084832" cy="678649"/>
              <a:chOff x="3233964" y="1954419"/>
              <a:chExt cx="1410044" cy="678649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8B721B8-6AFE-49F7-B940-DAC3DE51013A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71CB41F-5731-4587-B628-B504FE3BD4DE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2" name="Teardrop 1">
              <a:extLst>
                <a:ext uri="{FF2B5EF4-FFF2-40B4-BE49-F238E27FC236}">
                  <a16:creationId xmlns:a16="http://schemas.microsoft.com/office/drawing/2014/main" id="{FB2E93E4-A6E1-43B5-9BE0-88258B1DEFBC}"/>
                </a:ext>
              </a:extLst>
            </p:cNvPr>
            <p:cNvSpPr/>
            <p:nvPr/>
          </p:nvSpPr>
          <p:spPr>
            <a:xfrm rot="18805991">
              <a:off x="8945708" y="5877739"/>
              <a:ext cx="376862" cy="37293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3" name="Round Same Side Corner Rectangle 11">
              <a:extLst>
                <a:ext uri="{FF2B5EF4-FFF2-40B4-BE49-F238E27FC236}">
                  <a16:creationId xmlns:a16="http://schemas.microsoft.com/office/drawing/2014/main" id="{48DEDD39-B66F-4CB2-8833-09D173706452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8936139" y="5086191"/>
              <a:ext cx="396000" cy="336326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4" name="Block Arc 10">
              <a:extLst>
                <a:ext uri="{FF2B5EF4-FFF2-40B4-BE49-F238E27FC236}">
                  <a16:creationId xmlns:a16="http://schemas.microsoft.com/office/drawing/2014/main" id="{9681B1FF-F239-473D-B385-9E43D69E9EA7}"/>
                </a:ext>
              </a:extLst>
            </p:cNvPr>
            <p:cNvSpPr/>
            <p:nvPr/>
          </p:nvSpPr>
          <p:spPr>
            <a:xfrm>
              <a:off x="8916226" y="4318051"/>
              <a:ext cx="435826" cy="295205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2E062CF-4FA3-458F-87DC-8ACB76D76FCC}"/>
              </a:ext>
            </a:extLst>
          </p:cNvPr>
          <p:cNvGrpSpPr/>
          <p:nvPr/>
        </p:nvGrpSpPr>
        <p:grpSpPr>
          <a:xfrm>
            <a:off x="8810728" y="4002732"/>
            <a:ext cx="2635546" cy="2250087"/>
            <a:chOff x="6794397" y="4180221"/>
            <a:chExt cx="2635546" cy="2250087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A4743CE9-5F5C-4652-B393-E1FC8C3790E5}"/>
                </a:ext>
              </a:extLst>
            </p:cNvPr>
            <p:cNvGrpSpPr/>
            <p:nvPr/>
          </p:nvGrpSpPr>
          <p:grpSpPr>
            <a:xfrm>
              <a:off x="6794397" y="4180221"/>
              <a:ext cx="2102633" cy="678649"/>
              <a:chOff x="3233964" y="1954419"/>
              <a:chExt cx="1410044" cy="678649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9DE10B1E-A2F8-463D-936E-1B64CC7482E6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409CE1E1-62AC-43CD-8407-AB92FC6054F0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02B5323-7790-49CD-B852-87C25A5EF522}"/>
                </a:ext>
              </a:extLst>
            </p:cNvPr>
            <p:cNvGrpSpPr/>
            <p:nvPr/>
          </p:nvGrpSpPr>
          <p:grpSpPr>
            <a:xfrm>
              <a:off x="6794397" y="4965941"/>
              <a:ext cx="2102633" cy="678649"/>
              <a:chOff x="3233964" y="1954419"/>
              <a:chExt cx="1410044" cy="678649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167B2B9A-FF0C-4887-B628-46353E141DBF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5A129D16-9BF5-4A36-8461-1ADC845989A1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BDE01F2-08B9-4CE4-A7AE-5EA72537120C}"/>
                </a:ext>
              </a:extLst>
            </p:cNvPr>
            <p:cNvGrpSpPr/>
            <p:nvPr/>
          </p:nvGrpSpPr>
          <p:grpSpPr>
            <a:xfrm>
              <a:off x="6794397" y="5751659"/>
              <a:ext cx="2102633" cy="678649"/>
              <a:chOff x="3233964" y="1954419"/>
              <a:chExt cx="1410044" cy="678649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B8AC9AC7-18EA-448B-B6A4-281D11B282F7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A5EE3327-AE3A-4480-BBD3-BC36CA09F00F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11" name="Rounded Rectangle 5">
              <a:extLst>
                <a:ext uri="{FF2B5EF4-FFF2-40B4-BE49-F238E27FC236}">
                  <a16:creationId xmlns:a16="http://schemas.microsoft.com/office/drawing/2014/main" id="{56439580-243C-47A3-8FB0-AAF0CA89C778}"/>
                </a:ext>
              </a:extLst>
            </p:cNvPr>
            <p:cNvSpPr/>
            <p:nvPr/>
          </p:nvSpPr>
          <p:spPr>
            <a:xfrm flipH="1">
              <a:off x="9038261" y="5968643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2" name="Rounded Rectangle 27">
              <a:extLst>
                <a:ext uri="{FF2B5EF4-FFF2-40B4-BE49-F238E27FC236}">
                  <a16:creationId xmlns:a16="http://schemas.microsoft.com/office/drawing/2014/main" id="{910E6AC2-B485-4A8E-BB95-21E07A83EE2E}"/>
                </a:ext>
              </a:extLst>
            </p:cNvPr>
            <p:cNvSpPr/>
            <p:nvPr/>
          </p:nvSpPr>
          <p:spPr>
            <a:xfrm>
              <a:off x="9060904" y="5182925"/>
              <a:ext cx="346396" cy="266079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3" name="Oval 7">
              <a:extLst>
                <a:ext uri="{FF2B5EF4-FFF2-40B4-BE49-F238E27FC236}">
                  <a16:creationId xmlns:a16="http://schemas.microsoft.com/office/drawing/2014/main" id="{05A476FF-AF83-4E62-AA3E-E349753CDFCE}"/>
                </a:ext>
              </a:extLst>
            </p:cNvPr>
            <p:cNvSpPr/>
            <p:nvPr/>
          </p:nvSpPr>
          <p:spPr>
            <a:xfrm>
              <a:off x="9040516" y="4351220"/>
              <a:ext cx="387172" cy="38717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685D98D4-C09E-4ADF-8458-1F50F5273FD2}"/>
              </a:ext>
            </a:extLst>
          </p:cNvPr>
          <p:cNvSpPr txBox="1"/>
          <p:nvPr/>
        </p:nvSpPr>
        <p:spPr>
          <a:xfrm>
            <a:off x="6478728" y="3064619"/>
            <a:ext cx="2139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</a:rPr>
              <a:t>Contents Title</a:t>
            </a:r>
            <a:endParaRPr lang="ko-KR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CD5668D-56C2-4A8A-B0B4-0A9819E646FF}"/>
              </a:ext>
            </a:extLst>
          </p:cNvPr>
          <p:cNvSpPr txBox="1"/>
          <p:nvPr/>
        </p:nvSpPr>
        <p:spPr>
          <a:xfrm>
            <a:off x="9273591" y="3062700"/>
            <a:ext cx="2139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</a:rPr>
              <a:t>Contents Title</a:t>
            </a:r>
            <a:endParaRPr lang="ko-KR" altLang="en-US" sz="2000" b="1" dirty="0">
              <a:solidFill>
                <a:schemeClr val="accent4"/>
              </a:solidFill>
            </a:endParaRPr>
          </a:p>
        </p:txBody>
      </p:sp>
      <p:grpSp>
        <p:nvGrpSpPr>
          <p:cNvPr id="123" name="그룹 112">
            <a:extLst>
              <a:ext uri="{FF2B5EF4-FFF2-40B4-BE49-F238E27FC236}">
                <a16:creationId xmlns:a16="http://schemas.microsoft.com/office/drawing/2014/main" id="{C3478F93-A9DE-4AE8-A447-6203BD459ED8}"/>
              </a:ext>
            </a:extLst>
          </p:cNvPr>
          <p:cNvGrpSpPr/>
          <p:nvPr/>
        </p:nvGrpSpPr>
        <p:grpSpPr>
          <a:xfrm>
            <a:off x="704828" y="5505999"/>
            <a:ext cx="3415731" cy="725786"/>
            <a:chOff x="1832149" y="1840455"/>
            <a:chExt cx="3892424" cy="827075"/>
          </a:xfrm>
          <a:solidFill>
            <a:schemeClr val="bg1">
              <a:lumMod val="75000"/>
            </a:schemeClr>
          </a:solidFill>
        </p:grpSpPr>
        <p:sp>
          <p:nvSpPr>
            <p:cNvPr id="124" name="Round Same Side Corner Rectangle 8">
              <a:extLst>
                <a:ext uri="{FF2B5EF4-FFF2-40B4-BE49-F238E27FC236}">
                  <a16:creationId xmlns:a16="http://schemas.microsoft.com/office/drawing/2014/main" id="{CBDBB96E-B041-4D2A-BC55-4F9A0C0871F8}"/>
                </a:ext>
              </a:extLst>
            </p:cNvPr>
            <p:cNvSpPr/>
            <p:nvPr/>
          </p:nvSpPr>
          <p:spPr>
            <a:xfrm>
              <a:off x="1832149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5" name="Round Same Side Corner Rectangle 8">
              <a:extLst>
                <a:ext uri="{FF2B5EF4-FFF2-40B4-BE49-F238E27FC236}">
                  <a16:creationId xmlns:a16="http://schemas.microsoft.com/office/drawing/2014/main" id="{A81C9BF1-AF97-4355-8C07-9572991F2336}"/>
                </a:ext>
              </a:extLst>
            </p:cNvPr>
            <p:cNvSpPr/>
            <p:nvPr/>
          </p:nvSpPr>
          <p:spPr>
            <a:xfrm>
              <a:off x="2229750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6" name="Round Same Side Corner Rectangle 8">
              <a:extLst>
                <a:ext uri="{FF2B5EF4-FFF2-40B4-BE49-F238E27FC236}">
                  <a16:creationId xmlns:a16="http://schemas.microsoft.com/office/drawing/2014/main" id="{7B70D681-0015-4EDF-9F37-884831514FE6}"/>
                </a:ext>
              </a:extLst>
            </p:cNvPr>
            <p:cNvSpPr/>
            <p:nvPr/>
          </p:nvSpPr>
          <p:spPr>
            <a:xfrm>
              <a:off x="2627350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7" name="Round Same Side Corner Rectangle 8">
              <a:extLst>
                <a:ext uri="{FF2B5EF4-FFF2-40B4-BE49-F238E27FC236}">
                  <a16:creationId xmlns:a16="http://schemas.microsoft.com/office/drawing/2014/main" id="{E60F51C5-B62F-48C0-838D-5B839B15FC59}"/>
                </a:ext>
              </a:extLst>
            </p:cNvPr>
            <p:cNvSpPr/>
            <p:nvPr/>
          </p:nvSpPr>
          <p:spPr>
            <a:xfrm>
              <a:off x="3024949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8" name="Round Same Side Corner Rectangle 8">
              <a:extLst>
                <a:ext uri="{FF2B5EF4-FFF2-40B4-BE49-F238E27FC236}">
                  <a16:creationId xmlns:a16="http://schemas.microsoft.com/office/drawing/2014/main" id="{F8167D89-A391-452B-A7DC-F3DB68782B8A}"/>
                </a:ext>
              </a:extLst>
            </p:cNvPr>
            <p:cNvSpPr/>
            <p:nvPr/>
          </p:nvSpPr>
          <p:spPr>
            <a:xfrm>
              <a:off x="3422549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9" name="Round Same Side Corner Rectangle 8">
              <a:extLst>
                <a:ext uri="{FF2B5EF4-FFF2-40B4-BE49-F238E27FC236}">
                  <a16:creationId xmlns:a16="http://schemas.microsoft.com/office/drawing/2014/main" id="{5991D33E-1850-4CE3-AEFD-C977889FBEFE}"/>
                </a:ext>
              </a:extLst>
            </p:cNvPr>
            <p:cNvSpPr/>
            <p:nvPr/>
          </p:nvSpPr>
          <p:spPr>
            <a:xfrm>
              <a:off x="3820149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0" name="Round Same Side Corner Rectangle 8">
              <a:extLst>
                <a:ext uri="{FF2B5EF4-FFF2-40B4-BE49-F238E27FC236}">
                  <a16:creationId xmlns:a16="http://schemas.microsoft.com/office/drawing/2014/main" id="{F925B49C-AE30-4D67-92B6-FA79FB0E63ED}"/>
                </a:ext>
              </a:extLst>
            </p:cNvPr>
            <p:cNvSpPr/>
            <p:nvPr/>
          </p:nvSpPr>
          <p:spPr>
            <a:xfrm>
              <a:off x="4217750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1" name="Round Same Side Corner Rectangle 8">
              <a:extLst>
                <a:ext uri="{FF2B5EF4-FFF2-40B4-BE49-F238E27FC236}">
                  <a16:creationId xmlns:a16="http://schemas.microsoft.com/office/drawing/2014/main" id="{029D6BE3-91F8-4753-BC66-5747523232F2}"/>
                </a:ext>
              </a:extLst>
            </p:cNvPr>
            <p:cNvSpPr/>
            <p:nvPr/>
          </p:nvSpPr>
          <p:spPr>
            <a:xfrm>
              <a:off x="461535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2" name="Round Same Side Corner Rectangle 8">
              <a:extLst>
                <a:ext uri="{FF2B5EF4-FFF2-40B4-BE49-F238E27FC236}">
                  <a16:creationId xmlns:a16="http://schemas.microsoft.com/office/drawing/2014/main" id="{C3879B82-F19B-4D29-8D65-7644677E31F8}"/>
                </a:ext>
              </a:extLst>
            </p:cNvPr>
            <p:cNvSpPr/>
            <p:nvPr/>
          </p:nvSpPr>
          <p:spPr>
            <a:xfrm>
              <a:off x="5012950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3" name="Round Same Side Corner Rectangle 8">
              <a:extLst>
                <a:ext uri="{FF2B5EF4-FFF2-40B4-BE49-F238E27FC236}">
                  <a16:creationId xmlns:a16="http://schemas.microsoft.com/office/drawing/2014/main" id="{39C84E56-1D13-4AD6-BE47-E758331843F1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E99C4F04-65EC-4F71-96AC-AC5F4B18C6CC}"/>
              </a:ext>
            </a:extLst>
          </p:cNvPr>
          <p:cNvSpPr txBox="1"/>
          <p:nvPr/>
        </p:nvSpPr>
        <p:spPr>
          <a:xfrm>
            <a:off x="4585285" y="5699615"/>
            <a:ext cx="873097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5" name="그룹 90">
            <a:extLst>
              <a:ext uri="{FF2B5EF4-FFF2-40B4-BE49-F238E27FC236}">
                <a16:creationId xmlns:a16="http://schemas.microsoft.com/office/drawing/2014/main" id="{656DB708-3200-41C3-9A9E-447C576D8609}"/>
              </a:ext>
            </a:extLst>
          </p:cNvPr>
          <p:cNvGrpSpPr/>
          <p:nvPr/>
        </p:nvGrpSpPr>
        <p:grpSpPr>
          <a:xfrm>
            <a:off x="704828" y="4495781"/>
            <a:ext cx="3415740" cy="725786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136" name="Round Same Side Corner Rectangle 8">
              <a:extLst>
                <a:ext uri="{FF2B5EF4-FFF2-40B4-BE49-F238E27FC236}">
                  <a16:creationId xmlns:a16="http://schemas.microsoft.com/office/drawing/2014/main" id="{5E2191CD-F212-4D6A-A67B-73A111892627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7" name="Round Same Side Corner Rectangle 8">
              <a:extLst>
                <a:ext uri="{FF2B5EF4-FFF2-40B4-BE49-F238E27FC236}">
                  <a16:creationId xmlns:a16="http://schemas.microsoft.com/office/drawing/2014/main" id="{B22D5E79-4043-4921-A675-7E4E1B278CCE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8" name="Round Same Side Corner Rectangle 8">
              <a:extLst>
                <a:ext uri="{FF2B5EF4-FFF2-40B4-BE49-F238E27FC236}">
                  <a16:creationId xmlns:a16="http://schemas.microsoft.com/office/drawing/2014/main" id="{ECCF2923-FC12-4987-8F0F-557F2188678C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9" name="Round Same Side Corner Rectangle 8">
              <a:extLst>
                <a:ext uri="{FF2B5EF4-FFF2-40B4-BE49-F238E27FC236}">
                  <a16:creationId xmlns:a16="http://schemas.microsoft.com/office/drawing/2014/main" id="{2F8C2C36-4A1C-478B-83C2-E599C1893BAC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0" name="Round Same Side Corner Rectangle 8">
              <a:extLst>
                <a:ext uri="{FF2B5EF4-FFF2-40B4-BE49-F238E27FC236}">
                  <a16:creationId xmlns:a16="http://schemas.microsoft.com/office/drawing/2014/main" id="{7F716656-010D-4717-BF97-A365B0EFCB54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1" name="Round Same Side Corner Rectangle 8">
              <a:extLst>
                <a:ext uri="{FF2B5EF4-FFF2-40B4-BE49-F238E27FC236}">
                  <a16:creationId xmlns:a16="http://schemas.microsoft.com/office/drawing/2014/main" id="{31131EFA-4F19-42EB-A5FB-5A7A0E4DCEA2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2" name="Round Same Side Corner Rectangle 8">
              <a:extLst>
                <a:ext uri="{FF2B5EF4-FFF2-40B4-BE49-F238E27FC236}">
                  <a16:creationId xmlns:a16="http://schemas.microsoft.com/office/drawing/2014/main" id="{B26C003B-235C-4FDD-9646-97E487457F6E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3" name="Round Same Side Corner Rectangle 8">
              <a:extLst>
                <a:ext uri="{FF2B5EF4-FFF2-40B4-BE49-F238E27FC236}">
                  <a16:creationId xmlns:a16="http://schemas.microsoft.com/office/drawing/2014/main" id="{F0936B25-F5B9-4CFF-873F-F64E1FA881F0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4" name="Round Same Side Corner Rectangle 8">
              <a:extLst>
                <a:ext uri="{FF2B5EF4-FFF2-40B4-BE49-F238E27FC236}">
                  <a16:creationId xmlns:a16="http://schemas.microsoft.com/office/drawing/2014/main" id="{F76EE55B-36AD-49EE-A534-93DC437A3322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5" name="Round Same Side Corner Rectangle 8">
              <a:extLst>
                <a:ext uri="{FF2B5EF4-FFF2-40B4-BE49-F238E27FC236}">
                  <a16:creationId xmlns:a16="http://schemas.microsoft.com/office/drawing/2014/main" id="{FF5A6418-984D-4D99-BE19-28EC31620AFF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878F5938-9C84-462A-8CE9-23E4881C1B9B}"/>
              </a:ext>
            </a:extLst>
          </p:cNvPr>
          <p:cNvSpPr txBox="1"/>
          <p:nvPr/>
        </p:nvSpPr>
        <p:spPr>
          <a:xfrm>
            <a:off x="4585285" y="4689397"/>
            <a:ext cx="873097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78C0E"/>
      </a:accent1>
      <a:accent2>
        <a:srgbClr val="F9CD3F"/>
      </a:accent2>
      <a:accent3>
        <a:srgbClr val="80BE5A"/>
      </a:accent3>
      <a:accent4>
        <a:srgbClr val="9646AA"/>
      </a:accent4>
      <a:accent5>
        <a:srgbClr val="EF4630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2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C1CF"/>
      </a:accent1>
      <a:accent2>
        <a:srgbClr val="EBC149"/>
      </a:accent2>
      <a:accent3>
        <a:srgbClr val="F26122"/>
      </a:accent3>
      <a:accent4>
        <a:srgbClr val="6F1F5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78C0E"/>
      </a:accent1>
      <a:accent2>
        <a:srgbClr val="F9CD3F"/>
      </a:accent2>
      <a:accent3>
        <a:srgbClr val="80BE5A"/>
      </a:accent3>
      <a:accent4>
        <a:srgbClr val="9646AA"/>
      </a:accent4>
      <a:accent5>
        <a:srgbClr val="EF4630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4747</TotalTime>
  <Words>4550</Words>
  <Application>Microsoft Office PowerPoint</Application>
  <PresentationFormat>Widescreen</PresentationFormat>
  <Paragraphs>602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77</cp:revision>
  <dcterms:created xsi:type="dcterms:W3CDTF">2020-01-20T05:08:25Z</dcterms:created>
  <dcterms:modified xsi:type="dcterms:W3CDTF">2020-11-04T02:50:41Z</dcterms:modified>
</cp:coreProperties>
</file>