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35" name="Arrow: Chevron 634">
            <a:extLst>
              <a:ext uri="{FF2B5EF4-FFF2-40B4-BE49-F238E27FC236}">
                <a16:creationId xmlns:a16="http://schemas.microsoft.com/office/drawing/2014/main" id="{9FE7FEF0-B6D7-4B67-9ECB-467B2988621F}"/>
              </a:ext>
            </a:extLst>
          </p:cNvPr>
          <p:cNvSpPr/>
          <p:nvPr/>
        </p:nvSpPr>
        <p:spPr>
          <a:xfrm flipH="1">
            <a:off x="1137717" y="1955819"/>
            <a:ext cx="1775013" cy="2216076"/>
          </a:xfrm>
          <a:prstGeom prst="chevron">
            <a:avLst>
              <a:gd name="adj" fmla="val 23333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6" name="Arrow: Chevron 635">
            <a:extLst>
              <a:ext uri="{FF2B5EF4-FFF2-40B4-BE49-F238E27FC236}">
                <a16:creationId xmlns:a16="http://schemas.microsoft.com/office/drawing/2014/main" id="{197A04AC-A2AC-4C7F-8C54-4FBA1ABC2B90}"/>
              </a:ext>
            </a:extLst>
          </p:cNvPr>
          <p:cNvSpPr/>
          <p:nvPr/>
        </p:nvSpPr>
        <p:spPr>
          <a:xfrm flipH="1">
            <a:off x="3068418" y="1955819"/>
            <a:ext cx="1775013" cy="2216076"/>
          </a:xfrm>
          <a:prstGeom prst="chevron">
            <a:avLst>
              <a:gd name="adj" fmla="val 2333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7" name="Arrow: Chevron 636">
            <a:extLst>
              <a:ext uri="{FF2B5EF4-FFF2-40B4-BE49-F238E27FC236}">
                <a16:creationId xmlns:a16="http://schemas.microsoft.com/office/drawing/2014/main" id="{956F509A-EC37-4E14-821C-8D9242A9684C}"/>
              </a:ext>
            </a:extLst>
          </p:cNvPr>
          <p:cNvSpPr/>
          <p:nvPr/>
        </p:nvSpPr>
        <p:spPr>
          <a:xfrm flipH="1">
            <a:off x="4999119" y="1955819"/>
            <a:ext cx="1775013" cy="2216076"/>
          </a:xfrm>
          <a:prstGeom prst="chevron">
            <a:avLst>
              <a:gd name="adj" fmla="val 233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8" name="Arrow: Chevron 637">
            <a:extLst>
              <a:ext uri="{FF2B5EF4-FFF2-40B4-BE49-F238E27FC236}">
                <a16:creationId xmlns:a16="http://schemas.microsoft.com/office/drawing/2014/main" id="{71A41F35-BD19-4F4E-87BA-1F1657393A9F}"/>
              </a:ext>
            </a:extLst>
          </p:cNvPr>
          <p:cNvSpPr/>
          <p:nvPr/>
        </p:nvSpPr>
        <p:spPr>
          <a:xfrm flipH="1">
            <a:off x="6929820" y="1955819"/>
            <a:ext cx="1775013" cy="2216076"/>
          </a:xfrm>
          <a:prstGeom prst="chevron">
            <a:avLst>
              <a:gd name="adj" fmla="val 2333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9" name="Arrow: Chevron 638">
            <a:extLst>
              <a:ext uri="{FF2B5EF4-FFF2-40B4-BE49-F238E27FC236}">
                <a16:creationId xmlns:a16="http://schemas.microsoft.com/office/drawing/2014/main" id="{AEB76E3F-6D39-4AE8-BDEF-028478B33E96}"/>
              </a:ext>
            </a:extLst>
          </p:cNvPr>
          <p:cNvSpPr/>
          <p:nvPr/>
        </p:nvSpPr>
        <p:spPr>
          <a:xfrm flipH="1">
            <a:off x="8860522" y="1955819"/>
            <a:ext cx="1775013" cy="2216076"/>
          </a:xfrm>
          <a:prstGeom prst="chevron">
            <a:avLst>
              <a:gd name="adj" fmla="val 23333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0" name="Rectangle 639">
            <a:extLst>
              <a:ext uri="{FF2B5EF4-FFF2-40B4-BE49-F238E27FC236}">
                <a16:creationId xmlns:a16="http://schemas.microsoft.com/office/drawing/2014/main" id="{39B0C5BC-B467-40E4-8EFD-FAB03B161E44}"/>
              </a:ext>
            </a:extLst>
          </p:cNvPr>
          <p:cNvSpPr/>
          <p:nvPr/>
        </p:nvSpPr>
        <p:spPr>
          <a:xfrm>
            <a:off x="0" y="2346732"/>
            <a:ext cx="12192000" cy="1434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DD3CB7BF-F7E3-42E6-B732-B98AD3589685}"/>
              </a:ext>
            </a:extLst>
          </p:cNvPr>
          <p:cNvGrpSpPr/>
          <p:nvPr/>
        </p:nvGrpSpPr>
        <p:grpSpPr>
          <a:xfrm>
            <a:off x="1556465" y="1955819"/>
            <a:ext cx="1783405" cy="2216076"/>
            <a:chOff x="1556465" y="1850315"/>
            <a:chExt cx="1783405" cy="2216076"/>
          </a:xfrm>
        </p:grpSpPr>
        <p:sp>
          <p:nvSpPr>
            <p:cNvPr id="642" name="Arrow: Chevron 641">
              <a:extLst>
                <a:ext uri="{FF2B5EF4-FFF2-40B4-BE49-F238E27FC236}">
                  <a16:creationId xmlns:a16="http://schemas.microsoft.com/office/drawing/2014/main" id="{13CED069-774C-4B2D-AFAE-29F6304FCD56}"/>
                </a:ext>
              </a:extLst>
            </p:cNvPr>
            <p:cNvSpPr/>
            <p:nvPr/>
          </p:nvSpPr>
          <p:spPr>
            <a:xfrm>
              <a:off x="1556465" y="1850315"/>
              <a:ext cx="1775013" cy="2216076"/>
            </a:xfrm>
            <a:prstGeom prst="chevron">
              <a:avLst>
                <a:gd name="adj" fmla="val 2333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3" name="Parallelogram 642">
              <a:extLst>
                <a:ext uri="{FF2B5EF4-FFF2-40B4-BE49-F238E27FC236}">
                  <a16:creationId xmlns:a16="http://schemas.microsoft.com/office/drawing/2014/main" id="{02551BB4-3D84-422E-A722-C2CC734F3A95}"/>
                </a:ext>
              </a:extLst>
            </p:cNvPr>
            <p:cNvSpPr/>
            <p:nvPr/>
          </p:nvSpPr>
          <p:spPr>
            <a:xfrm flipH="1">
              <a:off x="1564858" y="1850315"/>
              <a:ext cx="1775012" cy="1123794"/>
            </a:xfrm>
            <a:prstGeom prst="parallelogram">
              <a:avLst>
                <a:gd name="adj" fmla="val 37228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005C1DB2-F9D8-4D0E-A047-917E90FF79BA}"/>
              </a:ext>
            </a:extLst>
          </p:cNvPr>
          <p:cNvGrpSpPr/>
          <p:nvPr/>
        </p:nvGrpSpPr>
        <p:grpSpPr>
          <a:xfrm>
            <a:off x="3487166" y="1955819"/>
            <a:ext cx="1781307" cy="2216076"/>
            <a:chOff x="3487166" y="1850315"/>
            <a:chExt cx="1781307" cy="2216076"/>
          </a:xfrm>
        </p:grpSpPr>
        <p:sp>
          <p:nvSpPr>
            <p:cNvPr id="645" name="Arrow: Chevron 644">
              <a:extLst>
                <a:ext uri="{FF2B5EF4-FFF2-40B4-BE49-F238E27FC236}">
                  <a16:creationId xmlns:a16="http://schemas.microsoft.com/office/drawing/2014/main" id="{E525A276-315E-4A3B-B77C-AFE30163814C}"/>
                </a:ext>
              </a:extLst>
            </p:cNvPr>
            <p:cNvSpPr/>
            <p:nvPr/>
          </p:nvSpPr>
          <p:spPr>
            <a:xfrm>
              <a:off x="3487166" y="1850315"/>
              <a:ext cx="1775013" cy="2216076"/>
            </a:xfrm>
            <a:prstGeom prst="chevron">
              <a:avLst>
                <a:gd name="adj" fmla="val 2333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6" name="Parallelogram 645">
              <a:extLst>
                <a:ext uri="{FF2B5EF4-FFF2-40B4-BE49-F238E27FC236}">
                  <a16:creationId xmlns:a16="http://schemas.microsoft.com/office/drawing/2014/main" id="{AEA1F4D7-21A0-41F2-A11A-500E70E255B3}"/>
                </a:ext>
              </a:extLst>
            </p:cNvPr>
            <p:cNvSpPr/>
            <p:nvPr/>
          </p:nvSpPr>
          <p:spPr>
            <a:xfrm flipH="1">
              <a:off x="3493461" y="1850315"/>
              <a:ext cx="1775012" cy="1123794"/>
            </a:xfrm>
            <a:prstGeom prst="parallelogram">
              <a:avLst>
                <a:gd name="adj" fmla="val 37228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12ACBA85-C993-4F28-A5F0-16C5FC94CE56}"/>
              </a:ext>
            </a:extLst>
          </p:cNvPr>
          <p:cNvGrpSpPr/>
          <p:nvPr/>
        </p:nvGrpSpPr>
        <p:grpSpPr>
          <a:xfrm>
            <a:off x="5417867" y="1955819"/>
            <a:ext cx="1779209" cy="2216076"/>
            <a:chOff x="5417867" y="1850315"/>
            <a:chExt cx="1779209" cy="2216076"/>
          </a:xfrm>
        </p:grpSpPr>
        <p:sp>
          <p:nvSpPr>
            <p:cNvPr id="648" name="Arrow: Chevron 647">
              <a:extLst>
                <a:ext uri="{FF2B5EF4-FFF2-40B4-BE49-F238E27FC236}">
                  <a16:creationId xmlns:a16="http://schemas.microsoft.com/office/drawing/2014/main" id="{0A33321E-132D-4DEA-9EC0-E9041A853C83}"/>
                </a:ext>
              </a:extLst>
            </p:cNvPr>
            <p:cNvSpPr/>
            <p:nvPr/>
          </p:nvSpPr>
          <p:spPr>
            <a:xfrm>
              <a:off x="5417867" y="1850315"/>
              <a:ext cx="1775013" cy="2216076"/>
            </a:xfrm>
            <a:prstGeom prst="chevron">
              <a:avLst>
                <a:gd name="adj" fmla="val 2333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9" name="Parallelogram 648">
              <a:extLst>
                <a:ext uri="{FF2B5EF4-FFF2-40B4-BE49-F238E27FC236}">
                  <a16:creationId xmlns:a16="http://schemas.microsoft.com/office/drawing/2014/main" id="{EDD2F5C5-2DB2-4DC2-930D-712C3E0CBFBF}"/>
                </a:ext>
              </a:extLst>
            </p:cNvPr>
            <p:cNvSpPr/>
            <p:nvPr/>
          </p:nvSpPr>
          <p:spPr>
            <a:xfrm flipH="1">
              <a:off x="5422064" y="1850315"/>
              <a:ext cx="1775012" cy="1123794"/>
            </a:xfrm>
            <a:prstGeom prst="parallelogram">
              <a:avLst>
                <a:gd name="adj" fmla="val 37228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6B4505EA-1F3D-4252-BC58-17C64732F6D9}"/>
              </a:ext>
            </a:extLst>
          </p:cNvPr>
          <p:cNvGrpSpPr/>
          <p:nvPr/>
        </p:nvGrpSpPr>
        <p:grpSpPr>
          <a:xfrm>
            <a:off x="7348568" y="1955819"/>
            <a:ext cx="1777111" cy="2216076"/>
            <a:chOff x="7348568" y="1850315"/>
            <a:chExt cx="1777111" cy="2216076"/>
          </a:xfrm>
        </p:grpSpPr>
        <p:sp>
          <p:nvSpPr>
            <p:cNvPr id="651" name="Arrow: Chevron 650">
              <a:extLst>
                <a:ext uri="{FF2B5EF4-FFF2-40B4-BE49-F238E27FC236}">
                  <a16:creationId xmlns:a16="http://schemas.microsoft.com/office/drawing/2014/main" id="{CDD1B0EE-922F-436F-94D0-CBCF87BE2DC7}"/>
                </a:ext>
              </a:extLst>
            </p:cNvPr>
            <p:cNvSpPr/>
            <p:nvPr/>
          </p:nvSpPr>
          <p:spPr>
            <a:xfrm>
              <a:off x="7348568" y="1850315"/>
              <a:ext cx="1775013" cy="2216076"/>
            </a:xfrm>
            <a:prstGeom prst="chevron">
              <a:avLst>
                <a:gd name="adj" fmla="val 2333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2" name="Parallelogram 651">
              <a:extLst>
                <a:ext uri="{FF2B5EF4-FFF2-40B4-BE49-F238E27FC236}">
                  <a16:creationId xmlns:a16="http://schemas.microsoft.com/office/drawing/2014/main" id="{33666B13-1C2B-47B7-B491-F82AA978A68D}"/>
                </a:ext>
              </a:extLst>
            </p:cNvPr>
            <p:cNvSpPr/>
            <p:nvPr/>
          </p:nvSpPr>
          <p:spPr>
            <a:xfrm flipH="1">
              <a:off x="7350667" y="1850315"/>
              <a:ext cx="1775012" cy="1123794"/>
            </a:xfrm>
            <a:prstGeom prst="parallelogram">
              <a:avLst>
                <a:gd name="adj" fmla="val 37228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116FEB36-3D73-4A75-80D5-4C3C59CC0430}"/>
              </a:ext>
            </a:extLst>
          </p:cNvPr>
          <p:cNvGrpSpPr/>
          <p:nvPr/>
        </p:nvGrpSpPr>
        <p:grpSpPr>
          <a:xfrm>
            <a:off x="9279270" y="1955819"/>
            <a:ext cx="1775013" cy="2216076"/>
            <a:chOff x="9279270" y="1850315"/>
            <a:chExt cx="1775013" cy="2216076"/>
          </a:xfrm>
        </p:grpSpPr>
        <p:sp>
          <p:nvSpPr>
            <p:cNvPr id="654" name="Arrow: Chevron 653">
              <a:extLst>
                <a:ext uri="{FF2B5EF4-FFF2-40B4-BE49-F238E27FC236}">
                  <a16:creationId xmlns:a16="http://schemas.microsoft.com/office/drawing/2014/main" id="{1B398EE6-8FD6-473E-AFF6-83CF0DEC26E6}"/>
                </a:ext>
              </a:extLst>
            </p:cNvPr>
            <p:cNvSpPr/>
            <p:nvPr/>
          </p:nvSpPr>
          <p:spPr>
            <a:xfrm>
              <a:off x="9279270" y="1850315"/>
              <a:ext cx="1775013" cy="2216076"/>
            </a:xfrm>
            <a:prstGeom prst="chevron">
              <a:avLst>
                <a:gd name="adj" fmla="val 2333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5" name="Parallelogram 654">
              <a:extLst>
                <a:ext uri="{FF2B5EF4-FFF2-40B4-BE49-F238E27FC236}">
                  <a16:creationId xmlns:a16="http://schemas.microsoft.com/office/drawing/2014/main" id="{30D831C9-3F62-4150-B171-2A3904DD42DD}"/>
                </a:ext>
              </a:extLst>
            </p:cNvPr>
            <p:cNvSpPr/>
            <p:nvPr/>
          </p:nvSpPr>
          <p:spPr>
            <a:xfrm flipH="1">
              <a:off x="9279271" y="1850315"/>
              <a:ext cx="1775012" cy="1123794"/>
            </a:xfrm>
            <a:prstGeom prst="parallelogram">
              <a:avLst>
                <a:gd name="adj" fmla="val 37228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6" name="직사각형 113">
            <a:extLst>
              <a:ext uri="{FF2B5EF4-FFF2-40B4-BE49-F238E27FC236}">
                <a16:creationId xmlns:a16="http://schemas.microsoft.com/office/drawing/2014/main" id="{F63E9CF2-37ED-46A0-8906-6CA23EF73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891" y="3404507"/>
            <a:ext cx="1333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657" name="TextBox 656">
            <a:extLst>
              <a:ext uri="{FF2B5EF4-FFF2-40B4-BE49-F238E27FC236}">
                <a16:creationId xmlns:a16="http://schemas.microsoft.com/office/drawing/2014/main" id="{AFE0E89F-4C04-4281-8EC3-7FA1DFD027A0}"/>
              </a:ext>
            </a:extLst>
          </p:cNvPr>
          <p:cNvSpPr txBox="1"/>
          <p:nvPr/>
        </p:nvSpPr>
        <p:spPr>
          <a:xfrm>
            <a:off x="3736765" y="3404507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58" name="TextBox 657">
            <a:extLst>
              <a:ext uri="{FF2B5EF4-FFF2-40B4-BE49-F238E27FC236}">
                <a16:creationId xmlns:a16="http://schemas.microsoft.com/office/drawing/2014/main" id="{D14DB640-975D-4CD2-A5B5-2705F4B8A085}"/>
              </a:ext>
            </a:extLst>
          </p:cNvPr>
          <p:cNvSpPr txBox="1"/>
          <p:nvPr/>
        </p:nvSpPr>
        <p:spPr>
          <a:xfrm>
            <a:off x="5667587" y="3404507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59" name="TextBox 658">
            <a:extLst>
              <a:ext uri="{FF2B5EF4-FFF2-40B4-BE49-F238E27FC236}">
                <a16:creationId xmlns:a16="http://schemas.microsoft.com/office/drawing/2014/main" id="{0F2ED8BA-2C4F-4E7D-804E-2EA5934F597D}"/>
              </a:ext>
            </a:extLst>
          </p:cNvPr>
          <p:cNvSpPr txBox="1"/>
          <p:nvPr/>
        </p:nvSpPr>
        <p:spPr>
          <a:xfrm>
            <a:off x="7598409" y="3404507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0" name="TextBox 659">
            <a:extLst>
              <a:ext uri="{FF2B5EF4-FFF2-40B4-BE49-F238E27FC236}">
                <a16:creationId xmlns:a16="http://schemas.microsoft.com/office/drawing/2014/main" id="{6552D439-762A-4FAB-B266-10CC793D99E8}"/>
              </a:ext>
            </a:extLst>
          </p:cNvPr>
          <p:cNvSpPr txBox="1"/>
          <p:nvPr/>
        </p:nvSpPr>
        <p:spPr>
          <a:xfrm>
            <a:off x="9529231" y="3404507"/>
            <a:ext cx="1353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61" name="Group 660">
            <a:extLst>
              <a:ext uri="{FF2B5EF4-FFF2-40B4-BE49-F238E27FC236}">
                <a16:creationId xmlns:a16="http://schemas.microsoft.com/office/drawing/2014/main" id="{564718BF-7B69-4003-AFCE-D94B9A575647}"/>
              </a:ext>
            </a:extLst>
          </p:cNvPr>
          <p:cNvGrpSpPr/>
          <p:nvPr/>
        </p:nvGrpSpPr>
        <p:grpSpPr>
          <a:xfrm>
            <a:off x="1394711" y="4709054"/>
            <a:ext cx="1663954" cy="1524706"/>
            <a:chOff x="8265486" y="2475464"/>
            <a:chExt cx="3283552" cy="1524706"/>
          </a:xfrm>
        </p:grpSpPr>
        <p:sp>
          <p:nvSpPr>
            <p:cNvPr id="662" name="TextBox 661">
              <a:extLst>
                <a:ext uri="{FF2B5EF4-FFF2-40B4-BE49-F238E27FC236}">
                  <a16:creationId xmlns:a16="http://schemas.microsoft.com/office/drawing/2014/main" id="{A850CBD1-0530-4C58-A92B-C4A62C46FC3D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63" name="TextBox 662">
              <a:extLst>
                <a:ext uri="{FF2B5EF4-FFF2-40B4-BE49-F238E27FC236}">
                  <a16:creationId xmlns:a16="http://schemas.microsoft.com/office/drawing/2014/main" id="{9B9BAC59-83B0-4C65-8CCD-3419BE33A393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664" name="TextBox 663">
              <a:extLst>
                <a:ext uri="{FF2B5EF4-FFF2-40B4-BE49-F238E27FC236}">
                  <a16:creationId xmlns:a16="http://schemas.microsoft.com/office/drawing/2014/main" id="{C4AB9336-079F-4AA8-B356-A86131EFED91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65" name="TextBox 664">
              <a:extLst>
                <a:ext uri="{FF2B5EF4-FFF2-40B4-BE49-F238E27FC236}">
                  <a16:creationId xmlns:a16="http://schemas.microsoft.com/office/drawing/2014/main" id="{28E2195A-EC16-422F-A23F-0F8536AA2751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666" name="TextBox 665">
              <a:extLst>
                <a:ext uri="{FF2B5EF4-FFF2-40B4-BE49-F238E27FC236}">
                  <a16:creationId xmlns:a16="http://schemas.microsoft.com/office/drawing/2014/main" id="{4A80403D-D0D3-4B2B-B433-76BA2DE45AB7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667" name="Group 666">
            <a:extLst>
              <a:ext uri="{FF2B5EF4-FFF2-40B4-BE49-F238E27FC236}">
                <a16:creationId xmlns:a16="http://schemas.microsoft.com/office/drawing/2014/main" id="{1A552BD1-B61D-4383-8312-BAA075B7ECC1}"/>
              </a:ext>
            </a:extLst>
          </p:cNvPr>
          <p:cNvGrpSpPr/>
          <p:nvPr/>
        </p:nvGrpSpPr>
        <p:grpSpPr>
          <a:xfrm>
            <a:off x="3350629" y="4709054"/>
            <a:ext cx="1663954" cy="1524706"/>
            <a:chOff x="8265486" y="2475464"/>
            <a:chExt cx="3283552" cy="1524706"/>
          </a:xfrm>
        </p:grpSpPr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DF3CBD6A-9D12-4145-908E-E403FBCE8425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69" name="TextBox 668">
              <a:extLst>
                <a:ext uri="{FF2B5EF4-FFF2-40B4-BE49-F238E27FC236}">
                  <a16:creationId xmlns:a16="http://schemas.microsoft.com/office/drawing/2014/main" id="{194B4554-4D2C-498F-9A44-7DC0776B9E83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23420ADB-2291-45B9-85BE-8F173D9C220F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D119C1D9-8261-4E69-9296-B9A901C50E54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672" name="TextBox 671">
              <a:extLst>
                <a:ext uri="{FF2B5EF4-FFF2-40B4-BE49-F238E27FC236}">
                  <a16:creationId xmlns:a16="http://schemas.microsoft.com/office/drawing/2014/main" id="{78B8A185-3613-46FD-AA08-C9415AC46E7A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673" name="Group 672">
            <a:extLst>
              <a:ext uri="{FF2B5EF4-FFF2-40B4-BE49-F238E27FC236}">
                <a16:creationId xmlns:a16="http://schemas.microsoft.com/office/drawing/2014/main" id="{9419910D-8074-457D-BF3E-D719B27F080E}"/>
              </a:ext>
            </a:extLst>
          </p:cNvPr>
          <p:cNvGrpSpPr/>
          <p:nvPr/>
        </p:nvGrpSpPr>
        <p:grpSpPr>
          <a:xfrm>
            <a:off x="5306547" y="4709054"/>
            <a:ext cx="1663954" cy="1524706"/>
            <a:chOff x="8265486" y="2475464"/>
            <a:chExt cx="3283552" cy="1524706"/>
          </a:xfrm>
        </p:grpSpPr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EEF60463-66AF-4592-B478-D9CB2315CD84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F3DF0F12-9341-46D2-A517-C0273FD0712B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676" name="TextBox 675">
              <a:extLst>
                <a:ext uri="{FF2B5EF4-FFF2-40B4-BE49-F238E27FC236}">
                  <a16:creationId xmlns:a16="http://schemas.microsoft.com/office/drawing/2014/main" id="{D55A80E0-940C-4986-BCED-26638DDD28D5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070CD500-93FD-4670-9283-00B0FED03A69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678" name="TextBox 677">
              <a:extLst>
                <a:ext uri="{FF2B5EF4-FFF2-40B4-BE49-F238E27FC236}">
                  <a16:creationId xmlns:a16="http://schemas.microsoft.com/office/drawing/2014/main" id="{4F5A5244-7E71-441C-A7B5-9459841EC338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679" name="Group 678">
            <a:extLst>
              <a:ext uri="{FF2B5EF4-FFF2-40B4-BE49-F238E27FC236}">
                <a16:creationId xmlns:a16="http://schemas.microsoft.com/office/drawing/2014/main" id="{73F71401-6608-4C58-8214-4323D7A8B9E6}"/>
              </a:ext>
            </a:extLst>
          </p:cNvPr>
          <p:cNvGrpSpPr/>
          <p:nvPr/>
        </p:nvGrpSpPr>
        <p:grpSpPr>
          <a:xfrm>
            <a:off x="7262465" y="4709054"/>
            <a:ext cx="1663954" cy="1524706"/>
            <a:chOff x="8265486" y="2475464"/>
            <a:chExt cx="3283552" cy="1524706"/>
          </a:xfrm>
        </p:grpSpPr>
        <p:sp>
          <p:nvSpPr>
            <p:cNvPr id="680" name="TextBox 679">
              <a:extLst>
                <a:ext uri="{FF2B5EF4-FFF2-40B4-BE49-F238E27FC236}">
                  <a16:creationId xmlns:a16="http://schemas.microsoft.com/office/drawing/2014/main" id="{AE6515F5-0DEB-43CE-A73C-7C2570B3209B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81" name="TextBox 680">
              <a:extLst>
                <a:ext uri="{FF2B5EF4-FFF2-40B4-BE49-F238E27FC236}">
                  <a16:creationId xmlns:a16="http://schemas.microsoft.com/office/drawing/2014/main" id="{F1F2414B-284D-43C0-8466-6FDB5AAEC7F4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CA0B1D9D-FE23-48F1-BF13-5D9A0D7B53CC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04200C7C-0FB5-4DDB-91F5-A1E3EF3839C8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684" name="TextBox 683">
              <a:extLst>
                <a:ext uri="{FF2B5EF4-FFF2-40B4-BE49-F238E27FC236}">
                  <a16:creationId xmlns:a16="http://schemas.microsoft.com/office/drawing/2014/main" id="{DD009060-EFF1-4054-BC47-2A35418760BB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685" name="Group 684">
            <a:extLst>
              <a:ext uri="{FF2B5EF4-FFF2-40B4-BE49-F238E27FC236}">
                <a16:creationId xmlns:a16="http://schemas.microsoft.com/office/drawing/2014/main" id="{3EE6ECC9-127A-4A25-AAA8-141BC8FE7E33}"/>
              </a:ext>
            </a:extLst>
          </p:cNvPr>
          <p:cNvGrpSpPr/>
          <p:nvPr/>
        </p:nvGrpSpPr>
        <p:grpSpPr>
          <a:xfrm>
            <a:off x="9218383" y="4709054"/>
            <a:ext cx="1663954" cy="1524706"/>
            <a:chOff x="8265486" y="2475464"/>
            <a:chExt cx="3283552" cy="1524706"/>
          </a:xfrm>
        </p:grpSpPr>
        <p:sp>
          <p:nvSpPr>
            <p:cNvPr id="686" name="TextBox 685">
              <a:extLst>
                <a:ext uri="{FF2B5EF4-FFF2-40B4-BE49-F238E27FC236}">
                  <a16:creationId xmlns:a16="http://schemas.microsoft.com/office/drawing/2014/main" id="{E2FDB2A2-7E61-4C74-90F3-A561D8AC24A3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87" name="TextBox 686">
              <a:extLst>
                <a:ext uri="{FF2B5EF4-FFF2-40B4-BE49-F238E27FC236}">
                  <a16:creationId xmlns:a16="http://schemas.microsoft.com/office/drawing/2014/main" id="{F25A781C-0A9A-48CA-B5A8-9AFBEF0262B8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688" name="TextBox 687">
              <a:extLst>
                <a:ext uri="{FF2B5EF4-FFF2-40B4-BE49-F238E27FC236}">
                  <a16:creationId xmlns:a16="http://schemas.microsoft.com/office/drawing/2014/main" id="{2C46F648-A653-445D-AA37-FFADFDB28C47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89" name="TextBox 688">
              <a:extLst>
                <a:ext uri="{FF2B5EF4-FFF2-40B4-BE49-F238E27FC236}">
                  <a16:creationId xmlns:a16="http://schemas.microsoft.com/office/drawing/2014/main" id="{E2F9B56E-771C-403A-B7FA-493F76D26D8E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690" name="TextBox 689">
              <a:extLst>
                <a:ext uri="{FF2B5EF4-FFF2-40B4-BE49-F238E27FC236}">
                  <a16:creationId xmlns:a16="http://schemas.microsoft.com/office/drawing/2014/main" id="{74F03DB7-3478-45B2-AC66-6C749FBC26EC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691" name="Group 690">
            <a:extLst>
              <a:ext uri="{FF2B5EF4-FFF2-40B4-BE49-F238E27FC236}">
                <a16:creationId xmlns:a16="http://schemas.microsoft.com/office/drawing/2014/main" id="{3C1FDFBD-8AFE-4A25-8818-CAB65A9CED9E}"/>
              </a:ext>
            </a:extLst>
          </p:cNvPr>
          <p:cNvGrpSpPr/>
          <p:nvPr/>
        </p:nvGrpSpPr>
        <p:grpSpPr>
          <a:xfrm>
            <a:off x="1800946" y="2071440"/>
            <a:ext cx="1302836" cy="892552"/>
            <a:chOff x="1715370" y="1766707"/>
            <a:chExt cx="1472234" cy="892552"/>
          </a:xfrm>
        </p:grpSpPr>
        <p:sp>
          <p:nvSpPr>
            <p:cNvPr id="692" name="TextBox 691">
              <a:extLst>
                <a:ext uri="{FF2B5EF4-FFF2-40B4-BE49-F238E27FC236}">
                  <a16:creationId xmlns:a16="http://schemas.microsoft.com/office/drawing/2014/main" id="{E38755DA-1B30-4BAA-B9DE-F208C66C66D7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3" name="TextBox 692">
              <a:extLst>
                <a:ext uri="{FF2B5EF4-FFF2-40B4-BE49-F238E27FC236}">
                  <a16:creationId xmlns:a16="http://schemas.microsoft.com/office/drawing/2014/main" id="{8FD0450A-EF64-43A9-BD06-6521599E8D40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94" name="Group 693">
            <a:extLst>
              <a:ext uri="{FF2B5EF4-FFF2-40B4-BE49-F238E27FC236}">
                <a16:creationId xmlns:a16="http://schemas.microsoft.com/office/drawing/2014/main" id="{5D809497-81FB-46F0-BA6B-DECE63C1DF45}"/>
              </a:ext>
            </a:extLst>
          </p:cNvPr>
          <p:cNvGrpSpPr/>
          <p:nvPr/>
        </p:nvGrpSpPr>
        <p:grpSpPr>
          <a:xfrm>
            <a:off x="3732528" y="2071440"/>
            <a:ext cx="1302836" cy="892552"/>
            <a:chOff x="1715370" y="1766707"/>
            <a:chExt cx="1472234" cy="892552"/>
          </a:xfrm>
        </p:grpSpPr>
        <p:sp>
          <p:nvSpPr>
            <p:cNvPr id="695" name="TextBox 694">
              <a:extLst>
                <a:ext uri="{FF2B5EF4-FFF2-40B4-BE49-F238E27FC236}">
                  <a16:creationId xmlns:a16="http://schemas.microsoft.com/office/drawing/2014/main" id="{576EDAF1-DA4D-42C3-B230-D5C07782556A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6" name="TextBox 695">
              <a:extLst>
                <a:ext uri="{FF2B5EF4-FFF2-40B4-BE49-F238E27FC236}">
                  <a16:creationId xmlns:a16="http://schemas.microsoft.com/office/drawing/2014/main" id="{3DD0ACF5-3D97-4C06-86FB-1978771C3F51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97" name="Group 696">
            <a:extLst>
              <a:ext uri="{FF2B5EF4-FFF2-40B4-BE49-F238E27FC236}">
                <a16:creationId xmlns:a16="http://schemas.microsoft.com/office/drawing/2014/main" id="{3532CC3D-86EE-43F4-910B-D76DAB6BAB5C}"/>
              </a:ext>
            </a:extLst>
          </p:cNvPr>
          <p:cNvGrpSpPr/>
          <p:nvPr/>
        </p:nvGrpSpPr>
        <p:grpSpPr>
          <a:xfrm>
            <a:off x="5664110" y="2071440"/>
            <a:ext cx="1302836" cy="892552"/>
            <a:chOff x="1715370" y="1766707"/>
            <a:chExt cx="1472234" cy="892552"/>
          </a:xfrm>
        </p:grpSpPr>
        <p:sp>
          <p:nvSpPr>
            <p:cNvPr id="698" name="TextBox 697">
              <a:extLst>
                <a:ext uri="{FF2B5EF4-FFF2-40B4-BE49-F238E27FC236}">
                  <a16:creationId xmlns:a16="http://schemas.microsoft.com/office/drawing/2014/main" id="{CDF7AD62-022A-4D13-B454-141EEC18B594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9" name="TextBox 698">
              <a:extLst>
                <a:ext uri="{FF2B5EF4-FFF2-40B4-BE49-F238E27FC236}">
                  <a16:creationId xmlns:a16="http://schemas.microsoft.com/office/drawing/2014/main" id="{81B1E698-A4DC-4E90-AB76-5CD63529572B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00" name="Group 699">
            <a:extLst>
              <a:ext uri="{FF2B5EF4-FFF2-40B4-BE49-F238E27FC236}">
                <a16:creationId xmlns:a16="http://schemas.microsoft.com/office/drawing/2014/main" id="{C01898A1-1CCF-451D-8820-0D654D3EFFA8}"/>
              </a:ext>
            </a:extLst>
          </p:cNvPr>
          <p:cNvGrpSpPr/>
          <p:nvPr/>
        </p:nvGrpSpPr>
        <p:grpSpPr>
          <a:xfrm>
            <a:off x="7595692" y="2071440"/>
            <a:ext cx="1302836" cy="892552"/>
            <a:chOff x="1715370" y="1766707"/>
            <a:chExt cx="1472234" cy="892552"/>
          </a:xfrm>
        </p:grpSpPr>
        <p:sp>
          <p:nvSpPr>
            <p:cNvPr id="701" name="TextBox 700">
              <a:extLst>
                <a:ext uri="{FF2B5EF4-FFF2-40B4-BE49-F238E27FC236}">
                  <a16:creationId xmlns:a16="http://schemas.microsoft.com/office/drawing/2014/main" id="{CE58C5E7-30FE-4B4E-86AC-8C98F8CAECA4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0D63AE73-FB04-4D69-BC2D-2D26B2B72DB2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03" name="Group 702">
            <a:extLst>
              <a:ext uri="{FF2B5EF4-FFF2-40B4-BE49-F238E27FC236}">
                <a16:creationId xmlns:a16="http://schemas.microsoft.com/office/drawing/2014/main" id="{8ED78E82-024E-43FC-80F3-6EE77541E4EC}"/>
              </a:ext>
            </a:extLst>
          </p:cNvPr>
          <p:cNvGrpSpPr/>
          <p:nvPr/>
        </p:nvGrpSpPr>
        <p:grpSpPr>
          <a:xfrm>
            <a:off x="9527274" y="2071440"/>
            <a:ext cx="1302836" cy="892552"/>
            <a:chOff x="1715370" y="1766707"/>
            <a:chExt cx="1472234" cy="892552"/>
          </a:xfrm>
        </p:grpSpPr>
        <p:sp>
          <p:nvSpPr>
            <p:cNvPr id="704" name="TextBox 703">
              <a:extLst>
                <a:ext uri="{FF2B5EF4-FFF2-40B4-BE49-F238E27FC236}">
                  <a16:creationId xmlns:a16="http://schemas.microsoft.com/office/drawing/2014/main" id="{BBB3CCE1-40CA-4854-AA4E-7000FF2943F2}"/>
                </a:ext>
              </a:extLst>
            </p:cNvPr>
            <p:cNvSpPr txBox="1"/>
            <p:nvPr/>
          </p:nvSpPr>
          <p:spPr>
            <a:xfrm>
              <a:off x="1724504" y="2012928"/>
              <a:ext cx="1463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endParaRPr lang="ko-KR" alt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B406A5ED-A061-4C1B-885F-211EC70C5E5C}"/>
                </a:ext>
              </a:extLst>
            </p:cNvPr>
            <p:cNvSpPr txBox="1"/>
            <p:nvPr/>
          </p:nvSpPr>
          <p:spPr>
            <a:xfrm>
              <a:off x="1715370" y="1766707"/>
              <a:ext cx="147087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115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2020-09-02T01:54:01Z</dcterms:modified>
</cp:coreProperties>
</file>