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handoutMasterIdLst>
    <p:handoutMasterId r:id="rId53"/>
  </p:handoutMasterIdLst>
  <p:sldIdLst>
    <p:sldId id="270" r:id="rId4"/>
    <p:sldId id="274" r:id="rId5"/>
    <p:sldId id="272" r:id="rId6"/>
    <p:sldId id="307" r:id="rId7"/>
    <p:sldId id="287" r:id="rId8"/>
    <p:sldId id="278" r:id="rId9"/>
    <p:sldId id="264" r:id="rId10"/>
    <p:sldId id="282" r:id="rId11"/>
    <p:sldId id="279" r:id="rId12"/>
    <p:sldId id="341" r:id="rId13"/>
    <p:sldId id="277" r:id="rId14"/>
    <p:sldId id="284" r:id="rId15"/>
    <p:sldId id="271" r:id="rId16"/>
    <p:sldId id="281" r:id="rId17"/>
    <p:sldId id="346" r:id="rId18"/>
    <p:sldId id="315" r:id="rId19"/>
    <p:sldId id="280" r:id="rId20"/>
    <p:sldId id="283" r:id="rId21"/>
    <p:sldId id="352" r:id="rId22"/>
    <p:sldId id="290" r:id="rId23"/>
    <p:sldId id="345" r:id="rId24"/>
    <p:sldId id="351" r:id="rId25"/>
    <p:sldId id="285" r:id="rId26"/>
    <p:sldId id="286" r:id="rId27"/>
    <p:sldId id="350" r:id="rId28"/>
    <p:sldId id="308" r:id="rId29"/>
    <p:sldId id="344" r:id="rId30"/>
    <p:sldId id="295" r:id="rId31"/>
    <p:sldId id="309" r:id="rId32"/>
    <p:sldId id="347" r:id="rId33"/>
    <p:sldId id="265" r:id="rId34"/>
    <p:sldId id="310" r:id="rId35"/>
    <p:sldId id="312" r:id="rId36"/>
    <p:sldId id="297" r:id="rId37"/>
    <p:sldId id="311" r:id="rId38"/>
    <p:sldId id="314" r:id="rId39"/>
    <p:sldId id="349" r:id="rId40"/>
    <p:sldId id="288" r:id="rId41"/>
    <p:sldId id="313" r:id="rId42"/>
    <p:sldId id="348" r:id="rId43"/>
    <p:sldId id="355" r:id="rId44"/>
    <p:sldId id="343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84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4-4B4C-8039-13619297B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4-4B4C-8039-13619297B0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4-4B4C-8039-13619297B0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44-4B4C-8039-13619297B0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4-4B4C-8039-13619297B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4533120"/>
        <c:axId val="55117312"/>
      </c:barChart>
      <c:catAx>
        <c:axId val="5453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7312"/>
        <c:crosses val="autoZero"/>
        <c:auto val="1"/>
        <c:lblAlgn val="ctr"/>
        <c:lblOffset val="100"/>
        <c:noMultiLvlLbl val="0"/>
      </c:catAx>
      <c:valAx>
        <c:axId val="551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5331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E-4092-B164-0EAE322AF1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E-4092-B164-0EAE322AF1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E-4092-B164-0EAE322AF1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E-4092-B164-0EAE322AF1F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7E-4092-B164-0EAE322AF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A-4BBE-8AD7-F7AB76B9F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A-4BBE-8AD7-F7AB76B9FA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A-4BBE-8AD7-F7AB76B9FA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A-4BBE-8AD7-F7AB76B9FA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A-4BBE-8AD7-F7AB76B9F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80704"/>
        <c:axId val="55886592"/>
      </c:barChart>
      <c:catAx>
        <c:axId val="558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86592"/>
        <c:crosses val="autoZero"/>
        <c:auto val="1"/>
        <c:lblAlgn val="ctr"/>
        <c:lblOffset val="100"/>
        <c:noMultiLvlLbl val="0"/>
      </c:catAx>
      <c:valAx>
        <c:axId val="5588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8070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9-4B84-B378-49E8D45B57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39-4B84-B378-49E8D45B570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9-4B84-B378-49E8D45B57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9-4B84-B378-49E8D45B57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9-4B84-B378-49E8D45B57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39-4B84-B378-49E8D45B5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D-4D12-B562-98CA5C4578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D-4D12-B562-98CA5C4578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D-4D12-B562-98CA5C4578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D-4D12-B562-98CA5C4578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D-4D12-B562-98CA5C45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5A-4868-87FD-7D0A3D7445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45A-4868-87FD-7D0A3D7445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745A-4868-87FD-7D0A3D7445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745A-4868-87FD-7D0A3D7445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745A-4868-87FD-7D0A3D74451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5A-4868-87FD-7D0A3D744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A-43A6-ABF0-9C3CE2F08F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A-43A6-ABF0-9C3CE2F08F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A-43A6-ABF0-9C3CE2F08F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5A-43A6-ABF0-9C3CE2F08F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A-43A6-ABF0-9C3CE2F08F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5A-43A6-ABF0-9C3CE2F08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79520"/>
        <c:axId val="102781312"/>
      </c:barChart>
      <c:catAx>
        <c:axId val="10277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02781312"/>
        <c:crosses val="autoZero"/>
        <c:auto val="1"/>
        <c:lblAlgn val="ctr"/>
        <c:lblOffset val="100"/>
        <c:noMultiLvlLbl val="0"/>
      </c:catAx>
      <c:valAx>
        <c:axId val="102781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02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23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001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566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9492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27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652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234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2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5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42461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3" r:id="rId6"/>
    <p:sldLayoutId id="2147483662" r:id="rId7"/>
    <p:sldLayoutId id="2147483665" r:id="rId8"/>
    <p:sldLayoutId id="2147483666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0D5C8E4-9A58-48C1-83DB-9197D150DCA9}"/>
              </a:ext>
            </a:extLst>
          </p:cNvPr>
          <p:cNvGrpSpPr/>
          <p:nvPr/>
        </p:nvGrpSpPr>
        <p:grpSpPr>
          <a:xfrm>
            <a:off x="5464887" y="6089337"/>
            <a:ext cx="1262227" cy="310203"/>
            <a:chOff x="3275856" y="1242391"/>
            <a:chExt cx="1656184" cy="40702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1332D8A7-1965-40AE-BD7E-D3047B595889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0763C1-5690-4EAE-82CC-84E7866B3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0" y="463081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Free 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74" y="551036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8" name="TextBox 17">
            <a:hlinkClick r:id="rId4"/>
            <a:extLst>
              <a:ext uri="{FF2B5EF4-FFF2-40B4-BE49-F238E27FC236}">
                <a16:creationId xmlns:a16="http://schemas.microsoft.com/office/drawing/2014/main" id="{B40F7DB7-911C-4028-ABAA-F1943A162193}"/>
              </a:ext>
            </a:extLst>
          </p:cNvPr>
          <p:cNvSpPr txBox="1"/>
          <p:nvPr/>
        </p:nvSpPr>
        <p:spPr>
          <a:xfrm>
            <a:off x="0" y="656803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9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9052560" y="1099"/>
            <a:ext cx="2095500" cy="4419600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6E7DCD-D7CB-4AFD-9171-716B8B743BE0}"/>
              </a:ext>
            </a:extLst>
          </p:cNvPr>
          <p:cNvSpPr/>
          <p:nvPr/>
        </p:nvSpPr>
        <p:spPr>
          <a:xfrm>
            <a:off x="1263967" y="2372824"/>
            <a:ext cx="1857375" cy="2059719"/>
          </a:xfrm>
          <a:custGeom>
            <a:avLst/>
            <a:gdLst>
              <a:gd name="connsiteX0" fmla="*/ 1062990 w 1828800"/>
              <a:gd name="connsiteY0" fmla="*/ 0 h 2057400"/>
              <a:gd name="connsiteX1" fmla="*/ 1751648 w 1828800"/>
              <a:gd name="connsiteY1" fmla="*/ 55245 h 2057400"/>
              <a:gd name="connsiteX2" fmla="*/ 1781175 w 1828800"/>
              <a:gd name="connsiteY2" fmla="*/ 518160 h 2057400"/>
              <a:gd name="connsiteX3" fmla="*/ 1485900 w 1828800"/>
              <a:gd name="connsiteY3" fmla="*/ 445770 h 2057400"/>
              <a:gd name="connsiteX4" fmla="*/ 1241108 w 1828800"/>
              <a:gd name="connsiteY4" fmla="*/ 425768 h 2057400"/>
              <a:gd name="connsiteX5" fmla="*/ 999173 w 1828800"/>
              <a:gd name="connsiteY5" fmla="*/ 466725 h 2057400"/>
              <a:gd name="connsiteX6" fmla="*/ 902970 w 1828800"/>
              <a:gd name="connsiteY6" fmla="*/ 625793 h 2057400"/>
              <a:gd name="connsiteX7" fmla="*/ 918210 w 1828800"/>
              <a:gd name="connsiteY7" fmla="*/ 681038 h 2057400"/>
              <a:gd name="connsiteX8" fmla="*/ 974408 w 1828800"/>
              <a:gd name="connsiteY8" fmla="*/ 743903 h 2057400"/>
              <a:gd name="connsiteX9" fmla="*/ 1082992 w 1828800"/>
              <a:gd name="connsiteY9" fmla="*/ 822960 h 2057400"/>
              <a:gd name="connsiteX10" fmla="*/ 1294448 w 1828800"/>
              <a:gd name="connsiteY10" fmla="*/ 950595 h 2057400"/>
              <a:gd name="connsiteX11" fmla="*/ 1438275 w 1828800"/>
              <a:gd name="connsiteY11" fmla="*/ 1030605 h 2057400"/>
              <a:gd name="connsiteX12" fmla="*/ 1586865 w 1828800"/>
              <a:gd name="connsiteY12" fmla="*/ 1119188 h 2057400"/>
              <a:gd name="connsiteX13" fmla="*/ 1706880 w 1828800"/>
              <a:gd name="connsiteY13" fmla="*/ 1222057 h 2057400"/>
              <a:gd name="connsiteX14" fmla="*/ 1784985 w 1828800"/>
              <a:gd name="connsiteY14" fmla="*/ 1315403 h 2057400"/>
              <a:gd name="connsiteX15" fmla="*/ 1824990 w 1828800"/>
              <a:gd name="connsiteY15" fmla="*/ 1401128 h 2057400"/>
              <a:gd name="connsiteX16" fmla="*/ 1838325 w 1828800"/>
              <a:gd name="connsiteY16" fmla="*/ 1493520 h 2057400"/>
              <a:gd name="connsiteX17" fmla="*/ 1758315 w 1828800"/>
              <a:gd name="connsiteY17" fmla="*/ 1735455 h 2057400"/>
              <a:gd name="connsiteX18" fmla="*/ 1529715 w 1828800"/>
              <a:gd name="connsiteY18" fmla="*/ 1925003 h 2057400"/>
              <a:gd name="connsiteX19" fmla="*/ 1176338 w 1828800"/>
              <a:gd name="connsiteY19" fmla="*/ 2028825 h 2057400"/>
              <a:gd name="connsiteX20" fmla="*/ 802958 w 1828800"/>
              <a:gd name="connsiteY20" fmla="*/ 2058353 h 2057400"/>
              <a:gd name="connsiteX21" fmla="*/ 27622 w 1828800"/>
              <a:gd name="connsiteY21" fmla="*/ 1991678 h 2057400"/>
              <a:gd name="connsiteX22" fmla="*/ 0 w 1828800"/>
              <a:gd name="connsiteY22" fmla="*/ 1510665 h 2057400"/>
              <a:gd name="connsiteX23" fmla="*/ 355283 w 1828800"/>
              <a:gd name="connsiteY23" fmla="*/ 1608773 h 2057400"/>
              <a:gd name="connsiteX24" fmla="*/ 642937 w 1828800"/>
              <a:gd name="connsiteY24" fmla="*/ 1636395 h 2057400"/>
              <a:gd name="connsiteX25" fmla="*/ 931545 w 1828800"/>
              <a:gd name="connsiteY25" fmla="*/ 1600200 h 2057400"/>
              <a:gd name="connsiteX26" fmla="*/ 1027748 w 1828800"/>
              <a:gd name="connsiteY26" fmla="*/ 1493520 h 2057400"/>
              <a:gd name="connsiteX27" fmla="*/ 1018223 w 1828800"/>
              <a:gd name="connsiteY27" fmla="*/ 1447800 h 2057400"/>
              <a:gd name="connsiteX28" fmla="*/ 982980 w 1828800"/>
              <a:gd name="connsiteY28" fmla="*/ 1398270 h 2057400"/>
              <a:gd name="connsiteX29" fmla="*/ 907733 w 1828800"/>
              <a:gd name="connsiteY29" fmla="*/ 1338263 h 2057400"/>
              <a:gd name="connsiteX30" fmla="*/ 526733 w 1828800"/>
              <a:gd name="connsiteY30" fmla="*/ 1106805 h 2057400"/>
              <a:gd name="connsiteX31" fmla="*/ 354330 w 1828800"/>
              <a:gd name="connsiteY31" fmla="*/ 992505 h 2057400"/>
              <a:gd name="connsiteX32" fmla="*/ 200025 w 1828800"/>
              <a:gd name="connsiteY32" fmla="*/ 858203 h 2057400"/>
              <a:gd name="connsiteX33" fmla="*/ 119063 w 1828800"/>
              <a:gd name="connsiteY33" fmla="*/ 731520 h 2057400"/>
              <a:gd name="connsiteX34" fmla="*/ 93345 w 1828800"/>
              <a:gd name="connsiteY34" fmla="*/ 595313 h 2057400"/>
              <a:gd name="connsiteX35" fmla="*/ 123825 w 1828800"/>
              <a:gd name="connsiteY35" fmla="*/ 426720 h 2057400"/>
              <a:gd name="connsiteX36" fmla="*/ 254318 w 1828800"/>
              <a:gd name="connsiteY36" fmla="*/ 234315 h 2057400"/>
              <a:gd name="connsiteX37" fmla="*/ 467678 w 1828800"/>
              <a:gd name="connsiteY37" fmla="*/ 91440 h 2057400"/>
              <a:gd name="connsiteX38" fmla="*/ 752475 w 1828800"/>
              <a:gd name="connsiteY38" fmla="*/ 20003 h 2057400"/>
              <a:gd name="connsiteX39" fmla="*/ 1062990 w 1828800"/>
              <a:gd name="connsiteY39" fmla="*/ 0 h 2057400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325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7375" h="2059719">
                <a:moveTo>
                  <a:pt x="1082040" y="0"/>
                </a:moveTo>
                <a:cubicBezTo>
                  <a:pt x="1292542" y="0"/>
                  <a:pt x="1483995" y="18097"/>
                  <a:pt x="1732598" y="55245"/>
                </a:cubicBezTo>
                <a:cubicBezTo>
                  <a:pt x="1736408" y="120015"/>
                  <a:pt x="1781175" y="382905"/>
                  <a:pt x="1800225" y="518160"/>
                </a:cubicBezTo>
                <a:cubicBezTo>
                  <a:pt x="1684973" y="482918"/>
                  <a:pt x="1599248" y="459105"/>
                  <a:pt x="1504950" y="445770"/>
                </a:cubicBezTo>
                <a:cubicBezTo>
                  <a:pt x="1409700" y="432435"/>
                  <a:pt x="1328738" y="425768"/>
                  <a:pt x="1260158" y="425768"/>
                </a:cubicBezTo>
                <a:cubicBezTo>
                  <a:pt x="1163003" y="425768"/>
                  <a:pt x="1082040" y="439103"/>
                  <a:pt x="1018223" y="466725"/>
                </a:cubicBezTo>
                <a:cubicBezTo>
                  <a:pt x="954405" y="494347"/>
                  <a:pt x="922020" y="584835"/>
                  <a:pt x="922020" y="625793"/>
                </a:cubicBezTo>
                <a:cubicBezTo>
                  <a:pt x="922020" y="644843"/>
                  <a:pt x="926783" y="662940"/>
                  <a:pt x="937260" y="681038"/>
                </a:cubicBezTo>
                <a:cubicBezTo>
                  <a:pt x="946785" y="699135"/>
                  <a:pt x="965835" y="720090"/>
                  <a:pt x="993458" y="743903"/>
                </a:cubicBezTo>
                <a:cubicBezTo>
                  <a:pt x="1021080" y="767715"/>
                  <a:pt x="1057275" y="794385"/>
                  <a:pt x="1102042" y="822960"/>
                </a:cubicBezTo>
                <a:cubicBezTo>
                  <a:pt x="1146810" y="851535"/>
                  <a:pt x="1217295" y="894397"/>
                  <a:pt x="1313498" y="950595"/>
                </a:cubicBezTo>
                <a:lnTo>
                  <a:pt x="1457325" y="1030605"/>
                </a:lnTo>
                <a:cubicBezTo>
                  <a:pt x="1497330" y="1055370"/>
                  <a:pt x="1559242" y="1084898"/>
                  <a:pt x="1605915" y="1119188"/>
                </a:cubicBezTo>
                <a:cubicBezTo>
                  <a:pt x="1651635" y="1154430"/>
                  <a:pt x="1691640" y="1188720"/>
                  <a:pt x="1725930" y="1222057"/>
                </a:cubicBezTo>
                <a:cubicBezTo>
                  <a:pt x="1759267" y="1256348"/>
                  <a:pt x="1785938" y="1286828"/>
                  <a:pt x="1804035" y="1315403"/>
                </a:cubicBezTo>
                <a:cubicBezTo>
                  <a:pt x="1822133" y="1343978"/>
                  <a:pt x="1835467" y="1372553"/>
                  <a:pt x="1844040" y="1401128"/>
                </a:cubicBezTo>
                <a:cubicBezTo>
                  <a:pt x="1852613" y="1429703"/>
                  <a:pt x="1857375" y="1460182"/>
                  <a:pt x="1857375" y="1493520"/>
                </a:cubicBezTo>
                <a:cubicBezTo>
                  <a:pt x="1857375" y="1578293"/>
                  <a:pt x="1830705" y="1659255"/>
                  <a:pt x="1777365" y="1735455"/>
                </a:cubicBezTo>
                <a:cubicBezTo>
                  <a:pt x="1724025" y="1812607"/>
                  <a:pt x="1647825" y="1875473"/>
                  <a:pt x="1548765" y="1925003"/>
                </a:cubicBezTo>
                <a:cubicBezTo>
                  <a:pt x="1449705" y="1974532"/>
                  <a:pt x="1313498" y="2008823"/>
                  <a:pt x="1195388" y="2028825"/>
                </a:cubicBezTo>
                <a:cubicBezTo>
                  <a:pt x="1077278" y="2048828"/>
                  <a:pt x="1007111" y="2064544"/>
                  <a:pt x="822008" y="2058353"/>
                </a:cubicBezTo>
                <a:cubicBezTo>
                  <a:pt x="636905" y="2052162"/>
                  <a:pt x="393383" y="2036445"/>
                  <a:pt x="84772" y="1991678"/>
                </a:cubicBezTo>
                <a:cubicBezTo>
                  <a:pt x="59055" y="1820228"/>
                  <a:pt x="20955" y="1693545"/>
                  <a:pt x="0" y="1510665"/>
                </a:cubicBezTo>
                <a:cubicBezTo>
                  <a:pt x="218122" y="1582103"/>
                  <a:pt x="264002" y="1587818"/>
                  <a:pt x="374333" y="1608773"/>
                </a:cubicBezTo>
                <a:cubicBezTo>
                  <a:pt x="484664" y="1629728"/>
                  <a:pt x="580073" y="1636395"/>
                  <a:pt x="661987" y="1636395"/>
                </a:cubicBezTo>
                <a:cubicBezTo>
                  <a:pt x="770573" y="1636395"/>
                  <a:pt x="885825" y="1624013"/>
                  <a:pt x="950595" y="1600200"/>
                </a:cubicBezTo>
                <a:cubicBezTo>
                  <a:pt x="1015365" y="1576388"/>
                  <a:pt x="1046798" y="1541145"/>
                  <a:pt x="1046798" y="1493520"/>
                </a:cubicBezTo>
                <a:cubicBezTo>
                  <a:pt x="1046798" y="1477328"/>
                  <a:pt x="1043940" y="1462088"/>
                  <a:pt x="1037273" y="1447800"/>
                </a:cubicBezTo>
                <a:cubicBezTo>
                  <a:pt x="1030605" y="1433513"/>
                  <a:pt x="1019175" y="1416368"/>
                  <a:pt x="1002030" y="1398270"/>
                </a:cubicBezTo>
                <a:cubicBezTo>
                  <a:pt x="984885" y="1380173"/>
                  <a:pt x="959168" y="1360170"/>
                  <a:pt x="926783" y="1338263"/>
                </a:cubicBezTo>
                <a:lnTo>
                  <a:pt x="545783" y="1106805"/>
                </a:lnTo>
                <a:cubicBezTo>
                  <a:pt x="462915" y="1054418"/>
                  <a:pt x="405765" y="1016318"/>
                  <a:pt x="373380" y="992505"/>
                </a:cubicBezTo>
                <a:cubicBezTo>
                  <a:pt x="306705" y="944880"/>
                  <a:pt x="255270" y="900113"/>
                  <a:pt x="219075" y="858203"/>
                </a:cubicBezTo>
                <a:cubicBezTo>
                  <a:pt x="181927" y="817245"/>
                  <a:pt x="155258" y="774382"/>
                  <a:pt x="138113" y="731520"/>
                </a:cubicBezTo>
                <a:cubicBezTo>
                  <a:pt x="120968" y="688657"/>
                  <a:pt x="112395" y="642938"/>
                  <a:pt x="112395" y="595313"/>
                </a:cubicBezTo>
                <a:cubicBezTo>
                  <a:pt x="112395" y="538163"/>
                  <a:pt x="116205" y="481965"/>
                  <a:pt x="142875" y="426720"/>
                </a:cubicBezTo>
                <a:cubicBezTo>
                  <a:pt x="169545" y="371475"/>
                  <a:pt x="219075" y="281940"/>
                  <a:pt x="273368" y="234315"/>
                </a:cubicBezTo>
                <a:cubicBezTo>
                  <a:pt x="326708" y="186690"/>
                  <a:pt x="398145" y="125730"/>
                  <a:pt x="486728" y="91440"/>
                </a:cubicBezTo>
                <a:cubicBezTo>
                  <a:pt x="575310" y="56197"/>
                  <a:pt x="670560" y="32385"/>
                  <a:pt x="771525" y="20003"/>
                </a:cubicBezTo>
                <a:cubicBezTo>
                  <a:pt x="872490" y="7620"/>
                  <a:pt x="1082040" y="0"/>
                  <a:pt x="108204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98D6FF4-4AB5-46F7-BE53-76D18B50CF58}"/>
              </a:ext>
            </a:extLst>
          </p:cNvPr>
          <p:cNvSpPr/>
          <p:nvPr/>
        </p:nvSpPr>
        <p:spPr>
          <a:xfrm>
            <a:off x="3106102" y="2429974"/>
            <a:ext cx="2047875" cy="2000250"/>
          </a:xfrm>
          <a:custGeom>
            <a:avLst/>
            <a:gdLst>
              <a:gd name="connsiteX0" fmla="*/ 0 w 2047875"/>
              <a:gd name="connsiteY0" fmla="*/ 0 h 2000250"/>
              <a:gd name="connsiteX1" fmla="*/ 2050732 w 2047875"/>
              <a:gd name="connsiteY1" fmla="*/ 0 h 2000250"/>
              <a:gd name="connsiteX2" fmla="*/ 1956435 w 2047875"/>
              <a:gd name="connsiteY2" fmla="*/ 448628 h 2000250"/>
              <a:gd name="connsiteX3" fmla="*/ 1309688 w 2047875"/>
              <a:gd name="connsiteY3" fmla="*/ 432435 h 2000250"/>
              <a:gd name="connsiteX4" fmla="*/ 1243965 w 2047875"/>
              <a:gd name="connsiteY4" fmla="*/ 2000250 h 2000250"/>
              <a:gd name="connsiteX5" fmla="*/ 617220 w 2047875"/>
              <a:gd name="connsiteY5" fmla="*/ 2000250 h 2000250"/>
              <a:gd name="connsiteX6" fmla="*/ 701992 w 2047875"/>
              <a:gd name="connsiteY6" fmla="*/ 432435 h 2000250"/>
              <a:gd name="connsiteX7" fmla="*/ 88582 w 2047875"/>
              <a:gd name="connsiteY7" fmla="*/ 448628 h 2000250"/>
              <a:gd name="connsiteX8" fmla="*/ 0 w 2047875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2000250">
                <a:moveTo>
                  <a:pt x="0" y="0"/>
                </a:moveTo>
                <a:cubicBezTo>
                  <a:pt x="268605" y="1905"/>
                  <a:pt x="2050732" y="0"/>
                  <a:pt x="2050732" y="0"/>
                </a:cubicBezTo>
                <a:cubicBezTo>
                  <a:pt x="2050732" y="0"/>
                  <a:pt x="1956435" y="422910"/>
                  <a:pt x="1956435" y="448628"/>
                </a:cubicBezTo>
                <a:cubicBezTo>
                  <a:pt x="1754505" y="438150"/>
                  <a:pt x="1309688" y="432435"/>
                  <a:pt x="1309688" y="432435"/>
                </a:cubicBezTo>
                <a:cubicBezTo>
                  <a:pt x="1295400" y="604838"/>
                  <a:pt x="1243965" y="1878330"/>
                  <a:pt x="1243965" y="2000250"/>
                </a:cubicBezTo>
                <a:cubicBezTo>
                  <a:pt x="1088707" y="1998345"/>
                  <a:pt x="794385" y="1998345"/>
                  <a:pt x="617220" y="2000250"/>
                </a:cubicBezTo>
                <a:cubicBezTo>
                  <a:pt x="663892" y="1525905"/>
                  <a:pt x="692467" y="1002982"/>
                  <a:pt x="701992" y="432435"/>
                </a:cubicBezTo>
                <a:lnTo>
                  <a:pt x="88582" y="4486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31BFEEA-5222-4498-BD22-D4B2730B4C4C}"/>
              </a:ext>
            </a:extLst>
          </p:cNvPr>
          <p:cNvSpPr/>
          <p:nvPr/>
        </p:nvSpPr>
        <p:spPr>
          <a:xfrm>
            <a:off x="5100637" y="2429974"/>
            <a:ext cx="1943100" cy="2000250"/>
          </a:xfrm>
          <a:custGeom>
            <a:avLst/>
            <a:gdLst>
              <a:gd name="connsiteX0" fmla="*/ 275272 w 1943100"/>
              <a:gd name="connsiteY0" fmla="*/ 0 h 2000250"/>
              <a:gd name="connsiteX1" fmla="*/ 1946910 w 1943100"/>
              <a:gd name="connsiteY1" fmla="*/ 0 h 2000250"/>
              <a:gd name="connsiteX2" fmla="*/ 1864995 w 1943100"/>
              <a:gd name="connsiteY2" fmla="*/ 438150 h 2000250"/>
              <a:gd name="connsiteX3" fmla="*/ 851535 w 1943100"/>
              <a:gd name="connsiteY3" fmla="*/ 433388 h 2000250"/>
              <a:gd name="connsiteX4" fmla="*/ 822007 w 1943100"/>
              <a:gd name="connsiteY4" fmla="*/ 770572 h 2000250"/>
              <a:gd name="connsiteX5" fmla="*/ 1725930 w 1943100"/>
              <a:gd name="connsiteY5" fmla="*/ 764857 h 2000250"/>
              <a:gd name="connsiteX6" fmla="*/ 1695450 w 1943100"/>
              <a:gd name="connsiteY6" fmla="*/ 1211580 h 2000250"/>
              <a:gd name="connsiteX7" fmla="*/ 789622 w 1943100"/>
              <a:gd name="connsiteY7" fmla="*/ 1219200 h 2000250"/>
              <a:gd name="connsiteX8" fmla="*/ 741997 w 1943100"/>
              <a:gd name="connsiteY8" fmla="*/ 1575435 h 2000250"/>
              <a:gd name="connsiteX9" fmla="*/ 1867852 w 1943100"/>
              <a:gd name="connsiteY9" fmla="*/ 1551623 h 2000250"/>
              <a:gd name="connsiteX10" fmla="*/ 1778318 w 1943100"/>
              <a:gd name="connsiteY10" fmla="*/ 2000250 h 2000250"/>
              <a:gd name="connsiteX11" fmla="*/ 0 w 1943100"/>
              <a:gd name="connsiteY11" fmla="*/ 2000250 h 2000250"/>
              <a:gd name="connsiteX12" fmla="*/ 275272 w 194310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2000250">
                <a:moveTo>
                  <a:pt x="275272" y="0"/>
                </a:moveTo>
                <a:cubicBezTo>
                  <a:pt x="531495" y="1905"/>
                  <a:pt x="1691640" y="1905"/>
                  <a:pt x="1946910" y="0"/>
                </a:cubicBezTo>
                <a:cubicBezTo>
                  <a:pt x="1946910" y="0"/>
                  <a:pt x="1864995" y="402907"/>
                  <a:pt x="1864995" y="438150"/>
                </a:cubicBezTo>
                <a:cubicBezTo>
                  <a:pt x="1655445" y="430530"/>
                  <a:pt x="967740" y="429578"/>
                  <a:pt x="851535" y="433388"/>
                </a:cubicBezTo>
                <a:lnTo>
                  <a:pt x="822007" y="770572"/>
                </a:lnTo>
                <a:cubicBezTo>
                  <a:pt x="949643" y="773430"/>
                  <a:pt x="1463040" y="771525"/>
                  <a:pt x="1725930" y="764857"/>
                </a:cubicBezTo>
                <a:cubicBezTo>
                  <a:pt x="1715452" y="889635"/>
                  <a:pt x="1704975" y="1039178"/>
                  <a:pt x="1695450" y="1211580"/>
                </a:cubicBezTo>
                <a:cubicBezTo>
                  <a:pt x="1507807" y="1209675"/>
                  <a:pt x="974407" y="1212532"/>
                  <a:pt x="789622" y="1219200"/>
                </a:cubicBezTo>
                <a:lnTo>
                  <a:pt x="741997" y="1575435"/>
                </a:lnTo>
                <a:cubicBezTo>
                  <a:pt x="741997" y="1575435"/>
                  <a:pt x="1750695" y="1559243"/>
                  <a:pt x="1867852" y="1551623"/>
                </a:cubicBezTo>
                <a:cubicBezTo>
                  <a:pt x="1854518" y="1696403"/>
                  <a:pt x="1786890" y="1845945"/>
                  <a:pt x="1778318" y="2000250"/>
                </a:cubicBezTo>
                <a:cubicBezTo>
                  <a:pt x="1513523" y="1998345"/>
                  <a:pt x="0" y="2000250"/>
                  <a:pt x="0" y="2000250"/>
                </a:cubicBezTo>
                <a:cubicBezTo>
                  <a:pt x="26670" y="1747838"/>
                  <a:pt x="275272" y="0"/>
                  <a:pt x="275272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837EC5-4686-4472-AAF5-CA6D455F2210}"/>
              </a:ext>
            </a:extLst>
          </p:cNvPr>
          <p:cNvSpPr/>
          <p:nvPr/>
        </p:nvSpPr>
        <p:spPr>
          <a:xfrm>
            <a:off x="7013257" y="2429974"/>
            <a:ext cx="1933575" cy="2000250"/>
          </a:xfrm>
          <a:custGeom>
            <a:avLst/>
            <a:gdLst>
              <a:gd name="connsiteX0" fmla="*/ 1179195 w 1933575"/>
              <a:gd name="connsiteY0" fmla="*/ 436245 h 2000250"/>
              <a:gd name="connsiteX1" fmla="*/ 861060 w 1933575"/>
              <a:gd name="connsiteY1" fmla="*/ 1004888 h 2000250"/>
              <a:gd name="connsiteX2" fmla="*/ 1253490 w 1933575"/>
              <a:gd name="connsiteY2" fmla="*/ 1004888 h 2000250"/>
              <a:gd name="connsiteX3" fmla="*/ 1179195 w 1933575"/>
              <a:gd name="connsiteY3" fmla="*/ 436245 h 2000250"/>
              <a:gd name="connsiteX4" fmla="*/ 1521143 w 1933575"/>
              <a:gd name="connsiteY4" fmla="*/ 0 h 2000250"/>
              <a:gd name="connsiteX5" fmla="*/ 1880235 w 1933575"/>
              <a:gd name="connsiteY5" fmla="*/ 1762125 h 2000250"/>
              <a:gd name="connsiteX6" fmla="*/ 1933575 w 1933575"/>
              <a:gd name="connsiteY6" fmla="*/ 2000250 h 2000250"/>
              <a:gd name="connsiteX7" fmla="*/ 1425893 w 1933575"/>
              <a:gd name="connsiteY7" fmla="*/ 2000250 h 2000250"/>
              <a:gd name="connsiteX8" fmla="*/ 1323023 w 1933575"/>
              <a:gd name="connsiteY8" fmla="*/ 1431607 h 2000250"/>
              <a:gd name="connsiteX9" fmla="*/ 725805 w 1933575"/>
              <a:gd name="connsiteY9" fmla="*/ 1431607 h 2000250"/>
              <a:gd name="connsiteX10" fmla="*/ 525780 w 1933575"/>
              <a:gd name="connsiteY10" fmla="*/ 2000250 h 2000250"/>
              <a:gd name="connsiteX11" fmla="*/ 0 w 1933575"/>
              <a:gd name="connsiteY11" fmla="*/ 2000250 h 2000250"/>
              <a:gd name="connsiteX12" fmla="*/ 935355 w 1933575"/>
              <a:gd name="connsiteY12" fmla="*/ 0 h 2000250"/>
              <a:gd name="connsiteX13" fmla="*/ 1521143 w 1933575"/>
              <a:gd name="connsiteY1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3575" h="2000250">
                <a:moveTo>
                  <a:pt x="1179195" y="436245"/>
                </a:moveTo>
                <a:cubicBezTo>
                  <a:pt x="1104900" y="583882"/>
                  <a:pt x="861060" y="1004888"/>
                  <a:pt x="861060" y="1004888"/>
                </a:cubicBezTo>
                <a:lnTo>
                  <a:pt x="1253490" y="1004888"/>
                </a:lnTo>
                <a:cubicBezTo>
                  <a:pt x="1205865" y="682943"/>
                  <a:pt x="1179195" y="436245"/>
                  <a:pt x="1179195" y="436245"/>
                </a:cubicBezTo>
                <a:close/>
                <a:moveTo>
                  <a:pt x="1521143" y="0"/>
                </a:moveTo>
                <a:lnTo>
                  <a:pt x="1880235" y="1762125"/>
                </a:lnTo>
                <a:lnTo>
                  <a:pt x="1933575" y="2000250"/>
                </a:lnTo>
                <a:cubicBezTo>
                  <a:pt x="1804988" y="1998345"/>
                  <a:pt x="1545907" y="1998345"/>
                  <a:pt x="1425893" y="2000250"/>
                </a:cubicBezTo>
                <a:cubicBezTo>
                  <a:pt x="1393507" y="1839278"/>
                  <a:pt x="1364932" y="1687830"/>
                  <a:pt x="1323023" y="1431607"/>
                </a:cubicBezTo>
                <a:lnTo>
                  <a:pt x="725805" y="1431607"/>
                </a:lnTo>
                <a:cubicBezTo>
                  <a:pt x="661035" y="1604010"/>
                  <a:pt x="595313" y="1792605"/>
                  <a:pt x="525780" y="2000250"/>
                </a:cubicBezTo>
                <a:cubicBezTo>
                  <a:pt x="387668" y="1998345"/>
                  <a:pt x="124778" y="1998345"/>
                  <a:pt x="0" y="2000250"/>
                </a:cubicBezTo>
                <a:cubicBezTo>
                  <a:pt x="0" y="2000250"/>
                  <a:pt x="903923" y="87630"/>
                  <a:pt x="935355" y="0"/>
                </a:cubicBezTo>
                <a:cubicBezTo>
                  <a:pt x="936307" y="0"/>
                  <a:pt x="1432560" y="1905"/>
                  <a:pt x="152114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3B32BC-9A56-45C0-84DF-EF67EB77D23F}"/>
              </a:ext>
            </a:extLst>
          </p:cNvPr>
          <p:cNvSpPr/>
          <p:nvPr/>
        </p:nvSpPr>
        <p:spPr>
          <a:xfrm>
            <a:off x="9042082" y="2429974"/>
            <a:ext cx="1895475" cy="2000250"/>
          </a:xfrm>
          <a:custGeom>
            <a:avLst/>
            <a:gdLst>
              <a:gd name="connsiteX0" fmla="*/ 197168 w 1895475"/>
              <a:gd name="connsiteY0" fmla="*/ 0 h 2000250"/>
              <a:gd name="connsiteX1" fmla="*/ 813435 w 1895475"/>
              <a:gd name="connsiteY1" fmla="*/ 0 h 2000250"/>
              <a:gd name="connsiteX2" fmla="*/ 954405 w 1895475"/>
              <a:gd name="connsiteY2" fmla="*/ 1248728 h 2000250"/>
              <a:gd name="connsiteX3" fmla="*/ 1272540 w 1895475"/>
              <a:gd name="connsiteY3" fmla="*/ 0 h 2000250"/>
              <a:gd name="connsiteX4" fmla="*/ 1899285 w 1895475"/>
              <a:gd name="connsiteY4" fmla="*/ 0 h 2000250"/>
              <a:gd name="connsiteX5" fmla="*/ 1849755 w 1895475"/>
              <a:gd name="connsiteY5" fmla="*/ 2000250 h 2000250"/>
              <a:gd name="connsiteX6" fmla="*/ 1435418 w 1895475"/>
              <a:gd name="connsiteY6" fmla="*/ 2000250 h 2000250"/>
              <a:gd name="connsiteX7" fmla="*/ 1478280 w 1895475"/>
              <a:gd name="connsiteY7" fmla="*/ 571500 h 2000250"/>
              <a:gd name="connsiteX8" fmla="*/ 1115378 w 1895475"/>
              <a:gd name="connsiteY8" fmla="*/ 2000250 h 2000250"/>
              <a:gd name="connsiteX9" fmla="*/ 706755 w 1895475"/>
              <a:gd name="connsiteY9" fmla="*/ 2000250 h 2000250"/>
              <a:gd name="connsiteX10" fmla="*/ 529590 w 1895475"/>
              <a:gd name="connsiteY10" fmla="*/ 574357 h 2000250"/>
              <a:gd name="connsiteX11" fmla="*/ 398145 w 1895475"/>
              <a:gd name="connsiteY11" fmla="*/ 1812607 h 2000250"/>
              <a:gd name="connsiteX12" fmla="*/ 394335 w 1895475"/>
              <a:gd name="connsiteY12" fmla="*/ 2000250 h 2000250"/>
              <a:gd name="connsiteX13" fmla="*/ 0 w 1895475"/>
              <a:gd name="connsiteY13" fmla="*/ 2000250 h 2000250"/>
              <a:gd name="connsiteX14" fmla="*/ 197168 w 1895475"/>
              <a:gd name="connsiteY1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000250">
                <a:moveTo>
                  <a:pt x="197168" y="0"/>
                </a:moveTo>
                <a:cubicBezTo>
                  <a:pt x="333375" y="1905"/>
                  <a:pt x="681038" y="1905"/>
                  <a:pt x="813435" y="0"/>
                </a:cubicBezTo>
                <a:cubicBezTo>
                  <a:pt x="822960" y="83820"/>
                  <a:pt x="922973" y="1024890"/>
                  <a:pt x="954405" y="1248728"/>
                </a:cubicBezTo>
                <a:cubicBezTo>
                  <a:pt x="986790" y="1095375"/>
                  <a:pt x="1253490" y="90488"/>
                  <a:pt x="1272540" y="0"/>
                </a:cubicBezTo>
                <a:cubicBezTo>
                  <a:pt x="1383030" y="1905"/>
                  <a:pt x="1770697" y="1905"/>
                  <a:pt x="1899285" y="0"/>
                </a:cubicBezTo>
                <a:cubicBezTo>
                  <a:pt x="1884997" y="329565"/>
                  <a:pt x="1848803" y="1905953"/>
                  <a:pt x="1849755" y="2000250"/>
                </a:cubicBezTo>
                <a:cubicBezTo>
                  <a:pt x="1752600" y="1998345"/>
                  <a:pt x="1518285" y="1998345"/>
                  <a:pt x="1435418" y="2000250"/>
                </a:cubicBezTo>
                <a:cubicBezTo>
                  <a:pt x="1441132" y="1912620"/>
                  <a:pt x="1480185" y="642938"/>
                  <a:pt x="1478280" y="571500"/>
                </a:cubicBezTo>
                <a:lnTo>
                  <a:pt x="1115378" y="2000250"/>
                </a:lnTo>
                <a:cubicBezTo>
                  <a:pt x="1019175" y="1998345"/>
                  <a:pt x="801053" y="1998345"/>
                  <a:pt x="706755" y="2000250"/>
                </a:cubicBezTo>
                <a:cubicBezTo>
                  <a:pt x="706755" y="2000250"/>
                  <a:pt x="537210" y="636270"/>
                  <a:pt x="529590" y="574357"/>
                </a:cubicBezTo>
                <a:lnTo>
                  <a:pt x="398145" y="1812607"/>
                </a:lnTo>
                <a:lnTo>
                  <a:pt x="394335" y="2000250"/>
                </a:lnTo>
                <a:cubicBezTo>
                  <a:pt x="292418" y="1998345"/>
                  <a:pt x="95250" y="1998345"/>
                  <a:pt x="0" y="2000250"/>
                </a:cubicBezTo>
                <a:lnTo>
                  <a:pt x="19716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3A3B8-10D0-417B-B552-0C299F5AF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EA349D40-F81B-4A8A-AF92-F85BC8CCAB8E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11FD12-B649-4E15-9BAA-660C91575637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D64587-1016-4F7A-83FC-2254326C3913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id="{673F77F2-271E-4BAE-876C-EBB59CF436F0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FFD106-4C51-46D3-BC88-7243C092D894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CB37E6-B457-415B-A1D4-CA2BD3735575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21">
            <a:extLst>
              <a:ext uri="{FF2B5EF4-FFF2-40B4-BE49-F238E27FC236}">
                <a16:creationId xmlns:a16="http://schemas.microsoft.com/office/drawing/2014/main" id="{08EEA71E-FE3C-4EA2-B818-C26F189197EB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573FCC6E-68C8-439B-A434-A45950591A6D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E5E5802-1B79-4C8D-A33C-AD8C8C881164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E974F343-1815-48F3-AFE2-F8BB4D1F9C3E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4123A319-CC65-496F-9F05-23F24F27B162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7AF601-6AAC-4428-BDFA-1B60F0405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7841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4772E7-82CC-4144-83C7-8FFB326DC079}"/>
              </a:ext>
            </a:extLst>
          </p:cNvPr>
          <p:cNvGrpSpPr/>
          <p:nvPr/>
        </p:nvGrpSpPr>
        <p:grpSpPr>
          <a:xfrm>
            <a:off x="1703921" y="4317331"/>
            <a:ext cx="3097626" cy="1701936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46DEDE-FF5E-437C-976D-FB0B93B8C9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EA01A3-EE3C-4B36-9CEA-44296F8640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E53A6B-B6CE-4BCD-8862-41AB76A2AA2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376A-4687-4B7F-AC71-A1A4EB78E8F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8B8562-33FC-4782-8CDF-E61573A4C55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271BF6-4B60-4AA0-8053-F4AE0AD9442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CC32E80-3EF0-4D7B-B8E3-D185103597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9D1BDC0-8D04-4AEB-A2FC-EA3A00639A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E93532-3511-4FE9-A8D2-28CDC9FBF95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B92F133-F8B5-4813-8154-E75D07D5676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36CFBF0-8BE5-486E-B053-8C73E997689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D9BDD9-2A3B-4F38-9A5E-121691355E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F4878A-D218-4EEC-8F33-F2D51BC11C48}"/>
              </a:ext>
            </a:extLst>
          </p:cNvPr>
          <p:cNvGrpSpPr/>
          <p:nvPr/>
        </p:nvGrpSpPr>
        <p:grpSpPr>
          <a:xfrm>
            <a:off x="449153" y="2174426"/>
            <a:ext cx="5368661" cy="4285809"/>
            <a:chOff x="481157" y="2167303"/>
            <a:chExt cx="4949776" cy="3951413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AA42B98-B352-477C-A415-B350AACBD165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DD22C5-648B-45A5-8606-C93D9620A7AD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580800-CD6F-44C5-AE19-BC6DCB12F36C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807ACC-0CF3-4CE8-8AD2-557EC4698484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310088-9FC2-428B-B1B5-3BF0174DF240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FD5DAA-01B4-4659-B6F7-145DC4B314A9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81D901-3B1A-4A3B-87FB-31BB7B0B4CB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8AE8080-5005-40EE-8380-95734CBD946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0068B9-1A51-45AD-931C-B5A435DC06B4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B11A42-31D2-42CA-B29D-8E76E8F8096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660EC460-1C4A-4FE2-8400-045DBB97EBDB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id="{A3D6C27A-C158-4861-B79A-CDBE70E9D997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527DA5-03A8-4736-8857-A4885538A20A}"/>
              </a:ext>
            </a:extLst>
          </p:cNvPr>
          <p:cNvGrpSpPr/>
          <p:nvPr/>
        </p:nvGrpSpPr>
        <p:grpSpPr>
          <a:xfrm>
            <a:off x="2496165" y="4744184"/>
            <a:ext cx="1498266" cy="797556"/>
            <a:chOff x="2872636" y="4631598"/>
            <a:chExt cx="733628" cy="39052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00DA6AF-57E8-49E3-955D-2BF658189B3C}"/>
                </a:ext>
              </a:extLst>
            </p:cNvPr>
            <p:cNvSpPr/>
            <p:nvPr/>
          </p:nvSpPr>
          <p:spPr>
            <a:xfrm>
              <a:off x="2872636" y="4631598"/>
              <a:ext cx="285750" cy="390525"/>
            </a:xfrm>
            <a:custGeom>
              <a:avLst/>
              <a:gdLst>
                <a:gd name="connsiteX0" fmla="*/ 2179 w 285750"/>
                <a:gd name="connsiteY0" fmla="*/ 302657 h 390525"/>
                <a:gd name="connsiteX1" fmla="*/ 126004 w 285750"/>
                <a:gd name="connsiteY1" fmla="*/ 326469 h 390525"/>
                <a:gd name="connsiteX2" fmla="*/ 190774 w 285750"/>
                <a:gd name="connsiteY2" fmla="*/ 276939 h 390525"/>
                <a:gd name="connsiteX3" fmla="*/ 130767 w 285750"/>
                <a:gd name="connsiteY3" fmla="*/ 222647 h 390525"/>
                <a:gd name="connsiteX4" fmla="*/ 92667 w 285750"/>
                <a:gd name="connsiteY4" fmla="*/ 221694 h 390525"/>
                <a:gd name="connsiteX5" fmla="*/ 67902 w 285750"/>
                <a:gd name="connsiteY5" fmla="*/ 192167 h 390525"/>
                <a:gd name="connsiteX6" fmla="*/ 92667 w 285750"/>
                <a:gd name="connsiteY6" fmla="*/ 156924 h 390525"/>
                <a:gd name="connsiteX7" fmla="*/ 140292 w 285750"/>
                <a:gd name="connsiteY7" fmla="*/ 155019 h 390525"/>
                <a:gd name="connsiteX8" fmla="*/ 182202 w 285750"/>
                <a:gd name="connsiteY8" fmla="*/ 112157 h 390525"/>
                <a:gd name="connsiteX9" fmla="*/ 141244 w 285750"/>
                <a:gd name="connsiteY9" fmla="*/ 68342 h 390525"/>
                <a:gd name="connsiteX10" fmla="*/ 25039 w 285750"/>
                <a:gd name="connsiteY10" fmla="*/ 81677 h 390525"/>
                <a:gd name="connsiteX11" fmla="*/ 84094 w 285750"/>
                <a:gd name="connsiteY11" fmla="*/ 1667 h 390525"/>
                <a:gd name="connsiteX12" fmla="*/ 187917 w 285750"/>
                <a:gd name="connsiteY12" fmla="*/ 2619 h 390525"/>
                <a:gd name="connsiteX13" fmla="*/ 277452 w 285750"/>
                <a:gd name="connsiteY13" fmla="*/ 73104 h 390525"/>
                <a:gd name="connsiteX14" fmla="*/ 221254 w 285750"/>
                <a:gd name="connsiteY14" fmla="*/ 178832 h 390525"/>
                <a:gd name="connsiteX15" fmla="*/ 285072 w 285750"/>
                <a:gd name="connsiteY15" fmla="*/ 245507 h 390525"/>
                <a:gd name="connsiteX16" fmla="*/ 216492 w 285750"/>
                <a:gd name="connsiteY16" fmla="*/ 378857 h 390525"/>
                <a:gd name="connsiteX17" fmla="*/ 25039 w 285750"/>
                <a:gd name="connsiteY17" fmla="*/ 380762 h 390525"/>
                <a:gd name="connsiteX18" fmla="*/ 2179 w 285750"/>
                <a:gd name="connsiteY18" fmla="*/ 30265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0" h="390525">
                  <a:moveTo>
                    <a:pt x="2179" y="302657"/>
                  </a:moveTo>
                  <a:cubicBezTo>
                    <a:pt x="45994" y="316944"/>
                    <a:pt x="84094" y="331232"/>
                    <a:pt x="126004" y="326469"/>
                  </a:cubicBezTo>
                  <a:cubicBezTo>
                    <a:pt x="157437" y="322659"/>
                    <a:pt x="187917" y="315039"/>
                    <a:pt x="190774" y="276939"/>
                  </a:cubicBezTo>
                  <a:cubicBezTo>
                    <a:pt x="193632" y="236934"/>
                    <a:pt x="160294" y="229314"/>
                    <a:pt x="130767" y="222647"/>
                  </a:cubicBezTo>
                  <a:cubicBezTo>
                    <a:pt x="118384" y="219789"/>
                    <a:pt x="105049" y="220742"/>
                    <a:pt x="92667" y="221694"/>
                  </a:cubicBezTo>
                  <a:cubicBezTo>
                    <a:pt x="69807" y="223599"/>
                    <a:pt x="66949" y="210264"/>
                    <a:pt x="67902" y="192167"/>
                  </a:cubicBezTo>
                  <a:cubicBezTo>
                    <a:pt x="68854" y="175022"/>
                    <a:pt x="64092" y="155972"/>
                    <a:pt x="92667" y="156924"/>
                  </a:cubicBezTo>
                  <a:cubicBezTo>
                    <a:pt x="108859" y="157877"/>
                    <a:pt x="124099" y="156924"/>
                    <a:pt x="140292" y="155019"/>
                  </a:cubicBezTo>
                  <a:cubicBezTo>
                    <a:pt x="165057" y="152162"/>
                    <a:pt x="182202" y="139779"/>
                    <a:pt x="182202" y="112157"/>
                  </a:cubicBezTo>
                  <a:cubicBezTo>
                    <a:pt x="182202" y="85487"/>
                    <a:pt x="166009" y="72152"/>
                    <a:pt x="141244" y="68342"/>
                  </a:cubicBezTo>
                  <a:cubicBezTo>
                    <a:pt x="101239" y="61674"/>
                    <a:pt x="63139" y="71199"/>
                    <a:pt x="25039" y="81677"/>
                  </a:cubicBezTo>
                  <a:cubicBezTo>
                    <a:pt x="14562" y="9287"/>
                    <a:pt x="16467" y="6429"/>
                    <a:pt x="84094" y="1667"/>
                  </a:cubicBezTo>
                  <a:cubicBezTo>
                    <a:pt x="118384" y="-238"/>
                    <a:pt x="153627" y="-1191"/>
                    <a:pt x="187917" y="2619"/>
                  </a:cubicBezTo>
                  <a:cubicBezTo>
                    <a:pt x="230779" y="7382"/>
                    <a:pt x="267927" y="24527"/>
                    <a:pt x="277452" y="73104"/>
                  </a:cubicBezTo>
                  <a:cubicBezTo>
                    <a:pt x="286977" y="122634"/>
                    <a:pt x="273642" y="148352"/>
                    <a:pt x="221254" y="178832"/>
                  </a:cubicBezTo>
                  <a:cubicBezTo>
                    <a:pt x="248877" y="195977"/>
                    <a:pt x="275547" y="212169"/>
                    <a:pt x="285072" y="245507"/>
                  </a:cubicBezTo>
                  <a:cubicBezTo>
                    <a:pt x="301264" y="303609"/>
                    <a:pt x="274594" y="358854"/>
                    <a:pt x="216492" y="378857"/>
                  </a:cubicBezTo>
                  <a:cubicBezTo>
                    <a:pt x="152674" y="400764"/>
                    <a:pt x="87904" y="397907"/>
                    <a:pt x="25039" y="380762"/>
                  </a:cubicBezTo>
                  <a:cubicBezTo>
                    <a:pt x="-17823" y="369332"/>
                    <a:pt x="8847" y="332184"/>
                    <a:pt x="2179" y="3026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BD9692-015B-405D-951D-16319E0EC431}"/>
                </a:ext>
              </a:extLst>
            </p:cNvPr>
            <p:cNvSpPr/>
            <p:nvPr/>
          </p:nvSpPr>
          <p:spPr>
            <a:xfrm>
              <a:off x="3253839" y="4635105"/>
              <a:ext cx="352425" cy="381000"/>
            </a:xfrm>
            <a:custGeom>
              <a:avLst/>
              <a:gdLst>
                <a:gd name="connsiteX0" fmla="*/ 199143 w 352425"/>
                <a:gd name="connsiteY0" fmla="*/ 7684 h 381000"/>
                <a:gd name="connsiteX1" fmla="*/ 32456 w 352425"/>
                <a:gd name="connsiteY1" fmla="*/ 65 h 381000"/>
                <a:gd name="connsiteX2" fmla="*/ 71 w 352425"/>
                <a:gd name="connsiteY2" fmla="*/ 33402 h 381000"/>
                <a:gd name="connsiteX3" fmla="*/ 71 w 352425"/>
                <a:gd name="connsiteY3" fmla="*/ 190565 h 381000"/>
                <a:gd name="connsiteX4" fmla="*/ 71 w 352425"/>
                <a:gd name="connsiteY4" fmla="*/ 352489 h 381000"/>
                <a:gd name="connsiteX5" fmla="*/ 30551 w 352425"/>
                <a:gd name="connsiteY5" fmla="*/ 382970 h 381000"/>
                <a:gd name="connsiteX6" fmla="*/ 192476 w 352425"/>
                <a:gd name="connsiteY6" fmla="*/ 379160 h 381000"/>
                <a:gd name="connsiteX7" fmla="*/ 358211 w 352425"/>
                <a:gd name="connsiteY7" fmla="*/ 199137 h 381000"/>
                <a:gd name="connsiteX8" fmla="*/ 199143 w 352425"/>
                <a:gd name="connsiteY8" fmla="*/ 7684 h 381000"/>
                <a:gd name="connsiteX9" fmla="*/ 257246 w 352425"/>
                <a:gd name="connsiteY9" fmla="*/ 210567 h 381000"/>
                <a:gd name="connsiteX10" fmla="*/ 119133 w 352425"/>
                <a:gd name="connsiteY10" fmla="*/ 307722 h 381000"/>
                <a:gd name="connsiteX11" fmla="*/ 96273 w 352425"/>
                <a:gd name="connsiteY11" fmla="*/ 279147 h 381000"/>
                <a:gd name="connsiteX12" fmla="*/ 96273 w 352425"/>
                <a:gd name="connsiteY12" fmla="*/ 189612 h 381000"/>
                <a:gd name="connsiteX13" fmla="*/ 95321 w 352425"/>
                <a:gd name="connsiteY13" fmla="*/ 127699 h 381000"/>
                <a:gd name="connsiteX14" fmla="*/ 150566 w 352425"/>
                <a:gd name="connsiteY14" fmla="*/ 75312 h 381000"/>
                <a:gd name="connsiteX15" fmla="*/ 257246 w 352425"/>
                <a:gd name="connsiteY15" fmla="*/ 21056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25" h="381000">
                  <a:moveTo>
                    <a:pt x="199143" y="7684"/>
                  </a:moveTo>
                  <a:cubicBezTo>
                    <a:pt x="143898" y="-888"/>
                    <a:pt x="88653" y="1970"/>
                    <a:pt x="32456" y="65"/>
                  </a:cubicBezTo>
                  <a:cubicBezTo>
                    <a:pt x="7691" y="-888"/>
                    <a:pt x="-882" y="8637"/>
                    <a:pt x="71" y="33402"/>
                  </a:cubicBezTo>
                  <a:cubicBezTo>
                    <a:pt x="1023" y="85790"/>
                    <a:pt x="71" y="138177"/>
                    <a:pt x="71" y="190565"/>
                  </a:cubicBezTo>
                  <a:cubicBezTo>
                    <a:pt x="71" y="244857"/>
                    <a:pt x="1023" y="298197"/>
                    <a:pt x="71" y="352489"/>
                  </a:cubicBezTo>
                  <a:cubicBezTo>
                    <a:pt x="71" y="374397"/>
                    <a:pt x="7691" y="383922"/>
                    <a:pt x="30551" y="382970"/>
                  </a:cubicBezTo>
                  <a:cubicBezTo>
                    <a:pt x="84843" y="381064"/>
                    <a:pt x="139136" y="383922"/>
                    <a:pt x="192476" y="379160"/>
                  </a:cubicBezTo>
                  <a:cubicBezTo>
                    <a:pt x="293441" y="370587"/>
                    <a:pt x="356306" y="300102"/>
                    <a:pt x="358211" y="199137"/>
                  </a:cubicBezTo>
                  <a:cubicBezTo>
                    <a:pt x="359163" y="90552"/>
                    <a:pt x="302013" y="23877"/>
                    <a:pt x="199143" y="7684"/>
                  </a:cubicBezTo>
                  <a:close/>
                  <a:moveTo>
                    <a:pt x="257246" y="210567"/>
                  </a:moveTo>
                  <a:cubicBezTo>
                    <a:pt x="248673" y="278195"/>
                    <a:pt x="190571" y="318199"/>
                    <a:pt x="119133" y="307722"/>
                  </a:cubicBezTo>
                  <a:cubicBezTo>
                    <a:pt x="100083" y="304864"/>
                    <a:pt x="96273" y="295339"/>
                    <a:pt x="96273" y="279147"/>
                  </a:cubicBezTo>
                  <a:cubicBezTo>
                    <a:pt x="96273" y="249620"/>
                    <a:pt x="96273" y="219139"/>
                    <a:pt x="96273" y="189612"/>
                  </a:cubicBezTo>
                  <a:cubicBezTo>
                    <a:pt x="96273" y="168657"/>
                    <a:pt x="99131" y="148654"/>
                    <a:pt x="95321" y="127699"/>
                  </a:cubicBezTo>
                  <a:cubicBezTo>
                    <a:pt x="88653" y="81979"/>
                    <a:pt x="108656" y="70549"/>
                    <a:pt x="150566" y="75312"/>
                  </a:cubicBezTo>
                  <a:cubicBezTo>
                    <a:pt x="224861" y="84837"/>
                    <a:pt x="266771" y="136272"/>
                    <a:pt x="257246" y="21056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5D24BC-8AD4-4638-8CED-58C10AA6C6B4}"/>
              </a:ext>
            </a:extLst>
          </p:cNvPr>
          <p:cNvGrpSpPr/>
          <p:nvPr/>
        </p:nvGrpSpPr>
        <p:grpSpPr>
          <a:xfrm>
            <a:off x="4660484" y="3431517"/>
            <a:ext cx="2149967" cy="2641726"/>
            <a:chOff x="5094895" y="2639865"/>
            <a:chExt cx="2149967" cy="26417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9D67F09-0EE3-48C9-A8F9-0D432FC660A6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3B8AE3A-4684-44DC-9F24-BDF323708BED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99AB82D-B9E7-42A2-A60A-6ADAC199213A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7ACEBFF-26C0-4798-A4E6-34E9DFE7266C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9D2F676-F393-4E65-9648-1B3B11E3864C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2E242D3E-61CF-4C11-9004-5055616D1438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CC7EF0E-6B88-46A4-838F-739E3087859D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B7BE98-21BC-4844-9B5D-E6D97D0C50E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649909-4414-4EC2-82FE-302B25E631C0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16B57B62-3BAD-4EAC-A00B-C40155109FEA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5C102F-3487-4F66-B7D9-AB0C56ED0999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CAC4D97-C65D-4BC9-ADB8-90CFF2AACED6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0738B6-A7DB-4822-8736-100F317425D6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C09FCCD-71FE-475E-999F-6B9B7119A8B6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E2E0F51-F3D6-4E42-8907-8C65E217F4F3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868E169-3B6B-4122-A5F6-F46098B95978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3A473A3-EB11-4138-BE83-872BCF3E1521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36" name="Frame 35">
                <a:extLst>
                  <a:ext uri="{FF2B5EF4-FFF2-40B4-BE49-F238E27FC236}">
                    <a16:creationId xmlns:a16="http://schemas.microsoft.com/office/drawing/2014/main" id="{97C94286-C701-4814-9E0D-A66CD399BCD8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7860859-C88C-4AE2-89A7-3A4208047D33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52107E1-74C4-45F0-8E32-D34407CB99EA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410933"/>
            <a:ext cx="5536551" cy="1429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70F5AF-AD20-4095-9C53-0A16D399B0FF}"/>
              </a:ext>
            </a:extLst>
          </p:cNvPr>
          <p:cNvSpPr/>
          <p:nvPr/>
        </p:nvSpPr>
        <p:spPr>
          <a:xfrm>
            <a:off x="7401199" y="3583713"/>
            <a:ext cx="430886" cy="430886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0A6A1C-6090-495A-843E-A86E19862AFD}"/>
              </a:ext>
            </a:extLst>
          </p:cNvPr>
          <p:cNvSpPr/>
          <p:nvPr/>
        </p:nvSpPr>
        <p:spPr>
          <a:xfrm>
            <a:off x="7401199" y="4300575"/>
            <a:ext cx="430886" cy="430886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3</a:t>
            </a:r>
            <a:endParaRPr lang="ko-KR" altLang="en-US" sz="16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E583451-92E6-44EE-B017-FFFD76B5D2F7}"/>
              </a:ext>
            </a:extLst>
          </p:cNvPr>
          <p:cNvSpPr/>
          <p:nvPr/>
        </p:nvSpPr>
        <p:spPr>
          <a:xfrm>
            <a:off x="7401199" y="5017437"/>
            <a:ext cx="430886" cy="430886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4</a:t>
            </a:r>
            <a:endParaRPr lang="ko-KR" alt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D822AE-70DF-4F10-9F2A-DD221C813126}"/>
              </a:ext>
            </a:extLst>
          </p:cNvPr>
          <p:cNvSpPr/>
          <p:nvPr/>
        </p:nvSpPr>
        <p:spPr>
          <a:xfrm>
            <a:off x="7401199" y="2866851"/>
            <a:ext cx="430886" cy="43088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8EE24C3-9E23-4EAC-A6DF-502FD248B6EB}"/>
              </a:ext>
            </a:extLst>
          </p:cNvPr>
          <p:cNvSpPr txBox="1"/>
          <p:nvPr/>
        </p:nvSpPr>
        <p:spPr>
          <a:xfrm>
            <a:off x="1038608" y="628133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STEAM</a:t>
            </a:r>
          </a:p>
          <a:p>
            <a:pPr algn="r"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9DB33F1-D4A3-407E-A2BA-7506D5A02D9C}"/>
              </a:ext>
            </a:extLst>
          </p:cNvPr>
          <p:cNvSpPr/>
          <p:nvPr/>
        </p:nvSpPr>
        <p:spPr>
          <a:xfrm>
            <a:off x="7401199" y="5734298"/>
            <a:ext cx="430886" cy="430886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5</a:t>
            </a:r>
            <a:endParaRPr lang="ko-KR" altLang="en-US" sz="1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E6FE36A-81B0-4503-AF51-CC2707E8161B}"/>
              </a:ext>
            </a:extLst>
          </p:cNvPr>
          <p:cNvSpPr txBox="1"/>
          <p:nvPr/>
        </p:nvSpPr>
        <p:spPr>
          <a:xfrm>
            <a:off x="8048218" y="2851462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34A935A-1F66-404F-8AA6-B2036F43ECA2}"/>
              </a:ext>
            </a:extLst>
          </p:cNvPr>
          <p:cNvSpPr txBox="1"/>
          <p:nvPr/>
        </p:nvSpPr>
        <p:spPr>
          <a:xfrm>
            <a:off x="8048218" y="3564476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964905-E307-4751-8578-8D0E08A0E663}"/>
              </a:ext>
            </a:extLst>
          </p:cNvPr>
          <p:cNvSpPr txBox="1"/>
          <p:nvPr/>
        </p:nvSpPr>
        <p:spPr>
          <a:xfrm>
            <a:off x="8048218" y="4277490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C02EA7-FB63-4ADB-841F-85BFC39B0A28}"/>
              </a:ext>
            </a:extLst>
          </p:cNvPr>
          <p:cNvSpPr txBox="1"/>
          <p:nvPr/>
        </p:nvSpPr>
        <p:spPr>
          <a:xfrm>
            <a:off x="8048218" y="4990504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8EC0B47-0857-4F1E-8324-75C53696366E}"/>
              </a:ext>
            </a:extLst>
          </p:cNvPr>
          <p:cNvSpPr txBox="1"/>
          <p:nvPr/>
        </p:nvSpPr>
        <p:spPr>
          <a:xfrm>
            <a:off x="8048218" y="5703519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B4C76D-775B-4EF0-9E20-AC67C0541B67}"/>
              </a:ext>
            </a:extLst>
          </p:cNvPr>
          <p:cNvSpPr txBox="1"/>
          <p:nvPr/>
        </p:nvSpPr>
        <p:spPr>
          <a:xfrm>
            <a:off x="6280311" y="1272743"/>
            <a:ext cx="55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6D5F29-10D4-4AE3-BDDC-D504C41CBB03}"/>
              </a:ext>
            </a:extLst>
          </p:cNvPr>
          <p:cNvSpPr txBox="1"/>
          <p:nvPr/>
        </p:nvSpPr>
        <p:spPr>
          <a:xfrm>
            <a:off x="6280311" y="934059"/>
            <a:ext cx="553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5F599FE-2047-489B-8318-1693A1412FD3}"/>
              </a:ext>
            </a:extLst>
          </p:cNvPr>
          <p:cNvSpPr txBox="1"/>
          <p:nvPr/>
        </p:nvSpPr>
        <p:spPr>
          <a:xfrm>
            <a:off x="6280311" y="1796093"/>
            <a:ext cx="553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AA24F-A199-4004-A2BB-B731A01696BC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6A8F34-9D70-4F25-A1CF-17C4A4D9E82D}"/>
              </a:ext>
            </a:extLst>
          </p:cNvPr>
          <p:cNvGrpSpPr/>
          <p:nvPr/>
        </p:nvGrpSpPr>
        <p:grpSpPr>
          <a:xfrm>
            <a:off x="3135171" y="4566271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DC6699-C368-436D-9EAB-D576A4006C3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63A193-0B40-4591-9B11-00F6D552E91A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egular Pentagon 3">
            <a:extLst>
              <a:ext uri="{FF2B5EF4-FFF2-40B4-BE49-F238E27FC236}">
                <a16:creationId xmlns:a16="http://schemas.microsoft.com/office/drawing/2014/main" id="{007613A2-BBB7-41FB-AE33-0F735DC63FE4}"/>
              </a:ext>
            </a:extLst>
          </p:cNvPr>
          <p:cNvSpPr/>
          <p:nvPr/>
        </p:nvSpPr>
        <p:spPr>
          <a:xfrm>
            <a:off x="5255632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73A031-007A-48ED-AE10-4FE0BD41F220}"/>
              </a:ext>
            </a:extLst>
          </p:cNvPr>
          <p:cNvGrpSpPr/>
          <p:nvPr/>
        </p:nvGrpSpPr>
        <p:grpSpPr>
          <a:xfrm>
            <a:off x="1003259" y="4566271"/>
            <a:ext cx="1617740" cy="1836305"/>
            <a:chOff x="-475010" y="1114177"/>
            <a:chExt cx="3859356" cy="18363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78E069-0E8C-4EFE-AD66-D9139AC14BF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4A10CA-A0FF-4EE7-85AE-E3FFCEB96799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321ED-8401-4C3C-A381-A274F3016E1B}"/>
              </a:ext>
            </a:extLst>
          </p:cNvPr>
          <p:cNvGrpSpPr/>
          <p:nvPr/>
        </p:nvGrpSpPr>
        <p:grpSpPr>
          <a:xfrm>
            <a:off x="5267082" y="4566271"/>
            <a:ext cx="1617740" cy="1836305"/>
            <a:chOff x="-475010" y="1114177"/>
            <a:chExt cx="3859356" cy="18363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752BA-150A-4074-89F2-2CD6FF0D5A7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48C1F5-A3CC-49CA-B47C-D4A7608A2295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E8D7C-4732-486F-BFC3-D6C4F3BEC732}"/>
              </a:ext>
            </a:extLst>
          </p:cNvPr>
          <p:cNvGrpSpPr/>
          <p:nvPr/>
        </p:nvGrpSpPr>
        <p:grpSpPr>
          <a:xfrm>
            <a:off x="7398994" y="4554721"/>
            <a:ext cx="1617740" cy="1836305"/>
            <a:chOff x="-475010" y="1114177"/>
            <a:chExt cx="3859356" cy="18363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3C282-862C-4EAB-AC8A-A86338579EF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4F7C95-FF7D-4191-994C-BE67002BF6CE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F724C3-D3AC-4AE2-9D63-89C6322F60AC}"/>
              </a:ext>
            </a:extLst>
          </p:cNvPr>
          <p:cNvGrpSpPr/>
          <p:nvPr/>
        </p:nvGrpSpPr>
        <p:grpSpPr>
          <a:xfrm>
            <a:off x="9530905" y="4566271"/>
            <a:ext cx="1617740" cy="1836305"/>
            <a:chOff x="-475010" y="1114177"/>
            <a:chExt cx="3859356" cy="18363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BCC363-A1DE-4DE3-AEB2-BAFA71852DA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AA0374-1741-4DE7-8FA5-80D07D9C408F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gular Pentagon 33">
            <a:extLst>
              <a:ext uri="{FF2B5EF4-FFF2-40B4-BE49-F238E27FC236}">
                <a16:creationId xmlns:a16="http://schemas.microsoft.com/office/drawing/2014/main" id="{886318EB-2ECF-4508-965E-C02103FB5697}"/>
              </a:ext>
            </a:extLst>
          </p:cNvPr>
          <p:cNvSpPr/>
          <p:nvPr/>
        </p:nvSpPr>
        <p:spPr>
          <a:xfrm>
            <a:off x="7773534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gular Pentagon 34">
            <a:extLst>
              <a:ext uri="{FF2B5EF4-FFF2-40B4-BE49-F238E27FC236}">
                <a16:creationId xmlns:a16="http://schemas.microsoft.com/office/drawing/2014/main" id="{2F760AEF-FDF1-44A1-B121-B84B8062B74F}"/>
              </a:ext>
            </a:extLst>
          </p:cNvPr>
          <p:cNvSpPr/>
          <p:nvPr/>
        </p:nvSpPr>
        <p:spPr>
          <a:xfrm>
            <a:off x="9696003" y="2192408"/>
            <a:ext cx="1234795" cy="1175995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gular Pentagon 35">
            <a:extLst>
              <a:ext uri="{FF2B5EF4-FFF2-40B4-BE49-F238E27FC236}">
                <a16:creationId xmlns:a16="http://schemas.microsoft.com/office/drawing/2014/main" id="{C070460C-887F-4203-B5A4-E3F965DEAB04}"/>
              </a:ext>
            </a:extLst>
          </p:cNvPr>
          <p:cNvSpPr/>
          <p:nvPr/>
        </p:nvSpPr>
        <p:spPr>
          <a:xfrm>
            <a:off x="3326645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gular Pentagon 36">
            <a:extLst>
              <a:ext uri="{FF2B5EF4-FFF2-40B4-BE49-F238E27FC236}">
                <a16:creationId xmlns:a16="http://schemas.microsoft.com/office/drawing/2014/main" id="{33BA57ED-0D22-4D7C-9050-AA2829AA8700}"/>
              </a:ext>
            </a:extLst>
          </p:cNvPr>
          <p:cNvSpPr/>
          <p:nvPr/>
        </p:nvSpPr>
        <p:spPr>
          <a:xfrm>
            <a:off x="1373100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E10F5-BD09-4568-8A6D-36239978B3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944042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1810926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0CF7AB-E9C6-41A6-AF45-6B67BA0056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8207864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D0B133-BCB7-436B-8F08-86F91E59919F}"/>
              </a:ext>
            </a:extLst>
          </p:cNvPr>
          <p:cNvCxnSpPr>
            <a:cxnSpLocks/>
          </p:cNvCxnSpPr>
          <p:nvPr/>
        </p:nvCxnSpPr>
        <p:spPr>
          <a:xfrm>
            <a:off x="10313400" y="3368402"/>
            <a:ext cx="8770" cy="1018960"/>
          </a:xfrm>
          <a:prstGeom prst="straightConnector1">
            <a:avLst/>
          </a:prstGeom>
          <a:ln w="317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7C8AA-839C-4265-92AD-DFAB1197F562}"/>
              </a:ext>
            </a:extLst>
          </p:cNvPr>
          <p:cNvCxnSpPr>
            <a:cxnSpLocks/>
          </p:cNvCxnSpPr>
          <p:nvPr/>
        </p:nvCxnSpPr>
        <p:spPr>
          <a:xfrm flipH="1">
            <a:off x="6099130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30">
            <a:extLst>
              <a:ext uri="{FF2B5EF4-FFF2-40B4-BE49-F238E27FC236}">
                <a16:creationId xmlns:a16="http://schemas.microsoft.com/office/drawing/2014/main" id="{48F0EFB4-F987-4829-92E0-46CAE2921DF2}"/>
              </a:ext>
            </a:extLst>
          </p:cNvPr>
          <p:cNvSpPr/>
          <p:nvPr/>
        </p:nvSpPr>
        <p:spPr>
          <a:xfrm flipH="1">
            <a:off x="10146327" y="267264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43FF3214-2C0C-449C-A8CF-21CD229F96D9}"/>
              </a:ext>
            </a:extLst>
          </p:cNvPr>
          <p:cNvSpPr/>
          <p:nvPr/>
        </p:nvSpPr>
        <p:spPr>
          <a:xfrm>
            <a:off x="1612280" y="32689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220AF02-0A34-414D-BD29-85FE9F0FE316}"/>
              </a:ext>
            </a:extLst>
          </p:cNvPr>
          <p:cNvSpPr/>
          <p:nvPr/>
        </p:nvSpPr>
        <p:spPr>
          <a:xfrm>
            <a:off x="5842756" y="2307860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616EEE4-A218-4E72-89F1-0D5FB700B3F8}"/>
              </a:ext>
            </a:extLst>
          </p:cNvPr>
          <p:cNvSpPr/>
          <p:nvPr/>
        </p:nvSpPr>
        <p:spPr>
          <a:xfrm>
            <a:off x="7994146" y="343634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638F2558-59D5-4FB5-902E-CF483C2F416D}"/>
              </a:ext>
            </a:extLst>
          </p:cNvPr>
          <p:cNvSpPr>
            <a:spLocks noChangeAspect="1"/>
          </p:cNvSpPr>
          <p:nvPr/>
        </p:nvSpPr>
        <p:spPr>
          <a:xfrm>
            <a:off x="3751382" y="303124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78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653481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650633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A288-C1B3-4CB5-955F-453E11EC97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3" name="Chart 34">
            <a:extLst>
              <a:ext uri="{FF2B5EF4-FFF2-40B4-BE49-F238E27FC236}">
                <a16:creationId xmlns:a16="http://schemas.microsoft.com/office/drawing/2014/main" id="{01385F2A-7C0F-4749-B123-31B0E64FE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48612"/>
              </p:ext>
            </p:extLst>
          </p:nvPr>
        </p:nvGraphicFramePr>
        <p:xfrm>
          <a:off x="1956892" y="1167659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4" name="Chart 35">
            <a:extLst>
              <a:ext uri="{FF2B5EF4-FFF2-40B4-BE49-F238E27FC236}">
                <a16:creationId xmlns:a16="http://schemas.microsoft.com/office/drawing/2014/main" id="{B9327F49-80C6-4F51-BA0B-FF0FCC9E3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937277"/>
              </p:ext>
            </p:extLst>
          </p:nvPr>
        </p:nvGraphicFramePr>
        <p:xfrm>
          <a:off x="4563244" y="4034975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5" name="Chart 36">
            <a:extLst>
              <a:ext uri="{FF2B5EF4-FFF2-40B4-BE49-F238E27FC236}">
                <a16:creationId xmlns:a16="http://schemas.microsoft.com/office/drawing/2014/main" id="{C73D835B-3698-4CF9-8066-6EBB1B1F5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961518"/>
              </p:ext>
            </p:extLst>
          </p:nvPr>
        </p:nvGraphicFramePr>
        <p:xfrm>
          <a:off x="5859388" y="1167659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6" name="Chart 6">
            <a:extLst>
              <a:ext uri="{FF2B5EF4-FFF2-40B4-BE49-F238E27FC236}">
                <a16:creationId xmlns:a16="http://schemas.microsoft.com/office/drawing/2014/main" id="{DB7D58A6-A952-4F71-BF28-E0309344C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1972"/>
              </p:ext>
            </p:extLst>
          </p:nvPr>
        </p:nvGraphicFramePr>
        <p:xfrm>
          <a:off x="674812" y="4034975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7" name="Group 7">
            <a:extLst>
              <a:ext uri="{FF2B5EF4-FFF2-40B4-BE49-F238E27FC236}">
                <a16:creationId xmlns:a16="http://schemas.microsoft.com/office/drawing/2014/main" id="{BE41211D-4FC2-42E0-8B4E-41D78393544A}"/>
              </a:ext>
            </a:extLst>
          </p:cNvPr>
          <p:cNvGrpSpPr/>
          <p:nvPr/>
        </p:nvGrpSpPr>
        <p:grpSpPr>
          <a:xfrm>
            <a:off x="1641164" y="4732588"/>
            <a:ext cx="2037878" cy="1095550"/>
            <a:chOff x="1145864" y="4922702"/>
            <a:chExt cx="2634048" cy="109555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42FF742-8802-4B6C-8004-E79C86E2DB86}"/>
                </a:ext>
              </a:extLst>
            </p:cNvPr>
            <p:cNvSpPr txBox="1"/>
            <p:nvPr/>
          </p:nvSpPr>
          <p:spPr>
            <a:xfrm>
              <a:off x="1145864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2524B4-F3C4-44B1-ACEA-36E5C854B11E}"/>
                </a:ext>
              </a:extLst>
            </p:cNvPr>
            <p:cNvSpPr txBox="1"/>
            <p:nvPr/>
          </p:nvSpPr>
          <p:spPr>
            <a:xfrm>
              <a:off x="1145867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20">
            <a:extLst>
              <a:ext uri="{FF2B5EF4-FFF2-40B4-BE49-F238E27FC236}">
                <a16:creationId xmlns:a16="http://schemas.microsoft.com/office/drawing/2014/main" id="{8ED36BE3-5101-4D1B-A5A2-B193E84AA80E}"/>
              </a:ext>
            </a:extLst>
          </p:cNvPr>
          <p:cNvGrpSpPr/>
          <p:nvPr/>
        </p:nvGrpSpPr>
        <p:grpSpPr>
          <a:xfrm>
            <a:off x="5544836" y="4732588"/>
            <a:ext cx="2037878" cy="1095550"/>
            <a:chOff x="5049536" y="4922702"/>
            <a:chExt cx="2634048" cy="109555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B9AE0DC-DC8B-43E8-A4EE-948AE5A9FAC3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38A8CDF-E3BD-4D2F-864E-61CD78214BFC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12">
            <a:extLst>
              <a:ext uri="{FF2B5EF4-FFF2-40B4-BE49-F238E27FC236}">
                <a16:creationId xmlns:a16="http://schemas.microsoft.com/office/drawing/2014/main" id="{C23B0A9B-AE79-4651-80C4-3A7E32AB8699}"/>
              </a:ext>
            </a:extLst>
          </p:cNvPr>
          <p:cNvGrpSpPr/>
          <p:nvPr/>
        </p:nvGrpSpPr>
        <p:grpSpPr>
          <a:xfrm>
            <a:off x="2937308" y="1880777"/>
            <a:ext cx="2037878" cy="1080044"/>
            <a:chOff x="2442008" y="1754350"/>
            <a:chExt cx="2634048" cy="108004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D7C8144-1D2A-438F-A2AC-6D5E8736AE38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620C3F-E7E9-43A9-BB54-DC5E1B0DC03E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16">
            <a:extLst>
              <a:ext uri="{FF2B5EF4-FFF2-40B4-BE49-F238E27FC236}">
                <a16:creationId xmlns:a16="http://schemas.microsoft.com/office/drawing/2014/main" id="{8D267A6A-4AF7-42AD-B8A8-EB151302038B}"/>
              </a:ext>
            </a:extLst>
          </p:cNvPr>
          <p:cNvGrpSpPr/>
          <p:nvPr/>
        </p:nvGrpSpPr>
        <p:grpSpPr>
          <a:xfrm>
            <a:off x="6840980" y="1880777"/>
            <a:ext cx="2037878" cy="1080044"/>
            <a:chOff x="6345680" y="1754350"/>
            <a:chExt cx="2634048" cy="10800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2FDD928-42B0-4C49-BEBA-AA4510EF2E36}"/>
                </a:ext>
              </a:extLst>
            </p:cNvPr>
            <p:cNvSpPr txBox="1"/>
            <p:nvPr/>
          </p:nvSpPr>
          <p:spPr>
            <a:xfrm>
              <a:off x="6345680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5ACBF0-E60F-4792-85D6-AC5CFE17924A}"/>
                </a:ext>
              </a:extLst>
            </p:cNvPr>
            <p:cNvSpPr txBox="1"/>
            <p:nvPr/>
          </p:nvSpPr>
          <p:spPr>
            <a:xfrm>
              <a:off x="6345683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Chevron 2">
            <a:extLst>
              <a:ext uri="{FF2B5EF4-FFF2-40B4-BE49-F238E27FC236}">
                <a16:creationId xmlns:a16="http://schemas.microsoft.com/office/drawing/2014/main" id="{0BDC263D-8638-48EF-91AF-BF53F2EDBD64}"/>
              </a:ext>
            </a:extLst>
          </p:cNvPr>
          <p:cNvSpPr/>
          <p:nvPr/>
        </p:nvSpPr>
        <p:spPr>
          <a:xfrm>
            <a:off x="1325935" y="3150596"/>
            <a:ext cx="2160240" cy="1344149"/>
          </a:xfrm>
          <a:prstGeom prst="chevron">
            <a:avLst/>
          </a:prstGeom>
          <a:solidFill>
            <a:schemeClr val="accent5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Chevron 3">
            <a:extLst>
              <a:ext uri="{FF2B5EF4-FFF2-40B4-BE49-F238E27FC236}">
                <a16:creationId xmlns:a16="http://schemas.microsoft.com/office/drawing/2014/main" id="{BF83716A-15A4-4C84-8180-18E016DC930B}"/>
              </a:ext>
            </a:extLst>
          </p:cNvPr>
          <p:cNvSpPr/>
          <p:nvPr/>
        </p:nvSpPr>
        <p:spPr>
          <a:xfrm>
            <a:off x="3270151" y="3150596"/>
            <a:ext cx="2160240" cy="1344149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Chevron 4">
            <a:extLst>
              <a:ext uri="{FF2B5EF4-FFF2-40B4-BE49-F238E27FC236}">
                <a16:creationId xmlns:a16="http://schemas.microsoft.com/office/drawing/2014/main" id="{E939783E-65A4-43C8-8C3E-D05A6F0E7DE8}"/>
              </a:ext>
            </a:extLst>
          </p:cNvPr>
          <p:cNvSpPr/>
          <p:nvPr/>
        </p:nvSpPr>
        <p:spPr>
          <a:xfrm>
            <a:off x="5214367" y="3150596"/>
            <a:ext cx="2160240" cy="1344149"/>
          </a:xfrm>
          <a:prstGeom prst="chevron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Chevron 5">
            <a:extLst>
              <a:ext uri="{FF2B5EF4-FFF2-40B4-BE49-F238E27FC236}">
                <a16:creationId xmlns:a16="http://schemas.microsoft.com/office/drawing/2014/main" id="{2B1C18A2-F1E6-40E8-87FF-93B7C93E65E8}"/>
              </a:ext>
            </a:extLst>
          </p:cNvPr>
          <p:cNvSpPr/>
          <p:nvPr/>
        </p:nvSpPr>
        <p:spPr>
          <a:xfrm>
            <a:off x="7158583" y="3150596"/>
            <a:ext cx="2160240" cy="1344149"/>
          </a:xfrm>
          <a:prstGeom prst="chevron">
            <a:avLst/>
          </a:pr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8477103-3864-4201-AEB9-B34092653A41}"/>
              </a:ext>
            </a:extLst>
          </p:cNvPr>
          <p:cNvSpPr txBox="1"/>
          <p:nvPr/>
        </p:nvSpPr>
        <p:spPr>
          <a:xfrm>
            <a:off x="1895902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$7,500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0432B11-8AEB-4C69-B722-98F5CAFD23A6}"/>
              </a:ext>
            </a:extLst>
          </p:cNvPr>
          <p:cNvSpPr txBox="1"/>
          <p:nvPr/>
        </p:nvSpPr>
        <p:spPr>
          <a:xfrm>
            <a:off x="1584251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662FA2-EE1B-4DEA-8718-4482449C344B}"/>
              </a:ext>
            </a:extLst>
          </p:cNvPr>
          <p:cNvSpPr txBox="1"/>
          <p:nvPr/>
        </p:nvSpPr>
        <p:spPr>
          <a:xfrm>
            <a:off x="1584251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7F2F9A-3C4E-4BF4-BB73-EA970945E24C}"/>
              </a:ext>
            </a:extLst>
          </p:cNvPr>
          <p:cNvSpPr txBox="1"/>
          <p:nvPr/>
        </p:nvSpPr>
        <p:spPr>
          <a:xfrm>
            <a:off x="3829070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$13,000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6DA380F-29A3-4698-84F7-C77203143DE2}"/>
              </a:ext>
            </a:extLst>
          </p:cNvPr>
          <p:cNvSpPr txBox="1"/>
          <p:nvPr/>
        </p:nvSpPr>
        <p:spPr>
          <a:xfrm>
            <a:off x="3517419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586BD1-F10D-4E81-A84C-18B1D420A985}"/>
              </a:ext>
            </a:extLst>
          </p:cNvPr>
          <p:cNvSpPr txBox="1"/>
          <p:nvPr/>
        </p:nvSpPr>
        <p:spPr>
          <a:xfrm>
            <a:off x="3517419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1556A20-DF4B-4C0C-B3A2-65EAC09050D6}"/>
              </a:ext>
            </a:extLst>
          </p:cNvPr>
          <p:cNvSpPr txBox="1"/>
          <p:nvPr/>
        </p:nvSpPr>
        <p:spPr>
          <a:xfrm>
            <a:off x="5769858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29A026-C009-4D09-8376-9DD926C3DECB}"/>
              </a:ext>
            </a:extLst>
          </p:cNvPr>
          <p:cNvSpPr txBox="1"/>
          <p:nvPr/>
        </p:nvSpPr>
        <p:spPr>
          <a:xfrm>
            <a:off x="5458207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ACE0426-8B11-4FA3-9B92-42C0925842DF}"/>
              </a:ext>
            </a:extLst>
          </p:cNvPr>
          <p:cNvSpPr txBox="1"/>
          <p:nvPr/>
        </p:nvSpPr>
        <p:spPr>
          <a:xfrm>
            <a:off x="5458207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397AF7-9D0D-4F10-918D-462F61DF0AA9}"/>
              </a:ext>
            </a:extLst>
          </p:cNvPr>
          <p:cNvSpPr txBox="1"/>
          <p:nvPr/>
        </p:nvSpPr>
        <p:spPr>
          <a:xfrm>
            <a:off x="7710646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$95,000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574E357-0843-43B3-98E4-10D99CA3E763}"/>
              </a:ext>
            </a:extLst>
          </p:cNvPr>
          <p:cNvSpPr txBox="1"/>
          <p:nvPr/>
        </p:nvSpPr>
        <p:spPr>
          <a:xfrm>
            <a:off x="7398995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7240C56-D083-4379-B490-D99EA2227B4D}"/>
              </a:ext>
            </a:extLst>
          </p:cNvPr>
          <p:cNvSpPr txBox="1"/>
          <p:nvPr/>
        </p:nvSpPr>
        <p:spPr>
          <a:xfrm>
            <a:off x="7398995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5" name="Chart 35">
            <a:extLst>
              <a:ext uri="{FF2B5EF4-FFF2-40B4-BE49-F238E27FC236}">
                <a16:creationId xmlns:a16="http://schemas.microsoft.com/office/drawing/2014/main" id="{F8EFB013-9A4D-4D0B-BED1-8C97CFC18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512598"/>
              </p:ext>
            </p:extLst>
          </p:nvPr>
        </p:nvGraphicFramePr>
        <p:xfrm>
          <a:off x="8401005" y="4034975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6" name="Group 20">
            <a:extLst>
              <a:ext uri="{FF2B5EF4-FFF2-40B4-BE49-F238E27FC236}">
                <a16:creationId xmlns:a16="http://schemas.microsoft.com/office/drawing/2014/main" id="{71FF53EF-624A-4FCB-94BC-FFC7393035D6}"/>
              </a:ext>
            </a:extLst>
          </p:cNvPr>
          <p:cNvGrpSpPr/>
          <p:nvPr/>
        </p:nvGrpSpPr>
        <p:grpSpPr>
          <a:xfrm>
            <a:off x="9382598" y="4732588"/>
            <a:ext cx="2037878" cy="1095550"/>
            <a:chOff x="5049536" y="4922702"/>
            <a:chExt cx="2634048" cy="109555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7E99AD3-DA21-465F-BBB1-288E33F8AD9A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BD34770-F287-434C-9F71-C47EA1DCE34A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Chevron 4">
            <a:extLst>
              <a:ext uri="{FF2B5EF4-FFF2-40B4-BE49-F238E27FC236}">
                <a16:creationId xmlns:a16="http://schemas.microsoft.com/office/drawing/2014/main" id="{12128FFC-D9CB-4D64-A00B-BC3260F04262}"/>
              </a:ext>
            </a:extLst>
          </p:cNvPr>
          <p:cNvSpPr/>
          <p:nvPr/>
        </p:nvSpPr>
        <p:spPr>
          <a:xfrm>
            <a:off x="9052128" y="3157904"/>
            <a:ext cx="2160240" cy="1344149"/>
          </a:xfrm>
          <a:prstGeom prst="chevron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CFF8C79-23B2-4065-A470-8A9221D06950}"/>
              </a:ext>
            </a:extLst>
          </p:cNvPr>
          <p:cNvSpPr txBox="1"/>
          <p:nvPr/>
        </p:nvSpPr>
        <p:spPr>
          <a:xfrm>
            <a:off x="9607619" y="3599145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91B3247-7A54-4245-9C9A-B8E105EB0A21}"/>
              </a:ext>
            </a:extLst>
          </p:cNvPr>
          <p:cNvSpPr txBox="1"/>
          <p:nvPr/>
        </p:nvSpPr>
        <p:spPr>
          <a:xfrm>
            <a:off x="9295968" y="3299651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52B6B01-D61A-413E-8CD8-0C20B967799E}"/>
              </a:ext>
            </a:extLst>
          </p:cNvPr>
          <p:cNvSpPr txBox="1"/>
          <p:nvPr/>
        </p:nvSpPr>
        <p:spPr>
          <a:xfrm>
            <a:off x="9295968" y="4108374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187A29-8696-47AF-A1EC-E3539095D225}"/>
              </a:ext>
            </a:extLst>
          </p:cNvPr>
          <p:cNvGrpSpPr/>
          <p:nvPr/>
        </p:nvGrpSpPr>
        <p:grpSpPr>
          <a:xfrm>
            <a:off x="1880367" y="1677228"/>
            <a:ext cx="5275573" cy="752078"/>
            <a:chOff x="5076056" y="1240057"/>
            <a:chExt cx="2717823" cy="4396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D47595-7CCD-43A0-9B5D-60B8B9899042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4F758D-F821-4011-A369-3D22278B592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39DC28-F7A4-44EC-9BDE-1D03E12915F5}"/>
              </a:ext>
            </a:extLst>
          </p:cNvPr>
          <p:cNvGrpSpPr/>
          <p:nvPr/>
        </p:nvGrpSpPr>
        <p:grpSpPr>
          <a:xfrm>
            <a:off x="1880367" y="2596708"/>
            <a:ext cx="5275573" cy="752078"/>
            <a:chOff x="5076056" y="1240057"/>
            <a:chExt cx="2717823" cy="4396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C30CB4-2D4E-4B29-858C-8BBCC20BA6C5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135A09-4AD8-4934-AEBE-50020F241FCE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77F79B-14E7-4B69-9469-BC1660906DB3}"/>
              </a:ext>
            </a:extLst>
          </p:cNvPr>
          <p:cNvGrpSpPr/>
          <p:nvPr/>
        </p:nvGrpSpPr>
        <p:grpSpPr>
          <a:xfrm>
            <a:off x="1880367" y="3516188"/>
            <a:ext cx="5275573" cy="752078"/>
            <a:chOff x="5076056" y="1240057"/>
            <a:chExt cx="2717823" cy="4396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50A34E-AA31-4B02-836D-C0D41518B3B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0E7804-E442-4236-B5DB-B421AFE85681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EA60BD-8143-4B8C-8CDD-39CB85E6FBF8}"/>
              </a:ext>
            </a:extLst>
          </p:cNvPr>
          <p:cNvGrpSpPr/>
          <p:nvPr/>
        </p:nvGrpSpPr>
        <p:grpSpPr>
          <a:xfrm>
            <a:off x="1880367" y="4435668"/>
            <a:ext cx="5275573" cy="752078"/>
            <a:chOff x="5076056" y="1240057"/>
            <a:chExt cx="2717823" cy="4396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4DBE8E-5585-47CA-A08D-C0D912679BD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569CF9-BC92-4B2F-85CE-41E05532039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6A637A-60F5-4E2A-A8E3-169F3B425572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815A1B-9F0F-4C3F-9403-EE3BFD449AA9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B68DEAE8-5A38-464F-8CB1-708189042DEE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D7D2B3-529F-45C7-95B3-B4F84C32493C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E5E07B-65BA-4EAA-822A-EF53A779845B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4476E8DD-CE38-4967-A560-E3B6D39E867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0EFD611F-74BA-4FD0-BD84-3EA245411132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82BB2B9D-5A0E-4A70-AA17-2DCA58BB7B9E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4185203-70F0-4687-A8B3-B4AEF60CDB17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A2DB62-FC84-49D9-9AA4-59FC4B2439B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FFBBA-B842-4F54-9E74-EA3902944985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1E6CCC-D2DB-47CF-BF04-E8B7BACC3AF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6B19E2-87F1-4F6A-B435-194C63CDE329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611748-102D-4C0C-A8C4-6DB60B2312E9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723D99-40F4-4CBF-8EBA-AD3A5D4F348A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DA138A-7ED0-4BE5-A14A-D79B7D63BC9B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85D65B3-EEAA-4558-A0E2-C2F885E73F61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B69ED1-D125-409C-96FD-DA44C8AB07EA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B37750-2A58-463E-886D-1D17E50C911B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A5DC9B-B11C-46F7-819B-A5FA4A1B695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3DE7DA-ACA9-4145-87CA-AB9BC544B99E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128521-BB9D-4225-9D53-2F9F9E90EE28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8E96B2-EE61-47C4-8327-0AAFD47035E0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EA88A3-FC3A-4A58-B4F7-86B377E41DE0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8509AC-6F6E-4B49-B01B-3FB5048E70AA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CE1819-747C-4575-8F71-9D382302D8DE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CD67A-4EFE-49BC-9A16-4FECB1A91C34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D5BC9F-340C-46FB-B555-540F2C62F1EB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03806C9D-0B39-4008-97BF-2AB2086A3F5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C19E8F75-C376-4694-B959-58998B59E0B1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3359DA-F073-4348-AF54-A26AD0A47F9E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673B1-5FAB-4C99-BA79-C00E527518B0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853C0E-F0E2-4547-8CEF-D4DBA0089B6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B2208AA-8F92-4B7C-B87F-8A8076243EB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20BC9C2-B358-40FA-A1C9-D7DEE02CBB6F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73AA317-AFE4-4081-A0B3-0D886F0103CF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0592DC-C19C-469E-A776-8A6C58495AB0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A749BC-81B3-49F1-A3AC-45A75EF5334B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5026050-C804-454E-AB1A-1B2C9473349E}"/>
              </a:ext>
            </a:extLst>
          </p:cNvPr>
          <p:cNvGrpSpPr/>
          <p:nvPr/>
        </p:nvGrpSpPr>
        <p:grpSpPr>
          <a:xfrm>
            <a:off x="1880367" y="5355148"/>
            <a:ext cx="5275573" cy="752078"/>
            <a:chOff x="5076056" y="1240057"/>
            <a:chExt cx="2717823" cy="4396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C6CBCE-5325-45D0-835B-A4245EB9F62F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D074AA1-F83B-4AD4-B51B-A9A391AC06E3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9" name="Trapezoid 24">
            <a:extLst>
              <a:ext uri="{FF2B5EF4-FFF2-40B4-BE49-F238E27FC236}">
                <a16:creationId xmlns:a16="http://schemas.microsoft.com/office/drawing/2014/main" id="{5691366C-F837-4DFF-94C2-EB01635B47E7}"/>
              </a:ext>
            </a:extLst>
          </p:cNvPr>
          <p:cNvSpPr>
            <a:spLocks noChangeAspect="1"/>
          </p:cNvSpPr>
          <p:nvPr/>
        </p:nvSpPr>
        <p:spPr>
          <a:xfrm rot="8369018">
            <a:off x="1024535" y="4440947"/>
            <a:ext cx="611660" cy="61748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Oval 21">
            <a:extLst>
              <a:ext uri="{FF2B5EF4-FFF2-40B4-BE49-F238E27FC236}">
                <a16:creationId xmlns:a16="http://schemas.microsoft.com/office/drawing/2014/main" id="{0363C1E0-2B66-495D-A243-5DD1A111D9FB}"/>
              </a:ext>
            </a:extLst>
          </p:cNvPr>
          <p:cNvSpPr>
            <a:spLocks noChangeAspect="1"/>
          </p:cNvSpPr>
          <p:nvPr/>
        </p:nvSpPr>
        <p:spPr>
          <a:xfrm>
            <a:off x="1000523" y="3601304"/>
            <a:ext cx="633731" cy="5554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93995F51-B52B-4F48-A3F4-5A73414E5C58}"/>
              </a:ext>
            </a:extLst>
          </p:cNvPr>
          <p:cNvSpPr>
            <a:spLocks noChangeAspect="1"/>
          </p:cNvSpPr>
          <p:nvPr/>
        </p:nvSpPr>
        <p:spPr>
          <a:xfrm>
            <a:off x="1075088" y="2713281"/>
            <a:ext cx="459329" cy="4589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E1CDCD6-7679-4656-9DB4-33FB35E6F63E}"/>
              </a:ext>
            </a:extLst>
          </p:cNvPr>
          <p:cNvSpPr/>
          <p:nvPr/>
        </p:nvSpPr>
        <p:spPr>
          <a:xfrm rot="5400000">
            <a:off x="1039818" y="5530150"/>
            <a:ext cx="427408" cy="42803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Frame 1">
            <a:extLst>
              <a:ext uri="{FF2B5EF4-FFF2-40B4-BE49-F238E27FC236}">
                <a16:creationId xmlns:a16="http://schemas.microsoft.com/office/drawing/2014/main" id="{4296D750-3A30-44AA-97C1-F493E1736E0D}"/>
              </a:ext>
            </a:extLst>
          </p:cNvPr>
          <p:cNvSpPr/>
          <p:nvPr/>
        </p:nvSpPr>
        <p:spPr>
          <a:xfrm>
            <a:off x="1083349" y="1735313"/>
            <a:ext cx="445170" cy="601482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74" name="Donut 1">
            <a:extLst>
              <a:ext uri="{FF2B5EF4-FFF2-40B4-BE49-F238E27FC236}">
                <a16:creationId xmlns:a16="http://schemas.microsoft.com/office/drawing/2014/main" id="{D09EFCAB-5435-45E9-BCEC-070F393E9189}"/>
              </a:ext>
            </a:extLst>
          </p:cNvPr>
          <p:cNvSpPr/>
          <p:nvPr/>
        </p:nvSpPr>
        <p:spPr>
          <a:xfrm>
            <a:off x="9652056" y="2726931"/>
            <a:ext cx="372568" cy="412868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5" name="Oval 12287">
            <a:extLst>
              <a:ext uri="{FF2B5EF4-FFF2-40B4-BE49-F238E27FC236}">
                <a16:creationId xmlns:a16="http://schemas.microsoft.com/office/drawing/2014/main" id="{A69E2EB4-643D-4122-A4E9-59D6CBB8DB20}"/>
              </a:ext>
            </a:extLst>
          </p:cNvPr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1C5696E2-6A63-4CBB-8E48-3038C83D35D6}"/>
              </a:ext>
            </a:extLst>
          </p:cNvPr>
          <p:cNvSpPr>
            <a:spLocks noChangeAspect="1"/>
          </p:cNvSpPr>
          <p:nvPr/>
        </p:nvSpPr>
        <p:spPr>
          <a:xfrm rot="207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Isosceles Triangle 20">
            <a:extLst>
              <a:ext uri="{FF2B5EF4-FFF2-40B4-BE49-F238E27FC236}">
                <a16:creationId xmlns:a16="http://schemas.microsoft.com/office/drawing/2014/main" id="{A41D4521-7380-48D5-9B97-4DA44C50A698}"/>
              </a:ext>
            </a:extLst>
          </p:cNvPr>
          <p:cNvSpPr>
            <a:spLocks noChangeAspect="1"/>
          </p:cNvSpPr>
          <p:nvPr/>
        </p:nvSpPr>
        <p:spPr>
          <a:xfrm rot="8201235">
            <a:off x="10168705" y="216571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id="{4621E087-F3C0-4BA1-A8F0-5E4D06073A5C}"/>
              </a:ext>
            </a:extLst>
          </p:cNvPr>
          <p:cNvSpPr/>
          <p:nvPr/>
        </p:nvSpPr>
        <p:spPr>
          <a:xfrm>
            <a:off x="10154968" y="3527975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4A526F2C-CBD9-45E9-B3F8-5D0506613794}"/>
              </a:ext>
            </a:extLst>
          </p:cNvPr>
          <p:cNvSpPr/>
          <p:nvPr/>
        </p:nvSpPr>
        <p:spPr>
          <a:xfrm>
            <a:off x="7825561" y="2860634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C9A0D2E6-0D16-4441-A3A4-A5E75BCB875B}"/>
              </a:ext>
            </a:extLst>
          </p:cNvPr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0C0BE60F-780C-46DC-AE34-F59087D689F4}"/>
              </a:ext>
            </a:extLst>
          </p:cNvPr>
          <p:cNvSpPr/>
          <p:nvPr/>
        </p:nvSpPr>
        <p:spPr>
          <a:xfrm>
            <a:off x="10648350" y="2860722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2BE663DB-261E-48AA-B3F7-9CA20EA5EA9A}"/>
              </a:ext>
            </a:extLst>
          </p:cNvPr>
          <p:cNvSpPr/>
          <p:nvPr/>
        </p:nvSpPr>
        <p:spPr>
          <a:xfrm rot="20700000">
            <a:off x="8697163" y="2795754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531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6D4E7-D940-4F92-A9B1-C6D644ED21C3}"/>
              </a:ext>
            </a:extLst>
          </p:cNvPr>
          <p:cNvSpPr txBox="1"/>
          <p:nvPr/>
        </p:nvSpPr>
        <p:spPr>
          <a:xfrm>
            <a:off x="5000055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C36E5003-44CF-43D8-80E8-19BB17C027DE}"/>
              </a:ext>
            </a:extLst>
          </p:cNvPr>
          <p:cNvSpPr/>
          <p:nvPr/>
        </p:nvSpPr>
        <p:spPr>
          <a:xfrm>
            <a:off x="9803828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 Same Side Corner Rectangle 20">
            <a:extLst>
              <a:ext uri="{FF2B5EF4-FFF2-40B4-BE49-F238E27FC236}">
                <a16:creationId xmlns:a16="http://schemas.microsoft.com/office/drawing/2014/main" id="{AD08C9E1-DEBB-4DA8-AFD1-CC6DF86218A8}"/>
              </a:ext>
            </a:extLst>
          </p:cNvPr>
          <p:cNvSpPr/>
          <p:nvPr/>
        </p:nvSpPr>
        <p:spPr>
          <a:xfrm rot="10800000">
            <a:off x="6791282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9">
            <a:extLst>
              <a:ext uri="{FF2B5EF4-FFF2-40B4-BE49-F238E27FC236}">
                <a16:creationId xmlns:a16="http://schemas.microsoft.com/office/drawing/2014/main" id="{FECD6DBC-FFD6-46AE-B0BB-A2876314C1E8}"/>
              </a:ext>
            </a:extLst>
          </p:cNvPr>
          <p:cNvGrpSpPr/>
          <p:nvPr/>
        </p:nvGrpSpPr>
        <p:grpSpPr>
          <a:xfrm>
            <a:off x="7848162" y="2007692"/>
            <a:ext cx="1629356" cy="995710"/>
            <a:chOff x="7607030" y="2007692"/>
            <a:chExt cx="1629356" cy="995710"/>
          </a:xfrm>
        </p:grpSpPr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D4A578C3-2459-425E-B6DF-073E6ACE0BBE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ight Arrow 1">
              <a:extLst>
                <a:ext uri="{FF2B5EF4-FFF2-40B4-BE49-F238E27FC236}">
                  <a16:creationId xmlns:a16="http://schemas.microsoft.com/office/drawing/2014/main" id="{1B34A4CA-64D2-40F9-A755-A009310D2796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D23910-A370-4CE6-B3CA-94AA4699D896}"/>
              </a:ext>
            </a:extLst>
          </p:cNvPr>
          <p:cNvSpPr txBox="1"/>
          <p:nvPr/>
        </p:nvSpPr>
        <p:spPr>
          <a:xfrm>
            <a:off x="5000054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3C27F-8D18-49F4-AAC4-58A78E98CE44}"/>
              </a:ext>
            </a:extLst>
          </p:cNvPr>
          <p:cNvSpPr txBox="1"/>
          <p:nvPr/>
        </p:nvSpPr>
        <p:spPr>
          <a:xfrm>
            <a:off x="6294868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0431E-B852-49B2-8B04-155759422661}"/>
              </a:ext>
            </a:extLst>
          </p:cNvPr>
          <p:cNvSpPr txBox="1"/>
          <p:nvPr/>
        </p:nvSpPr>
        <p:spPr>
          <a:xfrm>
            <a:off x="5000054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3AD6-AAE2-471D-85CD-A00A2A4388B3}"/>
              </a:ext>
            </a:extLst>
          </p:cNvPr>
          <p:cNvSpPr txBox="1"/>
          <p:nvPr/>
        </p:nvSpPr>
        <p:spPr>
          <a:xfrm>
            <a:off x="5000055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rapezoid 24">
            <a:extLst>
              <a:ext uri="{FF2B5EF4-FFF2-40B4-BE49-F238E27FC236}">
                <a16:creationId xmlns:a16="http://schemas.microsoft.com/office/drawing/2014/main" id="{E1EA87AA-131D-4D3F-A78B-0D15EE536090}"/>
              </a:ext>
            </a:extLst>
          </p:cNvPr>
          <p:cNvSpPr>
            <a:spLocks noChangeAspect="1"/>
          </p:cNvSpPr>
          <p:nvPr/>
        </p:nvSpPr>
        <p:spPr>
          <a:xfrm rot="8369018">
            <a:off x="10278620" y="4884225"/>
            <a:ext cx="1295129" cy="1307468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3B674E-9289-4A70-AAB1-B56E1AFFA65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58680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A04F5A3-7827-43EF-B341-D17E0E7665A7}"/>
              </a:ext>
            </a:extLst>
          </p:cNvPr>
          <p:cNvGrpSpPr/>
          <p:nvPr/>
        </p:nvGrpSpPr>
        <p:grpSpPr>
          <a:xfrm>
            <a:off x="1256232" y="5159654"/>
            <a:ext cx="9698586" cy="875246"/>
            <a:chOff x="179512" y="5240233"/>
            <a:chExt cx="4220765" cy="87524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353663E-5BC1-4ADB-B468-0C453F762AFF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3F78A00-0AD6-4BF2-98DE-EA3401F8CE06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101AECF8-3A90-456C-92A7-CCAF154DB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02270"/>
              </p:ext>
            </p:extLst>
          </p:nvPr>
        </p:nvGraphicFramePr>
        <p:xfrm>
          <a:off x="760578" y="1594960"/>
          <a:ext cx="5335423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6694237" y="2281975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E02B4-34F1-4372-A3C1-B69874EF9083}"/>
              </a:ext>
            </a:extLst>
          </p:cNvPr>
          <p:cNvSpPr/>
          <p:nvPr/>
        </p:nvSpPr>
        <p:spPr>
          <a:xfrm>
            <a:off x="6229053" y="176953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5A1A5C-20DD-4718-A55C-9B56AA359C09}"/>
              </a:ext>
            </a:extLst>
          </p:cNvPr>
          <p:cNvCxnSpPr>
            <a:cxnSpLocks/>
          </p:cNvCxnSpPr>
          <p:nvPr/>
        </p:nvCxnSpPr>
        <p:spPr>
          <a:xfrm flipV="1">
            <a:off x="6694237" y="2927115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5814E6-4BDC-4116-8AA1-5AD02673D091}"/>
              </a:ext>
            </a:extLst>
          </p:cNvPr>
          <p:cNvGrpSpPr/>
          <p:nvPr/>
        </p:nvGrpSpPr>
        <p:grpSpPr>
          <a:xfrm>
            <a:off x="6840448" y="2417268"/>
            <a:ext cx="4320000" cy="483713"/>
            <a:chOff x="6324699" y="2409576"/>
            <a:chExt cx="2736305" cy="48371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1B101F-A50C-403F-B355-3D868C2CAF7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4A425E9-6307-4B0B-AED6-4F771F645B8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91ECF159-E603-4752-933F-E5A59CB442EA}"/>
              </a:ext>
            </a:extLst>
          </p:cNvPr>
          <p:cNvSpPr/>
          <p:nvPr/>
        </p:nvSpPr>
        <p:spPr>
          <a:xfrm>
            <a:off x="6229053" y="2419449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696C00-7017-43EA-B0BD-652FE621ABF8}"/>
              </a:ext>
            </a:extLst>
          </p:cNvPr>
          <p:cNvSpPr txBox="1"/>
          <p:nvPr/>
        </p:nvSpPr>
        <p:spPr>
          <a:xfrm>
            <a:off x="6252556" y="185487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562756D-F5B9-4F13-AB32-AF46CBA04CCE}"/>
              </a:ext>
            </a:extLst>
          </p:cNvPr>
          <p:cNvSpPr txBox="1"/>
          <p:nvPr/>
        </p:nvSpPr>
        <p:spPr>
          <a:xfrm>
            <a:off x="6252556" y="2504784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9E9CFBF-9AF6-4B96-A081-0B0F01F2B0A1}"/>
              </a:ext>
            </a:extLst>
          </p:cNvPr>
          <p:cNvCxnSpPr/>
          <p:nvPr/>
        </p:nvCxnSpPr>
        <p:spPr>
          <a:xfrm flipV="1">
            <a:off x="6694237" y="3582057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5B712B-D10F-47E7-BAAD-C1F953FA3E18}"/>
              </a:ext>
            </a:extLst>
          </p:cNvPr>
          <p:cNvGrpSpPr/>
          <p:nvPr/>
        </p:nvGrpSpPr>
        <p:grpSpPr>
          <a:xfrm>
            <a:off x="6840448" y="3065290"/>
            <a:ext cx="4370096" cy="483713"/>
            <a:chOff x="6324699" y="2409576"/>
            <a:chExt cx="2736305" cy="48371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14E781-E883-4852-8926-D2C629933A85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488668F-679F-4120-809F-DFF23EC046DC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E76D6CD-9B32-43F0-82CB-2A1DD81D3916}"/>
              </a:ext>
            </a:extLst>
          </p:cNvPr>
          <p:cNvSpPr/>
          <p:nvPr/>
        </p:nvSpPr>
        <p:spPr>
          <a:xfrm>
            <a:off x="6229053" y="3069363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179C04F-B546-45D5-A71E-5E91D3DA361D}"/>
              </a:ext>
            </a:extLst>
          </p:cNvPr>
          <p:cNvCxnSpPr/>
          <p:nvPr/>
        </p:nvCxnSpPr>
        <p:spPr>
          <a:xfrm flipV="1">
            <a:off x="6694237" y="4231971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E8223E1-A5F4-4FC3-BD9E-36EB93A86D0A}"/>
              </a:ext>
            </a:extLst>
          </p:cNvPr>
          <p:cNvGrpSpPr/>
          <p:nvPr/>
        </p:nvGrpSpPr>
        <p:grpSpPr>
          <a:xfrm>
            <a:off x="6840448" y="3713312"/>
            <a:ext cx="4370096" cy="483713"/>
            <a:chOff x="6324699" y="2409576"/>
            <a:chExt cx="2736305" cy="48371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5814AF3-E3EC-43C7-8884-9976634CE55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BCB8B9B-7710-4801-8D35-99ADA4FE9806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4325792-0BE5-4639-AADE-8B0D5C52CD69}"/>
              </a:ext>
            </a:extLst>
          </p:cNvPr>
          <p:cNvSpPr/>
          <p:nvPr/>
        </p:nvSpPr>
        <p:spPr>
          <a:xfrm>
            <a:off x="6229053" y="3719277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86719F-EB3E-46C9-B640-56F33C798BCA}"/>
              </a:ext>
            </a:extLst>
          </p:cNvPr>
          <p:cNvSpPr txBox="1"/>
          <p:nvPr/>
        </p:nvSpPr>
        <p:spPr>
          <a:xfrm>
            <a:off x="6252556" y="3154698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EDAD56-9617-4EAB-8D19-A7D134DF67A7}"/>
              </a:ext>
            </a:extLst>
          </p:cNvPr>
          <p:cNvSpPr txBox="1"/>
          <p:nvPr/>
        </p:nvSpPr>
        <p:spPr>
          <a:xfrm>
            <a:off x="6252556" y="3804612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66C9AC-4F34-461D-8B12-5F973E742438}"/>
              </a:ext>
            </a:extLst>
          </p:cNvPr>
          <p:cNvCxnSpPr/>
          <p:nvPr/>
        </p:nvCxnSpPr>
        <p:spPr>
          <a:xfrm flipV="1">
            <a:off x="6694237" y="4881886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9655990-5622-481C-9C1D-88C27E93B376}"/>
              </a:ext>
            </a:extLst>
          </p:cNvPr>
          <p:cNvGrpSpPr/>
          <p:nvPr/>
        </p:nvGrpSpPr>
        <p:grpSpPr>
          <a:xfrm>
            <a:off x="6840448" y="4361333"/>
            <a:ext cx="4320000" cy="483713"/>
            <a:chOff x="6324699" y="2409576"/>
            <a:chExt cx="2736305" cy="483713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C2DCD95-4322-45EE-8164-95AC0BA97B2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8588C66-EDBE-4D63-A6CC-3BBABD2BF32B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DFA5089-3127-4F2F-BB0E-224714D9B4E5}"/>
              </a:ext>
            </a:extLst>
          </p:cNvPr>
          <p:cNvSpPr/>
          <p:nvPr/>
        </p:nvSpPr>
        <p:spPr>
          <a:xfrm>
            <a:off x="6229053" y="4369192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58AF46E-32C9-4634-8515-7A9BA8B7D409}"/>
              </a:ext>
            </a:extLst>
          </p:cNvPr>
          <p:cNvSpPr txBox="1"/>
          <p:nvPr/>
        </p:nvSpPr>
        <p:spPr>
          <a:xfrm>
            <a:off x="6252556" y="4454526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4C03488-3DE4-4D0B-9C8B-99E8E78001E1}"/>
              </a:ext>
            </a:extLst>
          </p:cNvPr>
          <p:cNvSpPr txBox="1"/>
          <p:nvPr/>
        </p:nvSpPr>
        <p:spPr>
          <a:xfrm>
            <a:off x="1250356" y="2695462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F143DA9-4B5C-403E-9901-508301A3D322}"/>
              </a:ext>
            </a:extLst>
          </p:cNvPr>
          <p:cNvSpPr txBox="1"/>
          <p:nvPr/>
        </p:nvSpPr>
        <p:spPr>
          <a:xfrm>
            <a:off x="2196112" y="2362047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F23C2D-2F3A-40EF-873E-6BA43CCDFFB1}"/>
              </a:ext>
            </a:extLst>
          </p:cNvPr>
          <p:cNvSpPr txBox="1"/>
          <p:nvPr/>
        </p:nvSpPr>
        <p:spPr>
          <a:xfrm>
            <a:off x="3141870" y="1686366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3882F10-004F-4B87-B0FF-B7AA6168D35C}"/>
              </a:ext>
            </a:extLst>
          </p:cNvPr>
          <p:cNvSpPr txBox="1"/>
          <p:nvPr/>
        </p:nvSpPr>
        <p:spPr>
          <a:xfrm>
            <a:off x="4087626" y="3031423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BED17F-86AC-4CA6-81CA-65D881385411}"/>
              </a:ext>
            </a:extLst>
          </p:cNvPr>
          <p:cNvSpPr txBox="1"/>
          <p:nvPr/>
        </p:nvSpPr>
        <p:spPr>
          <a:xfrm>
            <a:off x="5033386" y="2036873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8" name="Group 52">
            <a:extLst>
              <a:ext uri="{FF2B5EF4-FFF2-40B4-BE49-F238E27FC236}">
                <a16:creationId xmlns:a16="http://schemas.microsoft.com/office/drawing/2014/main" id="{5FB35578-D523-40F0-8C3E-9A27DD946A90}"/>
              </a:ext>
            </a:extLst>
          </p:cNvPr>
          <p:cNvGrpSpPr/>
          <p:nvPr/>
        </p:nvGrpSpPr>
        <p:grpSpPr>
          <a:xfrm>
            <a:off x="6840448" y="1769246"/>
            <a:ext cx="4320000" cy="483713"/>
            <a:chOff x="6324699" y="2409576"/>
            <a:chExt cx="2736305" cy="48371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6D8B20A-53C9-4654-9C74-9A0A37955B4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A362763-82D1-4C03-9D23-682F05B859C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9753E-6800-4773-8FEC-13D6096A8F9A}"/>
              </a:ext>
            </a:extLst>
          </p:cNvPr>
          <p:cNvSpPr/>
          <p:nvPr/>
        </p:nvSpPr>
        <p:spPr>
          <a:xfrm>
            <a:off x="966857" y="222075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7D979-4E52-424C-B95E-4D558E7E247B}"/>
              </a:ext>
            </a:extLst>
          </p:cNvPr>
          <p:cNvSpPr/>
          <p:nvPr/>
        </p:nvSpPr>
        <p:spPr>
          <a:xfrm>
            <a:off x="966856" y="2983607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452B3-65ED-48AE-B171-86EAD445C293}"/>
              </a:ext>
            </a:extLst>
          </p:cNvPr>
          <p:cNvSpPr/>
          <p:nvPr/>
        </p:nvSpPr>
        <p:spPr>
          <a:xfrm>
            <a:off x="966857" y="3746458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09F6A-6C15-4436-928E-D3D07C8738BF}"/>
              </a:ext>
            </a:extLst>
          </p:cNvPr>
          <p:cNvSpPr/>
          <p:nvPr/>
        </p:nvSpPr>
        <p:spPr>
          <a:xfrm>
            <a:off x="966858" y="4509309"/>
            <a:ext cx="505258" cy="50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F6DD5-53DB-4B37-A716-ACEF7B4C31CC}"/>
              </a:ext>
            </a:extLst>
          </p:cNvPr>
          <p:cNvSpPr/>
          <p:nvPr/>
        </p:nvSpPr>
        <p:spPr>
          <a:xfrm>
            <a:off x="966860" y="5272159"/>
            <a:ext cx="505258" cy="50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94E6D0CE-B5E1-4B94-B546-55319A8C2A3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A72AB-7525-4CE1-8512-DDF1F334DA73}"/>
              </a:ext>
            </a:extLst>
          </p:cNvPr>
          <p:cNvGrpSpPr/>
          <p:nvPr/>
        </p:nvGrpSpPr>
        <p:grpSpPr>
          <a:xfrm>
            <a:off x="1684068" y="2119441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61AB7-EC81-4B63-8694-638ADE46C2D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404C37-4350-4D57-9912-DBC9017FEA09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A0390E-32F8-4563-8E76-4BBAC4BEF15D}"/>
              </a:ext>
            </a:extLst>
          </p:cNvPr>
          <p:cNvGrpSpPr/>
          <p:nvPr/>
        </p:nvGrpSpPr>
        <p:grpSpPr>
          <a:xfrm>
            <a:off x="1684068" y="2882292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CBB4F-160D-40E6-9685-0771391CBEE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92674D-D98A-4517-A28E-CBD98B3FEB3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574A5F-D1DB-408F-8FD0-CA7D41E7D704}"/>
              </a:ext>
            </a:extLst>
          </p:cNvPr>
          <p:cNvGrpSpPr/>
          <p:nvPr/>
        </p:nvGrpSpPr>
        <p:grpSpPr>
          <a:xfrm>
            <a:off x="1684068" y="3645143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DA1A3D-343F-4B01-BA6B-05571FCFB57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08D7AC-F359-4E59-9C0E-0741E973558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E80848-DF05-492E-895E-ACC92FFBD2A6}"/>
              </a:ext>
            </a:extLst>
          </p:cNvPr>
          <p:cNvGrpSpPr/>
          <p:nvPr/>
        </p:nvGrpSpPr>
        <p:grpSpPr>
          <a:xfrm>
            <a:off x="1684068" y="4407994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229B41-6401-4BE0-B3F0-0F641AE161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74DD3A-4C56-4066-AFCB-32CAEC65752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A120B-5D7B-4663-A7BF-D73ACEEEFC1D}"/>
              </a:ext>
            </a:extLst>
          </p:cNvPr>
          <p:cNvGrpSpPr/>
          <p:nvPr/>
        </p:nvGrpSpPr>
        <p:grpSpPr>
          <a:xfrm>
            <a:off x="1684068" y="5170843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84863B-93C4-4F50-A558-6CF04727785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467C69-FBC9-45A4-86B8-06A0A635EE1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rapezoid 24">
            <a:extLst>
              <a:ext uri="{FF2B5EF4-FFF2-40B4-BE49-F238E27FC236}">
                <a16:creationId xmlns:a16="http://schemas.microsoft.com/office/drawing/2014/main" id="{5FDDB018-5EAB-448A-900F-7074A3EE6BBF}"/>
              </a:ext>
            </a:extLst>
          </p:cNvPr>
          <p:cNvSpPr>
            <a:spLocks noChangeAspect="1"/>
          </p:cNvSpPr>
          <p:nvPr/>
        </p:nvSpPr>
        <p:spPr>
          <a:xfrm rot="8369018">
            <a:off x="1041080" y="4577115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1038426" y="3837086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C33C3D02-53CB-4936-BC1F-C3636C620D31}"/>
              </a:ext>
            </a:extLst>
          </p:cNvPr>
          <p:cNvSpPr>
            <a:spLocks noChangeAspect="1"/>
          </p:cNvSpPr>
          <p:nvPr/>
        </p:nvSpPr>
        <p:spPr>
          <a:xfrm>
            <a:off x="1085510" y="3109263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1363CDB-300C-452C-BBA5-646BAF4D985D}"/>
              </a:ext>
            </a:extLst>
          </p:cNvPr>
          <p:cNvSpPr/>
          <p:nvPr/>
        </p:nvSpPr>
        <p:spPr>
          <a:xfrm rot="5400000">
            <a:off x="1094820" y="539994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8578CB0F-C039-4873-ADDE-29F22D2B3046}"/>
              </a:ext>
            </a:extLst>
          </p:cNvPr>
          <p:cNvSpPr/>
          <p:nvPr/>
        </p:nvSpPr>
        <p:spPr>
          <a:xfrm>
            <a:off x="1094636" y="2284076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Trapezoid 24">
            <a:extLst>
              <a:ext uri="{FF2B5EF4-FFF2-40B4-BE49-F238E27FC236}">
                <a16:creationId xmlns:a16="http://schemas.microsoft.com/office/drawing/2014/main" id="{796F7967-2886-4396-B358-087847F77410}"/>
              </a:ext>
            </a:extLst>
          </p:cNvPr>
          <p:cNvSpPr>
            <a:spLocks noChangeAspect="1"/>
          </p:cNvSpPr>
          <p:nvPr/>
        </p:nvSpPr>
        <p:spPr>
          <a:xfrm rot="8369018">
            <a:off x="9868572" y="2641986"/>
            <a:ext cx="530769" cy="53582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8587093" y="2132606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3">
            <a:extLst>
              <a:ext uri="{FF2B5EF4-FFF2-40B4-BE49-F238E27FC236}">
                <a16:creationId xmlns:a16="http://schemas.microsoft.com/office/drawing/2014/main" id="{81998061-1061-45CC-8C69-EDEBB681C6AA}"/>
              </a:ext>
            </a:extLst>
          </p:cNvPr>
          <p:cNvGrpSpPr/>
          <p:nvPr/>
        </p:nvGrpSpPr>
        <p:grpSpPr>
          <a:xfrm>
            <a:off x="764259" y="5251913"/>
            <a:ext cx="2880431" cy="1107996"/>
            <a:chOff x="2551705" y="4283314"/>
            <a:chExt cx="2357002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DE5462-6AB2-4603-A37A-9D104173AB8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227E91-8453-4171-A5D6-B786E31F3AB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:a16="http://schemas.microsoft.com/office/drawing/2014/main" id="{6A49AF87-0E19-4D85-8BD1-156DDCCAC220}"/>
              </a:ext>
            </a:extLst>
          </p:cNvPr>
          <p:cNvGrpSpPr/>
          <p:nvPr/>
        </p:nvGrpSpPr>
        <p:grpSpPr>
          <a:xfrm>
            <a:off x="3886905" y="5251913"/>
            <a:ext cx="2880431" cy="1107996"/>
            <a:chOff x="2551705" y="4283314"/>
            <a:chExt cx="2357002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774345-B0FE-49FA-AF38-7F7A4F8E343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D943C1-D22F-45B7-8E35-64456C44724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64259" y="3429000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721651" y="786568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E825C-7FC3-4A06-9244-CA6529D279E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191962-6B33-4E52-AA02-4FF77C72DDA1}"/>
              </a:ext>
            </a:extLst>
          </p:cNvPr>
          <p:cNvGrpSpPr/>
          <p:nvPr/>
        </p:nvGrpSpPr>
        <p:grpSpPr>
          <a:xfrm>
            <a:off x="3467491" y="2775272"/>
            <a:ext cx="5242948" cy="981076"/>
            <a:chOff x="609600" y="2828925"/>
            <a:chExt cx="4733925" cy="8858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6943E1-ACA3-494D-B672-42C2C46488DF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68398-7458-48C1-994B-D486CB7ED391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C35D0F-092C-4D4D-A58E-EBDF604AF607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FA1592-E708-4AA6-AA5B-9647CFA1CE63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6F4182-EB90-4E60-8429-9BBA63FA0968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3E3B8AC-C48C-4958-9236-97CF100D19AC}"/>
              </a:ext>
            </a:extLst>
          </p:cNvPr>
          <p:cNvSpPr/>
          <p:nvPr/>
        </p:nvSpPr>
        <p:spPr>
          <a:xfrm rot="10800000">
            <a:off x="4589775" y="2769585"/>
            <a:ext cx="869883" cy="963507"/>
          </a:xfrm>
          <a:custGeom>
            <a:avLst/>
            <a:gdLst>
              <a:gd name="connsiteX0" fmla="*/ 249393 w 869883"/>
              <a:gd name="connsiteY0" fmla="*/ 183621 h 963507"/>
              <a:gd name="connsiteX1" fmla="*/ 283449 w 869883"/>
              <a:gd name="connsiteY1" fmla="*/ 159204 h 963507"/>
              <a:gd name="connsiteX2" fmla="*/ 259032 w 869883"/>
              <a:gd name="connsiteY2" fmla="*/ 125148 h 963507"/>
              <a:gd name="connsiteX3" fmla="*/ 224976 w 869883"/>
              <a:gd name="connsiteY3" fmla="*/ 149565 h 963507"/>
              <a:gd name="connsiteX4" fmla="*/ 249393 w 869883"/>
              <a:gd name="connsiteY4" fmla="*/ 183621 h 963507"/>
              <a:gd name="connsiteX5" fmla="*/ 795252 w 869883"/>
              <a:gd name="connsiteY5" fmla="*/ 408697 h 963507"/>
              <a:gd name="connsiteX6" fmla="*/ 809612 w 869883"/>
              <a:gd name="connsiteY6" fmla="*/ 355860 h 963507"/>
              <a:gd name="connsiteX7" fmla="*/ 771076 w 869883"/>
              <a:gd name="connsiteY7" fmla="*/ 403388 h 963507"/>
              <a:gd name="connsiteX8" fmla="*/ 795252 w 869883"/>
              <a:gd name="connsiteY8" fmla="*/ 408697 h 963507"/>
              <a:gd name="connsiteX9" fmla="*/ 100086 w 869883"/>
              <a:gd name="connsiteY9" fmla="*/ 631479 h 963507"/>
              <a:gd name="connsiteX10" fmla="*/ 71143 w 869883"/>
              <a:gd name="connsiteY10" fmla="*/ 602536 h 963507"/>
              <a:gd name="connsiteX11" fmla="*/ 100086 w 869883"/>
              <a:gd name="connsiteY11" fmla="*/ 573593 h 963507"/>
              <a:gd name="connsiteX12" fmla="*/ 129029 w 869883"/>
              <a:gd name="connsiteY12" fmla="*/ 602536 h 963507"/>
              <a:gd name="connsiteX13" fmla="*/ 100086 w 869883"/>
              <a:gd name="connsiteY13" fmla="*/ 631479 h 963507"/>
              <a:gd name="connsiteX14" fmla="*/ 100086 w 869883"/>
              <a:gd name="connsiteY14" fmla="*/ 660422 h 963507"/>
              <a:gd name="connsiteX15" fmla="*/ 157972 w 869883"/>
              <a:gd name="connsiteY15" fmla="*/ 602536 h 963507"/>
              <a:gd name="connsiteX16" fmla="*/ 100086 w 869883"/>
              <a:gd name="connsiteY16" fmla="*/ 544650 h 963507"/>
              <a:gd name="connsiteX17" fmla="*/ 42200 w 869883"/>
              <a:gd name="connsiteY17" fmla="*/ 602536 h 963507"/>
              <a:gd name="connsiteX18" fmla="*/ 100086 w 869883"/>
              <a:gd name="connsiteY18" fmla="*/ 660422 h 963507"/>
              <a:gd name="connsiteX19" fmla="*/ 636483 w 869883"/>
              <a:gd name="connsiteY19" fmla="*/ 963507 h 963507"/>
              <a:gd name="connsiteX20" fmla="*/ 423144 w 869883"/>
              <a:gd name="connsiteY20" fmla="*/ 963507 h 963507"/>
              <a:gd name="connsiteX21" fmla="*/ 417256 w 869883"/>
              <a:gd name="connsiteY21" fmla="*/ 959411 h 963507"/>
              <a:gd name="connsiteX22" fmla="*/ 118065 w 869883"/>
              <a:gd name="connsiteY22" fmla="*/ 959411 h 963507"/>
              <a:gd name="connsiteX23" fmla="*/ 118065 w 869883"/>
              <a:gd name="connsiteY23" fmla="*/ 908722 h 963507"/>
              <a:gd name="connsiteX24" fmla="*/ 168754 w 869883"/>
              <a:gd name="connsiteY24" fmla="*/ 858033 h 963507"/>
              <a:gd name="connsiteX25" fmla="*/ 271522 w 869883"/>
              <a:gd name="connsiteY25" fmla="*/ 858033 h 963507"/>
              <a:gd name="connsiteX26" fmla="*/ 44795 w 869883"/>
              <a:gd name="connsiteY26" fmla="*/ 700313 h 963507"/>
              <a:gd name="connsiteX27" fmla="*/ 18708 w 869883"/>
              <a:gd name="connsiteY27" fmla="*/ 554976 h 963507"/>
              <a:gd name="connsiteX28" fmla="*/ 48652 w 869883"/>
              <a:gd name="connsiteY28" fmla="*/ 526299 h 963507"/>
              <a:gd name="connsiteX29" fmla="*/ 74792 w 869883"/>
              <a:gd name="connsiteY29" fmla="*/ 516166 h 963507"/>
              <a:gd name="connsiteX30" fmla="*/ 74213 w 869883"/>
              <a:gd name="connsiteY30" fmla="*/ 514501 h 963507"/>
              <a:gd name="connsiteX31" fmla="*/ 631187 w 869883"/>
              <a:gd name="connsiteY31" fmla="*/ 342364 h 963507"/>
              <a:gd name="connsiteX32" fmla="*/ 297632 w 869883"/>
              <a:gd name="connsiteY32" fmla="*/ 217056 h 963507"/>
              <a:gd name="connsiteX33" fmla="*/ 272796 w 869883"/>
              <a:gd name="connsiteY33" fmla="*/ 228529 h 963507"/>
              <a:gd name="connsiteX34" fmla="*/ 242325 w 869883"/>
              <a:gd name="connsiteY34" fmla="*/ 229885 h 963507"/>
              <a:gd name="connsiteX35" fmla="*/ 218472 w 869883"/>
              <a:gd name="connsiteY35" fmla="*/ 221008 h 963507"/>
              <a:gd name="connsiteX36" fmla="*/ 164724 w 869883"/>
              <a:gd name="connsiteY36" fmla="*/ 258948 h 963507"/>
              <a:gd name="connsiteX37" fmla="*/ 56132 w 869883"/>
              <a:gd name="connsiteY37" fmla="*/ 241600 h 963507"/>
              <a:gd name="connsiteX38" fmla="*/ 6014 w 869883"/>
              <a:gd name="connsiteY38" fmla="*/ 156783 h 963507"/>
              <a:gd name="connsiteX39" fmla="*/ 9869 w 869883"/>
              <a:gd name="connsiteY39" fmla="*/ 132366 h 963507"/>
              <a:gd name="connsiteX40" fmla="*/ 25290 w 869883"/>
              <a:gd name="connsiteY40" fmla="*/ 134936 h 963507"/>
              <a:gd name="connsiteX41" fmla="*/ 77338 w 869883"/>
              <a:gd name="connsiteY41" fmla="*/ 212042 h 963507"/>
              <a:gd name="connsiteX42" fmla="*/ 156371 w 869883"/>
              <a:gd name="connsiteY42" fmla="*/ 224893 h 963507"/>
              <a:gd name="connsiteX43" fmla="*/ 191922 w 869883"/>
              <a:gd name="connsiteY43" fmla="*/ 196932 h 963507"/>
              <a:gd name="connsiteX44" fmla="*/ 178712 w 869883"/>
              <a:gd name="connsiteY44" fmla="*/ 141855 h 963507"/>
              <a:gd name="connsiteX45" fmla="*/ 209717 w 869883"/>
              <a:gd name="connsiteY45" fmla="*/ 91977 h 963507"/>
              <a:gd name="connsiteX46" fmla="*/ 214528 w 869883"/>
              <a:gd name="connsiteY46" fmla="*/ 89741 h 963507"/>
              <a:gd name="connsiteX47" fmla="*/ 186572 w 869883"/>
              <a:gd name="connsiteY47" fmla="*/ 46905 h 963507"/>
              <a:gd name="connsiteX48" fmla="*/ 107539 w 869883"/>
              <a:gd name="connsiteY48" fmla="*/ 34698 h 963507"/>
              <a:gd name="connsiteX49" fmla="*/ 34288 w 869883"/>
              <a:gd name="connsiteY49" fmla="*/ 91884 h 963507"/>
              <a:gd name="connsiteX50" fmla="*/ 18224 w 869883"/>
              <a:gd name="connsiteY50" fmla="*/ 89314 h 963507"/>
              <a:gd name="connsiteX51" fmla="*/ 22079 w 869883"/>
              <a:gd name="connsiteY51" fmla="*/ 64898 h 963507"/>
              <a:gd name="connsiteX52" fmla="*/ 96615 w 869883"/>
              <a:gd name="connsiteY52" fmla="*/ 0 h 963507"/>
              <a:gd name="connsiteX53" fmla="*/ 205206 w 869883"/>
              <a:gd name="connsiteY53" fmla="*/ 17348 h 963507"/>
              <a:gd name="connsiteX54" fmla="*/ 250632 w 869883"/>
              <a:gd name="connsiteY54" fmla="*/ 78961 h 963507"/>
              <a:gd name="connsiteX55" fmla="*/ 266742 w 869883"/>
              <a:gd name="connsiteY55" fmla="*/ 78243 h 963507"/>
              <a:gd name="connsiteX56" fmla="*/ 316620 w 869883"/>
              <a:gd name="connsiteY56" fmla="*/ 109005 h 963507"/>
              <a:gd name="connsiteX57" fmla="*/ 319435 w 869883"/>
              <a:gd name="connsiteY57" fmla="*/ 115098 h 963507"/>
              <a:gd name="connsiteX58" fmla="*/ 803977 w 869883"/>
              <a:gd name="connsiteY58" fmla="*/ 300705 h 963507"/>
              <a:gd name="connsiteX59" fmla="*/ 824626 w 869883"/>
              <a:gd name="connsiteY59" fmla="*/ 306486 h 963507"/>
              <a:gd name="connsiteX60" fmla="*/ 865490 w 869883"/>
              <a:gd name="connsiteY60" fmla="*/ 353933 h 963507"/>
              <a:gd name="connsiteX61" fmla="*/ 813466 w 869883"/>
              <a:gd name="connsiteY61" fmla="*/ 457981 h 963507"/>
              <a:gd name="connsiteX62" fmla="*/ 293089 w 869883"/>
              <a:gd name="connsiteY62" fmla="*/ 618657 h 963507"/>
              <a:gd name="connsiteX63" fmla="*/ 603336 w 869883"/>
              <a:gd name="connsiteY63" fmla="*/ 834477 h 963507"/>
              <a:gd name="connsiteX64" fmla="*/ 625895 w 869883"/>
              <a:gd name="connsiteY64" fmla="*/ 858033 h 963507"/>
              <a:gd name="connsiteX65" fmla="*/ 705014 w 869883"/>
              <a:gd name="connsiteY65" fmla="*/ 858033 h 963507"/>
              <a:gd name="connsiteX66" fmla="*/ 755703 w 869883"/>
              <a:gd name="connsiteY66" fmla="*/ 908722 h 963507"/>
              <a:gd name="connsiteX67" fmla="*/ 755703 w 869883"/>
              <a:gd name="connsiteY67" fmla="*/ 959411 h 963507"/>
              <a:gd name="connsiteX68" fmla="*/ 638257 w 869883"/>
              <a:gd name="connsiteY68" fmla="*/ 959411 h 96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69883" h="963507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24">
            <a:extLst>
              <a:ext uri="{FF2B5EF4-FFF2-40B4-BE49-F238E27FC236}">
                <a16:creationId xmlns:a16="http://schemas.microsoft.com/office/drawing/2014/main" id="{716EB2F4-BEFD-43D9-8FDF-7867DCFA0E4B}"/>
              </a:ext>
            </a:extLst>
          </p:cNvPr>
          <p:cNvSpPr>
            <a:spLocks noChangeAspect="1"/>
          </p:cNvSpPr>
          <p:nvPr/>
        </p:nvSpPr>
        <p:spPr>
          <a:xfrm rot="8369018">
            <a:off x="6543420" y="265294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DA8B35-71A1-4A37-8961-820A8DEBC8F5}"/>
              </a:ext>
            </a:extLst>
          </p:cNvPr>
          <p:cNvGrpSpPr/>
          <p:nvPr/>
        </p:nvGrpSpPr>
        <p:grpSpPr>
          <a:xfrm>
            <a:off x="7721590" y="2772298"/>
            <a:ext cx="988481" cy="987024"/>
            <a:chOff x="2611714" y="1452659"/>
            <a:chExt cx="3963104" cy="3957283"/>
          </a:xfrm>
          <a:solidFill>
            <a:schemeClr val="bg1"/>
          </a:solidFill>
        </p:grpSpPr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id="{E7890DFD-6379-4267-9701-F566E007482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 Same Side Corner Rectangle 6">
              <a:extLst>
                <a:ext uri="{FF2B5EF4-FFF2-40B4-BE49-F238E27FC236}">
                  <a16:creationId xmlns:a16="http://schemas.microsoft.com/office/drawing/2014/main" id="{8E7B4C55-AFB5-4988-A8A6-14C1E58576AA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D75C0177-D804-44A3-876E-D99A6C1DE3B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Frame 1">
            <a:extLst>
              <a:ext uri="{FF2B5EF4-FFF2-40B4-BE49-F238E27FC236}">
                <a16:creationId xmlns:a16="http://schemas.microsoft.com/office/drawing/2014/main" id="{DA5DCBE5-4080-473B-901F-8017F041C88C}"/>
              </a:ext>
            </a:extLst>
          </p:cNvPr>
          <p:cNvSpPr/>
          <p:nvPr/>
        </p:nvSpPr>
        <p:spPr>
          <a:xfrm>
            <a:off x="3459680" y="256493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E077B1D7-2013-4F5A-B26C-4B3A750E7BCE}"/>
              </a:ext>
            </a:extLst>
          </p:cNvPr>
          <p:cNvSpPr/>
          <p:nvPr/>
        </p:nvSpPr>
        <p:spPr>
          <a:xfrm rot="14306008">
            <a:off x="5552874" y="287012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D73B53BE-6E4A-49D1-9046-3E1F18C742F2}"/>
              </a:ext>
            </a:extLst>
          </p:cNvPr>
          <p:cNvSpPr txBox="1">
            <a:spLocks/>
          </p:cNvSpPr>
          <p:nvPr/>
        </p:nvSpPr>
        <p:spPr>
          <a:xfrm>
            <a:off x="6199388" y="4065782"/>
            <a:ext cx="2615013" cy="7239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pc="300" dirty="0">
                <a:solidFill>
                  <a:schemeClr val="accent6"/>
                </a:solidFill>
              </a:rPr>
              <a:t>EDUCATION</a:t>
            </a: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5E86DB59-8D98-4997-B135-A272879EFE50}"/>
              </a:ext>
            </a:extLst>
          </p:cNvPr>
          <p:cNvSpPr txBox="1">
            <a:spLocks/>
          </p:cNvSpPr>
          <p:nvPr/>
        </p:nvSpPr>
        <p:spPr>
          <a:xfrm>
            <a:off x="3377600" y="3988868"/>
            <a:ext cx="2909216" cy="7239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spc="300" dirty="0">
                <a:solidFill>
                  <a:schemeClr val="accent1"/>
                </a:solidFill>
              </a:rPr>
              <a:t>S</a:t>
            </a:r>
            <a:r>
              <a:rPr lang="en-US" sz="4800" spc="300" dirty="0">
                <a:solidFill>
                  <a:schemeClr val="accent2"/>
                </a:solidFill>
              </a:rPr>
              <a:t>T</a:t>
            </a:r>
            <a:r>
              <a:rPr lang="en-US" sz="4800" spc="300" dirty="0">
                <a:solidFill>
                  <a:schemeClr val="accent3"/>
                </a:solidFill>
              </a:rPr>
              <a:t>E</a:t>
            </a:r>
            <a:r>
              <a:rPr lang="en-US" sz="4800" spc="300" dirty="0">
                <a:solidFill>
                  <a:schemeClr val="accent4"/>
                </a:solidFill>
              </a:rPr>
              <a:t>A</a:t>
            </a:r>
            <a:r>
              <a:rPr lang="en-US" sz="4800" spc="300" dirty="0">
                <a:solidFill>
                  <a:schemeClr val="accent5"/>
                </a:solidFill>
              </a:rPr>
              <a:t>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F859B6-4FB8-403C-B52A-93E3AD2E9AFB}"/>
              </a:ext>
            </a:extLst>
          </p:cNvPr>
          <p:cNvSpPr txBox="1"/>
          <p:nvPr/>
        </p:nvSpPr>
        <p:spPr>
          <a:xfrm>
            <a:off x="3459680" y="3709695"/>
            <a:ext cx="53547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0" dirty="0">
                <a:solidFill>
                  <a:schemeClr val="accent1"/>
                </a:solidFill>
              </a:rPr>
              <a:t>Science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2"/>
                </a:solidFill>
              </a:rPr>
              <a:t>Technology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3"/>
                </a:solidFill>
              </a:rPr>
              <a:t>Engineering</a:t>
            </a:r>
            <a:r>
              <a:rPr lang="en-US" sz="1600" spc="0" dirty="0">
                <a:solidFill>
                  <a:schemeClr val="accent4"/>
                </a:solidFill>
              </a:rPr>
              <a:t> Arts </a:t>
            </a:r>
            <a:r>
              <a:rPr lang="en-US" sz="1600" spc="0" dirty="0">
                <a:solidFill>
                  <a:schemeClr val="accent5"/>
                </a:solidFill>
              </a:rPr>
              <a:t>Mathematics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8C9F72-DCEA-4778-9B06-162CCEAE54C6}"/>
              </a:ext>
            </a:extLst>
          </p:cNvPr>
          <p:cNvSpPr txBox="1"/>
          <p:nvPr/>
        </p:nvSpPr>
        <p:spPr>
          <a:xfrm>
            <a:off x="3405234" y="2068319"/>
            <a:ext cx="5354722" cy="786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>
              <a:lnSpc>
                <a:spcPts val="5400"/>
              </a:lnSpc>
            </a:pPr>
            <a:r>
              <a:rPr lang="en-US" altLang="ko-KR" sz="6000" dirty="0">
                <a:solidFill>
                  <a:schemeClr val="accent6"/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ardrop 27"/>
          <p:cNvSpPr/>
          <p:nvPr/>
        </p:nvSpPr>
        <p:spPr>
          <a:xfrm rot="18900000">
            <a:off x="3498106" y="2486859"/>
            <a:ext cx="342733" cy="338278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4" name="Group 53"/>
          <p:cNvGrpSpPr/>
          <p:nvPr/>
        </p:nvGrpSpPr>
        <p:grpSpPr>
          <a:xfrm>
            <a:off x="995906" y="1393949"/>
            <a:ext cx="2477149" cy="1581627"/>
            <a:chOff x="-40593" y="1204659"/>
            <a:chExt cx="2495556" cy="1593380"/>
          </a:xfrm>
        </p:grpSpPr>
        <p:grpSp>
          <p:nvGrpSpPr>
            <p:cNvPr id="26" name="Group 25"/>
            <p:cNvGrpSpPr/>
            <p:nvPr/>
          </p:nvGrpSpPr>
          <p:grpSpPr>
            <a:xfrm>
              <a:off x="-40593" y="1204659"/>
              <a:ext cx="2495556" cy="1413837"/>
              <a:chOff x="427571" y="1831133"/>
              <a:chExt cx="2263443" cy="1282335"/>
            </a:xfrm>
          </p:grpSpPr>
          <p:sp>
            <p:nvSpPr>
              <p:cNvPr id="22" name="Rounded Rectangle 21"/>
              <p:cNvSpPr/>
              <p:nvPr userDrawn="1"/>
            </p:nvSpPr>
            <p:spPr>
              <a:xfrm rot="3600000">
                <a:off x="2191300" y="2155086"/>
                <a:ext cx="810238" cy="162331"/>
              </a:xfrm>
              <a:prstGeom prst="roundRect">
                <a:avLst>
                  <a:gd name="adj" fmla="val 4661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 Same Side Corner Rectangle 22"/>
              <p:cNvSpPr/>
              <p:nvPr userDrawn="1"/>
            </p:nvSpPr>
            <p:spPr>
              <a:xfrm rot="14400000">
                <a:off x="1292073" y="1706320"/>
                <a:ext cx="548653" cy="2249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 Same Side Corner Rectangle 42"/>
              <p:cNvSpPr/>
              <p:nvPr userDrawn="1"/>
            </p:nvSpPr>
            <p:spPr>
              <a:xfrm rot="14400000">
                <a:off x="1277858" y="1714528"/>
                <a:ext cx="548653" cy="2249228"/>
              </a:xfrm>
              <a:custGeom>
                <a:avLst/>
                <a:gdLst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5170 w 665170"/>
                  <a:gd name="connsiteY3" fmla="*/ 272689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66517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2726892 h 2726892"/>
                  <a:gd name="connsiteX8" fmla="*/ 0 w 665170"/>
                  <a:gd name="connsiteY8" fmla="*/ 332585 h 2726892"/>
                  <a:gd name="connsiteX9" fmla="*/ 332585 w 665170"/>
                  <a:gd name="connsiteY9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70" h="2726892">
                    <a:moveTo>
                      <a:pt x="332585" y="0"/>
                    </a:moveTo>
                    <a:lnTo>
                      <a:pt x="332585" y="0"/>
                    </a:lnTo>
                    <a:cubicBezTo>
                      <a:pt x="516267" y="0"/>
                      <a:pt x="665170" y="148903"/>
                      <a:pt x="665170" y="332585"/>
                    </a:cubicBezTo>
                    <a:cubicBezTo>
                      <a:pt x="665078" y="692931"/>
                      <a:pt x="664987" y="1053276"/>
                      <a:pt x="664895" y="1413622"/>
                    </a:cubicBezTo>
                    <a:cubicBezTo>
                      <a:pt x="476395" y="1778168"/>
                      <a:pt x="266092" y="2119826"/>
                      <a:pt x="0" y="2726892"/>
                    </a:cubicBezTo>
                    <a:lnTo>
                      <a:pt x="0" y="2726892"/>
                    </a:lnTo>
                    <a:lnTo>
                      <a:pt x="0" y="332585"/>
                    </a:lnTo>
                    <a:cubicBezTo>
                      <a:pt x="0" y="148903"/>
                      <a:pt x="148903" y="0"/>
                      <a:pt x="332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1" name="Oval 30"/>
            <p:cNvSpPr/>
            <p:nvPr/>
          </p:nvSpPr>
          <p:spPr>
            <a:xfrm rot="19922172">
              <a:off x="939740" y="2205693"/>
              <a:ext cx="169099" cy="169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/>
            <p:cNvSpPr/>
            <p:nvPr/>
          </p:nvSpPr>
          <p:spPr>
            <a:xfrm rot="19922172">
              <a:off x="715292" y="2593806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/>
            <p:cNvSpPr/>
            <p:nvPr/>
          </p:nvSpPr>
          <p:spPr>
            <a:xfrm rot="19922172">
              <a:off x="450432" y="2660329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/>
            <p:cNvSpPr/>
            <p:nvPr/>
          </p:nvSpPr>
          <p:spPr>
            <a:xfrm rot="19922172">
              <a:off x="1419157" y="2059022"/>
              <a:ext cx="228336" cy="228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/>
            <p:cNvSpPr/>
            <p:nvPr/>
          </p:nvSpPr>
          <p:spPr>
            <a:xfrm rot="19922172">
              <a:off x="1037837" y="2587555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/>
            <p:cNvSpPr/>
            <p:nvPr/>
          </p:nvSpPr>
          <p:spPr>
            <a:xfrm rot="19922172">
              <a:off x="1216994" y="2334034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2" name="Group 41"/>
            <p:cNvGrpSpPr/>
            <p:nvPr/>
          </p:nvGrpSpPr>
          <p:grpSpPr>
            <a:xfrm rot="900000">
              <a:off x="1097580" y="1393561"/>
              <a:ext cx="1165779" cy="703527"/>
              <a:chOff x="7061137" y="2490268"/>
              <a:chExt cx="953399" cy="575358"/>
            </a:xfrm>
          </p:grpSpPr>
          <p:sp>
            <p:nvSpPr>
              <p:cNvPr id="29" name="Flowchart: Terminator 28"/>
              <p:cNvSpPr/>
              <p:nvPr/>
            </p:nvSpPr>
            <p:spPr>
              <a:xfrm rot="2666605">
                <a:off x="7546536" y="2490268"/>
                <a:ext cx="468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 rot="2666605">
                <a:off x="7327125" y="2631892"/>
                <a:ext cx="576064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 rot="2666605">
                <a:off x="7171289" y="2741835"/>
                <a:ext cx="540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 rot="2666605">
                <a:off x="7061137" y="2888041"/>
                <a:ext cx="432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246971" y="3062682"/>
            <a:ext cx="2052406" cy="3005359"/>
            <a:chOff x="2274967" y="2856728"/>
            <a:chExt cx="1887270" cy="2763549"/>
          </a:xfrm>
        </p:grpSpPr>
        <p:sp>
          <p:nvSpPr>
            <p:cNvPr id="4" name="Rectangle 3"/>
            <p:cNvSpPr/>
            <p:nvPr/>
          </p:nvSpPr>
          <p:spPr>
            <a:xfrm rot="20822172">
              <a:off x="2534405" y="3008769"/>
              <a:ext cx="776804" cy="1165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Rounded Rectangle 20"/>
            <p:cNvSpPr/>
            <p:nvPr/>
          </p:nvSpPr>
          <p:spPr>
            <a:xfrm rot="20822172">
              <a:off x="2274967" y="3807730"/>
              <a:ext cx="1812545" cy="1812547"/>
            </a:xfrm>
            <a:custGeom>
              <a:avLst/>
              <a:gdLst>
                <a:gd name="connsiteX0" fmla="*/ 0 w 2016224"/>
                <a:gd name="connsiteY0" fmla="*/ 517202 h 2016224"/>
                <a:gd name="connsiteX1" fmla="*/ 517202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16275 h 2033477"/>
                <a:gd name="connsiteX1" fmla="*/ 594839 w 2016224"/>
                <a:gd name="connsiteY1" fmla="*/ 17253 h 2033477"/>
                <a:gd name="connsiteX2" fmla="*/ 1438637 w 2016224"/>
                <a:gd name="connsiteY2" fmla="*/ 0 h 2033477"/>
                <a:gd name="connsiteX3" fmla="*/ 2016224 w 2016224"/>
                <a:gd name="connsiteY3" fmla="*/ 1516275 h 2033477"/>
                <a:gd name="connsiteX4" fmla="*/ 1499022 w 2016224"/>
                <a:gd name="connsiteY4" fmla="*/ 2033477 h 2033477"/>
                <a:gd name="connsiteX5" fmla="*/ 517202 w 2016224"/>
                <a:gd name="connsiteY5" fmla="*/ 2033477 h 2033477"/>
                <a:gd name="connsiteX6" fmla="*/ 0 w 2016224"/>
                <a:gd name="connsiteY6" fmla="*/ 1516275 h 203347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64516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0395 h 2007597"/>
                <a:gd name="connsiteX1" fmla="*/ 594839 w 2016224"/>
                <a:gd name="connsiteY1" fmla="*/ 17253 h 2007597"/>
                <a:gd name="connsiteX2" fmla="*/ 1438637 w 2016224"/>
                <a:gd name="connsiteY2" fmla="*/ 0 h 2007597"/>
                <a:gd name="connsiteX3" fmla="*/ 2016224 w 2016224"/>
                <a:gd name="connsiteY3" fmla="*/ 1490395 h 2007597"/>
                <a:gd name="connsiteX4" fmla="*/ 1499022 w 2016224"/>
                <a:gd name="connsiteY4" fmla="*/ 2007597 h 2007597"/>
                <a:gd name="connsiteX5" fmla="*/ 517202 w 2016224"/>
                <a:gd name="connsiteY5" fmla="*/ 2007597 h 2007597"/>
                <a:gd name="connsiteX6" fmla="*/ 0 w 2016224"/>
                <a:gd name="connsiteY6" fmla="*/ 1490395 h 200759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47263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2016224">
                  <a:moveTo>
                    <a:pt x="0" y="1499022"/>
                  </a:moveTo>
                  <a:cubicBezTo>
                    <a:pt x="17125" y="1145997"/>
                    <a:pt x="344800" y="266760"/>
                    <a:pt x="594839" y="0"/>
                  </a:cubicBezTo>
                  <a:lnTo>
                    <a:pt x="1438637" y="1"/>
                  </a:lnTo>
                  <a:cubicBezTo>
                    <a:pt x="1675535" y="249838"/>
                    <a:pt x="2001847" y="1162985"/>
                    <a:pt x="2016224" y="1499022"/>
                  </a:cubicBezTo>
                  <a:cubicBezTo>
                    <a:pt x="2016224" y="1784665"/>
                    <a:pt x="1784665" y="2016224"/>
                    <a:pt x="1499022" y="2016224"/>
                  </a:cubicBezTo>
                  <a:lnTo>
                    <a:pt x="517202" y="2016224"/>
                  </a:lnTo>
                  <a:cubicBezTo>
                    <a:pt x="231559" y="2016224"/>
                    <a:pt x="0" y="1784665"/>
                    <a:pt x="0" y="14990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20"/>
            <p:cNvSpPr/>
            <p:nvPr/>
          </p:nvSpPr>
          <p:spPr>
            <a:xfrm rot="20822172">
              <a:off x="2349692" y="4466317"/>
              <a:ext cx="1812545" cy="1144588"/>
            </a:xfrm>
            <a:custGeom>
              <a:avLst/>
              <a:gdLst>
                <a:gd name="connsiteX0" fmla="*/ 181659 w 2016224"/>
                <a:gd name="connsiteY0" fmla="*/ 0 h 1270554"/>
                <a:gd name="connsiteX1" fmla="*/ 1908881 w 2016224"/>
                <a:gd name="connsiteY1" fmla="*/ 262442 h 1270554"/>
                <a:gd name="connsiteX2" fmla="*/ 2016224 w 2016224"/>
                <a:gd name="connsiteY2" fmla="*/ 753352 h 1270554"/>
                <a:gd name="connsiteX3" fmla="*/ 1499022 w 2016224"/>
                <a:gd name="connsiteY3" fmla="*/ 1270554 h 1270554"/>
                <a:gd name="connsiteX4" fmla="*/ 517202 w 2016224"/>
                <a:gd name="connsiteY4" fmla="*/ 1270554 h 1270554"/>
                <a:gd name="connsiteX5" fmla="*/ 0 w 2016224"/>
                <a:gd name="connsiteY5" fmla="*/ 753352 h 1270554"/>
                <a:gd name="connsiteX6" fmla="*/ 181659 w 2016224"/>
                <a:gd name="connsiteY6" fmla="*/ 0 h 1270554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273207">
                  <a:moveTo>
                    <a:pt x="170132" y="0"/>
                  </a:moveTo>
                  <a:cubicBezTo>
                    <a:pt x="823292" y="85075"/>
                    <a:pt x="1203397" y="143700"/>
                    <a:pt x="1908881" y="265095"/>
                  </a:cubicBezTo>
                  <a:cubicBezTo>
                    <a:pt x="1970783" y="462532"/>
                    <a:pt x="2011360" y="642304"/>
                    <a:pt x="2016224" y="756005"/>
                  </a:cubicBezTo>
                  <a:cubicBezTo>
                    <a:pt x="2016224" y="1041648"/>
                    <a:pt x="1784665" y="1273207"/>
                    <a:pt x="1499022" y="1273207"/>
                  </a:cubicBezTo>
                  <a:lnTo>
                    <a:pt x="517202" y="1273207"/>
                  </a:lnTo>
                  <a:cubicBezTo>
                    <a:pt x="231559" y="1273207"/>
                    <a:pt x="0" y="1041648"/>
                    <a:pt x="0" y="756005"/>
                  </a:cubicBezTo>
                  <a:cubicBezTo>
                    <a:pt x="5758" y="637302"/>
                    <a:pt x="107653" y="194008"/>
                    <a:pt x="170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/>
            <p:cNvSpPr/>
            <p:nvPr/>
          </p:nvSpPr>
          <p:spPr>
            <a:xfrm rot="19922172">
              <a:off x="2956377" y="5401284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/>
            <p:cNvSpPr/>
            <p:nvPr/>
          </p:nvSpPr>
          <p:spPr>
            <a:xfrm rot="19922172">
              <a:off x="3287720" y="50526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/>
            <p:cNvSpPr/>
            <p:nvPr/>
          </p:nvSpPr>
          <p:spPr>
            <a:xfrm rot="19922172">
              <a:off x="2951182" y="505229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/>
            <p:cNvSpPr/>
            <p:nvPr/>
          </p:nvSpPr>
          <p:spPr>
            <a:xfrm rot="19922172">
              <a:off x="3015455" y="470462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/>
            <p:cNvSpPr/>
            <p:nvPr/>
          </p:nvSpPr>
          <p:spPr>
            <a:xfrm rot="19922172">
              <a:off x="3403392" y="52798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/>
            <p:cNvSpPr/>
            <p:nvPr/>
          </p:nvSpPr>
          <p:spPr>
            <a:xfrm rot="19922172">
              <a:off x="3465934" y="483475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/>
            <p:cNvSpPr/>
            <p:nvPr/>
          </p:nvSpPr>
          <p:spPr>
            <a:xfrm rot="19922172">
              <a:off x="2867137" y="4322821"/>
              <a:ext cx="158978" cy="158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/>
            <p:cNvSpPr/>
            <p:nvPr/>
          </p:nvSpPr>
          <p:spPr>
            <a:xfrm rot="19922172">
              <a:off x="2626403" y="319951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/>
            <p:cNvSpPr/>
            <p:nvPr/>
          </p:nvSpPr>
          <p:spPr>
            <a:xfrm rot="19922172">
              <a:off x="2881892" y="3974591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/>
            <p:cNvSpPr/>
            <p:nvPr/>
          </p:nvSpPr>
          <p:spPr>
            <a:xfrm rot="19922172">
              <a:off x="3232413" y="4332626"/>
              <a:ext cx="214669" cy="214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/>
            <p:cNvSpPr/>
            <p:nvPr/>
          </p:nvSpPr>
          <p:spPr>
            <a:xfrm rot="19922172">
              <a:off x="3114166" y="4068024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/>
            <p:cNvSpPr/>
            <p:nvPr/>
          </p:nvSpPr>
          <p:spPr>
            <a:xfrm rot="19922172">
              <a:off x="2740899" y="3591706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24"/>
            <p:cNvSpPr/>
            <p:nvPr/>
          </p:nvSpPr>
          <p:spPr>
            <a:xfrm rot="20822172">
              <a:off x="2323230" y="2856728"/>
              <a:ext cx="903882" cy="1760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4" name="Group 43"/>
            <p:cNvGrpSpPr/>
            <p:nvPr/>
          </p:nvGrpSpPr>
          <p:grpSpPr>
            <a:xfrm rot="6970873">
              <a:off x="2773997" y="3162587"/>
              <a:ext cx="1029449" cy="711925"/>
              <a:chOff x="7088933" y="2427715"/>
              <a:chExt cx="895505" cy="619296"/>
            </a:xfrm>
          </p:grpSpPr>
          <p:sp>
            <p:nvSpPr>
              <p:cNvPr id="45" name="Flowchart: Terminator 44"/>
              <p:cNvSpPr/>
              <p:nvPr/>
            </p:nvSpPr>
            <p:spPr>
              <a:xfrm rot="2666605">
                <a:off x="7516438" y="2427715"/>
                <a:ext cx="468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 rot="2666605">
                <a:off x="7182429" y="2755702"/>
                <a:ext cx="576064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 rot="2666605">
                <a:off x="7332111" y="2581252"/>
                <a:ext cx="540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Flowchart: Terminator 47"/>
              <p:cNvSpPr/>
              <p:nvPr/>
            </p:nvSpPr>
            <p:spPr>
              <a:xfrm rot="2666605">
                <a:off x="7088933" y="2874233"/>
                <a:ext cx="432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7786A9D-2BAF-47AF-A9A6-7981923EF8E8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D917A2-4775-4A8A-A467-E5B1FCB8351A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D109A4-0172-417A-B326-03658D26A11E}"/>
              </a:ext>
            </a:extLst>
          </p:cNvPr>
          <p:cNvSpPr txBox="1"/>
          <p:nvPr/>
        </p:nvSpPr>
        <p:spPr>
          <a:xfrm>
            <a:off x="6736198" y="18991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0" name="직사각형 29">
            <a:extLst>
              <a:ext uri="{FF2B5EF4-FFF2-40B4-BE49-F238E27FC236}">
                <a16:creationId xmlns:a16="http://schemas.microsoft.com/office/drawing/2014/main" id="{5588BAA4-8CD2-4EE8-B01A-923355425C47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직사각형 30">
            <a:extLst>
              <a:ext uri="{FF2B5EF4-FFF2-40B4-BE49-F238E27FC236}">
                <a16:creationId xmlns:a16="http://schemas.microsoft.com/office/drawing/2014/main" id="{ECBB69D0-AE80-43FB-87FA-8E1CCE117396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직사각형 31">
            <a:extLst>
              <a:ext uri="{FF2B5EF4-FFF2-40B4-BE49-F238E27FC236}">
                <a16:creationId xmlns:a16="http://schemas.microsoft.com/office/drawing/2014/main" id="{F2615B45-B256-4AF8-BF9B-EDAF574AFBD3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직사각형 32">
            <a:extLst>
              <a:ext uri="{FF2B5EF4-FFF2-40B4-BE49-F238E27FC236}">
                <a16:creationId xmlns:a16="http://schemas.microsoft.com/office/drawing/2014/main" id="{627D16DD-30F8-4E2C-8432-5BA792057123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직사각형 33">
            <a:extLst>
              <a:ext uri="{FF2B5EF4-FFF2-40B4-BE49-F238E27FC236}">
                <a16:creationId xmlns:a16="http://schemas.microsoft.com/office/drawing/2014/main" id="{654882C3-FE87-4AE5-8E68-FDED5711F080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3A8A6A-C53F-45D6-9EE3-02281B226189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Portfolio Designed</a:t>
            </a:r>
          </a:p>
        </p:txBody>
      </p:sp>
      <p:sp>
        <p:nvSpPr>
          <p:cNvPr id="81" name="Trapezoid 24">
            <a:extLst>
              <a:ext uri="{FF2B5EF4-FFF2-40B4-BE49-F238E27FC236}">
                <a16:creationId xmlns:a16="http://schemas.microsoft.com/office/drawing/2014/main" id="{2C81888B-D98B-4A2B-B17A-F609910B8898}"/>
              </a:ext>
            </a:extLst>
          </p:cNvPr>
          <p:cNvSpPr>
            <a:spLocks noChangeAspect="1"/>
          </p:cNvSpPr>
          <p:nvPr/>
        </p:nvSpPr>
        <p:spPr>
          <a:xfrm rot="8369018">
            <a:off x="7102244" y="4451476"/>
            <a:ext cx="300480" cy="30334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Oval 21">
            <a:extLst>
              <a:ext uri="{FF2B5EF4-FFF2-40B4-BE49-F238E27FC236}">
                <a16:creationId xmlns:a16="http://schemas.microsoft.com/office/drawing/2014/main" id="{BF946B6F-4D8F-431F-A51E-688F74EA828E}"/>
              </a:ext>
            </a:extLst>
          </p:cNvPr>
          <p:cNvSpPr>
            <a:spLocks noChangeAspect="1"/>
          </p:cNvSpPr>
          <p:nvPr/>
        </p:nvSpPr>
        <p:spPr>
          <a:xfrm>
            <a:off x="7153912" y="4057976"/>
            <a:ext cx="311323" cy="272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F4FF81CC-EDF7-4903-ABAE-44199514766A}"/>
              </a:ext>
            </a:extLst>
          </p:cNvPr>
          <p:cNvSpPr>
            <a:spLocks noChangeAspect="1"/>
          </p:cNvSpPr>
          <p:nvPr/>
        </p:nvSpPr>
        <p:spPr>
          <a:xfrm>
            <a:off x="7153912" y="3646215"/>
            <a:ext cx="225648" cy="225480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BE9734D-2ED5-425E-A326-9BD90B96D9B2}"/>
              </a:ext>
            </a:extLst>
          </p:cNvPr>
          <p:cNvSpPr/>
          <p:nvPr/>
        </p:nvSpPr>
        <p:spPr>
          <a:xfrm rot="5400000">
            <a:off x="7204589" y="4942125"/>
            <a:ext cx="209968" cy="210278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Frame 1">
            <a:extLst>
              <a:ext uri="{FF2B5EF4-FFF2-40B4-BE49-F238E27FC236}">
                <a16:creationId xmlns:a16="http://schemas.microsoft.com/office/drawing/2014/main" id="{AAF6C99A-6FA0-4D3F-8327-C33E2D308AE3}"/>
              </a:ext>
            </a:extLst>
          </p:cNvPr>
          <p:cNvSpPr/>
          <p:nvPr/>
        </p:nvSpPr>
        <p:spPr>
          <a:xfrm>
            <a:off x="7160869" y="3133520"/>
            <a:ext cx="218691" cy="29548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9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0F5DD1-E70E-410F-8811-A4F481F670AC}"/>
              </a:ext>
            </a:extLst>
          </p:cNvPr>
          <p:cNvSpPr/>
          <p:nvPr/>
        </p:nvSpPr>
        <p:spPr>
          <a:xfrm>
            <a:off x="2381747" y="3055773"/>
            <a:ext cx="6705896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FB47AC64-DFA7-4FAC-B7E7-8A8684B8C3A0}"/>
              </a:ext>
            </a:extLst>
          </p:cNvPr>
          <p:cNvSpPr/>
          <p:nvPr/>
        </p:nvSpPr>
        <p:spPr>
          <a:xfrm rot="16200000">
            <a:off x="924338" y="3053687"/>
            <a:ext cx="1430769" cy="1430769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022CCB-A7B3-46E1-B349-4576E1AFF5DB}"/>
              </a:ext>
            </a:extLst>
          </p:cNvPr>
          <p:cNvSpPr/>
          <p:nvPr/>
        </p:nvSpPr>
        <p:spPr>
          <a:xfrm rot="10800000">
            <a:off x="1634466" y="4030514"/>
            <a:ext cx="3135600" cy="45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82E6AB-7A2C-4A67-86FF-B06EFC5DAB5B}"/>
              </a:ext>
            </a:extLst>
          </p:cNvPr>
          <p:cNvSpPr/>
          <p:nvPr/>
        </p:nvSpPr>
        <p:spPr>
          <a:xfrm rot="10800000">
            <a:off x="1634467" y="3053685"/>
            <a:ext cx="1023927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A0676D4F-2537-4CDD-B893-8ACAD596BC25}"/>
              </a:ext>
            </a:extLst>
          </p:cNvPr>
          <p:cNvSpPr/>
          <p:nvPr/>
        </p:nvSpPr>
        <p:spPr>
          <a:xfrm rot="5400000">
            <a:off x="9819439" y="2079043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B962B9-D82F-4400-8A7E-B07B8E7A670F}"/>
              </a:ext>
            </a:extLst>
          </p:cNvPr>
          <p:cNvSpPr/>
          <p:nvPr/>
        </p:nvSpPr>
        <p:spPr>
          <a:xfrm>
            <a:off x="1654113" y="2079041"/>
            <a:ext cx="8886608" cy="45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E81D28-AC99-40C5-BA5F-4E6545CF7FE7}"/>
              </a:ext>
            </a:extLst>
          </p:cNvPr>
          <p:cNvSpPr/>
          <p:nvPr/>
        </p:nvSpPr>
        <p:spPr>
          <a:xfrm>
            <a:off x="9374759" y="3055821"/>
            <a:ext cx="1166676" cy="45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EE659B5E-D977-46E9-A27F-B9A3ED86F2D9}"/>
              </a:ext>
            </a:extLst>
          </p:cNvPr>
          <p:cNvSpPr/>
          <p:nvPr/>
        </p:nvSpPr>
        <p:spPr>
          <a:xfrm>
            <a:off x="9374759" y="5009023"/>
            <a:ext cx="1166676" cy="454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7920F4-3672-42D6-87CD-0516D50B617B}"/>
              </a:ext>
            </a:extLst>
          </p:cNvPr>
          <p:cNvSpPr/>
          <p:nvPr/>
        </p:nvSpPr>
        <p:spPr>
          <a:xfrm>
            <a:off x="2843246" y="4032699"/>
            <a:ext cx="4065077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A0B27219-1EC6-44AD-9861-C1ED1922C93B}"/>
              </a:ext>
            </a:extLst>
          </p:cNvPr>
          <p:cNvSpPr/>
          <p:nvPr/>
        </p:nvSpPr>
        <p:spPr>
          <a:xfrm rot="5400000">
            <a:off x="9819440" y="4032605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661A68-C368-4E02-961B-840F5EC592B3}"/>
              </a:ext>
            </a:extLst>
          </p:cNvPr>
          <p:cNvSpPr/>
          <p:nvPr/>
        </p:nvSpPr>
        <p:spPr>
          <a:xfrm>
            <a:off x="6817661" y="4032604"/>
            <a:ext cx="3723060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65B9DD-0A29-49D1-84FB-AD6434270800}"/>
              </a:ext>
            </a:extLst>
          </p:cNvPr>
          <p:cNvSpPr txBox="1"/>
          <p:nvPr/>
        </p:nvSpPr>
        <p:spPr>
          <a:xfrm>
            <a:off x="3388415" y="2152124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4A73B4-3A60-4C60-98FC-70516AB8045B}"/>
              </a:ext>
            </a:extLst>
          </p:cNvPr>
          <p:cNvSpPr txBox="1"/>
          <p:nvPr/>
        </p:nvSpPr>
        <p:spPr>
          <a:xfrm>
            <a:off x="3388415" y="410573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CCEB16-9DA5-46DD-9980-07313F50AB34}"/>
              </a:ext>
            </a:extLst>
          </p:cNvPr>
          <p:cNvSpPr txBox="1"/>
          <p:nvPr/>
        </p:nvSpPr>
        <p:spPr>
          <a:xfrm>
            <a:off x="3388415" y="312895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6239F3-A37A-4DBC-92BA-8B63091EFA20}"/>
              </a:ext>
            </a:extLst>
          </p:cNvPr>
          <p:cNvSpPr txBox="1"/>
          <p:nvPr/>
        </p:nvSpPr>
        <p:spPr>
          <a:xfrm>
            <a:off x="3388414" y="2558862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3C1C40-7CFB-4558-B1A6-9ED7B59FF5F3}"/>
              </a:ext>
            </a:extLst>
          </p:cNvPr>
          <p:cNvSpPr txBox="1"/>
          <p:nvPr/>
        </p:nvSpPr>
        <p:spPr>
          <a:xfrm>
            <a:off x="3388414" y="3529443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481E5C-8072-4D66-8FF9-EBAA5ED380C9}"/>
              </a:ext>
            </a:extLst>
          </p:cNvPr>
          <p:cNvSpPr txBox="1"/>
          <p:nvPr/>
        </p:nvSpPr>
        <p:spPr>
          <a:xfrm>
            <a:off x="3388414" y="4526541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20B9A1-9E6C-46B6-837B-3A6EC44F13F2}"/>
              </a:ext>
            </a:extLst>
          </p:cNvPr>
          <p:cNvSpPr txBox="1"/>
          <p:nvPr/>
        </p:nvSpPr>
        <p:spPr>
          <a:xfrm>
            <a:off x="3388414" y="5499582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2" name="그룹 54">
            <a:extLst>
              <a:ext uri="{FF2B5EF4-FFF2-40B4-BE49-F238E27FC236}">
                <a16:creationId xmlns:a16="http://schemas.microsoft.com/office/drawing/2014/main" id="{45E6D637-7F79-4C53-AB58-FC453F5DA077}"/>
              </a:ext>
            </a:extLst>
          </p:cNvPr>
          <p:cNvGrpSpPr/>
          <p:nvPr/>
        </p:nvGrpSpPr>
        <p:grpSpPr>
          <a:xfrm>
            <a:off x="1292885" y="4800091"/>
            <a:ext cx="7606857" cy="872520"/>
            <a:chOff x="1135456" y="4639099"/>
            <a:chExt cx="7606857" cy="872520"/>
          </a:xfrm>
          <a:solidFill>
            <a:schemeClr val="accent4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5500E76-3679-4FC1-9858-55F9E5037860}"/>
                </a:ext>
              </a:extLst>
            </p:cNvPr>
            <p:cNvSpPr/>
            <p:nvPr/>
          </p:nvSpPr>
          <p:spPr>
            <a:xfrm>
              <a:off x="1887630" y="4848341"/>
              <a:ext cx="6854683" cy="45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5A9B2317-F480-4828-A8EF-6AEBBFF1F224}"/>
                </a:ext>
              </a:extLst>
            </p:cNvPr>
            <p:cNvSpPr/>
            <p:nvPr/>
          </p:nvSpPr>
          <p:spPr>
            <a:xfrm rot="16200000">
              <a:off x="1075282" y="4699273"/>
              <a:ext cx="872520" cy="7521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1D63B554-8D62-4DFD-8315-4AAC2FD48DDF}"/>
              </a:ext>
            </a:extLst>
          </p:cNvPr>
          <p:cNvSpPr/>
          <p:nvPr/>
        </p:nvSpPr>
        <p:spPr>
          <a:xfrm rot="5400000">
            <a:off x="1232709" y="1929925"/>
            <a:ext cx="872520" cy="7521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101436-A5DD-407A-A00B-AF13D7EDA793}"/>
              </a:ext>
            </a:extLst>
          </p:cNvPr>
          <p:cNvGrpSpPr/>
          <p:nvPr/>
        </p:nvGrpSpPr>
        <p:grpSpPr>
          <a:xfrm>
            <a:off x="2111837" y="1883480"/>
            <a:ext cx="1141999" cy="3744001"/>
            <a:chOff x="2273675" y="1739444"/>
            <a:chExt cx="1141999" cy="374400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F55E471-94B6-484B-8A84-3BE845D778FF}"/>
                </a:ext>
              </a:extLst>
            </p:cNvPr>
            <p:cNvSpPr/>
            <p:nvPr/>
          </p:nvSpPr>
          <p:spPr>
            <a:xfrm>
              <a:off x="2483767" y="1889185"/>
              <a:ext cx="720000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5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A57B98F-B1ED-49C6-BE92-CF204F2CD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0789F78-4324-4A67-92D3-6ED7A515B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376968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33111CB-34E3-4641-A80A-CDEBE0AF6220}"/>
              </a:ext>
            </a:extLst>
          </p:cNvPr>
          <p:cNvGrpSpPr/>
          <p:nvPr/>
        </p:nvGrpSpPr>
        <p:grpSpPr>
          <a:xfrm>
            <a:off x="8488688" y="1883480"/>
            <a:ext cx="1131940" cy="3744001"/>
            <a:chOff x="2072715" y="1739444"/>
            <a:chExt cx="1131940" cy="374400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803FE62-2B5A-491B-B5DD-CDAF9F5E2F2A}"/>
                </a:ext>
              </a:extLst>
            </p:cNvPr>
            <p:cNvSpPr/>
            <p:nvPr/>
          </p:nvSpPr>
          <p:spPr>
            <a:xfrm>
              <a:off x="2284194" y="1889185"/>
              <a:ext cx="720889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pic>
          <p:nvPicPr>
            <p:cNvPr id="6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85BE8FD-3744-4979-BEC0-6E5B05800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6742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6D964CC-7616-476B-8EEF-CC6C5D076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165949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8CFDAAA3-A86E-4BD4-856C-F71AEFD2B5F1}"/>
              </a:ext>
            </a:extLst>
          </p:cNvPr>
          <p:cNvSpPr txBox="1">
            <a:spLocks/>
          </p:cNvSpPr>
          <p:nvPr/>
        </p:nvSpPr>
        <p:spPr>
          <a:xfrm>
            <a:off x="2425915" y="2095726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6B1CA6B5-4402-440D-8D99-7D26F8B4C969}"/>
              </a:ext>
            </a:extLst>
          </p:cNvPr>
          <p:cNvSpPr txBox="1">
            <a:spLocks/>
          </p:cNvSpPr>
          <p:nvPr/>
        </p:nvSpPr>
        <p:spPr>
          <a:xfrm>
            <a:off x="8767268" y="3072554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31AF3320-20CE-4189-9156-49AFF06A6917}"/>
              </a:ext>
            </a:extLst>
          </p:cNvPr>
          <p:cNvSpPr txBox="1">
            <a:spLocks/>
          </p:cNvSpPr>
          <p:nvPr/>
        </p:nvSpPr>
        <p:spPr>
          <a:xfrm>
            <a:off x="2423658" y="4049382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FDFD28B1-2F05-44E2-B652-075FC7CC5410}"/>
              </a:ext>
            </a:extLst>
          </p:cNvPr>
          <p:cNvSpPr txBox="1">
            <a:spLocks/>
          </p:cNvSpPr>
          <p:nvPr/>
        </p:nvSpPr>
        <p:spPr>
          <a:xfrm>
            <a:off x="8767268" y="5017960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04</a:t>
            </a:r>
          </a:p>
        </p:txBody>
      </p:sp>
      <p:sp>
        <p:nvSpPr>
          <p:cNvPr id="68" name="Freeform 41">
            <a:extLst>
              <a:ext uri="{FF2B5EF4-FFF2-40B4-BE49-F238E27FC236}">
                <a16:creationId xmlns:a16="http://schemas.microsoft.com/office/drawing/2014/main" id="{A4538452-C9B0-498B-B983-4323CE5684D6}"/>
              </a:ext>
            </a:extLst>
          </p:cNvPr>
          <p:cNvSpPr/>
          <p:nvPr/>
        </p:nvSpPr>
        <p:spPr>
          <a:xfrm>
            <a:off x="10375026" y="2278284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Freeform 42">
            <a:extLst>
              <a:ext uri="{FF2B5EF4-FFF2-40B4-BE49-F238E27FC236}">
                <a16:creationId xmlns:a16="http://schemas.microsoft.com/office/drawing/2014/main" id="{E9FCBD9B-53C1-409E-BB0A-7D8615D46A74}"/>
              </a:ext>
            </a:extLst>
          </p:cNvPr>
          <p:cNvSpPr/>
          <p:nvPr/>
        </p:nvSpPr>
        <p:spPr>
          <a:xfrm rot="10800000" flipV="1">
            <a:off x="1168782" y="3237894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43">
            <a:extLst>
              <a:ext uri="{FF2B5EF4-FFF2-40B4-BE49-F238E27FC236}">
                <a16:creationId xmlns:a16="http://schemas.microsoft.com/office/drawing/2014/main" id="{EB9501E2-CE7F-43D2-BFB0-BE5043361687}"/>
              </a:ext>
            </a:extLst>
          </p:cNvPr>
          <p:cNvSpPr/>
          <p:nvPr/>
        </p:nvSpPr>
        <p:spPr>
          <a:xfrm>
            <a:off x="10375026" y="4230402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9CE668-37A0-4D57-9DC1-440CA601DC93}"/>
              </a:ext>
            </a:extLst>
          </p:cNvPr>
          <p:cNvSpPr txBox="1"/>
          <p:nvPr/>
        </p:nvSpPr>
        <p:spPr>
          <a:xfrm>
            <a:off x="3388415" y="5082464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6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5972175" y="0"/>
            <a:ext cx="6219825" cy="685799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5868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929700"/>
            <a:chOff x="4822352" y="1916832"/>
            <a:chExt cx="3422056" cy="1929700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900637" y="611966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506848" y="329489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AA168-DA57-46EC-9E4D-9A3253E5A9B2}"/>
              </a:ext>
            </a:extLst>
          </p:cNvPr>
          <p:cNvSpPr txBox="1"/>
          <p:nvPr/>
        </p:nvSpPr>
        <p:spPr>
          <a:xfrm>
            <a:off x="506848" y="1018599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F5C29-6E96-44AB-8F90-DDAB417255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7A6D1D-9FD5-4143-91F4-BB672F8B0D2A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8746C85B-CB15-4DCB-A2B0-B907FA9F1A93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9619EFD7-B231-44F6-887E-A4CCDE141690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6B5901-19B7-41E3-9A82-1F0EDB6395DD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B35AB5B-E86A-4BAE-8402-3A503C7C3EF2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8951AEA9-3069-4472-A01D-236E95BBDF13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98B6E7-6015-47D2-A73A-AEFC7460C7F3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A4637E9E-C521-49E8-A749-AC04673847FE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33A59FE7-22C8-4088-B2AB-02F7AA8F2BF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C5A871-26D2-4F9A-A004-C759A080CE0B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54D51589-1637-4AA9-BED8-45955F32E754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B74F4B6B-E429-4B5C-BC2E-24F2254A0DA6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73B93-2868-4688-B32B-23EF75D59373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2187D4A5-BB14-4B60-9BE8-F39AC6082344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2ADF984-144C-416A-83C8-6FAC9DF64133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493BE-2D53-45D4-8624-7A54BE065EE6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B7C9D8-743A-4F24-A217-735DF9D5EF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BB7374-E7D6-464A-B247-E518823AACF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EA479D-0573-4FCD-8205-2BD9B1C97E36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1117A4-39BF-48BA-B08F-762B3BD1A6E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C4592E-6F08-4218-9631-1BE0E83F6AA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DCBF3-0A87-4D1D-BA0B-821EDDCE5221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534743-794D-44CB-8E35-46826432686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5D01FA-5FAB-458B-9EFF-A2ACAC9E3B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EB4A4F-056C-44A3-A9BA-997FD695AC31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725D3F-6E8F-4353-B3DC-115406788C4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81190D-2D3C-496E-AC3C-6E3715950EB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870DC-EB6C-48B8-8719-BE223B8870F5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AB706-70C9-4BF9-B5DD-00B17B4A921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D0703D-27FC-41EC-AE0E-5B8E8D38420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A1FF402A-6648-4C1C-A4AB-3AA062F323FC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132FBC6A-4441-4CE0-AB37-A68E93894442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78C7FFB8-B78A-4B59-99C4-4B6ADDE1F280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98020C6-E715-48E5-BBD6-5108DCAD5D83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E717BB80-2A3A-4F65-B319-9D7A39E84BF3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25B0C-11D1-4B18-8437-A8A62D5BD169}"/>
              </a:ext>
            </a:extLst>
          </p:cNvPr>
          <p:cNvGrpSpPr/>
          <p:nvPr/>
        </p:nvGrpSpPr>
        <p:grpSpPr>
          <a:xfrm>
            <a:off x="918470" y="38003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FE7DB413-4A5F-487C-8DAD-6821F56536C9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08FAEC1B-CF12-4B6D-AD54-C8F6AC29B810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AF7BB446-185E-48E2-96E4-14A1B8933107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61ABBBA-CF75-4F41-B05C-9B19FB93C94D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C264D6-0415-4C45-80E1-091F7CA2D5B4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B30F74E-C79D-4CE4-9A2B-38BBB200EE73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2D48941-B89F-45F4-924B-C14D6EF1D6F1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D16794B-FAC0-4F8D-8D15-6A8958B7584D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DE385379-113C-4167-8158-99B2D8924E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1122997" y="54546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4A5A7-E9BA-493D-90A2-CA3FD0AF2052}"/>
              </a:ext>
            </a:extLst>
          </p:cNvPr>
          <p:cNvSpPr txBox="1"/>
          <p:nvPr/>
        </p:nvSpPr>
        <p:spPr>
          <a:xfrm>
            <a:off x="1124136" y="57689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3D090-F388-41C0-A4DF-518A029340C7}"/>
              </a:ext>
            </a:extLst>
          </p:cNvPr>
          <p:cNvSpPr txBox="1"/>
          <p:nvPr/>
        </p:nvSpPr>
        <p:spPr>
          <a:xfrm>
            <a:off x="3212219" y="50964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CEF20-8478-4F2E-BEA7-DD2DBCC8F0EC}"/>
              </a:ext>
            </a:extLst>
          </p:cNvPr>
          <p:cNvSpPr txBox="1"/>
          <p:nvPr/>
        </p:nvSpPr>
        <p:spPr>
          <a:xfrm>
            <a:off x="3213358" y="54107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4DB7F-B767-4678-ACE6-74D844A9EC5D}"/>
              </a:ext>
            </a:extLst>
          </p:cNvPr>
          <p:cNvSpPr txBox="1"/>
          <p:nvPr/>
        </p:nvSpPr>
        <p:spPr>
          <a:xfrm>
            <a:off x="5301441" y="47383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F8347-0944-47BC-A351-B21B4A2C4FFE}"/>
              </a:ext>
            </a:extLst>
          </p:cNvPr>
          <p:cNvSpPr txBox="1"/>
          <p:nvPr/>
        </p:nvSpPr>
        <p:spPr>
          <a:xfrm>
            <a:off x="5302580" y="50526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87DBF-E732-4F7B-BBE8-9D60F4C5AB6C}"/>
              </a:ext>
            </a:extLst>
          </p:cNvPr>
          <p:cNvSpPr txBox="1"/>
          <p:nvPr/>
        </p:nvSpPr>
        <p:spPr>
          <a:xfrm>
            <a:off x="7390664" y="43801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35871-53C7-4986-B1BD-34719343EEF8}"/>
              </a:ext>
            </a:extLst>
          </p:cNvPr>
          <p:cNvSpPr txBox="1"/>
          <p:nvPr/>
        </p:nvSpPr>
        <p:spPr>
          <a:xfrm>
            <a:off x="7391803" y="46944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CA552-2C34-46F0-9B1D-7C9C58683DFF}"/>
              </a:ext>
            </a:extLst>
          </p:cNvPr>
          <p:cNvSpPr txBox="1"/>
          <p:nvPr/>
        </p:nvSpPr>
        <p:spPr>
          <a:xfrm>
            <a:off x="9479887" y="40219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46114-0079-4E73-84C8-43A35B9F2A51}"/>
              </a:ext>
            </a:extLst>
          </p:cNvPr>
          <p:cNvSpPr txBox="1"/>
          <p:nvPr/>
        </p:nvSpPr>
        <p:spPr>
          <a:xfrm>
            <a:off x="9481026" y="43362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C4DCC7-D08F-448C-9A00-7037C0653132}"/>
              </a:ext>
            </a:extLst>
          </p:cNvPr>
          <p:cNvGrpSpPr/>
          <p:nvPr/>
        </p:nvGrpSpPr>
        <p:grpSpPr>
          <a:xfrm>
            <a:off x="783654" y="37215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A86F60-7910-44D0-BDD9-BBD7CA08980C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4DFAC0-9110-4995-94B8-8A7C701703B4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331C2-E007-4A5C-935B-4FAE53C20C1F}"/>
              </a:ext>
            </a:extLst>
          </p:cNvPr>
          <p:cNvGrpSpPr/>
          <p:nvPr/>
        </p:nvGrpSpPr>
        <p:grpSpPr>
          <a:xfrm>
            <a:off x="2920625" y="33646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CEA64E-DF8A-41C0-A9F2-1FB8A0B7060E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B13D52-5A3A-44C0-8D4D-5A2AE6B7AEB6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9616DF-7172-424D-B0CD-6F52EBA232EA}"/>
              </a:ext>
            </a:extLst>
          </p:cNvPr>
          <p:cNvGrpSpPr/>
          <p:nvPr/>
        </p:nvGrpSpPr>
        <p:grpSpPr>
          <a:xfrm>
            <a:off x="7071441" y="26510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855A61-2C96-4825-9D09-A32D28D293C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46024E-98DB-44CB-8763-57EA16AB5C7C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A0B6B2-7A59-4BB2-8CF0-9855F0BE6BDC}"/>
              </a:ext>
            </a:extLst>
          </p:cNvPr>
          <p:cNvGrpSpPr/>
          <p:nvPr/>
        </p:nvGrpSpPr>
        <p:grpSpPr>
          <a:xfrm>
            <a:off x="4996033" y="30078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5FCAC1-FC42-48B3-AAA7-B5FBC7775B86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7B5745-0851-49A4-B547-691AE27DD475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FF9C54-C583-411C-9C12-A8CF312CE926}"/>
              </a:ext>
            </a:extLst>
          </p:cNvPr>
          <p:cNvGrpSpPr/>
          <p:nvPr/>
        </p:nvGrpSpPr>
        <p:grpSpPr>
          <a:xfrm>
            <a:off x="9146848" y="22941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2582A8-82E4-4B1A-8608-ED60089C3BE2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564317-8BEE-41AD-B5D8-F9D279F7061A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DA870E-4439-40A1-837C-B9F12F84E09F}"/>
              </a:ext>
            </a:extLst>
          </p:cNvPr>
          <p:cNvCxnSpPr/>
          <p:nvPr/>
        </p:nvCxnSpPr>
        <p:spPr>
          <a:xfrm>
            <a:off x="1889294" y="449630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8B1E61-E473-47A4-A52A-1A67734D9F89}"/>
              </a:ext>
            </a:extLst>
          </p:cNvPr>
          <p:cNvCxnSpPr/>
          <p:nvPr/>
        </p:nvCxnSpPr>
        <p:spPr>
          <a:xfrm>
            <a:off x="4010431" y="4135206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57E78F-92FA-40EB-ABB2-D175FD960ECD}"/>
              </a:ext>
            </a:extLst>
          </p:cNvPr>
          <p:cNvCxnSpPr/>
          <p:nvPr/>
        </p:nvCxnSpPr>
        <p:spPr>
          <a:xfrm>
            <a:off x="6085839" y="3774113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174590-21B7-48C4-8785-68D1AD81B52C}"/>
              </a:ext>
            </a:extLst>
          </p:cNvPr>
          <p:cNvCxnSpPr/>
          <p:nvPr/>
        </p:nvCxnSpPr>
        <p:spPr>
          <a:xfrm>
            <a:off x="8161247" y="3413020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16028C-761E-4E41-9CEF-6C9AE8B83750}"/>
              </a:ext>
            </a:extLst>
          </p:cNvPr>
          <p:cNvCxnSpPr/>
          <p:nvPr/>
        </p:nvCxnSpPr>
        <p:spPr>
          <a:xfrm>
            <a:off x="10248088" y="305192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apezoid 24">
            <a:extLst>
              <a:ext uri="{FF2B5EF4-FFF2-40B4-BE49-F238E27FC236}">
                <a16:creationId xmlns:a16="http://schemas.microsoft.com/office/drawing/2014/main" id="{37C02290-6F76-4CF9-B1A3-34B4F290BF08}"/>
              </a:ext>
            </a:extLst>
          </p:cNvPr>
          <p:cNvSpPr>
            <a:spLocks noChangeAspect="1"/>
          </p:cNvSpPr>
          <p:nvPr/>
        </p:nvSpPr>
        <p:spPr>
          <a:xfrm rot="8369018">
            <a:off x="7822227" y="1904839"/>
            <a:ext cx="611660" cy="61748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99ADC2BA-F27C-4A80-8708-5FA66929FA4E}"/>
              </a:ext>
            </a:extLst>
          </p:cNvPr>
          <p:cNvSpPr>
            <a:spLocks noChangeAspect="1"/>
          </p:cNvSpPr>
          <p:nvPr/>
        </p:nvSpPr>
        <p:spPr>
          <a:xfrm>
            <a:off x="5809076" y="2406250"/>
            <a:ext cx="633731" cy="5554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8F61FC2B-6B3A-4807-A2C3-B5CD0E61404A}"/>
              </a:ext>
            </a:extLst>
          </p:cNvPr>
          <p:cNvSpPr>
            <a:spLocks noChangeAspect="1"/>
          </p:cNvSpPr>
          <p:nvPr/>
        </p:nvSpPr>
        <p:spPr>
          <a:xfrm>
            <a:off x="3827435" y="2800582"/>
            <a:ext cx="459329" cy="4589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EB8ED02-C7FB-4AA4-9D59-4003C6F13919}"/>
              </a:ext>
            </a:extLst>
          </p:cNvPr>
          <p:cNvSpPr/>
          <p:nvPr/>
        </p:nvSpPr>
        <p:spPr>
          <a:xfrm rot="5400000">
            <a:off x="9957542" y="1725342"/>
            <a:ext cx="427408" cy="42803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Frame 1">
            <a:extLst>
              <a:ext uri="{FF2B5EF4-FFF2-40B4-BE49-F238E27FC236}">
                <a16:creationId xmlns:a16="http://schemas.microsoft.com/office/drawing/2014/main" id="{D9DAD575-7057-4D06-BDFA-EB561B94EEF7}"/>
              </a:ext>
            </a:extLst>
          </p:cNvPr>
          <p:cNvSpPr/>
          <p:nvPr/>
        </p:nvSpPr>
        <p:spPr>
          <a:xfrm>
            <a:off x="1691685" y="3025472"/>
            <a:ext cx="445170" cy="601482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9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8E48F-4DEA-4C40-BF2F-988199DC2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7A4547-4CFB-4732-A158-12E6B9301AC6}"/>
              </a:ext>
            </a:extLst>
          </p:cNvPr>
          <p:cNvSpPr/>
          <p:nvPr/>
        </p:nvSpPr>
        <p:spPr>
          <a:xfrm>
            <a:off x="3165480" y="0"/>
            <a:ext cx="5994394" cy="685800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24D37-244D-498F-AE24-66C62C4F8DAD}"/>
              </a:ext>
            </a:extLst>
          </p:cNvPr>
          <p:cNvGrpSpPr/>
          <p:nvPr/>
        </p:nvGrpSpPr>
        <p:grpSpPr>
          <a:xfrm>
            <a:off x="3915415" y="4758118"/>
            <a:ext cx="4475473" cy="1739874"/>
            <a:chOff x="3915415" y="4758118"/>
            <a:chExt cx="4475473" cy="17398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0CFDAC-A3DA-4215-80A6-FEF4E61DBEDC}"/>
                </a:ext>
              </a:extLst>
            </p:cNvPr>
            <p:cNvGrpSpPr/>
            <p:nvPr/>
          </p:nvGrpSpPr>
          <p:grpSpPr>
            <a:xfrm>
              <a:off x="3989412" y="4858818"/>
              <a:ext cx="4315896" cy="807603"/>
              <a:chOff x="609600" y="2828925"/>
              <a:chExt cx="4733925" cy="88582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9BB155-D8E6-435B-97A0-7C842A8290E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37079A8-B93C-4D0E-AA0D-40C0E3601D73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9292709-F25B-4F45-87D3-B7A57237846F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313730F-D3C8-4847-938B-8C3987DD44F1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9AB8EC-BDD2-4A02-93AD-093DB5321F1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79F63CC-D434-40BD-A6AD-26E1C0DDF138}"/>
                </a:ext>
              </a:extLst>
            </p:cNvPr>
            <p:cNvSpPr/>
            <p:nvPr/>
          </p:nvSpPr>
          <p:spPr>
            <a:xfrm rot="10800000">
              <a:off x="4913255" y="4854136"/>
              <a:ext cx="716071" cy="793141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24">
              <a:extLst>
                <a:ext uri="{FF2B5EF4-FFF2-40B4-BE49-F238E27FC236}">
                  <a16:creationId xmlns:a16="http://schemas.microsoft.com/office/drawing/2014/main" id="{8A4C1418-DEC7-4223-9060-1558E05058C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21458" y="4758118"/>
              <a:ext cx="943515" cy="952504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85CEF3-8E5F-44CA-A3C0-7F443F1699CF}"/>
                </a:ext>
              </a:extLst>
            </p:cNvPr>
            <p:cNvGrpSpPr/>
            <p:nvPr/>
          </p:nvGrpSpPr>
          <p:grpSpPr>
            <a:xfrm>
              <a:off x="7491306" y="4856370"/>
              <a:ext cx="813699" cy="812499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54" name="Round Same Side Corner Rectangle 4">
                <a:extLst>
                  <a:ext uri="{FF2B5EF4-FFF2-40B4-BE49-F238E27FC236}">
                    <a16:creationId xmlns:a16="http://schemas.microsoft.com/office/drawing/2014/main" id="{B3A2E257-F0C3-4D39-97DC-ACAEC1ECF15C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6">
                <a:extLst>
                  <a:ext uri="{FF2B5EF4-FFF2-40B4-BE49-F238E27FC236}">
                    <a16:creationId xmlns:a16="http://schemas.microsoft.com/office/drawing/2014/main" id="{AC1F39DB-72DE-4AC5-841B-E56824314D0B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ound Same Side Corner Rectangle 8">
                <a:extLst>
                  <a:ext uri="{FF2B5EF4-FFF2-40B4-BE49-F238E27FC236}">
                    <a16:creationId xmlns:a16="http://schemas.microsoft.com/office/drawing/2014/main" id="{84DF9EFA-0B43-4BAE-9AF5-8E195799B81F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DE86F2-AC24-456D-A28B-53C5DD46E3A4}"/>
                </a:ext>
              </a:extLst>
            </p:cNvPr>
            <p:cNvSpPr/>
            <p:nvPr/>
          </p:nvSpPr>
          <p:spPr>
            <a:xfrm>
              <a:off x="3989412" y="4850260"/>
              <a:ext cx="801171" cy="820037"/>
            </a:xfrm>
            <a:custGeom>
              <a:avLst/>
              <a:gdLst>
                <a:gd name="connsiteX0" fmla="*/ 387816 w 801171"/>
                <a:gd name="connsiteY0" fmla="*/ 725145 h 820037"/>
                <a:gd name="connsiteX1" fmla="*/ 349507 w 801171"/>
                <a:gd name="connsiteY1" fmla="*/ 762326 h 820037"/>
                <a:gd name="connsiteX2" fmla="*/ 387816 w 801171"/>
                <a:gd name="connsiteY2" fmla="*/ 799506 h 820037"/>
                <a:gd name="connsiteX3" fmla="*/ 426126 w 801171"/>
                <a:gd name="connsiteY3" fmla="*/ 762326 h 820037"/>
                <a:gd name="connsiteX4" fmla="*/ 387816 w 801171"/>
                <a:gd name="connsiteY4" fmla="*/ 725145 h 820037"/>
                <a:gd name="connsiteX5" fmla="*/ 482137 w 801171"/>
                <a:gd name="connsiteY5" fmla="*/ 712752 h 820037"/>
                <a:gd name="connsiteX6" fmla="*/ 469368 w 801171"/>
                <a:gd name="connsiteY6" fmla="*/ 725145 h 820037"/>
                <a:gd name="connsiteX7" fmla="*/ 482137 w 801171"/>
                <a:gd name="connsiteY7" fmla="*/ 737539 h 820037"/>
                <a:gd name="connsiteX8" fmla="*/ 494908 w 801171"/>
                <a:gd name="connsiteY8" fmla="*/ 725145 h 820037"/>
                <a:gd name="connsiteX9" fmla="*/ 482137 w 801171"/>
                <a:gd name="connsiteY9" fmla="*/ 712752 h 820037"/>
                <a:gd name="connsiteX10" fmla="*/ 426126 w 801171"/>
                <a:gd name="connsiteY10" fmla="*/ 614789 h 820037"/>
                <a:gd name="connsiteX11" fmla="*/ 400586 w 801171"/>
                <a:gd name="connsiteY11" fmla="*/ 639576 h 820037"/>
                <a:gd name="connsiteX12" fmla="*/ 426126 w 801171"/>
                <a:gd name="connsiteY12" fmla="*/ 664363 h 820037"/>
                <a:gd name="connsiteX13" fmla="*/ 451665 w 801171"/>
                <a:gd name="connsiteY13" fmla="*/ 639576 h 820037"/>
                <a:gd name="connsiteX14" fmla="*/ 426126 w 801171"/>
                <a:gd name="connsiteY14" fmla="*/ 614789 h 820037"/>
                <a:gd name="connsiteX15" fmla="*/ 91518 w 801171"/>
                <a:gd name="connsiteY15" fmla="*/ 499973 h 820037"/>
                <a:gd name="connsiteX16" fmla="*/ 358693 w 801171"/>
                <a:gd name="connsiteY16" fmla="*/ 499973 h 820037"/>
                <a:gd name="connsiteX17" fmla="*/ 193665 w 801171"/>
                <a:gd name="connsiteY17" fmla="*/ 787775 h 820037"/>
                <a:gd name="connsiteX18" fmla="*/ 255078 w 801171"/>
                <a:gd name="connsiteY18" fmla="*/ 787775 h 820037"/>
                <a:gd name="connsiteX19" fmla="*/ 420106 w 801171"/>
                <a:gd name="connsiteY19" fmla="*/ 499973 h 820037"/>
                <a:gd name="connsiteX20" fmla="*/ 561448 w 801171"/>
                <a:gd name="connsiteY20" fmla="*/ 499973 h 820037"/>
                <a:gd name="connsiteX21" fmla="*/ 561448 w 801171"/>
                <a:gd name="connsiteY21" fmla="*/ 820037 h 820037"/>
                <a:gd name="connsiteX22" fmla="*/ 91518 w 801171"/>
                <a:gd name="connsiteY22" fmla="*/ 820037 h 820037"/>
                <a:gd name="connsiteX23" fmla="*/ 91518 w 801171"/>
                <a:gd name="connsiteY23" fmla="*/ 428467 h 820037"/>
                <a:gd name="connsiteX24" fmla="*/ 193665 w 801171"/>
                <a:gd name="connsiteY24" fmla="*/ 428467 h 820037"/>
                <a:gd name="connsiteX25" fmla="*/ 193665 w 801171"/>
                <a:gd name="connsiteY25" fmla="*/ 458207 h 820037"/>
                <a:gd name="connsiteX26" fmla="*/ 91518 w 801171"/>
                <a:gd name="connsiteY26" fmla="*/ 458207 h 820037"/>
                <a:gd name="connsiteX27" fmla="*/ 91518 w 801171"/>
                <a:gd name="connsiteY27" fmla="*/ 350506 h 820037"/>
                <a:gd name="connsiteX28" fmla="*/ 234524 w 801171"/>
                <a:gd name="connsiteY28" fmla="*/ 350506 h 820037"/>
                <a:gd name="connsiteX29" fmla="*/ 234524 w 801171"/>
                <a:gd name="connsiteY29" fmla="*/ 380246 h 820037"/>
                <a:gd name="connsiteX30" fmla="*/ 91518 w 801171"/>
                <a:gd name="connsiteY30" fmla="*/ 380246 h 820037"/>
                <a:gd name="connsiteX31" fmla="*/ 91518 w 801171"/>
                <a:gd name="connsiteY31" fmla="*/ 272545 h 820037"/>
                <a:gd name="connsiteX32" fmla="*/ 193665 w 801171"/>
                <a:gd name="connsiteY32" fmla="*/ 272545 h 820037"/>
                <a:gd name="connsiteX33" fmla="*/ 193665 w 801171"/>
                <a:gd name="connsiteY33" fmla="*/ 302285 h 820037"/>
                <a:gd name="connsiteX34" fmla="*/ 91518 w 801171"/>
                <a:gd name="connsiteY34" fmla="*/ 302285 h 820037"/>
                <a:gd name="connsiteX35" fmla="*/ 91518 w 801171"/>
                <a:gd name="connsiteY35" fmla="*/ 194584 h 820037"/>
                <a:gd name="connsiteX36" fmla="*/ 234524 w 801171"/>
                <a:gd name="connsiteY36" fmla="*/ 194584 h 820037"/>
                <a:gd name="connsiteX37" fmla="*/ 234524 w 801171"/>
                <a:gd name="connsiteY37" fmla="*/ 224325 h 820037"/>
                <a:gd name="connsiteX38" fmla="*/ 91518 w 801171"/>
                <a:gd name="connsiteY38" fmla="*/ 224325 h 820037"/>
                <a:gd name="connsiteX39" fmla="*/ 645381 w 801171"/>
                <a:gd name="connsiteY39" fmla="*/ 0 h 820037"/>
                <a:gd name="connsiteX40" fmla="*/ 706794 w 801171"/>
                <a:gd name="connsiteY40" fmla="*/ 0 h 820037"/>
                <a:gd name="connsiteX41" fmla="*/ 664546 w 801171"/>
                <a:gd name="connsiteY41" fmla="*/ 73679 h 820037"/>
                <a:gd name="connsiteX42" fmla="*/ 801171 w 801171"/>
                <a:gd name="connsiteY42" fmla="*/ 73942 h 820037"/>
                <a:gd name="connsiteX43" fmla="*/ 653817 w 801171"/>
                <a:gd name="connsiteY43" fmla="*/ 322784 h 820037"/>
                <a:gd name="connsiteX44" fmla="*/ 653817 w 801171"/>
                <a:gd name="connsiteY44" fmla="*/ 820037 h 820037"/>
                <a:gd name="connsiteX45" fmla="*/ 603865 w 801171"/>
                <a:gd name="connsiteY45" fmla="*/ 820037 h 820037"/>
                <a:gd name="connsiteX46" fmla="*/ 603865 w 801171"/>
                <a:gd name="connsiteY46" fmla="*/ 309741 h 820037"/>
                <a:gd name="connsiteX47" fmla="*/ 604857 w 801171"/>
                <a:gd name="connsiteY47" fmla="*/ 311410 h 820037"/>
                <a:gd name="connsiteX48" fmla="*/ 717035 w 801171"/>
                <a:gd name="connsiteY48" fmla="*/ 121973 h 820037"/>
                <a:gd name="connsiteX49" fmla="*/ 636943 w 801171"/>
                <a:gd name="connsiteY49" fmla="*/ 121818 h 820037"/>
                <a:gd name="connsiteX50" fmla="*/ 420106 w 801171"/>
                <a:gd name="connsiteY50" fmla="*/ 499973 h 820037"/>
                <a:gd name="connsiteX51" fmla="*/ 358693 w 801171"/>
                <a:gd name="connsiteY51" fmla="*/ 499973 h 820037"/>
                <a:gd name="connsiteX52" fmla="*/ 575598 w 801171"/>
                <a:gd name="connsiteY52" fmla="*/ 121700 h 820037"/>
                <a:gd name="connsiteX53" fmla="*/ 491907 w 801171"/>
                <a:gd name="connsiteY53" fmla="*/ 121539 h 820037"/>
                <a:gd name="connsiteX54" fmla="*/ 492414 w 801171"/>
                <a:gd name="connsiteY54" fmla="*/ 122392 h 820037"/>
                <a:gd name="connsiteX55" fmla="*/ 49952 w 801171"/>
                <a:gd name="connsiteY55" fmla="*/ 122392 h 820037"/>
                <a:gd name="connsiteX56" fmla="*/ 49952 w 801171"/>
                <a:gd name="connsiteY56" fmla="*/ 820037 h 820037"/>
                <a:gd name="connsiteX57" fmla="*/ 0 w 801171"/>
                <a:gd name="connsiteY57" fmla="*/ 820037 h 820037"/>
                <a:gd name="connsiteX58" fmla="*/ 0 w 801171"/>
                <a:gd name="connsiteY58" fmla="*/ 73913 h 820037"/>
                <a:gd name="connsiteX59" fmla="*/ 501562 w 801171"/>
                <a:gd name="connsiteY59" fmla="*/ 73913 h 820037"/>
                <a:gd name="connsiteX60" fmla="*/ 501236 w 801171"/>
                <a:gd name="connsiteY60" fmla="*/ 73365 h 820037"/>
                <a:gd name="connsiteX61" fmla="*/ 603201 w 801171"/>
                <a:gd name="connsiteY61" fmla="*/ 73561 h 8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01171" h="820037">
                  <a:moveTo>
                    <a:pt x="387816" y="725145"/>
                  </a:moveTo>
                  <a:cubicBezTo>
                    <a:pt x="366658" y="725145"/>
                    <a:pt x="349507" y="741791"/>
                    <a:pt x="349507" y="762326"/>
                  </a:cubicBezTo>
                  <a:cubicBezTo>
                    <a:pt x="349507" y="782860"/>
                    <a:pt x="366658" y="799506"/>
                    <a:pt x="387816" y="799506"/>
                  </a:cubicBezTo>
                  <a:cubicBezTo>
                    <a:pt x="408974" y="799506"/>
                    <a:pt x="426126" y="782860"/>
                    <a:pt x="426126" y="762326"/>
                  </a:cubicBezTo>
                  <a:cubicBezTo>
                    <a:pt x="426126" y="741791"/>
                    <a:pt x="408974" y="725145"/>
                    <a:pt x="387816" y="725145"/>
                  </a:cubicBezTo>
                  <a:close/>
                  <a:moveTo>
                    <a:pt x="482137" y="712752"/>
                  </a:moveTo>
                  <a:cubicBezTo>
                    <a:pt x="475085" y="712752"/>
                    <a:pt x="469368" y="718300"/>
                    <a:pt x="469368" y="725145"/>
                  </a:cubicBezTo>
                  <a:cubicBezTo>
                    <a:pt x="469368" y="731990"/>
                    <a:pt x="475085" y="737539"/>
                    <a:pt x="482137" y="737539"/>
                  </a:cubicBezTo>
                  <a:cubicBezTo>
                    <a:pt x="489191" y="737539"/>
                    <a:pt x="494908" y="731990"/>
                    <a:pt x="494908" y="725145"/>
                  </a:cubicBezTo>
                  <a:cubicBezTo>
                    <a:pt x="494908" y="718300"/>
                    <a:pt x="489191" y="712752"/>
                    <a:pt x="482137" y="712752"/>
                  </a:cubicBezTo>
                  <a:close/>
                  <a:moveTo>
                    <a:pt x="426126" y="614789"/>
                  </a:moveTo>
                  <a:cubicBezTo>
                    <a:pt x="412020" y="614789"/>
                    <a:pt x="400586" y="625887"/>
                    <a:pt x="400586" y="639576"/>
                  </a:cubicBezTo>
                  <a:cubicBezTo>
                    <a:pt x="400586" y="653266"/>
                    <a:pt x="412020" y="664363"/>
                    <a:pt x="426126" y="664363"/>
                  </a:cubicBezTo>
                  <a:cubicBezTo>
                    <a:pt x="440230" y="664363"/>
                    <a:pt x="451665" y="653266"/>
                    <a:pt x="451665" y="639576"/>
                  </a:cubicBezTo>
                  <a:cubicBezTo>
                    <a:pt x="451665" y="625887"/>
                    <a:pt x="440230" y="614789"/>
                    <a:pt x="426126" y="614789"/>
                  </a:cubicBezTo>
                  <a:close/>
                  <a:moveTo>
                    <a:pt x="91518" y="499973"/>
                  </a:moveTo>
                  <a:lnTo>
                    <a:pt x="358693" y="499973"/>
                  </a:lnTo>
                  <a:lnTo>
                    <a:pt x="193665" y="787775"/>
                  </a:lnTo>
                  <a:lnTo>
                    <a:pt x="255078" y="787775"/>
                  </a:lnTo>
                  <a:lnTo>
                    <a:pt x="420106" y="499973"/>
                  </a:lnTo>
                  <a:lnTo>
                    <a:pt x="561448" y="499973"/>
                  </a:lnTo>
                  <a:lnTo>
                    <a:pt x="561448" y="820037"/>
                  </a:lnTo>
                  <a:lnTo>
                    <a:pt x="91518" y="820037"/>
                  </a:lnTo>
                  <a:close/>
                  <a:moveTo>
                    <a:pt x="91518" y="428467"/>
                  </a:moveTo>
                  <a:lnTo>
                    <a:pt x="193665" y="428467"/>
                  </a:lnTo>
                  <a:lnTo>
                    <a:pt x="193665" y="458207"/>
                  </a:lnTo>
                  <a:lnTo>
                    <a:pt x="91518" y="458207"/>
                  </a:lnTo>
                  <a:close/>
                  <a:moveTo>
                    <a:pt x="91518" y="350506"/>
                  </a:moveTo>
                  <a:lnTo>
                    <a:pt x="234524" y="350506"/>
                  </a:lnTo>
                  <a:lnTo>
                    <a:pt x="234524" y="380246"/>
                  </a:lnTo>
                  <a:lnTo>
                    <a:pt x="91518" y="380246"/>
                  </a:lnTo>
                  <a:close/>
                  <a:moveTo>
                    <a:pt x="91518" y="272545"/>
                  </a:moveTo>
                  <a:lnTo>
                    <a:pt x="193665" y="272545"/>
                  </a:lnTo>
                  <a:lnTo>
                    <a:pt x="193665" y="302285"/>
                  </a:lnTo>
                  <a:lnTo>
                    <a:pt x="91518" y="302285"/>
                  </a:lnTo>
                  <a:close/>
                  <a:moveTo>
                    <a:pt x="91518" y="194584"/>
                  </a:moveTo>
                  <a:lnTo>
                    <a:pt x="234524" y="194584"/>
                  </a:lnTo>
                  <a:lnTo>
                    <a:pt x="234524" y="224325"/>
                  </a:lnTo>
                  <a:lnTo>
                    <a:pt x="91518" y="224325"/>
                  </a:lnTo>
                  <a:close/>
                  <a:moveTo>
                    <a:pt x="645381" y="0"/>
                  </a:moveTo>
                  <a:lnTo>
                    <a:pt x="706794" y="0"/>
                  </a:lnTo>
                  <a:lnTo>
                    <a:pt x="664546" y="73679"/>
                  </a:lnTo>
                  <a:lnTo>
                    <a:pt x="801171" y="73942"/>
                  </a:lnTo>
                  <a:lnTo>
                    <a:pt x="653817" y="322784"/>
                  </a:lnTo>
                  <a:lnTo>
                    <a:pt x="653817" y="820037"/>
                  </a:lnTo>
                  <a:lnTo>
                    <a:pt x="603865" y="820037"/>
                  </a:lnTo>
                  <a:lnTo>
                    <a:pt x="603865" y="309741"/>
                  </a:lnTo>
                  <a:lnTo>
                    <a:pt x="604857" y="311410"/>
                  </a:lnTo>
                  <a:lnTo>
                    <a:pt x="717035" y="121973"/>
                  </a:lnTo>
                  <a:lnTo>
                    <a:pt x="636943" y="121818"/>
                  </a:lnTo>
                  <a:lnTo>
                    <a:pt x="420106" y="499973"/>
                  </a:lnTo>
                  <a:lnTo>
                    <a:pt x="358693" y="499973"/>
                  </a:lnTo>
                  <a:lnTo>
                    <a:pt x="575598" y="121700"/>
                  </a:lnTo>
                  <a:lnTo>
                    <a:pt x="491907" y="121539"/>
                  </a:lnTo>
                  <a:lnTo>
                    <a:pt x="492414" y="122392"/>
                  </a:lnTo>
                  <a:lnTo>
                    <a:pt x="49952" y="122392"/>
                  </a:lnTo>
                  <a:lnTo>
                    <a:pt x="49952" y="820037"/>
                  </a:lnTo>
                  <a:lnTo>
                    <a:pt x="0" y="820037"/>
                  </a:lnTo>
                  <a:lnTo>
                    <a:pt x="0" y="73913"/>
                  </a:lnTo>
                  <a:lnTo>
                    <a:pt x="501562" y="73913"/>
                  </a:lnTo>
                  <a:lnTo>
                    <a:pt x="501236" y="73365"/>
                  </a:lnTo>
                  <a:lnTo>
                    <a:pt x="603201" y="73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E154D5D7-D2FA-44D6-AF85-EA479E7CCC32}"/>
                </a:ext>
              </a:extLst>
            </p:cNvPr>
            <p:cNvSpPr/>
            <p:nvPr/>
          </p:nvSpPr>
          <p:spPr>
            <a:xfrm rot="14306008">
              <a:off x="5706060" y="4936899"/>
              <a:ext cx="876201" cy="722183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Text Placeholder 1">
              <a:extLst>
                <a:ext uri="{FF2B5EF4-FFF2-40B4-BE49-F238E27FC236}">
                  <a16:creationId xmlns:a16="http://schemas.microsoft.com/office/drawing/2014/main" id="{F0CA9C97-D8F4-4F83-A4F4-842D973E6A32}"/>
                </a:ext>
              </a:extLst>
            </p:cNvPr>
            <p:cNvSpPr txBox="1">
              <a:spLocks/>
            </p:cNvSpPr>
            <p:nvPr/>
          </p:nvSpPr>
          <p:spPr>
            <a:xfrm>
              <a:off x="6238258" y="5902091"/>
              <a:ext cx="2152629" cy="59590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en-US" sz="2000" spc="300" dirty="0">
                  <a:solidFill>
                    <a:schemeClr val="bg1"/>
                  </a:solidFill>
                </a:rPr>
                <a:t>EDUCATION</a:t>
              </a:r>
            </a:p>
          </p:txBody>
        </p:sp>
        <p:sp>
          <p:nvSpPr>
            <p:cNvPr id="60" name="Text Placeholder 1">
              <a:extLst>
                <a:ext uri="{FF2B5EF4-FFF2-40B4-BE49-F238E27FC236}">
                  <a16:creationId xmlns:a16="http://schemas.microsoft.com/office/drawing/2014/main" id="{95A2178C-0B02-4D36-9925-FE433D7FC88F}"/>
                </a:ext>
              </a:extLst>
            </p:cNvPr>
            <p:cNvSpPr txBox="1">
              <a:spLocks/>
            </p:cNvSpPr>
            <p:nvPr/>
          </p:nvSpPr>
          <p:spPr>
            <a:xfrm>
              <a:off x="3915415" y="5857827"/>
              <a:ext cx="2394812" cy="59590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en-US" sz="4000" spc="300" dirty="0">
                  <a:solidFill>
                    <a:schemeClr val="accent1"/>
                  </a:solidFill>
                </a:rPr>
                <a:t>S</a:t>
              </a:r>
              <a:r>
                <a:rPr lang="en-US" sz="4000" spc="300" dirty="0">
                  <a:solidFill>
                    <a:schemeClr val="accent2"/>
                  </a:solidFill>
                </a:rPr>
                <a:t>T</a:t>
              </a:r>
              <a:r>
                <a:rPr lang="en-US" sz="4000" spc="300" dirty="0">
                  <a:solidFill>
                    <a:schemeClr val="accent3"/>
                  </a:solidFill>
                </a:rPr>
                <a:t>E</a:t>
              </a:r>
              <a:r>
                <a:rPr lang="en-US" sz="4000" spc="300" dirty="0">
                  <a:solidFill>
                    <a:schemeClr val="accent4"/>
                  </a:solidFill>
                </a:rPr>
                <a:t>A</a:t>
              </a:r>
              <a:r>
                <a:rPr lang="en-US" sz="4000" spc="300" dirty="0">
                  <a:solidFill>
                    <a:schemeClr val="accent5"/>
                  </a:solidFill>
                </a:rPr>
                <a:t>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90711CE-2F95-4D0A-91DD-2B7A5F03362A}"/>
                </a:ext>
              </a:extLst>
            </p:cNvPr>
            <p:cNvSpPr txBox="1"/>
            <p:nvPr/>
          </p:nvSpPr>
          <p:spPr>
            <a:xfrm>
              <a:off x="3915416" y="5613474"/>
              <a:ext cx="44754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sz="1400" spc="0" dirty="0">
                  <a:solidFill>
                    <a:schemeClr val="accent1"/>
                  </a:solidFill>
                </a:rPr>
                <a:t>Science</a:t>
              </a:r>
              <a:r>
                <a:rPr lang="en-US" sz="1400" spc="0" dirty="0"/>
                <a:t> </a:t>
              </a:r>
              <a:r>
                <a:rPr lang="en-US" sz="1400" spc="0" dirty="0">
                  <a:solidFill>
                    <a:schemeClr val="accent2"/>
                  </a:solidFill>
                </a:rPr>
                <a:t>Technology</a:t>
              </a:r>
              <a:r>
                <a:rPr lang="en-US" sz="1400" spc="0" dirty="0"/>
                <a:t> </a:t>
              </a:r>
              <a:r>
                <a:rPr lang="en-US" sz="1400" spc="0" dirty="0">
                  <a:solidFill>
                    <a:schemeClr val="accent3"/>
                  </a:solidFill>
                </a:rPr>
                <a:t>Engineering</a:t>
              </a:r>
              <a:r>
                <a:rPr lang="en-US" sz="1400" spc="0" dirty="0">
                  <a:solidFill>
                    <a:schemeClr val="accent4"/>
                  </a:solidFill>
                </a:rPr>
                <a:t> Arts </a:t>
              </a:r>
              <a:r>
                <a:rPr lang="en-US" sz="1400" spc="0" dirty="0">
                  <a:solidFill>
                    <a:schemeClr val="accent5"/>
                  </a:solidFill>
                </a:rPr>
                <a:t>Mathematics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9127239-9D23-460D-BD52-AF62A44AC9D3}"/>
              </a:ext>
            </a:extLst>
          </p:cNvPr>
          <p:cNvSpPr txBox="1"/>
          <p:nvPr/>
        </p:nvSpPr>
        <p:spPr>
          <a:xfrm>
            <a:off x="3829370" y="1122019"/>
            <a:ext cx="4533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604E43-72B3-4863-B3E1-641F637D77CE}"/>
              </a:ext>
            </a:extLst>
          </p:cNvPr>
          <p:cNvSpPr txBox="1">
            <a:spLocks/>
          </p:cNvSpPr>
          <p:nvPr/>
        </p:nvSpPr>
        <p:spPr>
          <a:xfrm>
            <a:off x="3915415" y="321091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4923E3-C643-4767-9459-C42D4D9DCE2F}"/>
              </a:ext>
            </a:extLst>
          </p:cNvPr>
          <p:cNvGrpSpPr/>
          <p:nvPr/>
        </p:nvGrpSpPr>
        <p:grpSpPr>
          <a:xfrm>
            <a:off x="908939" y="3390085"/>
            <a:ext cx="3374574" cy="3197038"/>
            <a:chOff x="7896385" y="3137166"/>
            <a:chExt cx="2982619" cy="28257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2517C42E-678B-434A-82D5-E63C0C8DA965}"/>
                </a:ext>
              </a:extLst>
            </p:cNvPr>
            <p:cNvSpPr/>
            <p:nvPr/>
          </p:nvSpPr>
          <p:spPr>
            <a:xfrm>
              <a:off x="8210366" y="3137166"/>
              <a:ext cx="2351766" cy="2825704"/>
            </a:xfrm>
            <a:prstGeom prst="roundRect">
              <a:avLst>
                <a:gd name="adj" fmla="val 6085"/>
              </a:avLst>
            </a:prstGeom>
            <a:grpFill/>
            <a:ln w="2698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686908-1FB4-4280-BC70-20B2566DF9F3}"/>
                </a:ext>
              </a:extLst>
            </p:cNvPr>
            <p:cNvSpPr/>
            <p:nvPr/>
          </p:nvSpPr>
          <p:spPr>
            <a:xfrm>
              <a:off x="7896385" y="3756661"/>
              <a:ext cx="2982619" cy="1816243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  <a:gd name="connsiteX0" fmla="*/ 0 w 2947481"/>
                <a:gd name="connsiteY0" fmla="*/ 194553 h 1851382"/>
                <a:gd name="connsiteX1" fmla="*/ 1545755 w 2947481"/>
                <a:gd name="connsiteY1" fmla="*/ 1851382 h 1851382"/>
                <a:gd name="connsiteX2" fmla="*/ 2947481 w 2947481"/>
                <a:gd name="connsiteY2" fmla="*/ 1429967 h 1851382"/>
                <a:gd name="connsiteX3" fmla="*/ 1400783 w 2947481"/>
                <a:gd name="connsiteY3" fmla="*/ 0 h 1851382"/>
                <a:gd name="connsiteX4" fmla="*/ 0 w 2947481"/>
                <a:gd name="connsiteY4" fmla="*/ 194553 h 1851382"/>
                <a:gd name="connsiteX0" fmla="*/ 0 w 2965050"/>
                <a:gd name="connsiteY0" fmla="*/ 194553 h 1851382"/>
                <a:gd name="connsiteX1" fmla="*/ 1545755 w 2965050"/>
                <a:gd name="connsiteY1" fmla="*/ 1851382 h 1851382"/>
                <a:gd name="connsiteX2" fmla="*/ 2965050 w 2965050"/>
                <a:gd name="connsiteY2" fmla="*/ 1447537 h 1851382"/>
                <a:gd name="connsiteX3" fmla="*/ 1400783 w 2965050"/>
                <a:gd name="connsiteY3" fmla="*/ 0 h 1851382"/>
                <a:gd name="connsiteX4" fmla="*/ 0 w 2965050"/>
                <a:gd name="connsiteY4" fmla="*/ 194553 h 1851382"/>
                <a:gd name="connsiteX0" fmla="*/ 0 w 2982619"/>
                <a:gd name="connsiteY0" fmla="*/ 194553 h 1851382"/>
                <a:gd name="connsiteX1" fmla="*/ 1563324 w 2982619"/>
                <a:gd name="connsiteY1" fmla="*/ 1851382 h 1851382"/>
                <a:gd name="connsiteX2" fmla="*/ 2982619 w 2982619"/>
                <a:gd name="connsiteY2" fmla="*/ 1447537 h 1851382"/>
                <a:gd name="connsiteX3" fmla="*/ 1418352 w 2982619"/>
                <a:gd name="connsiteY3" fmla="*/ 0 h 1851382"/>
                <a:gd name="connsiteX4" fmla="*/ 0 w 2982619"/>
                <a:gd name="connsiteY4" fmla="*/ 194553 h 1851382"/>
                <a:gd name="connsiteX0" fmla="*/ 0 w 2982619"/>
                <a:gd name="connsiteY0" fmla="*/ 159414 h 1816243"/>
                <a:gd name="connsiteX1" fmla="*/ 1563324 w 2982619"/>
                <a:gd name="connsiteY1" fmla="*/ 1816243 h 1816243"/>
                <a:gd name="connsiteX2" fmla="*/ 2982619 w 2982619"/>
                <a:gd name="connsiteY2" fmla="*/ 1412398 h 1816243"/>
                <a:gd name="connsiteX3" fmla="*/ 1444706 w 2982619"/>
                <a:gd name="connsiteY3" fmla="*/ 0 h 1816243"/>
                <a:gd name="connsiteX4" fmla="*/ 0 w 2982619"/>
                <a:gd name="connsiteY4" fmla="*/ 159414 h 181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619" h="1816243">
                  <a:moveTo>
                    <a:pt x="0" y="159414"/>
                  </a:moveTo>
                  <a:lnTo>
                    <a:pt x="1563324" y="1816243"/>
                  </a:lnTo>
                  <a:lnTo>
                    <a:pt x="2982619" y="1412398"/>
                  </a:lnTo>
                  <a:lnTo>
                    <a:pt x="1444706" y="0"/>
                  </a:lnTo>
                  <a:lnTo>
                    <a:pt x="0" y="1594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79F18A16-1933-472A-81FD-6368260DF74A}"/>
              </a:ext>
            </a:extLst>
          </p:cNvPr>
          <p:cNvSpPr>
            <a:spLocks/>
          </p:cNvSpPr>
          <p:nvPr/>
        </p:nvSpPr>
        <p:spPr bwMode="auto">
          <a:xfrm rot="10437640" flipV="1">
            <a:off x="2017747" y="4151511"/>
            <a:ext cx="1249240" cy="1872749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perspectiveContrastingRightFacing" fov="900000">
              <a:rot lat="19200000" lon="18600000" rev="1752261"/>
            </a:camera>
            <a:lightRig rig="threePt" dir="t"/>
          </a:scene3d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9345ED-AA9E-40FF-8CBF-A257049A810C}"/>
              </a:ext>
            </a:extLst>
          </p:cNvPr>
          <p:cNvGrpSpPr/>
          <p:nvPr/>
        </p:nvGrpSpPr>
        <p:grpSpPr>
          <a:xfrm rot="21297174">
            <a:off x="2524627" y="1657315"/>
            <a:ext cx="3704673" cy="2739632"/>
            <a:chOff x="3841640" y="2201358"/>
            <a:chExt cx="3704673" cy="27396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F8C60-3CB2-414E-AC6A-3A3A7D37DD19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29E8AC-0E2E-4B09-8F89-5CA98DBB83BE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D53FCC-36AB-4900-9255-AE419A861B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chemeClr val="accent2"/>
                  </a:gs>
                  <a:gs pos="48000">
                    <a:schemeClr val="accent4"/>
                  </a:gs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642E972-6E96-4358-9DC2-974FD8DC8C19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4DC74E-5626-4654-8506-CC3263AA14F2}"/>
              </a:ext>
            </a:extLst>
          </p:cNvPr>
          <p:cNvSpPr txBox="1"/>
          <p:nvPr/>
        </p:nvSpPr>
        <p:spPr>
          <a:xfrm>
            <a:off x="6460434" y="1789485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4ADD33FD-7B4E-4F11-BD33-B5D4E9B7345E}"/>
              </a:ext>
            </a:extLst>
          </p:cNvPr>
          <p:cNvSpPr>
            <a:spLocks noChangeAspect="1"/>
          </p:cNvSpPr>
          <p:nvPr/>
        </p:nvSpPr>
        <p:spPr>
          <a:xfrm rot="20700000">
            <a:off x="9877898" y="2910478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10F574A8-B4DA-4E49-B402-601DCF738744}"/>
              </a:ext>
            </a:extLst>
          </p:cNvPr>
          <p:cNvSpPr>
            <a:spLocks noChangeAspect="1"/>
          </p:cNvSpPr>
          <p:nvPr/>
        </p:nvSpPr>
        <p:spPr>
          <a:xfrm>
            <a:off x="6674296" y="292160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7521263-0378-4275-9765-A2C21F1B7738}"/>
              </a:ext>
            </a:extLst>
          </p:cNvPr>
          <p:cNvSpPr>
            <a:spLocks noChangeAspect="1"/>
          </p:cNvSpPr>
          <p:nvPr/>
        </p:nvSpPr>
        <p:spPr>
          <a:xfrm>
            <a:off x="6725806" y="477075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578BB-9119-4A87-B1C3-76DCCF792E59}"/>
              </a:ext>
            </a:extLst>
          </p:cNvPr>
          <p:cNvGrpSpPr/>
          <p:nvPr/>
        </p:nvGrpSpPr>
        <p:grpSpPr>
          <a:xfrm>
            <a:off x="5674501" y="3534061"/>
            <a:ext cx="2719592" cy="823652"/>
            <a:chOff x="2079598" y="4324401"/>
            <a:chExt cx="3303211" cy="8236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CD546D-8667-4333-ADDB-773422B28E8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CDD398-F92A-4E37-9C7C-D6E5E52809B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8A0F78-AD8F-411A-A613-E601564E87A7}"/>
              </a:ext>
            </a:extLst>
          </p:cNvPr>
          <p:cNvGrpSpPr/>
          <p:nvPr/>
        </p:nvGrpSpPr>
        <p:grpSpPr>
          <a:xfrm>
            <a:off x="8846058" y="3534061"/>
            <a:ext cx="2719592" cy="823652"/>
            <a:chOff x="2079598" y="4324401"/>
            <a:chExt cx="3303211" cy="8236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8588C-ECA5-4E27-9E75-3D15CB50037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011D69-B4BC-40CD-83EF-3E07199FB1D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5A1A7C-0C5C-4ED8-B914-DB51B8D5AD8B}"/>
              </a:ext>
            </a:extLst>
          </p:cNvPr>
          <p:cNvGrpSpPr/>
          <p:nvPr/>
        </p:nvGrpSpPr>
        <p:grpSpPr>
          <a:xfrm>
            <a:off x="5674501" y="5495002"/>
            <a:ext cx="2719592" cy="823652"/>
            <a:chOff x="2079598" y="4324401"/>
            <a:chExt cx="3303211" cy="8236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E2AED8-3D70-447A-A488-88AD5093B12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6D3C40-DD5B-4200-AEBA-1B56ACC38A6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EE7F10-6F78-4DF7-B262-DBEA3A04303A}"/>
              </a:ext>
            </a:extLst>
          </p:cNvPr>
          <p:cNvGrpSpPr/>
          <p:nvPr/>
        </p:nvGrpSpPr>
        <p:grpSpPr>
          <a:xfrm>
            <a:off x="8846058" y="5495002"/>
            <a:ext cx="2719592" cy="823652"/>
            <a:chOff x="2079598" y="4324401"/>
            <a:chExt cx="3303211" cy="8236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D5FC17-80AE-495B-8538-53A6DF33EBD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654D50-6C3D-4853-97BE-F4319387201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6" name="Trapezoid 24">
            <a:extLst>
              <a:ext uri="{FF2B5EF4-FFF2-40B4-BE49-F238E27FC236}">
                <a16:creationId xmlns:a16="http://schemas.microsoft.com/office/drawing/2014/main" id="{9C448329-7730-4E23-A2EC-3A8F8D5E331C}"/>
              </a:ext>
            </a:extLst>
          </p:cNvPr>
          <p:cNvSpPr>
            <a:spLocks noChangeAspect="1"/>
          </p:cNvSpPr>
          <p:nvPr/>
        </p:nvSpPr>
        <p:spPr>
          <a:xfrm rot="8369018">
            <a:off x="9911066" y="4625683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1410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A7399-2386-49BE-875E-116864AC2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C1FC0F-8126-4542-8017-5B4D1D9CD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56759"/>
              </p:ext>
            </p:extLst>
          </p:nvPr>
        </p:nvGraphicFramePr>
        <p:xfrm>
          <a:off x="871987" y="1436200"/>
          <a:ext cx="10465807" cy="306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AADF3FD-2395-4341-9EB8-8DC765B6B6FB}"/>
              </a:ext>
            </a:extLst>
          </p:cNvPr>
          <p:cNvGrpSpPr/>
          <p:nvPr/>
        </p:nvGrpSpPr>
        <p:grpSpPr>
          <a:xfrm>
            <a:off x="941830" y="4813159"/>
            <a:ext cx="1387644" cy="1225822"/>
            <a:chOff x="-475010" y="1129567"/>
            <a:chExt cx="3859356" cy="12258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40C25-207D-4AA9-80D3-A058C20BA6C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E19F91-C05F-4E63-8E79-56120650418B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C3743B-59F7-4DAD-BDBD-48F1A2E868E1}"/>
              </a:ext>
            </a:extLst>
          </p:cNvPr>
          <p:cNvGrpSpPr/>
          <p:nvPr/>
        </p:nvGrpSpPr>
        <p:grpSpPr>
          <a:xfrm>
            <a:off x="3175803" y="4813159"/>
            <a:ext cx="1387644" cy="1225822"/>
            <a:chOff x="-475010" y="1129567"/>
            <a:chExt cx="3859356" cy="12258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D0C23C-D622-4D75-9213-D3DBB24307D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223BB0-4274-4527-ABC4-01B137DAA10E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8EC29-9EAC-40C1-AD32-6415DB8A3F95}"/>
              </a:ext>
            </a:extLst>
          </p:cNvPr>
          <p:cNvGrpSpPr/>
          <p:nvPr/>
        </p:nvGrpSpPr>
        <p:grpSpPr>
          <a:xfrm>
            <a:off x="5409776" y="4813159"/>
            <a:ext cx="1387644" cy="1225822"/>
            <a:chOff x="-475010" y="1129567"/>
            <a:chExt cx="3859356" cy="12258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8873E1-1965-49D8-9667-BCCA36B86FE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B5E261-7E7A-4A7E-9BE1-2F0F2779FAC3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BC983C-68A4-41E0-B317-249F7874D8EB}"/>
              </a:ext>
            </a:extLst>
          </p:cNvPr>
          <p:cNvGrpSpPr/>
          <p:nvPr/>
        </p:nvGrpSpPr>
        <p:grpSpPr>
          <a:xfrm>
            <a:off x="7643749" y="4813159"/>
            <a:ext cx="1387644" cy="1225822"/>
            <a:chOff x="-475010" y="1129567"/>
            <a:chExt cx="3859356" cy="12258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D5CDAC-5FC0-4834-82B3-BD16D6E56995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90A5D1-D037-4A39-B6EA-8FB0070CE78B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67E6D2-79FA-4481-B654-784501DD93FC}"/>
              </a:ext>
            </a:extLst>
          </p:cNvPr>
          <p:cNvGrpSpPr/>
          <p:nvPr/>
        </p:nvGrpSpPr>
        <p:grpSpPr>
          <a:xfrm>
            <a:off x="9877723" y="4813159"/>
            <a:ext cx="1387644" cy="1225822"/>
            <a:chOff x="-475010" y="1129567"/>
            <a:chExt cx="3859356" cy="12258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B40DEB-4D30-4BB6-B175-60DBD21C8BF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FCC464-7443-4ECA-843B-260F10D83134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0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4CB31-8437-4ADF-92C6-592CC8F6902A}"/>
              </a:ext>
            </a:extLst>
          </p:cNvPr>
          <p:cNvSpPr txBox="1"/>
          <p:nvPr/>
        </p:nvSpPr>
        <p:spPr>
          <a:xfrm>
            <a:off x="709744" y="2323685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45AD9-6C6B-4876-86F1-D19FA9224851}"/>
              </a:ext>
            </a:extLst>
          </p:cNvPr>
          <p:cNvSpPr txBox="1"/>
          <p:nvPr/>
        </p:nvSpPr>
        <p:spPr>
          <a:xfrm>
            <a:off x="709744" y="3412582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CE331-48C4-442E-AEFF-F5C1518CE30E}"/>
              </a:ext>
            </a:extLst>
          </p:cNvPr>
          <p:cNvSpPr txBox="1"/>
          <p:nvPr/>
        </p:nvSpPr>
        <p:spPr>
          <a:xfrm>
            <a:off x="709744" y="4501479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626F-87D9-48EE-A4F5-A6B2881A7A93}"/>
              </a:ext>
            </a:extLst>
          </p:cNvPr>
          <p:cNvSpPr txBox="1"/>
          <p:nvPr/>
        </p:nvSpPr>
        <p:spPr>
          <a:xfrm>
            <a:off x="709744" y="5590376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4EA4F88F-DCFF-4856-95BA-DF467ED79594}"/>
              </a:ext>
            </a:extLst>
          </p:cNvPr>
          <p:cNvGrpSpPr/>
          <p:nvPr/>
        </p:nvGrpSpPr>
        <p:grpSpPr>
          <a:xfrm>
            <a:off x="1341119" y="2215963"/>
            <a:ext cx="3479216" cy="738664"/>
            <a:chOff x="3697808" y="4311889"/>
            <a:chExt cx="1177192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EB09D0-B4AB-4067-936D-6EF9E2D7A555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0CC27-930A-4982-9BDA-FD7F6F40CFE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EE93C5AB-5A2E-4AE9-BFBA-C2BC842C832B}"/>
              </a:ext>
            </a:extLst>
          </p:cNvPr>
          <p:cNvGrpSpPr/>
          <p:nvPr/>
        </p:nvGrpSpPr>
        <p:grpSpPr>
          <a:xfrm>
            <a:off x="1341119" y="3304860"/>
            <a:ext cx="3479216" cy="738664"/>
            <a:chOff x="3697808" y="4311889"/>
            <a:chExt cx="1177192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C23119-142A-4856-A69D-9375D816778A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C5F9F2-46A7-4EBD-8728-A3CFF2C5F38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584D3787-74A6-4B19-9205-FAAAFF466ADC}"/>
              </a:ext>
            </a:extLst>
          </p:cNvPr>
          <p:cNvGrpSpPr/>
          <p:nvPr/>
        </p:nvGrpSpPr>
        <p:grpSpPr>
          <a:xfrm>
            <a:off x="1341119" y="4393757"/>
            <a:ext cx="3479216" cy="738664"/>
            <a:chOff x="3697808" y="4311889"/>
            <a:chExt cx="1177192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A0234-A3CA-40E2-8743-7700779F124C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CA0C7-64C6-4608-AD30-E1A7D05F6682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00F383B9-8079-4F0F-A851-6B7A6E82CCE8}"/>
              </a:ext>
            </a:extLst>
          </p:cNvPr>
          <p:cNvGrpSpPr/>
          <p:nvPr/>
        </p:nvGrpSpPr>
        <p:grpSpPr>
          <a:xfrm>
            <a:off x="1341119" y="5482654"/>
            <a:ext cx="3478710" cy="738664"/>
            <a:chOff x="3697807" y="4311889"/>
            <a:chExt cx="115715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3EF99-E51D-4A71-A996-D7D6EE5584B5}"/>
                </a:ext>
              </a:extLst>
            </p:cNvPr>
            <p:cNvSpPr txBox="1"/>
            <p:nvPr/>
          </p:nvSpPr>
          <p:spPr>
            <a:xfrm>
              <a:off x="3697807" y="4588888"/>
              <a:ext cx="115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960B21-95A5-48FD-9FA4-FDAB5BE2C7D4}"/>
                </a:ext>
              </a:extLst>
            </p:cNvPr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7135738" y="5460063"/>
            <a:ext cx="4477438" cy="10608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BB3A2A3-1121-4897-A12D-D38A01DDAC05}"/>
              </a:ext>
            </a:extLst>
          </p:cNvPr>
          <p:cNvSpPr/>
          <p:nvPr/>
        </p:nvSpPr>
        <p:spPr>
          <a:xfrm>
            <a:off x="708782" y="553969"/>
            <a:ext cx="4111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071A3-C86B-4539-BA6F-903C34E6B5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208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4B643-5453-42C2-94BB-B4D81BABB876}"/>
              </a:ext>
            </a:extLst>
          </p:cNvPr>
          <p:cNvSpPr/>
          <p:nvPr/>
        </p:nvSpPr>
        <p:spPr>
          <a:xfrm>
            <a:off x="3129506" y="1860810"/>
            <a:ext cx="8124648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5F5C0E-5710-4B7B-827B-DD46B70AEAC9}"/>
              </a:ext>
            </a:extLst>
          </p:cNvPr>
          <p:cNvSpPr/>
          <p:nvPr/>
        </p:nvSpPr>
        <p:spPr>
          <a:xfrm>
            <a:off x="969506" y="1860810"/>
            <a:ext cx="4320000" cy="43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45FD9-D179-4FF0-A9F2-941E14A132E0}"/>
              </a:ext>
            </a:extLst>
          </p:cNvPr>
          <p:cNvSpPr txBox="1"/>
          <p:nvPr/>
        </p:nvSpPr>
        <p:spPr>
          <a:xfrm>
            <a:off x="2197556" y="2035415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5146C-3317-4053-A967-F719E7C1016B}"/>
              </a:ext>
            </a:extLst>
          </p:cNvPr>
          <p:cNvSpPr/>
          <p:nvPr/>
        </p:nvSpPr>
        <p:spPr>
          <a:xfrm>
            <a:off x="3129506" y="2762506"/>
            <a:ext cx="8124648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D1F52D-1FE0-47F4-9BC5-FE1E955D3045}"/>
              </a:ext>
            </a:extLst>
          </p:cNvPr>
          <p:cNvSpPr/>
          <p:nvPr/>
        </p:nvSpPr>
        <p:spPr>
          <a:xfrm>
            <a:off x="1329506" y="2587594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D7030-6D2C-4A8E-8567-EE6C92F2ED6D}"/>
              </a:ext>
            </a:extLst>
          </p:cNvPr>
          <p:cNvSpPr txBox="1"/>
          <p:nvPr/>
        </p:nvSpPr>
        <p:spPr>
          <a:xfrm>
            <a:off x="2197556" y="2777909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67A776-775F-4E6F-8E67-1F79D79B4132}"/>
              </a:ext>
            </a:extLst>
          </p:cNvPr>
          <p:cNvSpPr/>
          <p:nvPr/>
        </p:nvSpPr>
        <p:spPr>
          <a:xfrm>
            <a:off x="3129506" y="3664202"/>
            <a:ext cx="8124648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6A8993-AFF9-4C07-AEFB-208AE885682D}"/>
              </a:ext>
            </a:extLst>
          </p:cNvPr>
          <p:cNvSpPr/>
          <p:nvPr/>
        </p:nvSpPr>
        <p:spPr>
          <a:xfrm>
            <a:off x="1689506" y="3307594"/>
            <a:ext cx="2880000" cy="28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30F59-7C34-485D-80B0-7F372DDA5F42}"/>
              </a:ext>
            </a:extLst>
          </p:cNvPr>
          <p:cNvSpPr txBox="1"/>
          <p:nvPr/>
        </p:nvSpPr>
        <p:spPr>
          <a:xfrm>
            <a:off x="2197556" y="3520401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4D0B0D-9D71-445D-B898-69B133BF3037}"/>
              </a:ext>
            </a:extLst>
          </p:cNvPr>
          <p:cNvSpPr/>
          <p:nvPr/>
        </p:nvSpPr>
        <p:spPr>
          <a:xfrm>
            <a:off x="3129506" y="4565898"/>
            <a:ext cx="8124648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332E25-1362-4272-B71D-1628D5F5AC96}"/>
              </a:ext>
            </a:extLst>
          </p:cNvPr>
          <p:cNvSpPr/>
          <p:nvPr/>
        </p:nvSpPr>
        <p:spPr>
          <a:xfrm>
            <a:off x="2049506" y="4027594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8BFBB-05DD-4077-9972-73F11241D275}"/>
              </a:ext>
            </a:extLst>
          </p:cNvPr>
          <p:cNvSpPr txBox="1"/>
          <p:nvPr/>
        </p:nvSpPr>
        <p:spPr>
          <a:xfrm>
            <a:off x="2197556" y="4262895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45CBC4-39CE-492C-9A32-5B31DB40E45F}"/>
              </a:ext>
            </a:extLst>
          </p:cNvPr>
          <p:cNvSpPr/>
          <p:nvPr/>
        </p:nvSpPr>
        <p:spPr>
          <a:xfrm>
            <a:off x="3129506" y="5457655"/>
            <a:ext cx="8124648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5A4D25-D662-4327-B73D-AFCB6ADAA524}"/>
              </a:ext>
            </a:extLst>
          </p:cNvPr>
          <p:cNvSpPr/>
          <p:nvPr/>
        </p:nvSpPr>
        <p:spPr>
          <a:xfrm>
            <a:off x="2409506" y="4747594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AA458-9C74-4883-8049-7D5229B41B20}"/>
              </a:ext>
            </a:extLst>
          </p:cNvPr>
          <p:cNvSpPr txBox="1"/>
          <p:nvPr/>
        </p:nvSpPr>
        <p:spPr>
          <a:xfrm>
            <a:off x="2498590" y="5144431"/>
            <a:ext cx="1261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A9FA2D-7777-47FB-910B-B23BF4F03917}"/>
              </a:ext>
            </a:extLst>
          </p:cNvPr>
          <p:cNvGrpSpPr/>
          <p:nvPr/>
        </p:nvGrpSpPr>
        <p:grpSpPr>
          <a:xfrm>
            <a:off x="5136252" y="1894898"/>
            <a:ext cx="469106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D976BC-2BEC-4AB9-A536-64E177B4094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583D2A-CA57-49BE-9B47-B3D0A9E1D1DF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F03B28-66E8-4BB3-9715-7B938A95955F}"/>
              </a:ext>
            </a:extLst>
          </p:cNvPr>
          <p:cNvGrpSpPr/>
          <p:nvPr/>
        </p:nvGrpSpPr>
        <p:grpSpPr>
          <a:xfrm>
            <a:off x="5136252" y="2794974"/>
            <a:ext cx="469106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3A1816-4ADA-458C-ACA1-90090BBE348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A6CFE6-29F2-44BA-90E3-B763592A5ACE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BFE1A-177C-4C27-9D0A-5A3235E0E0FC}"/>
              </a:ext>
            </a:extLst>
          </p:cNvPr>
          <p:cNvGrpSpPr/>
          <p:nvPr/>
        </p:nvGrpSpPr>
        <p:grpSpPr>
          <a:xfrm>
            <a:off x="5136252" y="3695050"/>
            <a:ext cx="469106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D38078-5AD9-409F-B6D5-61DF3C599CF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1A70B7-9C46-4408-A90E-7CA3BB204CF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15B584-5B05-4492-9734-36758C555FB0}"/>
              </a:ext>
            </a:extLst>
          </p:cNvPr>
          <p:cNvGrpSpPr/>
          <p:nvPr/>
        </p:nvGrpSpPr>
        <p:grpSpPr>
          <a:xfrm>
            <a:off x="5136252" y="4595126"/>
            <a:ext cx="469106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4334DD-9014-4573-9A36-2D74DA6AB80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A76193-6C57-4E76-A9E5-337F2F0EC32F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A14835-641B-4C8C-BC79-C5B7AC02A54C}"/>
              </a:ext>
            </a:extLst>
          </p:cNvPr>
          <p:cNvGrpSpPr/>
          <p:nvPr/>
        </p:nvGrpSpPr>
        <p:grpSpPr>
          <a:xfrm>
            <a:off x="5136252" y="5495202"/>
            <a:ext cx="469106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E09B88-606D-47DE-98D1-095D900748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01559B-6978-41A6-AA0A-5990D5AA15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rapezoid 24">
            <a:extLst>
              <a:ext uri="{FF2B5EF4-FFF2-40B4-BE49-F238E27FC236}">
                <a16:creationId xmlns:a16="http://schemas.microsoft.com/office/drawing/2014/main" id="{2F430AE7-0300-4B6D-8CB6-64CE18A9B15F}"/>
              </a:ext>
            </a:extLst>
          </p:cNvPr>
          <p:cNvSpPr>
            <a:spLocks noChangeAspect="1"/>
          </p:cNvSpPr>
          <p:nvPr/>
        </p:nvSpPr>
        <p:spPr>
          <a:xfrm rot="8369018">
            <a:off x="10684090" y="2928201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2DD1A774-7C76-4B9D-A0E9-AA1AB2F72B4E}"/>
              </a:ext>
            </a:extLst>
          </p:cNvPr>
          <p:cNvSpPr>
            <a:spLocks noChangeAspect="1"/>
          </p:cNvSpPr>
          <p:nvPr/>
        </p:nvSpPr>
        <p:spPr>
          <a:xfrm>
            <a:off x="10699634" y="3840827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0F59580D-91FC-44F0-8CF8-EA21B6ECCEFA}"/>
              </a:ext>
            </a:extLst>
          </p:cNvPr>
          <p:cNvSpPr>
            <a:spLocks noChangeAspect="1"/>
          </p:cNvSpPr>
          <p:nvPr/>
        </p:nvSpPr>
        <p:spPr>
          <a:xfrm>
            <a:off x="10759257" y="4837657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60E30E7-86EA-47C9-A1F0-B310D68060A5}"/>
              </a:ext>
            </a:extLst>
          </p:cNvPr>
          <p:cNvSpPr/>
          <p:nvPr/>
        </p:nvSpPr>
        <p:spPr>
          <a:xfrm rot="5400000">
            <a:off x="10737830" y="2097834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Frame 1">
            <a:extLst>
              <a:ext uri="{FF2B5EF4-FFF2-40B4-BE49-F238E27FC236}">
                <a16:creationId xmlns:a16="http://schemas.microsoft.com/office/drawing/2014/main" id="{05A8BCF7-6E2F-4266-8895-1008C5A4F670}"/>
              </a:ext>
            </a:extLst>
          </p:cNvPr>
          <p:cNvSpPr/>
          <p:nvPr/>
        </p:nvSpPr>
        <p:spPr>
          <a:xfrm>
            <a:off x="10786553" y="5654647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2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5135509" y="444426"/>
            <a:ext cx="61472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898745" y="1706617"/>
            <a:ext cx="5383988" cy="1099644"/>
            <a:chOff x="1848112" y="1575921"/>
            <a:chExt cx="5383988" cy="10996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898745" y="2841595"/>
            <a:ext cx="5383988" cy="1099644"/>
            <a:chOff x="1848112" y="1575921"/>
            <a:chExt cx="5383988" cy="10996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898745" y="3976573"/>
            <a:ext cx="5383988" cy="1099644"/>
            <a:chOff x="1848112" y="1575921"/>
            <a:chExt cx="5383988" cy="10996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E352B5-305B-4017-A3DF-F7E904A359BF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898745" y="5111550"/>
            <a:ext cx="5383988" cy="1099644"/>
            <a:chOff x="1848112" y="1575921"/>
            <a:chExt cx="5383988" cy="10996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9B9AC5-D38F-4FFF-95E6-2A00CF865742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1FE2D3-FA0F-4AF6-95B0-A2DF21527F25}"/>
              </a:ext>
            </a:extLst>
          </p:cNvPr>
          <p:cNvGrpSpPr/>
          <p:nvPr/>
        </p:nvGrpSpPr>
        <p:grpSpPr>
          <a:xfrm>
            <a:off x="578514" y="449334"/>
            <a:ext cx="3842669" cy="2038315"/>
            <a:chOff x="9559006" y="303534"/>
            <a:chExt cx="2303032" cy="12216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83E28B-F4BD-46C1-8C45-6677E19BB5F2}"/>
                </a:ext>
              </a:extLst>
            </p:cNvPr>
            <p:cNvGrpSpPr/>
            <p:nvPr/>
          </p:nvGrpSpPr>
          <p:grpSpPr>
            <a:xfrm>
              <a:off x="9559006" y="718126"/>
              <a:ext cx="2300185" cy="580682"/>
              <a:chOff x="3459679" y="2564932"/>
              <a:chExt cx="5250757" cy="132555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00E8AA0-BD89-4758-B2A2-03573956B800}"/>
                  </a:ext>
                </a:extLst>
              </p:cNvPr>
              <p:cNvGrpSpPr/>
              <p:nvPr/>
            </p:nvGrpSpPr>
            <p:grpSpPr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77D8DAC-C8A7-4769-9CA8-18E4B8109421}"/>
                    </a:ext>
                  </a:extLst>
                </p:cNvPr>
                <p:cNvSpPr/>
                <p:nvPr/>
              </p:nvSpPr>
              <p:spPr>
                <a:xfrm>
                  <a:off x="609600" y="2828925"/>
                  <a:ext cx="885825" cy="88582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BEF4B3-71E7-4372-B321-E7F1EB3E9071}"/>
                    </a:ext>
                  </a:extLst>
                </p:cNvPr>
                <p:cNvSpPr/>
                <p:nvPr/>
              </p:nvSpPr>
              <p:spPr>
                <a:xfrm>
                  <a:off x="1571625" y="2828925"/>
                  <a:ext cx="885825" cy="885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7A6BF83-5833-4B20-926D-041711825ED5}"/>
                    </a:ext>
                  </a:extLst>
                </p:cNvPr>
                <p:cNvSpPr/>
                <p:nvPr/>
              </p:nvSpPr>
              <p:spPr>
                <a:xfrm>
                  <a:off x="2533650" y="2828925"/>
                  <a:ext cx="885825" cy="8858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5DE6C17-E25C-4DF6-A7DA-C7FD43A65F2A}"/>
                    </a:ext>
                  </a:extLst>
                </p:cNvPr>
                <p:cNvSpPr/>
                <p:nvPr/>
              </p:nvSpPr>
              <p:spPr>
                <a:xfrm>
                  <a:off x="3495675" y="2828925"/>
                  <a:ext cx="885825" cy="8858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9CF83-10D0-4E68-BE1C-68F592FC9AB3}"/>
                    </a:ext>
                  </a:extLst>
                </p:cNvPr>
                <p:cNvSpPr/>
                <p:nvPr/>
              </p:nvSpPr>
              <p:spPr>
                <a:xfrm>
                  <a:off x="4457700" y="2828925"/>
                  <a:ext cx="885825" cy="8858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A1D1195-9DAA-4915-A853-0F17B1D6C54E}"/>
                  </a:ext>
                </a:extLst>
              </p:cNvPr>
              <p:cNvSpPr/>
              <p:nvPr/>
            </p:nvSpPr>
            <p:spPr>
              <a:xfrm rot="10800000">
                <a:off x="4589772" y="2769586"/>
                <a:ext cx="869882" cy="963508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24">
                <a:extLst>
                  <a:ext uri="{FF2B5EF4-FFF2-40B4-BE49-F238E27FC236}">
                    <a16:creationId xmlns:a16="http://schemas.microsoft.com/office/drawing/2014/main" id="{7F838A5F-214D-44B0-BE54-1F7AD12040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543417" y="2652941"/>
                <a:ext cx="1146180" cy="115710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8E31232-115A-4B77-9FCA-165D53DDA627}"/>
                  </a:ext>
                </a:extLst>
              </p:cNvPr>
              <p:cNvGrpSpPr/>
              <p:nvPr/>
            </p:nvGrpSpPr>
            <p:grpSpPr>
              <a:xfrm>
                <a:off x="7721588" y="2772298"/>
                <a:ext cx="988480" cy="987025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2" name="Round Same Side Corner Rectangle 4">
                  <a:extLst>
                    <a:ext uri="{FF2B5EF4-FFF2-40B4-BE49-F238E27FC236}">
                      <a16:creationId xmlns:a16="http://schemas.microsoft.com/office/drawing/2014/main" id="{EFAC8B80-E346-4BFC-B07D-2E333532E1F7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Round Same Side Corner Rectangle 6">
                  <a:extLst>
                    <a:ext uri="{FF2B5EF4-FFF2-40B4-BE49-F238E27FC236}">
                      <a16:creationId xmlns:a16="http://schemas.microsoft.com/office/drawing/2014/main" id="{71DB2A2F-DD6E-45DD-8CC4-E6A5EB6A836C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ound Same Side Corner Rectangle 8">
                  <a:extLst>
                    <a:ext uri="{FF2B5EF4-FFF2-40B4-BE49-F238E27FC236}">
                      <a16:creationId xmlns:a16="http://schemas.microsoft.com/office/drawing/2014/main" id="{1A64ACBE-86AC-4615-B760-5A0985144254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46F8C611-9F9C-4E95-B540-949F6EB3DBE6}"/>
                  </a:ext>
                </a:extLst>
              </p:cNvPr>
              <p:cNvSpPr/>
              <p:nvPr/>
            </p:nvSpPr>
            <p:spPr>
              <a:xfrm>
                <a:off x="3459679" y="2564932"/>
                <a:ext cx="981073" cy="1325555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6757C92D-147D-4158-917E-4FCD085268D7}"/>
                  </a:ext>
                </a:extLst>
              </p:cNvPr>
              <p:cNvSpPr/>
              <p:nvPr/>
            </p:nvSpPr>
            <p:spPr>
              <a:xfrm rot="14306008">
                <a:off x="5552875" y="2870125"/>
                <a:ext cx="1064408" cy="87730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CA6AA8E-9E29-41E7-9712-0BE1F582DD62}"/>
                </a:ext>
              </a:extLst>
            </p:cNvPr>
            <p:cNvSpPr/>
            <p:nvPr/>
          </p:nvSpPr>
          <p:spPr>
            <a:xfrm>
              <a:off x="9595163" y="303534"/>
              <a:ext cx="347365" cy="45124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78667F9-F6C4-4419-8FE3-8B482EB331F2}"/>
                </a:ext>
              </a:extLst>
            </p:cNvPr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8C5732-6D29-4362-9EC1-5C066E6CC668}"/>
                </a:ext>
              </a:extLst>
            </p:cNvPr>
            <p:cNvSpPr/>
            <p:nvPr/>
          </p:nvSpPr>
          <p:spPr>
            <a:xfrm>
              <a:off x="10531244" y="318416"/>
              <a:ext cx="325636" cy="436364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0A13CC1-F75D-4CC0-8351-394CD1B7C17C}"/>
                </a:ext>
              </a:extLst>
            </p:cNvPr>
            <p:cNvSpPr/>
            <p:nvPr/>
          </p:nvSpPr>
          <p:spPr>
            <a:xfrm>
              <a:off x="10959250" y="318416"/>
              <a:ext cx="408385" cy="436364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7B260B-9565-466B-9DAF-DEDB3903459A}"/>
                </a:ext>
              </a:extLst>
            </p:cNvPr>
            <p:cNvSpPr/>
            <p:nvPr/>
          </p:nvSpPr>
          <p:spPr>
            <a:xfrm>
              <a:off x="11431904" y="318416"/>
              <a:ext cx="416421" cy="436364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1D0CC50-2279-4C02-9259-3C3CA84869CC}"/>
                </a:ext>
              </a:extLst>
            </p:cNvPr>
            <p:cNvSpPr/>
            <p:nvPr/>
          </p:nvSpPr>
          <p:spPr>
            <a:xfrm>
              <a:off x="9586009" y="1299388"/>
              <a:ext cx="2276029" cy="225772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40C1E1C-AE20-476C-A2FB-A8DFDDAAD372}"/>
              </a:ext>
            </a:extLst>
          </p:cNvPr>
          <p:cNvGrpSpPr/>
          <p:nvPr/>
        </p:nvGrpSpPr>
        <p:grpSpPr>
          <a:xfrm>
            <a:off x="4333215" y="2024805"/>
            <a:ext cx="3525573" cy="3525573"/>
            <a:chOff x="4303768" y="2288185"/>
            <a:chExt cx="3525573" cy="35255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4D70DE-AEF2-46AC-8AD3-FCD0F0A6FD2B}"/>
                </a:ext>
              </a:extLst>
            </p:cNvPr>
            <p:cNvGrpSpPr/>
            <p:nvPr/>
          </p:nvGrpSpPr>
          <p:grpSpPr>
            <a:xfrm>
              <a:off x="4303768" y="2288185"/>
              <a:ext cx="3525573" cy="3525573"/>
              <a:chOff x="2937022" y="1333841"/>
              <a:chExt cx="3240360" cy="324036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1F979EA-F2F6-438F-BF33-9F85D6FF14CD}"/>
                  </a:ext>
                </a:extLst>
              </p:cNvPr>
              <p:cNvSpPr/>
              <p:nvPr/>
            </p:nvSpPr>
            <p:spPr>
              <a:xfrm rot="18541535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1E7150E-E18E-4CDF-99E9-27E43E12F5DD}"/>
                  </a:ext>
                </a:extLst>
              </p:cNvPr>
              <p:cNvSpPr/>
              <p:nvPr/>
            </p:nvSpPr>
            <p:spPr>
              <a:xfrm rot="3200770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FA6DE2A-3926-421F-878F-80931EF8FA0F}"/>
                  </a:ext>
                </a:extLst>
              </p:cNvPr>
              <p:cNvSpPr/>
              <p:nvPr/>
            </p:nvSpPr>
            <p:spPr>
              <a:xfrm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C0CDD2-6933-46E8-8C98-6986FA42A3A1}"/>
                </a:ext>
              </a:extLst>
            </p:cNvPr>
            <p:cNvSpPr/>
            <p:nvPr/>
          </p:nvSpPr>
          <p:spPr>
            <a:xfrm>
              <a:off x="7022807" y="2873455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42E1E9-BCE3-477E-977B-5AE18CB21917}"/>
                </a:ext>
              </a:extLst>
            </p:cNvPr>
            <p:cNvSpPr/>
            <p:nvPr/>
          </p:nvSpPr>
          <p:spPr>
            <a:xfrm>
              <a:off x="4778408" y="4988799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7CF68C2-0D00-42A7-99DF-75CFF12FEA33}"/>
                </a:ext>
              </a:extLst>
            </p:cNvPr>
            <p:cNvSpPr/>
            <p:nvPr/>
          </p:nvSpPr>
          <p:spPr>
            <a:xfrm>
              <a:off x="4880179" y="2939986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ECB2A8-D520-4B47-A7DE-2ACEDFDCB1F6}"/>
                </a:ext>
              </a:extLst>
            </p:cNvPr>
            <p:cNvSpPr/>
            <p:nvPr/>
          </p:nvSpPr>
          <p:spPr>
            <a:xfrm>
              <a:off x="7013595" y="4981577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78ECE1-E86B-4372-A655-BFE3070E917D}"/>
                </a:ext>
              </a:extLst>
            </p:cNvPr>
            <p:cNvSpPr/>
            <p:nvPr/>
          </p:nvSpPr>
          <p:spPr>
            <a:xfrm>
              <a:off x="7582486" y="4078608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3BC826-3CD9-4AE7-B766-30D64B2FA9F8}"/>
                </a:ext>
              </a:extLst>
            </p:cNvPr>
            <p:cNvSpPr/>
            <p:nvPr/>
          </p:nvSpPr>
          <p:spPr>
            <a:xfrm>
              <a:off x="4483226" y="3683866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34DC2E-6240-4EE5-923D-F86CBC22CC8E}"/>
                </a:ext>
              </a:extLst>
            </p:cNvPr>
            <p:cNvSpPr/>
            <p:nvPr/>
          </p:nvSpPr>
          <p:spPr>
            <a:xfrm>
              <a:off x="6230224" y="3527173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1E297E-E008-4686-98D2-905B67343EB1}"/>
                </a:ext>
              </a:extLst>
            </p:cNvPr>
            <p:cNvSpPr/>
            <p:nvPr/>
          </p:nvSpPr>
          <p:spPr>
            <a:xfrm>
              <a:off x="6133274" y="4853518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Freeform 63">
            <a:extLst>
              <a:ext uri="{FF2B5EF4-FFF2-40B4-BE49-F238E27FC236}">
                <a16:creationId xmlns:a16="http://schemas.microsoft.com/office/drawing/2014/main" id="{AB236F8E-230C-4836-9622-BE5D52F84120}"/>
              </a:ext>
            </a:extLst>
          </p:cNvPr>
          <p:cNvSpPr/>
          <p:nvPr/>
        </p:nvSpPr>
        <p:spPr>
          <a:xfrm>
            <a:off x="7363107" y="1729565"/>
            <a:ext cx="871651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E6D9E24C-07B4-4D8A-9D16-4E761B3CBD0B}"/>
              </a:ext>
            </a:extLst>
          </p:cNvPr>
          <p:cNvSpPr/>
          <p:nvPr/>
        </p:nvSpPr>
        <p:spPr>
          <a:xfrm>
            <a:off x="7901212" y="3489061"/>
            <a:ext cx="379731" cy="36909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8FCA77-8CA6-4844-900C-01E1C9EC3797}"/>
              </a:ext>
            </a:extLst>
          </p:cNvPr>
          <p:cNvGrpSpPr/>
          <p:nvPr/>
        </p:nvGrpSpPr>
        <p:grpSpPr>
          <a:xfrm>
            <a:off x="8280944" y="1596537"/>
            <a:ext cx="3096303" cy="853305"/>
            <a:chOff x="910640" y="3014284"/>
            <a:chExt cx="1527408" cy="21342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C60F6E-67EF-4E68-948C-0741907282C6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78B249-8E75-4D03-AC09-3BC5005451F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452B02-0A11-4299-BBAC-AD4AB694553F}"/>
              </a:ext>
            </a:extLst>
          </p:cNvPr>
          <p:cNvGrpSpPr/>
          <p:nvPr/>
        </p:nvGrpSpPr>
        <p:grpSpPr>
          <a:xfrm>
            <a:off x="8280944" y="3360869"/>
            <a:ext cx="3096303" cy="853305"/>
            <a:chOff x="910640" y="3014284"/>
            <a:chExt cx="1527408" cy="21342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331D18-61FF-412E-A91F-978FD903CC8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760F8D-1660-4B57-83E1-7DE94D467C1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3FFE81-66EA-4A11-82D6-435ED48421A5}"/>
              </a:ext>
            </a:extLst>
          </p:cNvPr>
          <p:cNvGrpSpPr/>
          <p:nvPr/>
        </p:nvGrpSpPr>
        <p:grpSpPr>
          <a:xfrm>
            <a:off x="8280944" y="5125201"/>
            <a:ext cx="3096303" cy="853305"/>
            <a:chOff x="910640" y="3014284"/>
            <a:chExt cx="1527408" cy="21342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ECF960-E6C8-4460-9F11-44650FD93D0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01504A-099D-4F9F-8F84-F80A5E58156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B9DE58-BE24-463C-A79F-0E6070CEF81A}"/>
              </a:ext>
            </a:extLst>
          </p:cNvPr>
          <p:cNvGrpSpPr/>
          <p:nvPr/>
        </p:nvGrpSpPr>
        <p:grpSpPr>
          <a:xfrm>
            <a:off x="800025" y="1601168"/>
            <a:ext cx="3096303" cy="853305"/>
            <a:chOff x="910640" y="3014284"/>
            <a:chExt cx="1527408" cy="21342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A18E20-2CE2-489A-8E51-290C8E4D954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DDCEF0-904C-4C4E-89F1-88244242D8C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B54D8C-85B1-4781-9D20-C0550826185F}"/>
              </a:ext>
            </a:extLst>
          </p:cNvPr>
          <p:cNvGrpSpPr/>
          <p:nvPr/>
        </p:nvGrpSpPr>
        <p:grpSpPr>
          <a:xfrm>
            <a:off x="800025" y="3363185"/>
            <a:ext cx="3096303" cy="853305"/>
            <a:chOff x="910640" y="3014284"/>
            <a:chExt cx="1527408" cy="21342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B25F2C-062F-47C4-9D50-446E3948BBE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467D72-000D-46BF-BD4A-31832F30593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80E94-B28E-49CE-B532-CF3A8C236548}"/>
              </a:ext>
            </a:extLst>
          </p:cNvPr>
          <p:cNvGrpSpPr/>
          <p:nvPr/>
        </p:nvGrpSpPr>
        <p:grpSpPr>
          <a:xfrm>
            <a:off x="800025" y="5125201"/>
            <a:ext cx="3096303" cy="853305"/>
            <a:chOff x="910640" y="3014284"/>
            <a:chExt cx="1527408" cy="213425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5B828-096E-442B-9776-9DE7FD5E311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DAD3B1-7E64-48D5-8C42-A169647A8E6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6" name="Freeform 108">
            <a:extLst>
              <a:ext uri="{FF2B5EF4-FFF2-40B4-BE49-F238E27FC236}">
                <a16:creationId xmlns:a16="http://schemas.microsoft.com/office/drawing/2014/main" id="{5A5AA814-9510-40FD-AF7F-2D1475199B89}"/>
              </a:ext>
            </a:extLst>
          </p:cNvPr>
          <p:cNvSpPr/>
          <p:nvPr/>
        </p:nvSpPr>
        <p:spPr>
          <a:xfrm flipH="1">
            <a:off x="3919451" y="3489061"/>
            <a:ext cx="504000" cy="45719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Freeform 63">
            <a:extLst>
              <a:ext uri="{FF2B5EF4-FFF2-40B4-BE49-F238E27FC236}">
                <a16:creationId xmlns:a16="http://schemas.microsoft.com/office/drawing/2014/main" id="{1C781E94-EFB9-47C0-939B-6042419BBF3F}"/>
              </a:ext>
            </a:extLst>
          </p:cNvPr>
          <p:cNvSpPr/>
          <p:nvPr/>
        </p:nvSpPr>
        <p:spPr>
          <a:xfrm flipH="1">
            <a:off x="3957243" y="1729565"/>
            <a:ext cx="929289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63">
            <a:extLst>
              <a:ext uri="{FF2B5EF4-FFF2-40B4-BE49-F238E27FC236}">
                <a16:creationId xmlns:a16="http://schemas.microsoft.com/office/drawing/2014/main" id="{DB52227C-B742-44CA-B9F9-075F6EA95711}"/>
              </a:ext>
            </a:extLst>
          </p:cNvPr>
          <p:cNvSpPr/>
          <p:nvPr/>
        </p:nvSpPr>
        <p:spPr>
          <a:xfrm flipV="1">
            <a:off x="7363107" y="4967151"/>
            <a:ext cx="871651" cy="307778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34E9EDC7-7D66-4648-BA5C-FDB40A7196D5}"/>
              </a:ext>
            </a:extLst>
          </p:cNvPr>
          <p:cNvSpPr/>
          <p:nvPr/>
        </p:nvSpPr>
        <p:spPr>
          <a:xfrm flipH="1" flipV="1">
            <a:off x="3919449" y="5038803"/>
            <a:ext cx="871649" cy="236126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4639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다이아몬드 2">
            <a:extLst>
              <a:ext uri="{FF2B5EF4-FFF2-40B4-BE49-F238E27FC236}">
                <a16:creationId xmlns:a16="http://schemas.microsoft.com/office/drawing/2014/main" id="{C823E01E-3AD9-4D72-8505-532AB1791248}"/>
              </a:ext>
            </a:extLst>
          </p:cNvPr>
          <p:cNvSpPr/>
          <p:nvPr/>
        </p:nvSpPr>
        <p:spPr>
          <a:xfrm>
            <a:off x="5290846" y="2551794"/>
            <a:ext cx="1754414" cy="1754414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7A019F3-F8E3-4A59-B79C-EF99C467D3CA}"/>
              </a:ext>
            </a:extLst>
          </p:cNvPr>
          <p:cNvGrpSpPr/>
          <p:nvPr/>
        </p:nvGrpSpPr>
        <p:grpSpPr>
          <a:xfrm>
            <a:off x="8309923" y="5482991"/>
            <a:ext cx="3301941" cy="901281"/>
            <a:chOff x="7742163" y="5284704"/>
            <a:chExt cx="3816000" cy="9012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6D9E09-4E3C-4F78-9071-1C0ABBDC840B}"/>
                </a:ext>
              </a:extLst>
            </p:cNvPr>
            <p:cNvSpPr txBox="1"/>
            <p:nvPr/>
          </p:nvSpPr>
          <p:spPr>
            <a:xfrm>
              <a:off x="7742163" y="528470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22142C-25CE-4CA7-8810-375F76B5AEF4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2E78A346-7506-4C96-9357-E5E803A5A4E6}"/>
              </a:ext>
            </a:extLst>
          </p:cNvPr>
          <p:cNvSpPr/>
          <p:nvPr/>
        </p:nvSpPr>
        <p:spPr>
          <a:xfrm>
            <a:off x="7322549" y="5547807"/>
            <a:ext cx="710084" cy="71008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853CE93-C7F2-4C83-887A-5C9E52268651}"/>
              </a:ext>
            </a:extLst>
          </p:cNvPr>
          <p:cNvGrpSpPr/>
          <p:nvPr/>
        </p:nvGrpSpPr>
        <p:grpSpPr>
          <a:xfrm>
            <a:off x="8309923" y="4424750"/>
            <a:ext cx="3301941" cy="901281"/>
            <a:chOff x="7742163" y="4136536"/>
            <a:chExt cx="3816000" cy="9012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59D2AF-9A81-47A8-BAED-F8327B6DBE1D}"/>
                </a:ext>
              </a:extLst>
            </p:cNvPr>
            <p:cNvSpPr txBox="1"/>
            <p:nvPr/>
          </p:nvSpPr>
          <p:spPr>
            <a:xfrm>
              <a:off x="7742163" y="4136536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BBFBD1-D8C0-4994-9A97-B1104ADF067E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4E12DE00-3282-48A6-B691-FAAB0CD78F2A}"/>
              </a:ext>
            </a:extLst>
          </p:cNvPr>
          <p:cNvSpPr/>
          <p:nvPr/>
        </p:nvSpPr>
        <p:spPr>
          <a:xfrm>
            <a:off x="7322549" y="4489566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C9E9CABF-FA38-4EF1-96AC-23DB2E9BBBB4}"/>
              </a:ext>
            </a:extLst>
          </p:cNvPr>
          <p:cNvSpPr/>
          <p:nvPr/>
        </p:nvSpPr>
        <p:spPr>
          <a:xfrm rot="9900000">
            <a:off x="7519991" y="4694108"/>
            <a:ext cx="354635" cy="30119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E326DA9A-379C-438D-86F5-294516B4B64D}"/>
              </a:ext>
            </a:extLst>
          </p:cNvPr>
          <p:cNvSpPr/>
          <p:nvPr/>
        </p:nvSpPr>
        <p:spPr>
          <a:xfrm>
            <a:off x="7322549" y="2373084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91CF75-F109-43F5-B805-F46BA52A3653}"/>
              </a:ext>
            </a:extLst>
          </p:cNvPr>
          <p:cNvGrpSpPr/>
          <p:nvPr/>
        </p:nvGrpSpPr>
        <p:grpSpPr>
          <a:xfrm>
            <a:off x="8309923" y="2308266"/>
            <a:ext cx="3301941" cy="901281"/>
            <a:chOff x="7742163" y="1872858"/>
            <a:chExt cx="3816000" cy="90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1044E6-C08F-4A4C-A5EF-EAFC50F5271E}"/>
                </a:ext>
              </a:extLst>
            </p:cNvPr>
            <p:cNvSpPr txBox="1"/>
            <p:nvPr/>
          </p:nvSpPr>
          <p:spPr>
            <a:xfrm>
              <a:off x="7742163" y="1872858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C98695-86AA-45DD-9F90-83608005600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.</a:t>
              </a:r>
            </a:p>
          </p:txBody>
        </p:sp>
      </p:grp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40E9B030-CF86-4888-9261-C759A635B9B4}"/>
              </a:ext>
            </a:extLst>
          </p:cNvPr>
          <p:cNvSpPr/>
          <p:nvPr/>
        </p:nvSpPr>
        <p:spPr>
          <a:xfrm>
            <a:off x="7523455" y="2614332"/>
            <a:ext cx="293552" cy="2254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74CDCF-FF7E-4AC0-BDAC-0C469B468080}"/>
              </a:ext>
            </a:extLst>
          </p:cNvPr>
          <p:cNvGrpSpPr/>
          <p:nvPr/>
        </p:nvGrpSpPr>
        <p:grpSpPr>
          <a:xfrm>
            <a:off x="8309923" y="3366507"/>
            <a:ext cx="3301941" cy="901281"/>
            <a:chOff x="7742163" y="2999254"/>
            <a:chExt cx="3816000" cy="9012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A542A-2944-4FBD-BEF1-184CB0C25E81}"/>
                </a:ext>
              </a:extLst>
            </p:cNvPr>
            <p:cNvSpPr txBox="1"/>
            <p:nvPr/>
          </p:nvSpPr>
          <p:spPr>
            <a:xfrm>
              <a:off x="7742163" y="299925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EF56E7-3816-4745-A992-149A3072BC15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8" name="다이아몬드 17">
            <a:extLst>
              <a:ext uri="{FF2B5EF4-FFF2-40B4-BE49-F238E27FC236}">
                <a16:creationId xmlns:a16="http://schemas.microsoft.com/office/drawing/2014/main" id="{AA1F7D3A-10F3-4524-9E7C-EA44020AD583}"/>
              </a:ext>
            </a:extLst>
          </p:cNvPr>
          <p:cNvSpPr/>
          <p:nvPr/>
        </p:nvSpPr>
        <p:spPr>
          <a:xfrm>
            <a:off x="7322549" y="3431325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37437AD-6278-474D-8126-401AF87C6C9B}"/>
              </a:ext>
            </a:extLst>
          </p:cNvPr>
          <p:cNvSpPr/>
          <p:nvPr/>
        </p:nvSpPr>
        <p:spPr>
          <a:xfrm>
            <a:off x="7526999" y="3632874"/>
            <a:ext cx="298451" cy="257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FE0DEC0C-4751-4C9B-8ABE-4B8E410E8026}"/>
              </a:ext>
            </a:extLst>
          </p:cNvPr>
          <p:cNvSpPr/>
          <p:nvPr/>
        </p:nvSpPr>
        <p:spPr>
          <a:xfrm>
            <a:off x="7591552" y="5713600"/>
            <a:ext cx="173602" cy="37849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2710669A-30B0-4A87-9FB0-94FDAE590EBE}"/>
              </a:ext>
            </a:extLst>
          </p:cNvPr>
          <p:cNvSpPr txBox="1">
            <a:spLocks/>
          </p:cNvSpPr>
          <p:nvPr/>
        </p:nvSpPr>
        <p:spPr>
          <a:xfrm>
            <a:off x="7271282" y="468826"/>
            <a:ext cx="4653078" cy="15936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hord 15">
            <a:extLst>
              <a:ext uri="{FF2B5EF4-FFF2-40B4-BE49-F238E27FC236}">
                <a16:creationId xmlns:a16="http://schemas.microsoft.com/office/drawing/2014/main" id="{68A567D7-3A3E-49D7-822A-57CBAC1F2483}"/>
              </a:ext>
            </a:extLst>
          </p:cNvPr>
          <p:cNvSpPr/>
          <p:nvPr/>
        </p:nvSpPr>
        <p:spPr>
          <a:xfrm>
            <a:off x="5988162" y="3067375"/>
            <a:ext cx="355487" cy="77505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0DB810-A23C-467C-B281-F9D58B1087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743774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0" name="Table Placeholder 5">
            <a:extLst>
              <a:ext uri="{FF2B5EF4-FFF2-40B4-BE49-F238E27FC236}">
                <a16:creationId xmlns:a16="http://schemas.microsoft.com/office/drawing/2014/main" id="{BF729028-37BD-4A20-9BBE-90E51245D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68804"/>
              </p:ext>
            </p:extLst>
          </p:nvPr>
        </p:nvGraphicFramePr>
        <p:xfrm>
          <a:off x="904462" y="1915890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CD0BDEE1-78B5-4C9F-B91C-BF75445F891D}"/>
              </a:ext>
            </a:extLst>
          </p:cNvPr>
          <p:cNvSpPr/>
          <p:nvPr/>
        </p:nvSpPr>
        <p:spPr>
          <a:xfrm>
            <a:off x="2542427" y="5489303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C3DE15-64F4-44DD-838F-446D337ED800}"/>
              </a:ext>
            </a:extLst>
          </p:cNvPr>
          <p:cNvSpPr/>
          <p:nvPr/>
        </p:nvSpPr>
        <p:spPr>
          <a:xfrm>
            <a:off x="1899688" y="5455966"/>
            <a:ext cx="528341" cy="528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CA3F94-6EBD-4C53-A6C4-D6583CE3741E}"/>
              </a:ext>
            </a:extLst>
          </p:cNvPr>
          <p:cNvSpPr/>
          <p:nvPr/>
        </p:nvSpPr>
        <p:spPr>
          <a:xfrm>
            <a:off x="933031" y="1513530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024DDD-14E0-4F13-AA3D-445FE2FFA1CD}"/>
              </a:ext>
            </a:extLst>
          </p:cNvPr>
          <p:cNvSpPr txBox="1"/>
          <p:nvPr/>
        </p:nvSpPr>
        <p:spPr>
          <a:xfrm>
            <a:off x="1037103" y="1481525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Block Arc 14">
            <a:extLst>
              <a:ext uri="{FF2B5EF4-FFF2-40B4-BE49-F238E27FC236}">
                <a16:creationId xmlns:a16="http://schemas.microsoft.com/office/drawing/2014/main" id="{F223780E-96E1-4058-9AFB-38F265FC557B}"/>
              </a:ext>
            </a:extLst>
          </p:cNvPr>
          <p:cNvSpPr/>
          <p:nvPr/>
        </p:nvSpPr>
        <p:spPr>
          <a:xfrm rot="16200000">
            <a:off x="2026080" y="5582265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40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3A274-3FBF-467E-9272-C42503DADF96}"/>
              </a:ext>
            </a:extLst>
          </p:cNvPr>
          <p:cNvGrpSpPr/>
          <p:nvPr/>
        </p:nvGrpSpPr>
        <p:grpSpPr>
          <a:xfrm>
            <a:off x="3745437" y="1779163"/>
            <a:ext cx="4688763" cy="4223442"/>
            <a:chOff x="2221435" y="2017070"/>
            <a:chExt cx="4688763" cy="42234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A2197AE-AB4F-4102-B6DF-B2B9FEC62201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A3AD9C-57DE-496E-9148-D978C48D4DD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6F6655-DAB7-4951-9CC3-BCFB7CDC6848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E2DA90-EF8C-4656-9E06-5D8C63D706C6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147E6A-823B-4560-9FA2-BC68B16CE662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5FC6AFA-618C-4B96-B5F5-582437F60CA1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824FD0-A44A-4A91-80DD-4B888C3C691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96CD1D-051A-45CC-93AE-A72D9B73C41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81602C-A726-4E65-830F-4692CA9231E8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5B4EC8-C35C-4E31-A026-7461E5A689D3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5C6F68-8842-43EE-9321-C283DC906628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98B0F5-A881-4B79-BF49-514EAF5DFA24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90D751-FAD5-4BD3-A968-FA6B3F4EB81F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07E1A5-A664-4495-AA71-39D90985F55C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DDB2343-13E9-4FBC-8E3B-8FAD236A99C9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E49992-C8DD-4F79-BAE1-43EF21B73A6E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E7722E-1516-420E-BCC7-AFDBF4747CFA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CCC8FF-9F99-42F3-B7A7-5D096137FF6E}"/>
              </a:ext>
            </a:extLst>
          </p:cNvPr>
          <p:cNvGrpSpPr/>
          <p:nvPr/>
        </p:nvGrpSpPr>
        <p:grpSpPr>
          <a:xfrm>
            <a:off x="8533808" y="1655362"/>
            <a:ext cx="2772000" cy="1315889"/>
            <a:chOff x="539552" y="2708920"/>
            <a:chExt cx="1872208" cy="1315889"/>
          </a:xfrm>
        </p:grpSpPr>
        <p:sp>
          <p:nvSpPr>
            <p:cNvPr id="22" name="Rounded Rectangle 93">
              <a:extLst>
                <a:ext uri="{FF2B5EF4-FFF2-40B4-BE49-F238E27FC236}">
                  <a16:creationId xmlns:a16="http://schemas.microsoft.com/office/drawing/2014/main" id="{CE179369-823C-4711-8ECD-24121AADF65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64B758-EB38-47BD-8015-62ECE6F769B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C6652A-A82A-4B61-BB6A-B1F1AA7EC8D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51C4C2-9F44-475D-9525-E8516641860E}"/>
              </a:ext>
            </a:extLst>
          </p:cNvPr>
          <p:cNvGrpSpPr/>
          <p:nvPr/>
        </p:nvGrpSpPr>
        <p:grpSpPr>
          <a:xfrm>
            <a:off x="8144371" y="4435218"/>
            <a:ext cx="2772000" cy="1315889"/>
            <a:chOff x="539552" y="2708920"/>
            <a:chExt cx="1872208" cy="1315889"/>
          </a:xfrm>
        </p:grpSpPr>
        <p:sp>
          <p:nvSpPr>
            <p:cNvPr id="26" name="Rounded Rectangle 97">
              <a:extLst>
                <a:ext uri="{FF2B5EF4-FFF2-40B4-BE49-F238E27FC236}">
                  <a16:creationId xmlns:a16="http://schemas.microsoft.com/office/drawing/2014/main" id="{AAFA7FB3-187F-4CF6-8394-F4A91D0396D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773955-3F4B-4AFF-A3BB-7D83785C1D5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65D3D6-ACF5-4283-BA82-1BECE492E18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58B48C-F695-4158-8F0E-3AC84F0B2735}"/>
              </a:ext>
            </a:extLst>
          </p:cNvPr>
          <p:cNvGrpSpPr/>
          <p:nvPr/>
        </p:nvGrpSpPr>
        <p:grpSpPr>
          <a:xfrm>
            <a:off x="870239" y="4723058"/>
            <a:ext cx="2772000" cy="1315889"/>
            <a:chOff x="539552" y="2708920"/>
            <a:chExt cx="1872208" cy="1315889"/>
          </a:xfrm>
        </p:grpSpPr>
        <p:sp>
          <p:nvSpPr>
            <p:cNvPr id="30" name="Rounded Rectangle 101">
              <a:extLst>
                <a:ext uri="{FF2B5EF4-FFF2-40B4-BE49-F238E27FC236}">
                  <a16:creationId xmlns:a16="http://schemas.microsoft.com/office/drawing/2014/main" id="{960BCC07-9A12-4A14-9DE3-31716A60A73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0CC6C4-3D64-4053-8EF1-73EA2EA1625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5251B8-8D91-451F-8EF6-36CA93DFD2C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ED82A0-E79B-4FE7-9F8E-EED93CB78135}"/>
              </a:ext>
            </a:extLst>
          </p:cNvPr>
          <p:cNvGrpSpPr/>
          <p:nvPr/>
        </p:nvGrpSpPr>
        <p:grpSpPr>
          <a:xfrm>
            <a:off x="1142119" y="1932840"/>
            <a:ext cx="2772000" cy="1315889"/>
            <a:chOff x="539552" y="2708920"/>
            <a:chExt cx="1872208" cy="131588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C4E933FD-5BAE-47AB-9FD4-B7F8305A4E4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C65F58-01B7-4C95-93CD-666308EBA2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4EFFAB-40C5-4EEF-81FB-02F280DCF03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F5F00B3-F192-498A-BDD4-AF39A92F75C1}"/>
              </a:ext>
            </a:extLst>
          </p:cNvPr>
          <p:cNvSpPr txBox="1"/>
          <p:nvPr/>
        </p:nvSpPr>
        <p:spPr>
          <a:xfrm>
            <a:off x="5284304" y="3948267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rapezoid 24">
            <a:extLst>
              <a:ext uri="{FF2B5EF4-FFF2-40B4-BE49-F238E27FC236}">
                <a16:creationId xmlns:a16="http://schemas.microsoft.com/office/drawing/2014/main" id="{0CCA8470-FAE6-4B4B-9224-D225B9C84821}"/>
              </a:ext>
            </a:extLst>
          </p:cNvPr>
          <p:cNvSpPr>
            <a:spLocks noChangeAspect="1"/>
          </p:cNvSpPr>
          <p:nvPr/>
        </p:nvSpPr>
        <p:spPr>
          <a:xfrm rot="8369018">
            <a:off x="7706851" y="2034271"/>
            <a:ext cx="446587" cy="45084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0282D9FA-9298-48D9-AB98-D37477068C1C}"/>
              </a:ext>
            </a:extLst>
          </p:cNvPr>
          <p:cNvSpPr>
            <a:spLocks noChangeAspect="1"/>
          </p:cNvSpPr>
          <p:nvPr/>
        </p:nvSpPr>
        <p:spPr>
          <a:xfrm>
            <a:off x="4229305" y="2405746"/>
            <a:ext cx="477563" cy="4185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E147D0BD-7B84-4221-A26A-83ACB59C48F5}"/>
              </a:ext>
            </a:extLst>
          </p:cNvPr>
          <p:cNvSpPr>
            <a:spLocks noChangeAspect="1"/>
          </p:cNvSpPr>
          <p:nvPr/>
        </p:nvSpPr>
        <p:spPr>
          <a:xfrm>
            <a:off x="5806193" y="3295898"/>
            <a:ext cx="579614" cy="57918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48563D7-B251-4C0D-8BB7-7B4A7D8B9365}"/>
              </a:ext>
            </a:extLst>
          </p:cNvPr>
          <p:cNvSpPr/>
          <p:nvPr/>
        </p:nvSpPr>
        <p:spPr>
          <a:xfrm rot="5400000">
            <a:off x="4081482" y="5174356"/>
            <a:ext cx="361903" cy="362437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A0AA1492-1822-4B43-BC65-89139A4CD81D}"/>
              </a:ext>
            </a:extLst>
          </p:cNvPr>
          <p:cNvSpPr/>
          <p:nvPr/>
        </p:nvSpPr>
        <p:spPr>
          <a:xfrm>
            <a:off x="7186267" y="4609560"/>
            <a:ext cx="326913" cy="44170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88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D2FC0F-25B5-4431-B48B-94BDEDE6E239}"/>
              </a:ext>
            </a:extLst>
          </p:cNvPr>
          <p:cNvSpPr txBox="1"/>
          <p:nvPr/>
        </p:nvSpPr>
        <p:spPr>
          <a:xfrm>
            <a:off x="908272" y="592112"/>
            <a:ext cx="4073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745F1-00BA-4D44-884A-B33C73B475BE}"/>
              </a:ext>
            </a:extLst>
          </p:cNvPr>
          <p:cNvSpPr txBox="1"/>
          <p:nvPr/>
        </p:nvSpPr>
        <p:spPr>
          <a:xfrm>
            <a:off x="908272" y="2325796"/>
            <a:ext cx="407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5524C51-0CC4-4DF8-AB72-B7B7A9CE84E0}"/>
              </a:ext>
            </a:extLst>
          </p:cNvPr>
          <p:cNvSpPr txBox="1">
            <a:spLocks/>
          </p:cNvSpPr>
          <p:nvPr/>
        </p:nvSpPr>
        <p:spPr>
          <a:xfrm>
            <a:off x="400050" y="4103120"/>
            <a:ext cx="3286124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2F817-BC16-4B82-9E53-7EDB08EFB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3290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F4A13C-49BC-4CFC-B4E1-2A0B4E9F201A}"/>
              </a:ext>
            </a:extLst>
          </p:cNvPr>
          <p:cNvSpPr/>
          <p:nvPr/>
        </p:nvSpPr>
        <p:spPr>
          <a:xfrm>
            <a:off x="1524672" y="5160385"/>
            <a:ext cx="2350800" cy="1120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1AB1C-D707-4480-948A-9C11B31684D6}"/>
              </a:ext>
            </a:extLst>
          </p:cNvPr>
          <p:cNvSpPr/>
          <p:nvPr/>
        </p:nvSpPr>
        <p:spPr>
          <a:xfrm>
            <a:off x="3873054" y="4312835"/>
            <a:ext cx="2350800" cy="1968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37931-7D5B-45E7-B9ED-2F065DCDDAA2}"/>
              </a:ext>
            </a:extLst>
          </p:cNvPr>
          <p:cNvSpPr/>
          <p:nvPr/>
        </p:nvSpPr>
        <p:spPr>
          <a:xfrm>
            <a:off x="6223448" y="3466959"/>
            <a:ext cx="2350800" cy="2814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AA60A-67C1-4407-A9BD-F46510F5ED96}"/>
              </a:ext>
            </a:extLst>
          </p:cNvPr>
          <p:cNvSpPr/>
          <p:nvPr/>
        </p:nvSpPr>
        <p:spPr>
          <a:xfrm>
            <a:off x="8571557" y="2609593"/>
            <a:ext cx="2350800" cy="3671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F194CC-4B8C-4F03-B7CB-983AFB0FF6D2}"/>
              </a:ext>
            </a:extLst>
          </p:cNvPr>
          <p:cNvGrpSpPr/>
          <p:nvPr/>
        </p:nvGrpSpPr>
        <p:grpSpPr>
          <a:xfrm>
            <a:off x="4109224" y="4430310"/>
            <a:ext cx="1879622" cy="1438118"/>
            <a:chOff x="270023" y="1671304"/>
            <a:chExt cx="1709689" cy="14524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57DF71-E5BA-4FD3-9EF3-1E98A7BF86B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4B1F0F-1570-44D5-8679-A9C5C39D7A2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257BE8-454F-44BA-92FE-516B3B400CD0}"/>
              </a:ext>
            </a:extLst>
          </p:cNvPr>
          <p:cNvGrpSpPr/>
          <p:nvPr/>
        </p:nvGrpSpPr>
        <p:grpSpPr>
          <a:xfrm>
            <a:off x="6458186" y="3576531"/>
            <a:ext cx="1879622" cy="1438118"/>
            <a:chOff x="270023" y="1671304"/>
            <a:chExt cx="1709689" cy="1452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6287DE-745E-498A-94AF-3B8E6B1A655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5654E2-840D-4CB1-8C32-14EB09FC0535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80604A-B0C5-4E21-B575-D30B1A2F6D7C}"/>
              </a:ext>
            </a:extLst>
          </p:cNvPr>
          <p:cNvGrpSpPr/>
          <p:nvPr/>
        </p:nvGrpSpPr>
        <p:grpSpPr>
          <a:xfrm>
            <a:off x="8807146" y="2722752"/>
            <a:ext cx="1879622" cy="1438118"/>
            <a:chOff x="270023" y="1671304"/>
            <a:chExt cx="1709689" cy="1452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7B12E-2C26-4105-9401-D8A8BD12B93D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3087C0-438A-446E-9A5A-ECAC0EC9F80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4EA1FD-F9DE-4E52-94A1-19F26E8B952A}"/>
              </a:ext>
            </a:extLst>
          </p:cNvPr>
          <p:cNvGrpSpPr/>
          <p:nvPr/>
        </p:nvGrpSpPr>
        <p:grpSpPr>
          <a:xfrm>
            <a:off x="1760262" y="5284089"/>
            <a:ext cx="1879622" cy="884120"/>
            <a:chOff x="270023" y="1671304"/>
            <a:chExt cx="1709689" cy="892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3FDF0-94B9-44FF-8833-E48FF49B69D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C12E0-7E88-4624-A8CE-BF3CB7136CFD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15652E4D-DD1F-436E-9EB1-CC4EFA84F5EA}"/>
              </a:ext>
            </a:extLst>
          </p:cNvPr>
          <p:cNvGrpSpPr/>
          <p:nvPr/>
        </p:nvGrpSpPr>
        <p:grpSpPr>
          <a:xfrm>
            <a:off x="856031" y="2064379"/>
            <a:ext cx="10394049" cy="4571414"/>
            <a:chOff x="856030" y="1815903"/>
            <a:chExt cx="10394049" cy="45714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FD1120-F756-4A5E-B695-BE2CF2D631CD}"/>
                </a:ext>
              </a:extLst>
            </p:cNvPr>
            <p:cNvGrpSpPr/>
            <p:nvPr/>
          </p:nvGrpSpPr>
          <p:grpSpPr>
            <a:xfrm>
              <a:off x="856030" y="4373048"/>
              <a:ext cx="820144" cy="2014269"/>
              <a:chOff x="611560" y="3941343"/>
              <a:chExt cx="998939" cy="245338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AD8473E-68D2-47B6-B9E8-FEF660C3393C}"/>
                  </a:ext>
                </a:extLst>
              </p:cNvPr>
              <p:cNvGrpSpPr/>
              <p:nvPr/>
            </p:nvGrpSpPr>
            <p:grpSpPr>
              <a:xfrm>
                <a:off x="611560" y="6019700"/>
                <a:ext cx="998939" cy="375032"/>
                <a:chOff x="1950157" y="5792396"/>
                <a:chExt cx="1396179" cy="52416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17063D5-96D1-4B4C-853B-9BF0CA071769}"/>
                    </a:ext>
                  </a:extLst>
                </p:cNvPr>
                <p:cNvSpPr/>
                <p:nvPr/>
              </p:nvSpPr>
              <p:spPr>
                <a:xfrm flipV="1">
                  <a:off x="1950157" y="5792396"/>
                  <a:ext cx="1387404" cy="444916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F761888-5BD2-48EE-854B-0FA0BFB94255}"/>
                    </a:ext>
                  </a:extLst>
                </p:cNvPr>
                <p:cNvSpPr/>
                <p:nvPr/>
              </p:nvSpPr>
              <p:spPr>
                <a:xfrm flipV="1">
                  <a:off x="1955961" y="5859544"/>
                  <a:ext cx="1390375" cy="45702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88E414DA-1230-4303-BF41-5A74EC2371D8}"/>
                  </a:ext>
                </a:extLst>
              </p:cNvPr>
              <p:cNvSpPr/>
              <p:nvPr/>
            </p:nvSpPr>
            <p:spPr>
              <a:xfrm>
                <a:off x="787266" y="5539463"/>
                <a:ext cx="644784" cy="644004"/>
              </a:xfrm>
              <a:custGeom>
                <a:avLst/>
                <a:gdLst/>
                <a:ahLst/>
                <a:cxnLst/>
                <a:rect l="l" t="t" r="r" b="b"/>
                <a:pathLst>
                  <a:path w="780084" h="779141">
                    <a:moveTo>
                      <a:pt x="0" y="0"/>
                    </a:moveTo>
                    <a:lnTo>
                      <a:pt x="1" y="0"/>
                    </a:lnTo>
                    <a:lnTo>
                      <a:pt x="388409" y="0"/>
                    </a:lnTo>
                    <a:lnTo>
                      <a:pt x="588206" y="0"/>
                    </a:lnTo>
                    <a:lnTo>
                      <a:pt x="780084" y="0"/>
                    </a:lnTo>
                    <a:lnTo>
                      <a:pt x="780084" y="125396"/>
                    </a:lnTo>
                    <a:lnTo>
                      <a:pt x="779646" y="125396"/>
                    </a:lnTo>
                    <a:lnTo>
                      <a:pt x="390042" y="779141"/>
                    </a:lnTo>
                    <a:lnTo>
                      <a:pt x="438" y="125397"/>
                    </a:lnTo>
                    <a:lnTo>
                      <a:pt x="1" y="125397"/>
                    </a:lnTo>
                    <a:lnTo>
                      <a:pt x="1" y="125396"/>
                    </a:lnTo>
                    <a:lnTo>
                      <a:pt x="0" y="125396"/>
                    </a:lnTo>
                    <a:lnTo>
                      <a:pt x="0" y="1246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17BAF7BD-EE90-46D5-803E-2EFCEA574FDE}"/>
                  </a:ext>
                </a:extLst>
              </p:cNvPr>
              <p:cNvSpPr/>
              <p:nvPr/>
            </p:nvSpPr>
            <p:spPr>
              <a:xfrm>
                <a:off x="787266" y="5539463"/>
                <a:ext cx="320624" cy="641036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2B6787D3-E76B-484B-98E9-076CFEC25907}"/>
                  </a:ext>
                </a:extLst>
              </p:cNvPr>
              <p:cNvSpPr/>
              <p:nvPr/>
            </p:nvSpPr>
            <p:spPr>
              <a:xfrm>
                <a:off x="1035311" y="6036161"/>
                <a:ext cx="145662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2">
                <a:extLst>
                  <a:ext uri="{FF2B5EF4-FFF2-40B4-BE49-F238E27FC236}">
                    <a16:creationId xmlns:a16="http://schemas.microsoft.com/office/drawing/2014/main" id="{8DB74441-03E6-4D35-BC3A-39321470FD06}"/>
                  </a:ext>
                </a:extLst>
              </p:cNvPr>
              <p:cNvSpPr/>
              <p:nvPr/>
            </p:nvSpPr>
            <p:spPr>
              <a:xfrm>
                <a:off x="791597" y="3941343"/>
                <a:ext cx="643020" cy="1675401"/>
              </a:xfrm>
              <a:custGeom>
                <a:avLst/>
                <a:gdLst/>
                <a:ahLst/>
                <a:cxnLst/>
                <a:rect l="l" t="t" r="r" b="b"/>
                <a:pathLst>
                  <a:path w="777949" h="1837378">
                    <a:moveTo>
                      <a:pt x="680702" y="710729"/>
                    </a:moveTo>
                    <a:lnTo>
                      <a:pt x="668322" y="715415"/>
                    </a:lnTo>
                    <a:lnTo>
                      <a:pt x="693083" y="715415"/>
                    </a:lnTo>
                    <a:cubicBezTo>
                      <a:pt x="689585" y="711399"/>
                      <a:pt x="685179" y="710729"/>
                      <a:pt x="680702" y="710729"/>
                    </a:cubicBezTo>
                    <a:close/>
                    <a:moveTo>
                      <a:pt x="486216" y="710729"/>
                    </a:moveTo>
                    <a:lnTo>
                      <a:pt x="473836" y="715415"/>
                    </a:lnTo>
                    <a:lnTo>
                      <a:pt x="498597" y="715415"/>
                    </a:lnTo>
                    <a:cubicBezTo>
                      <a:pt x="495099" y="711399"/>
                      <a:pt x="490693" y="710729"/>
                      <a:pt x="486216" y="710729"/>
                    </a:cubicBezTo>
                    <a:close/>
                    <a:moveTo>
                      <a:pt x="291729" y="710729"/>
                    </a:moveTo>
                    <a:lnTo>
                      <a:pt x="279349" y="715415"/>
                    </a:lnTo>
                    <a:lnTo>
                      <a:pt x="304109" y="715415"/>
                    </a:lnTo>
                    <a:cubicBezTo>
                      <a:pt x="300611" y="711399"/>
                      <a:pt x="296205" y="710729"/>
                      <a:pt x="291729" y="710729"/>
                    </a:cubicBezTo>
                    <a:close/>
                    <a:moveTo>
                      <a:pt x="97243" y="710729"/>
                    </a:moveTo>
                    <a:lnTo>
                      <a:pt x="84863" y="715415"/>
                    </a:lnTo>
                    <a:lnTo>
                      <a:pt x="109623" y="715415"/>
                    </a:lnTo>
                    <a:cubicBezTo>
                      <a:pt x="106125" y="711399"/>
                      <a:pt x="101719" y="710729"/>
                      <a:pt x="97243" y="710729"/>
                    </a:cubicBezTo>
                    <a:close/>
                    <a:moveTo>
                      <a:pt x="0" y="0"/>
                    </a:moveTo>
                    <a:lnTo>
                      <a:pt x="388972" y="0"/>
                    </a:lnTo>
                    <a:lnTo>
                      <a:pt x="388972" y="715415"/>
                    </a:lnTo>
                    <a:lnTo>
                      <a:pt x="388973" y="715415"/>
                    </a:lnTo>
                    <a:lnTo>
                      <a:pt x="388973" y="0"/>
                    </a:lnTo>
                    <a:lnTo>
                      <a:pt x="777946" y="0"/>
                    </a:lnTo>
                    <a:lnTo>
                      <a:pt x="777946" y="715415"/>
                    </a:lnTo>
                    <a:lnTo>
                      <a:pt x="777949" y="715415"/>
                    </a:lnTo>
                    <a:lnTo>
                      <a:pt x="777949" y="1837378"/>
                    </a:lnTo>
                    <a:lnTo>
                      <a:pt x="774289" y="1837378"/>
                    </a:lnTo>
                    <a:cubicBezTo>
                      <a:pt x="764395" y="1805629"/>
                      <a:pt x="726198" y="1782200"/>
                      <a:pt x="680705" y="1782200"/>
                    </a:cubicBezTo>
                    <a:cubicBezTo>
                      <a:pt x="635213" y="1782200"/>
                      <a:pt x="597016" y="1805629"/>
                      <a:pt x="587122" y="1837378"/>
                    </a:cubicBezTo>
                    <a:lnTo>
                      <a:pt x="583462" y="1837378"/>
                    </a:lnTo>
                    <a:lnTo>
                      <a:pt x="583462" y="873632"/>
                    </a:lnTo>
                    <a:lnTo>
                      <a:pt x="583460" y="873632"/>
                    </a:lnTo>
                    <a:lnTo>
                      <a:pt x="583460" y="1837378"/>
                    </a:lnTo>
                    <a:lnTo>
                      <a:pt x="579800" y="1837378"/>
                    </a:lnTo>
                    <a:cubicBezTo>
                      <a:pt x="569906" y="1805629"/>
                      <a:pt x="531709" y="1782200"/>
                      <a:pt x="486216" y="1782200"/>
                    </a:cubicBezTo>
                    <a:cubicBezTo>
                      <a:pt x="440724" y="1782200"/>
                      <a:pt x="402527" y="1805629"/>
                      <a:pt x="392633" y="1837378"/>
                    </a:cubicBezTo>
                    <a:lnTo>
                      <a:pt x="388974" y="1837378"/>
                    </a:lnTo>
                    <a:lnTo>
                      <a:pt x="388973" y="1837378"/>
                    </a:lnTo>
                    <a:lnTo>
                      <a:pt x="385314" y="1837378"/>
                    </a:lnTo>
                    <a:cubicBezTo>
                      <a:pt x="375420" y="1805629"/>
                      <a:pt x="337223" y="1782200"/>
                      <a:pt x="291730" y="1782200"/>
                    </a:cubicBezTo>
                    <a:cubicBezTo>
                      <a:pt x="246238" y="1782200"/>
                      <a:pt x="208041" y="1805629"/>
                      <a:pt x="198147" y="1837378"/>
                    </a:cubicBezTo>
                    <a:lnTo>
                      <a:pt x="194487" y="1837378"/>
                    </a:lnTo>
                    <a:lnTo>
                      <a:pt x="190827" y="1837378"/>
                    </a:lnTo>
                    <a:cubicBezTo>
                      <a:pt x="180933" y="1805629"/>
                      <a:pt x="142736" y="1782200"/>
                      <a:pt x="97243" y="1782200"/>
                    </a:cubicBezTo>
                    <a:cubicBezTo>
                      <a:pt x="51751" y="1782200"/>
                      <a:pt x="13554" y="1805629"/>
                      <a:pt x="3660" y="1837378"/>
                    </a:cubicBezTo>
                    <a:lnTo>
                      <a:pt x="0" y="1837378"/>
                    </a:lnTo>
                    <a:lnTo>
                      <a:pt x="0" y="873632"/>
                    </a:lnTo>
                    <a:lnTo>
                      <a:pt x="0" y="715415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3B77BB-7AA4-48FB-B21E-7FA237A8812D}"/>
                </a:ext>
              </a:extLst>
            </p:cNvPr>
            <p:cNvGrpSpPr/>
            <p:nvPr/>
          </p:nvGrpSpPr>
          <p:grpSpPr>
            <a:xfrm>
              <a:off x="10919166" y="1831521"/>
              <a:ext cx="330913" cy="527497"/>
              <a:chOff x="9200612" y="1556792"/>
              <a:chExt cx="330913" cy="52749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CDD1B2-FEDD-4307-A860-57517F702B4A}"/>
                  </a:ext>
                </a:extLst>
              </p:cNvPr>
              <p:cNvSpPr/>
              <p:nvPr/>
            </p:nvSpPr>
            <p:spPr>
              <a:xfrm>
                <a:off x="9200612" y="1556792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 Same Side Corner Rectangle 10">
                <a:extLst>
                  <a:ext uri="{FF2B5EF4-FFF2-40B4-BE49-F238E27FC236}">
                    <a16:creationId xmlns:a16="http://schemas.microsoft.com/office/drawing/2014/main" id="{73A9570F-DD9A-4C03-A7EA-7ECD28D619F9}"/>
                  </a:ext>
                </a:extLst>
              </p:cNvPr>
              <p:cNvSpPr/>
              <p:nvPr/>
            </p:nvSpPr>
            <p:spPr>
              <a:xfrm rot="5400000">
                <a:off x="9180456" y="1731284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직사각형 4">
              <a:extLst>
                <a:ext uri="{FF2B5EF4-FFF2-40B4-BE49-F238E27FC236}">
                  <a16:creationId xmlns:a16="http://schemas.microsoft.com/office/drawing/2014/main" id="{F24CA47F-33DA-426F-A389-9FA8F25644B3}"/>
                </a:ext>
              </a:extLst>
            </p:cNvPr>
            <p:cNvSpPr/>
            <p:nvPr/>
          </p:nvSpPr>
          <p:spPr>
            <a:xfrm>
              <a:off x="1005200" y="4374550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6A1FF607-3935-4DB9-9BAF-5EC081A8DF4C}"/>
                </a:ext>
              </a:extLst>
            </p:cNvPr>
            <p:cNvSpPr/>
            <p:nvPr/>
          </p:nvSpPr>
          <p:spPr>
            <a:xfrm>
              <a:off x="3346475" y="3524532"/>
              <a:ext cx="529200" cy="13873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직사각형 44">
              <a:extLst>
                <a:ext uri="{FF2B5EF4-FFF2-40B4-BE49-F238E27FC236}">
                  <a16:creationId xmlns:a16="http://schemas.microsoft.com/office/drawing/2014/main" id="{CA1EA1B0-7CAD-448C-B19A-73A28A1955EF}"/>
                </a:ext>
              </a:extLst>
            </p:cNvPr>
            <p:cNvSpPr/>
            <p:nvPr/>
          </p:nvSpPr>
          <p:spPr>
            <a:xfrm>
              <a:off x="3342265" y="3534057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직사각형 45">
              <a:extLst>
                <a:ext uri="{FF2B5EF4-FFF2-40B4-BE49-F238E27FC236}">
                  <a16:creationId xmlns:a16="http://schemas.microsoft.com/office/drawing/2014/main" id="{54A17C9E-BA31-44AC-9CE1-3A2A65B50803}"/>
                </a:ext>
              </a:extLst>
            </p:cNvPr>
            <p:cNvSpPr/>
            <p:nvPr/>
          </p:nvSpPr>
          <p:spPr>
            <a:xfrm>
              <a:off x="5693065" y="2715077"/>
              <a:ext cx="529200" cy="13492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직사각형 46">
              <a:extLst>
                <a:ext uri="{FF2B5EF4-FFF2-40B4-BE49-F238E27FC236}">
                  <a16:creationId xmlns:a16="http://schemas.microsoft.com/office/drawing/2014/main" id="{1DF153A7-42DD-442C-84E8-BBB7D961133B}"/>
                </a:ext>
              </a:extLst>
            </p:cNvPr>
            <p:cNvSpPr/>
            <p:nvPr/>
          </p:nvSpPr>
          <p:spPr>
            <a:xfrm>
              <a:off x="5695431" y="2694343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직사각형 47">
              <a:extLst>
                <a:ext uri="{FF2B5EF4-FFF2-40B4-BE49-F238E27FC236}">
                  <a16:creationId xmlns:a16="http://schemas.microsoft.com/office/drawing/2014/main" id="{350AFDDC-F697-4E03-BB48-8E0AE0A6BB0C}"/>
                </a:ext>
              </a:extLst>
            </p:cNvPr>
            <p:cNvSpPr/>
            <p:nvPr/>
          </p:nvSpPr>
          <p:spPr>
            <a:xfrm>
              <a:off x="8046231" y="1815903"/>
              <a:ext cx="529200" cy="14025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직사각형 48">
              <a:extLst>
                <a:ext uri="{FF2B5EF4-FFF2-40B4-BE49-F238E27FC236}">
                  <a16:creationId xmlns:a16="http://schemas.microsoft.com/office/drawing/2014/main" id="{EF9596EC-F787-4B2C-92AD-9B1621C71245}"/>
                </a:ext>
              </a:extLst>
            </p:cNvPr>
            <p:cNvSpPr/>
            <p:nvPr/>
          </p:nvSpPr>
          <p:spPr>
            <a:xfrm>
              <a:off x="8042357" y="1829818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40AF4676-E0B5-4F51-ACF5-5A5A04757739}"/>
              </a:ext>
            </a:extLst>
          </p:cNvPr>
          <p:cNvSpPr/>
          <p:nvPr/>
        </p:nvSpPr>
        <p:spPr>
          <a:xfrm>
            <a:off x="4534973" y="318442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C1D585B1-5498-430D-93B0-830ECE710C7C}"/>
              </a:ext>
            </a:extLst>
          </p:cNvPr>
          <p:cNvSpPr/>
          <p:nvPr/>
        </p:nvSpPr>
        <p:spPr>
          <a:xfrm>
            <a:off x="2049089" y="40955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AC1D15CC-94E4-4414-A270-D2C4937DB33D}"/>
              </a:ext>
            </a:extLst>
          </p:cNvPr>
          <p:cNvSpPr/>
          <p:nvPr/>
        </p:nvSpPr>
        <p:spPr>
          <a:xfrm>
            <a:off x="6723263" y="243748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6E6CA79D-BDD3-476A-8DE1-3296CF683DF9}"/>
              </a:ext>
            </a:extLst>
          </p:cNvPr>
          <p:cNvSpPr/>
          <p:nvPr/>
        </p:nvSpPr>
        <p:spPr>
          <a:xfrm>
            <a:off x="9549348" y="159719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5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B686A3E-1707-4536-9A58-19192E765B2D}"/>
              </a:ext>
            </a:extLst>
          </p:cNvPr>
          <p:cNvGrpSpPr/>
          <p:nvPr/>
        </p:nvGrpSpPr>
        <p:grpSpPr>
          <a:xfrm>
            <a:off x="3093018" y="1904131"/>
            <a:ext cx="5098327" cy="5098327"/>
            <a:chOff x="2817898" y="2640907"/>
            <a:chExt cx="3960000" cy="3960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D8E70F-5540-44AE-9BBD-400EBE0CE319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7" name="Pie 55">
                <a:extLst>
                  <a:ext uri="{FF2B5EF4-FFF2-40B4-BE49-F238E27FC236}">
                    <a16:creationId xmlns:a16="http://schemas.microsoft.com/office/drawing/2014/main" id="{11BDD943-BEB1-453F-BA41-421085FECE36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6">
                <a:extLst>
                  <a:ext uri="{FF2B5EF4-FFF2-40B4-BE49-F238E27FC236}">
                    <a16:creationId xmlns:a16="http://schemas.microsoft.com/office/drawing/2014/main" id="{F893C5DF-370A-43C7-9072-17EEBE5F29DF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7">
                <a:extLst>
                  <a:ext uri="{FF2B5EF4-FFF2-40B4-BE49-F238E27FC236}">
                    <a16:creationId xmlns:a16="http://schemas.microsoft.com/office/drawing/2014/main" id="{82687446-F40E-4C8C-8EDD-A0C78595AF14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58">
                <a:extLst>
                  <a:ext uri="{FF2B5EF4-FFF2-40B4-BE49-F238E27FC236}">
                    <a16:creationId xmlns:a16="http://schemas.microsoft.com/office/drawing/2014/main" id="{69B34F6D-44AB-4DCD-B1E8-8A0013956BD7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59">
                <a:extLst>
                  <a:ext uri="{FF2B5EF4-FFF2-40B4-BE49-F238E27FC236}">
                    <a16:creationId xmlns:a16="http://schemas.microsoft.com/office/drawing/2014/main" id="{F1F263CB-8C6B-4B16-9BF5-996378B6DA12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EEE51BE-A7D8-40B8-877D-AAC4DC4BDB9B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693E49-E088-4FA2-818B-F562E6A83F42}"/>
              </a:ext>
            </a:extLst>
          </p:cNvPr>
          <p:cNvCxnSpPr/>
          <p:nvPr/>
        </p:nvCxnSpPr>
        <p:spPr>
          <a:xfrm>
            <a:off x="7372198" y="2994879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15F9C0-A232-41E8-89A5-D4259BA40982}"/>
              </a:ext>
            </a:extLst>
          </p:cNvPr>
          <p:cNvCxnSpPr/>
          <p:nvPr/>
        </p:nvCxnSpPr>
        <p:spPr>
          <a:xfrm>
            <a:off x="7727782" y="3977705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5087AC-F9AB-46A1-94AF-62BF46748AD8}"/>
              </a:ext>
            </a:extLst>
          </p:cNvPr>
          <p:cNvCxnSpPr/>
          <p:nvPr/>
        </p:nvCxnSpPr>
        <p:spPr>
          <a:xfrm>
            <a:off x="7372198" y="4956322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8073A-9FE4-4382-9638-817EE226955A}"/>
              </a:ext>
            </a:extLst>
          </p:cNvPr>
          <p:cNvCxnSpPr/>
          <p:nvPr/>
        </p:nvCxnSpPr>
        <p:spPr>
          <a:xfrm>
            <a:off x="6682151" y="5934939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DE538C-6F0A-46B7-9CF3-221D39278F34}"/>
              </a:ext>
            </a:extLst>
          </p:cNvPr>
          <p:cNvCxnSpPr/>
          <p:nvPr/>
        </p:nvCxnSpPr>
        <p:spPr>
          <a:xfrm>
            <a:off x="6682151" y="2016261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4C1B44-DC37-49D2-935A-D9AA312FFB44}"/>
              </a:ext>
            </a:extLst>
          </p:cNvPr>
          <p:cNvSpPr txBox="1"/>
          <p:nvPr/>
        </p:nvSpPr>
        <p:spPr>
          <a:xfrm>
            <a:off x="900875" y="2734093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9CBF7-AA26-4C7A-8F7E-A15D7BCE7E7A}"/>
              </a:ext>
            </a:extLst>
          </p:cNvPr>
          <p:cNvSpPr txBox="1"/>
          <p:nvPr/>
        </p:nvSpPr>
        <p:spPr>
          <a:xfrm>
            <a:off x="2126678" y="2161975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8FE3F-C9D8-4DDA-B8FE-019D0990A5C4}"/>
              </a:ext>
            </a:extLst>
          </p:cNvPr>
          <p:cNvSpPr txBox="1"/>
          <p:nvPr/>
        </p:nvSpPr>
        <p:spPr>
          <a:xfrm>
            <a:off x="857342" y="2107829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CE5C6-F26E-49D0-94AB-37A3F293BDE7}"/>
              </a:ext>
            </a:extLst>
          </p:cNvPr>
          <p:cNvSpPr txBox="1"/>
          <p:nvPr/>
        </p:nvSpPr>
        <p:spPr>
          <a:xfrm>
            <a:off x="900877" y="1797988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B03D9-1B8F-4DD8-9677-FFB97886E6A6}"/>
              </a:ext>
            </a:extLst>
          </p:cNvPr>
          <p:cNvSpPr txBox="1"/>
          <p:nvPr/>
        </p:nvSpPr>
        <p:spPr>
          <a:xfrm>
            <a:off x="900875" y="4910133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A5CD373-FF75-4D25-896C-4CE91BF882BA}"/>
              </a:ext>
            </a:extLst>
          </p:cNvPr>
          <p:cNvGrpSpPr/>
          <p:nvPr/>
        </p:nvGrpSpPr>
        <p:grpSpPr>
          <a:xfrm>
            <a:off x="7923064" y="1760821"/>
            <a:ext cx="2435648" cy="523220"/>
            <a:chOff x="8899011" y="1711124"/>
            <a:chExt cx="2435648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5DEE81-B054-483B-A4BD-9FE77463CB0D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0FE7EF8E-5845-466B-AF86-2FD8FD0217CA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A0FA7237-7D01-4570-A920-B1B6239534E6}"/>
              </a:ext>
            </a:extLst>
          </p:cNvPr>
          <p:cNvGrpSpPr/>
          <p:nvPr/>
        </p:nvGrpSpPr>
        <p:grpSpPr>
          <a:xfrm>
            <a:off x="8584145" y="2734324"/>
            <a:ext cx="2433995" cy="523220"/>
            <a:chOff x="8900664" y="2587912"/>
            <a:chExt cx="2433995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6AA04-E036-4E2E-9E87-DE6976FBF291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76329654-22D4-46A8-B193-4EF819D317F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0">
            <a:extLst>
              <a:ext uri="{FF2B5EF4-FFF2-40B4-BE49-F238E27FC236}">
                <a16:creationId xmlns:a16="http://schemas.microsoft.com/office/drawing/2014/main" id="{2CAC9BFE-03C4-4F02-A7FB-53F2794C50C0}"/>
              </a:ext>
            </a:extLst>
          </p:cNvPr>
          <p:cNvGrpSpPr/>
          <p:nvPr/>
        </p:nvGrpSpPr>
        <p:grpSpPr>
          <a:xfrm>
            <a:off x="8900665" y="3713994"/>
            <a:ext cx="2433995" cy="523220"/>
            <a:chOff x="8900664" y="3470867"/>
            <a:chExt cx="24339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A7AA63-6DDD-47B7-80A7-650DF6D35862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1B9C0510-931D-4054-B6E6-3829CAF9F4BE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2BB68F75-3023-4D44-A80C-C8BC343360BE}"/>
              </a:ext>
            </a:extLst>
          </p:cNvPr>
          <p:cNvGrpSpPr/>
          <p:nvPr/>
        </p:nvGrpSpPr>
        <p:grpSpPr>
          <a:xfrm>
            <a:off x="7924717" y="5673334"/>
            <a:ext cx="2433995" cy="523220"/>
            <a:chOff x="8900664" y="5236778"/>
            <a:chExt cx="2433995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54FE8B-FB82-429C-8AA7-CA4FC2FCAB31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6648295B-EDE0-4426-B60E-80C67BA0A66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2D75D858-11C8-4420-B772-E6A5CA86DE63}"/>
              </a:ext>
            </a:extLst>
          </p:cNvPr>
          <p:cNvGrpSpPr/>
          <p:nvPr/>
        </p:nvGrpSpPr>
        <p:grpSpPr>
          <a:xfrm>
            <a:off x="8584145" y="4693665"/>
            <a:ext cx="2433995" cy="523220"/>
            <a:chOff x="8900664" y="4353822"/>
            <a:chExt cx="243399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95E74-6725-48B0-B10C-F32C22C48146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BA9B15B5-5BAF-4230-BEAF-C78B4B4B833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Donut 8">
            <a:extLst>
              <a:ext uri="{FF2B5EF4-FFF2-40B4-BE49-F238E27FC236}">
                <a16:creationId xmlns:a16="http://schemas.microsoft.com/office/drawing/2014/main" id="{E8AC4B71-1205-4AF8-9C0B-BD4E50A2D2D7}"/>
              </a:ext>
            </a:extLst>
          </p:cNvPr>
          <p:cNvSpPr/>
          <p:nvPr/>
        </p:nvSpPr>
        <p:spPr>
          <a:xfrm>
            <a:off x="5338313" y="4068625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rapezoid 24">
            <a:extLst>
              <a:ext uri="{FF2B5EF4-FFF2-40B4-BE49-F238E27FC236}">
                <a16:creationId xmlns:a16="http://schemas.microsoft.com/office/drawing/2014/main" id="{E6CA2697-6C17-4D5D-A6FF-4C8097014887}"/>
              </a:ext>
            </a:extLst>
          </p:cNvPr>
          <p:cNvSpPr>
            <a:spLocks noChangeAspect="1"/>
          </p:cNvSpPr>
          <p:nvPr/>
        </p:nvSpPr>
        <p:spPr>
          <a:xfrm rot="8369018">
            <a:off x="6157996" y="5100427"/>
            <a:ext cx="433890" cy="438023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9FA02FD4-73A1-4EF4-90F4-A8B08FAE535C}"/>
              </a:ext>
            </a:extLst>
          </p:cNvPr>
          <p:cNvSpPr>
            <a:spLocks noChangeAspect="1"/>
          </p:cNvSpPr>
          <p:nvPr/>
        </p:nvSpPr>
        <p:spPr>
          <a:xfrm>
            <a:off x="6781989" y="4489988"/>
            <a:ext cx="449546" cy="39399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BD034CEA-F75E-46DC-A403-7955721C9718}"/>
              </a:ext>
            </a:extLst>
          </p:cNvPr>
          <p:cNvSpPr>
            <a:spLocks noChangeAspect="1"/>
          </p:cNvSpPr>
          <p:nvPr/>
        </p:nvSpPr>
        <p:spPr>
          <a:xfrm>
            <a:off x="6982239" y="3478695"/>
            <a:ext cx="325832" cy="325590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5DE9C64-814A-4ABB-BA71-4110DEEFDCAA}"/>
              </a:ext>
            </a:extLst>
          </p:cNvPr>
          <p:cNvSpPr/>
          <p:nvPr/>
        </p:nvSpPr>
        <p:spPr>
          <a:xfrm rot="5400000">
            <a:off x="5491382" y="5189388"/>
            <a:ext cx="303188" cy="30363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2972D0FA-E263-4060-9B69-B39A4BAFC7D9}"/>
              </a:ext>
            </a:extLst>
          </p:cNvPr>
          <p:cNvSpPr/>
          <p:nvPr/>
        </p:nvSpPr>
        <p:spPr>
          <a:xfrm>
            <a:off x="6289699" y="2306744"/>
            <a:ext cx="315787" cy="4266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7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92252" y="4422394"/>
            <a:ext cx="1789484" cy="1622785"/>
            <a:chOff x="323528" y="4149080"/>
            <a:chExt cx="1568463" cy="1622785"/>
          </a:xfrm>
        </p:grpSpPr>
        <p:sp>
          <p:nvSpPr>
            <p:cNvPr id="43" name="TextBox 42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50932" y="4422394"/>
            <a:ext cx="1789484" cy="1622785"/>
            <a:chOff x="323528" y="4149080"/>
            <a:chExt cx="1568463" cy="1622785"/>
          </a:xfrm>
        </p:grpSpPr>
        <p:sp>
          <p:nvSpPr>
            <p:cNvPr id="50" name="TextBox 49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09612" y="4422394"/>
            <a:ext cx="1789484" cy="1622785"/>
            <a:chOff x="323528" y="4149080"/>
            <a:chExt cx="1568463" cy="1622785"/>
          </a:xfrm>
        </p:grpSpPr>
        <p:sp>
          <p:nvSpPr>
            <p:cNvPr id="53" name="TextBox 52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68292" y="4422394"/>
            <a:ext cx="1789484" cy="1622785"/>
            <a:chOff x="323528" y="4149080"/>
            <a:chExt cx="1568463" cy="1622785"/>
          </a:xfrm>
        </p:grpSpPr>
        <p:sp>
          <p:nvSpPr>
            <p:cNvPr id="56" name="TextBox 55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26972" y="4422394"/>
            <a:ext cx="1789484" cy="1622785"/>
            <a:chOff x="323528" y="4149080"/>
            <a:chExt cx="1568463" cy="1622785"/>
          </a:xfrm>
        </p:grpSpPr>
        <p:sp>
          <p:nvSpPr>
            <p:cNvPr id="59" name="TextBox 58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4938-6A9A-4066-AF8A-224535B779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22663A-26DD-4F4C-83A1-035E73AB8F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E8A403-1F95-403C-9443-7A60965884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FF7E362-4E60-47DF-BBF6-A35EE00965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035D9A-576E-4B7C-8ED8-6833099CC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8EDAC57-B95E-4A4B-B445-9AA8A31738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77545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3C04E05-9AE2-4EC2-B926-9B1DED92E394}"/>
              </a:ext>
            </a:extLst>
          </p:cNvPr>
          <p:cNvSpPr/>
          <p:nvPr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723D58-724C-49C3-A30A-21F060AAEE13}"/>
              </a:ext>
            </a:extLst>
          </p:cNvPr>
          <p:cNvGrpSpPr/>
          <p:nvPr/>
        </p:nvGrpSpPr>
        <p:grpSpPr>
          <a:xfrm>
            <a:off x="9064359" y="2723682"/>
            <a:ext cx="2303626" cy="2356922"/>
            <a:chOff x="9064359" y="2723682"/>
            <a:chExt cx="2303626" cy="2356922"/>
          </a:xfrm>
          <a:solidFill>
            <a:schemeClr val="bg1"/>
          </a:solidFill>
        </p:grpSpPr>
        <p:sp>
          <p:nvSpPr>
            <p:cNvPr id="8" name="Rounded Rectangle 7"/>
            <p:cNvSpPr/>
            <p:nvPr/>
          </p:nvSpPr>
          <p:spPr>
            <a:xfrm>
              <a:off x="9996243" y="4658697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96243" y="4756832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996243" y="485496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Chord 8"/>
            <p:cNvSpPr/>
            <p:nvPr/>
          </p:nvSpPr>
          <p:spPr>
            <a:xfrm rot="19366553">
              <a:off x="10081327" y="4849871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9693039" y="3410767"/>
              <a:ext cx="1039477" cy="1222506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03" name="Rectangle 4102"/>
            <p:cNvSpPr/>
            <p:nvPr/>
          </p:nvSpPr>
          <p:spPr>
            <a:xfrm>
              <a:off x="10176254" y="272368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Rectangle 116"/>
            <p:cNvSpPr/>
            <p:nvPr/>
          </p:nvSpPr>
          <p:spPr>
            <a:xfrm rot="8100000">
              <a:off x="9590460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Rectangle 118"/>
            <p:cNvSpPr/>
            <p:nvPr/>
          </p:nvSpPr>
          <p:spPr>
            <a:xfrm rot="16800000">
              <a:off x="9271325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116">
              <a:extLst>
                <a:ext uri="{FF2B5EF4-FFF2-40B4-BE49-F238E27FC236}">
                  <a16:creationId xmlns:a16="http://schemas.microsoft.com/office/drawing/2014/main" id="{023B7A02-BB74-4406-8404-695F73C715E0}"/>
                </a:ext>
              </a:extLst>
            </p:cNvPr>
            <p:cNvSpPr/>
            <p:nvPr/>
          </p:nvSpPr>
          <p:spPr>
            <a:xfrm rot="13500000" flipH="1">
              <a:off x="10768836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Rectangle 118">
              <a:extLst>
                <a:ext uri="{FF2B5EF4-FFF2-40B4-BE49-F238E27FC236}">
                  <a16:creationId xmlns:a16="http://schemas.microsoft.com/office/drawing/2014/main" id="{6A7C8EC1-F683-4341-B17C-D9DB4B351232}"/>
                </a:ext>
              </a:extLst>
            </p:cNvPr>
            <p:cNvSpPr/>
            <p:nvPr/>
          </p:nvSpPr>
          <p:spPr>
            <a:xfrm rot="4800000" flipH="1">
              <a:off x="11087971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022F22-CE64-4CDD-972E-55EEDC4A7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711" y="1502232"/>
            <a:ext cx="10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60120" y="5636802"/>
            <a:ext cx="3071762" cy="786222"/>
            <a:chOff x="2714217" y="4244551"/>
            <a:chExt cx="2585075" cy="786222"/>
          </a:xfrm>
        </p:grpSpPr>
        <p:sp>
          <p:nvSpPr>
            <p:cNvPr id="121" name="TextBox 120"/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22" name="Content Placeholder 3"/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5" name="Content Placeholder 3"/>
          <p:cNvSpPr txBox="1">
            <a:spLocks/>
          </p:cNvSpPr>
          <p:nvPr/>
        </p:nvSpPr>
        <p:spPr>
          <a:xfrm>
            <a:off x="791026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2B9EC7A-33DA-4560-96B6-A5F8711D2E42}"/>
              </a:ext>
            </a:extLst>
          </p:cNvPr>
          <p:cNvGrpSpPr/>
          <p:nvPr/>
        </p:nvGrpSpPr>
        <p:grpSpPr>
          <a:xfrm>
            <a:off x="6174012" y="3062633"/>
            <a:ext cx="1145946" cy="1726055"/>
            <a:chOff x="6150565" y="3254095"/>
            <a:chExt cx="979312" cy="1475068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5829E9F-EEBF-44AB-B0CE-04938A32F259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ABA4A63-10AF-427A-8A61-3708FC789AE5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9DA29CD-BDBD-41E9-96ED-B77E12D327B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FB7E5BD-60E4-4314-831E-FC37CE1F5A26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B9B5F255-CFDF-4FD4-B60F-26FD1E595B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66C19B1B-99AC-49D5-B05B-7AFF8E66FD87}"/>
              </a:ext>
            </a:extLst>
          </p:cNvPr>
          <p:cNvGrpSpPr/>
          <p:nvPr/>
        </p:nvGrpSpPr>
        <p:grpSpPr>
          <a:xfrm flipH="1">
            <a:off x="4867028" y="3062633"/>
            <a:ext cx="1145946" cy="1726055"/>
            <a:chOff x="6150565" y="3254095"/>
            <a:chExt cx="979312" cy="1475068"/>
          </a:xfrm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FFB8575-8C11-470B-8312-FA46350EBAD4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559582C-5064-4452-BC14-5A541FEBE136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7D7CEF33-6BD1-46AB-BBEC-75362F12210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1468BDE-4FD4-4B5F-BA16-65DBEBE12898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B1DC5E54-3296-4DA1-8201-19057A1C0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E954241-9C12-474E-ADBC-D837FAD97959}"/>
              </a:ext>
            </a:extLst>
          </p:cNvPr>
          <p:cNvSpPr/>
          <p:nvPr/>
        </p:nvSpPr>
        <p:spPr>
          <a:xfrm rot="18900000" flipV="1">
            <a:off x="9914425" y="3864491"/>
            <a:ext cx="669734" cy="556516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4B870AB-9F85-478C-A2A6-5D1CA50511CF}"/>
              </a:ext>
            </a:extLst>
          </p:cNvPr>
          <p:cNvGrpSpPr/>
          <p:nvPr/>
        </p:nvGrpSpPr>
        <p:grpSpPr>
          <a:xfrm>
            <a:off x="6319857" y="4022020"/>
            <a:ext cx="3956474" cy="2066287"/>
            <a:chOff x="6319854" y="4022016"/>
            <a:chExt cx="3956473" cy="206628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0DC5EE8-8567-4A52-923F-DFD1E1EEA613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33" name="Rectangle 32"/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Block Arc 83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32">
                <a:extLst>
                  <a:ext uri="{FF2B5EF4-FFF2-40B4-BE49-F238E27FC236}">
                    <a16:creationId xmlns:a16="http://schemas.microsoft.com/office/drawing/2014/main" id="{434669E9-690B-4A7B-B228-2E184AA1A600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3E72EAA1-FD99-49DD-8088-45A5619F9388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92" name="Rectangle 32">
                <a:extLst>
                  <a:ext uri="{FF2B5EF4-FFF2-40B4-BE49-F238E27FC236}">
                    <a16:creationId xmlns:a16="http://schemas.microsoft.com/office/drawing/2014/main" id="{A73B6987-87EA-44AB-BF9A-B4EF2E5B1BAA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3" name="Block Arc 83">
                <a:extLst>
                  <a:ext uri="{FF2B5EF4-FFF2-40B4-BE49-F238E27FC236}">
                    <a16:creationId xmlns:a16="http://schemas.microsoft.com/office/drawing/2014/main" id="{6412D5E9-2513-4FD7-A039-319AF322BCF4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32">
                <a:extLst>
                  <a:ext uri="{FF2B5EF4-FFF2-40B4-BE49-F238E27FC236}">
                    <a16:creationId xmlns:a16="http://schemas.microsoft.com/office/drawing/2014/main" id="{2B00FC3B-D8B4-4330-BB1E-368D4E26FA1E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7" name="Block Arc 83">
              <a:extLst>
                <a:ext uri="{FF2B5EF4-FFF2-40B4-BE49-F238E27FC236}">
                  <a16:creationId xmlns:a16="http://schemas.microsoft.com/office/drawing/2014/main" id="{85B3F073-4CC6-410A-ACAF-4625E776B383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9" name="Rectangle 32">
              <a:extLst>
                <a:ext uri="{FF2B5EF4-FFF2-40B4-BE49-F238E27FC236}">
                  <a16:creationId xmlns:a16="http://schemas.microsoft.com/office/drawing/2014/main" id="{62147C4B-F3C2-47A8-AFE6-48EDE20D2A12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0" name="Block Arc 83">
              <a:extLst>
                <a:ext uri="{FF2B5EF4-FFF2-40B4-BE49-F238E27FC236}">
                  <a16:creationId xmlns:a16="http://schemas.microsoft.com/office/drawing/2014/main" id="{4A5D3332-C1CB-4D28-AD8D-F8B037EBD4A3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1" name="Rectangle 32">
              <a:extLst>
                <a:ext uri="{FF2B5EF4-FFF2-40B4-BE49-F238E27FC236}">
                  <a16:creationId xmlns:a16="http://schemas.microsoft.com/office/drawing/2014/main" id="{385486CF-14F8-4CE2-9AC5-AFFF4F565B39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BEBE434-ABB6-4231-A08F-442C66A0F1E7}"/>
              </a:ext>
            </a:extLst>
          </p:cNvPr>
          <p:cNvGrpSpPr/>
          <p:nvPr/>
        </p:nvGrpSpPr>
        <p:grpSpPr>
          <a:xfrm flipH="1">
            <a:off x="1910655" y="4022020"/>
            <a:ext cx="3956474" cy="2066287"/>
            <a:chOff x="6319854" y="4022016"/>
            <a:chExt cx="3956473" cy="2066287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90087DC3-2F44-4C3C-B7CA-9D94D2FFE7BD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131" name="Rectangle 32">
                <a:extLst>
                  <a:ext uri="{FF2B5EF4-FFF2-40B4-BE49-F238E27FC236}">
                    <a16:creationId xmlns:a16="http://schemas.microsoft.com/office/drawing/2014/main" id="{78C624C8-A2A2-4330-928B-D03DAA3A1883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Block Arc 83">
                <a:extLst>
                  <a:ext uri="{FF2B5EF4-FFF2-40B4-BE49-F238E27FC236}">
                    <a16:creationId xmlns:a16="http://schemas.microsoft.com/office/drawing/2014/main" id="{75FADE6B-6CDB-4D5B-A61D-B33F52233506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32">
                <a:extLst>
                  <a:ext uri="{FF2B5EF4-FFF2-40B4-BE49-F238E27FC236}">
                    <a16:creationId xmlns:a16="http://schemas.microsoft.com/office/drawing/2014/main" id="{B0A7C194-8D86-47F5-9E5F-3617EA8CE6AD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B688FF87-E042-4826-8DD6-B3DCBDBA7A68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B23EE0BC-AAB2-4C30-A4E8-4BAC13340920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9" name="Block Arc 83">
                <a:extLst>
                  <a:ext uri="{FF2B5EF4-FFF2-40B4-BE49-F238E27FC236}">
                    <a16:creationId xmlns:a16="http://schemas.microsoft.com/office/drawing/2014/main" id="{A138EACE-294C-4480-9F94-87183AFFB03E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32">
                <a:extLst>
                  <a:ext uri="{FF2B5EF4-FFF2-40B4-BE49-F238E27FC236}">
                    <a16:creationId xmlns:a16="http://schemas.microsoft.com/office/drawing/2014/main" id="{131F24AA-DFAB-4A74-B761-E547A9ACA1F4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Block Arc 83">
              <a:extLst>
                <a:ext uri="{FF2B5EF4-FFF2-40B4-BE49-F238E27FC236}">
                  <a16:creationId xmlns:a16="http://schemas.microsoft.com/office/drawing/2014/main" id="{1C9C0CC3-2730-42B1-BD9F-78DFD017EC47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3" name="Rectangle 32">
              <a:extLst>
                <a:ext uri="{FF2B5EF4-FFF2-40B4-BE49-F238E27FC236}">
                  <a16:creationId xmlns:a16="http://schemas.microsoft.com/office/drawing/2014/main" id="{EB4F4993-5F05-4B00-8B7A-1C7A9F737F74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6" name="Block Arc 83">
              <a:extLst>
                <a:ext uri="{FF2B5EF4-FFF2-40B4-BE49-F238E27FC236}">
                  <a16:creationId xmlns:a16="http://schemas.microsoft.com/office/drawing/2014/main" id="{9AC89B03-3F53-4F41-A68F-14F2BB155269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7" name="Rectangle 32">
              <a:extLst>
                <a:ext uri="{FF2B5EF4-FFF2-40B4-BE49-F238E27FC236}">
                  <a16:creationId xmlns:a16="http://schemas.microsoft.com/office/drawing/2014/main" id="{C16FF721-9392-43F9-9B4F-AA1A14D33E22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7" name="Graphic 14">
            <a:extLst>
              <a:ext uri="{FF2B5EF4-FFF2-40B4-BE49-F238E27FC236}">
                <a16:creationId xmlns:a16="http://schemas.microsoft.com/office/drawing/2014/main" id="{818BD1BA-7B54-4C0C-A23E-2FDC4523727A}"/>
              </a:ext>
            </a:extLst>
          </p:cNvPr>
          <p:cNvGrpSpPr/>
          <p:nvPr/>
        </p:nvGrpSpPr>
        <p:grpSpPr>
          <a:xfrm>
            <a:off x="1202182" y="3352800"/>
            <a:ext cx="1556228" cy="1224000"/>
            <a:chOff x="2444748" y="555045"/>
            <a:chExt cx="7282048" cy="5727454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FF83EA4-0F2C-432A-9469-190AA35E39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030461E-553F-4315-918A-53E7BD14460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DC37177-A11E-4A57-A21C-BC2B7D329C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C2E2B1F-5444-4EDD-A153-446F891CBFB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C9C055-7D33-416A-ADAE-BF5836A6CEC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406424-85AC-4C0D-9530-2725157B60E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485BF7-2F87-4F8C-8E55-7E6499E0381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5089C99-0ED5-45C2-B2BD-C6A40A283AE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30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14E1378-5E5F-4EBB-8A4A-CB97B493F1E3}"/>
              </a:ext>
            </a:extLst>
          </p:cNvPr>
          <p:cNvSpPr/>
          <p:nvPr/>
        </p:nvSpPr>
        <p:spPr>
          <a:xfrm>
            <a:off x="5732370" y="1700635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03289F8-0D19-4046-AAF8-4E2EC5684EA5}"/>
              </a:ext>
            </a:extLst>
          </p:cNvPr>
          <p:cNvSpPr/>
          <p:nvPr/>
        </p:nvSpPr>
        <p:spPr>
          <a:xfrm rot="10800000">
            <a:off x="4082374" y="1700635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01F6F-676F-4C82-98F2-09AAFEA47364}"/>
              </a:ext>
            </a:extLst>
          </p:cNvPr>
          <p:cNvSpPr txBox="1"/>
          <p:nvPr/>
        </p:nvSpPr>
        <p:spPr>
          <a:xfrm>
            <a:off x="7553150" y="2352534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8C175-9E22-44D0-999D-293CD02E99F0}"/>
              </a:ext>
            </a:extLst>
          </p:cNvPr>
          <p:cNvSpPr txBox="1"/>
          <p:nvPr/>
        </p:nvSpPr>
        <p:spPr>
          <a:xfrm>
            <a:off x="6134424" y="1926095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8297EB-03E3-4B3B-AD47-A663BBDE8FD8}"/>
              </a:ext>
            </a:extLst>
          </p:cNvPr>
          <p:cNvGrpSpPr/>
          <p:nvPr/>
        </p:nvGrpSpPr>
        <p:grpSpPr>
          <a:xfrm>
            <a:off x="4082370" y="1700635"/>
            <a:ext cx="4028214" cy="2378214"/>
            <a:chOff x="2558370" y="2706970"/>
            <a:chExt cx="4028214" cy="2378214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8B86DF06-CD88-4BA9-9E6B-D7FE62F493BB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3302982-FE75-4209-9742-DBD016FEB224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09DB247-1E7B-4FED-B274-3F6101090F03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8E5727A-CB27-45AD-A4C2-7CF415141D40}"/>
              </a:ext>
            </a:extLst>
          </p:cNvPr>
          <p:cNvSpPr/>
          <p:nvPr/>
        </p:nvSpPr>
        <p:spPr>
          <a:xfrm rot="10800000">
            <a:off x="7372763" y="2883113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6BA79-73B5-4FFD-B8A1-809F4AC1AE2F}"/>
              </a:ext>
            </a:extLst>
          </p:cNvPr>
          <p:cNvSpPr txBox="1"/>
          <p:nvPr/>
        </p:nvSpPr>
        <p:spPr>
          <a:xfrm>
            <a:off x="4419023" y="1926095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00AA4-92CD-4BE6-94F5-3B4E6415DFC9}"/>
              </a:ext>
            </a:extLst>
          </p:cNvPr>
          <p:cNvSpPr txBox="1"/>
          <p:nvPr/>
        </p:nvSpPr>
        <p:spPr>
          <a:xfrm>
            <a:off x="4262758" y="2352534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AEFB258E-00B4-416B-BA99-C1AB111BDD1C}"/>
              </a:ext>
            </a:extLst>
          </p:cNvPr>
          <p:cNvSpPr/>
          <p:nvPr/>
        </p:nvSpPr>
        <p:spPr>
          <a:xfrm rot="2700000">
            <a:off x="5186148" y="2575056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A3469FF9-D6C7-4C5D-BBBF-D959154BEF34}"/>
              </a:ext>
            </a:extLst>
          </p:cNvPr>
          <p:cNvSpPr/>
          <p:nvPr/>
        </p:nvSpPr>
        <p:spPr>
          <a:xfrm rot="16200000" flipH="1">
            <a:off x="6672914" y="2666855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A38F3A-4399-40FA-A0F4-0AFF23A2A031}"/>
              </a:ext>
            </a:extLst>
          </p:cNvPr>
          <p:cNvCxnSpPr>
            <a:cxnSpLocks/>
          </p:cNvCxnSpPr>
          <p:nvPr/>
        </p:nvCxnSpPr>
        <p:spPr>
          <a:xfrm>
            <a:off x="1050585" y="1997688"/>
            <a:ext cx="3212173" cy="640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409494-BB4E-4831-8F28-296CD2C24A4A}"/>
              </a:ext>
            </a:extLst>
          </p:cNvPr>
          <p:cNvCxnSpPr>
            <a:cxnSpLocks/>
          </p:cNvCxnSpPr>
          <p:nvPr/>
        </p:nvCxnSpPr>
        <p:spPr>
          <a:xfrm flipV="1">
            <a:off x="8110583" y="1997688"/>
            <a:ext cx="3028147" cy="33397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18">
            <a:extLst>
              <a:ext uri="{FF2B5EF4-FFF2-40B4-BE49-F238E27FC236}">
                <a16:creationId xmlns:a16="http://schemas.microsoft.com/office/drawing/2014/main" id="{0FD04032-9E8E-4BEE-97F4-0A2F72A034AE}"/>
              </a:ext>
            </a:extLst>
          </p:cNvPr>
          <p:cNvGrpSpPr/>
          <p:nvPr/>
        </p:nvGrpSpPr>
        <p:grpSpPr>
          <a:xfrm>
            <a:off x="1316575" y="2127596"/>
            <a:ext cx="1923387" cy="805159"/>
            <a:chOff x="1316574" y="2133806"/>
            <a:chExt cx="1652623" cy="80515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DF8D6D-A8AB-4495-BBAE-BA47C9E8EF6D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D3A6F4-7AB3-4FD2-B05F-4018DBDE069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VISION</a:t>
              </a:r>
            </a:p>
          </p:txBody>
        </p:sp>
      </p:grpSp>
      <p:grpSp>
        <p:nvGrpSpPr>
          <p:cNvPr id="39" name="그룹 13">
            <a:extLst>
              <a:ext uri="{FF2B5EF4-FFF2-40B4-BE49-F238E27FC236}">
                <a16:creationId xmlns:a16="http://schemas.microsoft.com/office/drawing/2014/main" id="{6F267525-3891-45C8-8357-A96D180CD389}"/>
              </a:ext>
            </a:extLst>
          </p:cNvPr>
          <p:cNvGrpSpPr/>
          <p:nvPr/>
        </p:nvGrpSpPr>
        <p:grpSpPr>
          <a:xfrm>
            <a:off x="8972858" y="2145828"/>
            <a:ext cx="1880011" cy="805159"/>
            <a:chOff x="9200245" y="2152037"/>
            <a:chExt cx="1652623" cy="80515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AFBF13-BB25-4DE2-9B7E-17D3319D2AAB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6EA2BA-FBCA-4B4F-AB76-D8BCC6794054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42" name="Rounded Rectangular Callout 31">
            <a:extLst>
              <a:ext uri="{FF2B5EF4-FFF2-40B4-BE49-F238E27FC236}">
                <a16:creationId xmlns:a16="http://schemas.microsoft.com/office/drawing/2014/main" id="{097F0DCD-DB3E-4391-B4C8-2969AD907001}"/>
              </a:ext>
            </a:extLst>
          </p:cNvPr>
          <p:cNvSpPr/>
          <p:nvPr/>
        </p:nvSpPr>
        <p:spPr>
          <a:xfrm flipH="1">
            <a:off x="1784430" y="470922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3" name="그룹 6">
            <a:extLst>
              <a:ext uri="{FF2B5EF4-FFF2-40B4-BE49-F238E27FC236}">
                <a16:creationId xmlns:a16="http://schemas.microsoft.com/office/drawing/2014/main" id="{628C4BD4-EF34-4810-8B5F-A1754CB97088}"/>
              </a:ext>
            </a:extLst>
          </p:cNvPr>
          <p:cNvGrpSpPr/>
          <p:nvPr/>
        </p:nvGrpSpPr>
        <p:grpSpPr>
          <a:xfrm>
            <a:off x="976973" y="5295812"/>
            <a:ext cx="2262988" cy="766247"/>
            <a:chOff x="1730330" y="5175558"/>
            <a:chExt cx="1742087" cy="76624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3A3B85-1F01-448D-AF8C-E1F961FD975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3B997A-E4E9-4CB1-9444-85ABB2E9AA7F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0BCF66-3A31-43D8-90C9-A8C542DDC2C7}"/>
              </a:ext>
            </a:extLst>
          </p:cNvPr>
          <p:cNvCxnSpPr>
            <a:cxnSpLocks/>
          </p:cNvCxnSpPr>
          <p:nvPr/>
        </p:nvCxnSpPr>
        <p:spPr>
          <a:xfrm>
            <a:off x="2136000" y="4562708"/>
            <a:ext cx="7920000" cy="1048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ular Callout 47">
            <a:extLst>
              <a:ext uri="{FF2B5EF4-FFF2-40B4-BE49-F238E27FC236}">
                <a16:creationId xmlns:a16="http://schemas.microsoft.com/office/drawing/2014/main" id="{A99D644D-C3C6-4D11-8F2E-819831E2495D}"/>
              </a:ext>
            </a:extLst>
          </p:cNvPr>
          <p:cNvSpPr/>
          <p:nvPr/>
        </p:nvSpPr>
        <p:spPr>
          <a:xfrm flipH="1">
            <a:off x="5782372" y="471008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8" name="그룹 4">
            <a:extLst>
              <a:ext uri="{FF2B5EF4-FFF2-40B4-BE49-F238E27FC236}">
                <a16:creationId xmlns:a16="http://schemas.microsoft.com/office/drawing/2014/main" id="{F6D4A268-EEFA-4197-A5E5-BDA0FA280C01}"/>
              </a:ext>
            </a:extLst>
          </p:cNvPr>
          <p:cNvGrpSpPr/>
          <p:nvPr/>
        </p:nvGrpSpPr>
        <p:grpSpPr>
          <a:xfrm>
            <a:off x="4974915" y="5296672"/>
            <a:ext cx="2262988" cy="766247"/>
            <a:chOff x="3727326" y="5176417"/>
            <a:chExt cx="1742087" cy="76624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0D3AC8-9FC6-4846-932D-F25D5C2B75E3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2C0EB9-68DD-4C14-BD23-15464AB61CDC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51" name="Rounded Rectangular Callout 51">
            <a:extLst>
              <a:ext uri="{FF2B5EF4-FFF2-40B4-BE49-F238E27FC236}">
                <a16:creationId xmlns:a16="http://schemas.microsoft.com/office/drawing/2014/main" id="{06401117-4192-4BF9-90B5-0F7D19235B9A}"/>
              </a:ext>
            </a:extLst>
          </p:cNvPr>
          <p:cNvSpPr/>
          <p:nvPr/>
        </p:nvSpPr>
        <p:spPr>
          <a:xfrm flipH="1">
            <a:off x="9780314" y="471094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그룹 2">
            <a:extLst>
              <a:ext uri="{FF2B5EF4-FFF2-40B4-BE49-F238E27FC236}">
                <a16:creationId xmlns:a16="http://schemas.microsoft.com/office/drawing/2014/main" id="{74FF8656-9246-4960-A519-E7DC4EFA4A12}"/>
              </a:ext>
            </a:extLst>
          </p:cNvPr>
          <p:cNvGrpSpPr/>
          <p:nvPr/>
        </p:nvGrpSpPr>
        <p:grpSpPr>
          <a:xfrm>
            <a:off x="8972857" y="5297530"/>
            <a:ext cx="2262988" cy="766247"/>
            <a:chOff x="5724322" y="5177276"/>
            <a:chExt cx="1742087" cy="7662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E60E1F-0FA4-44FF-8750-8BEE0EEF512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266CB2-D9B1-4616-9AB5-DE46515AB81E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E5604F-5F79-4E02-8C27-9597B85B0647}"/>
              </a:ext>
            </a:extLst>
          </p:cNvPr>
          <p:cNvCxnSpPr/>
          <p:nvPr/>
        </p:nvCxnSpPr>
        <p:spPr>
          <a:xfrm flipH="1" flipV="1">
            <a:off x="6112643" y="4149218"/>
            <a:ext cx="1" cy="40301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9">
            <a:extLst>
              <a:ext uri="{FF2B5EF4-FFF2-40B4-BE49-F238E27FC236}">
                <a16:creationId xmlns:a16="http://schemas.microsoft.com/office/drawing/2014/main" id="{14C711B7-D13A-4978-87D4-1983215BD53F}"/>
              </a:ext>
            </a:extLst>
          </p:cNvPr>
          <p:cNvSpPr/>
          <p:nvPr/>
        </p:nvSpPr>
        <p:spPr>
          <a:xfrm>
            <a:off x="1964509" y="477332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F2D12AAF-B367-490A-B483-C36567025AEE}"/>
              </a:ext>
            </a:extLst>
          </p:cNvPr>
          <p:cNvSpPr/>
          <p:nvPr/>
        </p:nvSpPr>
        <p:spPr>
          <a:xfrm flipH="1">
            <a:off x="5913020" y="480365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6C9D7039-2623-4AC2-AEBB-5CB8BCC7375A}"/>
              </a:ext>
            </a:extLst>
          </p:cNvPr>
          <p:cNvSpPr/>
          <p:nvPr/>
        </p:nvSpPr>
        <p:spPr>
          <a:xfrm>
            <a:off x="9951560" y="480355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13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Our Team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8514A37-9BB1-40B8-896D-933BE6B4A4B7}"/>
              </a:ext>
            </a:extLst>
          </p:cNvPr>
          <p:cNvGrpSpPr/>
          <p:nvPr/>
        </p:nvGrpSpPr>
        <p:grpSpPr>
          <a:xfrm>
            <a:off x="1073358" y="4168864"/>
            <a:ext cx="2005476" cy="596389"/>
            <a:chOff x="683568" y="4236526"/>
            <a:chExt cx="2005476" cy="5963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E211F6B-F521-43C8-8F74-71F2C2A705A4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51EACA4-6E33-4C0F-8138-C5222A35C26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C153729-B6F0-4B55-863F-53CA29340DB3}"/>
              </a:ext>
            </a:extLst>
          </p:cNvPr>
          <p:cNvGrpSpPr/>
          <p:nvPr/>
        </p:nvGrpSpPr>
        <p:grpSpPr>
          <a:xfrm>
            <a:off x="1163052" y="5122985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A10E22B5-4453-4C0C-B3E5-8FB857946B3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77F4B929-B185-42EA-9B42-8A5B28F31D5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DF96B30-EBAB-441A-87E6-D6280FA7D557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B1BB2FBD-8EB3-4E97-B50D-D0D77D0FB73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7E485C9-81A7-440D-9388-DD6C27D0B07E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EABEBBB-7353-4988-B932-0291CF62A69D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2CAE4E-1E20-419F-A9ED-4C26149BF4EB}"/>
              </a:ext>
            </a:extLst>
          </p:cNvPr>
          <p:cNvGrpSpPr/>
          <p:nvPr/>
        </p:nvGrpSpPr>
        <p:grpSpPr>
          <a:xfrm>
            <a:off x="5069633" y="4168864"/>
            <a:ext cx="2005476" cy="596389"/>
            <a:chOff x="3563888" y="4236526"/>
            <a:chExt cx="2005476" cy="596389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CA6940A-8471-4B71-931B-05B15E328972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7AFECB2-61EE-433E-A4A6-F6420C9D290A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B244CF-60DA-447C-B2D2-659F9110F4FB}"/>
              </a:ext>
            </a:extLst>
          </p:cNvPr>
          <p:cNvGrpSpPr/>
          <p:nvPr/>
        </p:nvGrpSpPr>
        <p:grpSpPr>
          <a:xfrm>
            <a:off x="5159327" y="5122985"/>
            <a:ext cx="1826091" cy="829601"/>
            <a:chOff x="370790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D035B25E-2E35-41B9-8662-AB96DF800BB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19A4A2DD-4CC7-4762-A3E6-392A51719A4E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8CEB4A4B-F18B-4494-B01E-45BE30378985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109A894-9C0E-4FD8-AF42-9CEC57CE88F2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6EDBAAD-4C86-46D1-A955-68FC6A8F55F7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68AF331-F89E-4A80-BE5E-059DA3F977C5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6A2828-F2E0-4CD4-8343-715742175C07}"/>
              </a:ext>
            </a:extLst>
          </p:cNvPr>
          <p:cNvGrpSpPr/>
          <p:nvPr/>
        </p:nvGrpSpPr>
        <p:grpSpPr>
          <a:xfrm>
            <a:off x="9065909" y="4168864"/>
            <a:ext cx="2005476" cy="596389"/>
            <a:chOff x="6451663" y="4236526"/>
            <a:chExt cx="2005476" cy="59638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1B4107E-B08E-4652-9D38-8766A5FDE5B7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B918D39-51B7-4C9D-871B-FD75A80AB4B5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C34F56-6994-4C06-8D0C-E51C3D77324B}"/>
              </a:ext>
            </a:extLst>
          </p:cNvPr>
          <p:cNvGrpSpPr/>
          <p:nvPr/>
        </p:nvGrpSpPr>
        <p:grpSpPr>
          <a:xfrm>
            <a:off x="9155603" y="5122985"/>
            <a:ext cx="1826091" cy="829601"/>
            <a:chOff x="6595679" y="5067559"/>
            <a:chExt cx="1861460" cy="829601"/>
          </a:xfrm>
        </p:grpSpPr>
        <p:sp>
          <p:nvSpPr>
            <p:cNvPr id="53" name="Isosceles Triangle 7">
              <a:extLst>
                <a:ext uri="{FF2B5EF4-FFF2-40B4-BE49-F238E27FC236}">
                  <a16:creationId xmlns:a16="http://schemas.microsoft.com/office/drawing/2014/main" id="{D575FE3F-D4AA-44C8-BAD2-9807807FF70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E02E9C70-A852-4A27-ACEE-AA18758A7FCD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B582FDFD-09FA-4D9F-B259-3F00E037A34B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846BD6F7-826A-4B13-B2E6-8E2445CACB07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9CE04BD-C92C-476E-B3F3-7D989D915DF3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6AAC0AB-37CF-470D-9DD5-142FFB40578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4AC8B-1C95-428D-AFF3-8DD416469B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E93341-42E3-47C3-B440-E250B8B4AA8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2A6F92-8EF5-47CC-BFE3-86A5946E6F1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186869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6CD4152-CA90-4785-8AB0-34FB046ECC7D}"/>
              </a:ext>
            </a:extLst>
          </p:cNvPr>
          <p:cNvGrpSpPr/>
          <p:nvPr/>
        </p:nvGrpSpPr>
        <p:grpSpPr>
          <a:xfrm>
            <a:off x="1800866" y="5323085"/>
            <a:ext cx="4333570" cy="677689"/>
            <a:chOff x="948910" y="4523978"/>
            <a:chExt cx="3099192" cy="67768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2C84A09-C370-492C-B5F9-A88A52E6419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882CF6-7780-4804-852B-4A2B74E6C7B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F89CBA4-F432-4A74-9529-9C98BF5CF5F0}"/>
              </a:ext>
            </a:extLst>
          </p:cNvPr>
          <p:cNvSpPr/>
          <p:nvPr/>
        </p:nvSpPr>
        <p:spPr>
          <a:xfrm rot="18900000">
            <a:off x="1125487" y="5445904"/>
            <a:ext cx="432048" cy="43204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28A97F-D9B2-4AAE-80C6-7382F8E6ED4B}"/>
              </a:ext>
            </a:extLst>
          </p:cNvPr>
          <p:cNvSpPr txBox="1"/>
          <p:nvPr/>
        </p:nvSpPr>
        <p:spPr>
          <a:xfrm>
            <a:off x="1130516" y="5492652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EC7B4A-791F-44A6-98C9-EE338BC3CAA7}"/>
              </a:ext>
            </a:extLst>
          </p:cNvPr>
          <p:cNvGrpSpPr/>
          <p:nvPr/>
        </p:nvGrpSpPr>
        <p:grpSpPr>
          <a:xfrm>
            <a:off x="7083368" y="5323085"/>
            <a:ext cx="4333570" cy="677689"/>
            <a:chOff x="948910" y="4523978"/>
            <a:chExt cx="3099192" cy="67768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8BE190A-3CDE-40A8-8458-75B5DF6C5A24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E790EA-F844-46F4-BE23-B1E9E4AD9B24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ACDBDB3-1F9F-4F55-BEF9-0F0CEB63CD4D}"/>
              </a:ext>
            </a:extLst>
          </p:cNvPr>
          <p:cNvSpPr/>
          <p:nvPr/>
        </p:nvSpPr>
        <p:spPr>
          <a:xfrm rot="18900000">
            <a:off x="6407988" y="5445904"/>
            <a:ext cx="432048" cy="43204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F964F4-54D5-44ED-A5D7-60AE00B09361}"/>
              </a:ext>
            </a:extLst>
          </p:cNvPr>
          <p:cNvSpPr txBox="1"/>
          <p:nvPr/>
        </p:nvSpPr>
        <p:spPr>
          <a:xfrm>
            <a:off x="6413018" y="5492652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Parallelogram 68">
            <a:extLst>
              <a:ext uri="{FF2B5EF4-FFF2-40B4-BE49-F238E27FC236}">
                <a16:creationId xmlns:a16="http://schemas.microsoft.com/office/drawing/2014/main" id="{21BBFE1C-F85D-4C95-8FFE-B65D98F3A018}"/>
              </a:ext>
            </a:extLst>
          </p:cNvPr>
          <p:cNvSpPr/>
          <p:nvPr/>
        </p:nvSpPr>
        <p:spPr>
          <a:xfrm flipH="1">
            <a:off x="1197950" y="4930195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8249F61E-8369-4076-8F68-3082CE84BBB3}"/>
              </a:ext>
            </a:extLst>
          </p:cNvPr>
          <p:cNvSpPr/>
          <p:nvPr/>
        </p:nvSpPr>
        <p:spPr>
          <a:xfrm>
            <a:off x="1197950" y="2130565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1EE306FC-DCE4-4040-B33A-5491A03F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73911"/>
              </p:ext>
            </p:extLst>
          </p:nvPr>
        </p:nvGraphicFramePr>
        <p:xfrm>
          <a:off x="927531" y="2306291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" name="Rectangle 20">
            <a:extLst>
              <a:ext uri="{FF2B5EF4-FFF2-40B4-BE49-F238E27FC236}">
                <a16:creationId xmlns:a16="http://schemas.microsoft.com/office/drawing/2014/main" id="{3D1AC290-871E-4A6F-99E6-55635C422D5F}"/>
              </a:ext>
            </a:extLst>
          </p:cNvPr>
          <p:cNvSpPr/>
          <p:nvPr/>
        </p:nvSpPr>
        <p:spPr>
          <a:xfrm>
            <a:off x="7855931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619B67CC-7390-4182-87AF-BD811D5B20BA}"/>
              </a:ext>
            </a:extLst>
          </p:cNvPr>
          <p:cNvSpPr/>
          <p:nvPr/>
        </p:nvSpPr>
        <p:spPr>
          <a:xfrm>
            <a:off x="9593146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4" name="Rectangle 20">
            <a:extLst>
              <a:ext uri="{FF2B5EF4-FFF2-40B4-BE49-F238E27FC236}">
                <a16:creationId xmlns:a16="http://schemas.microsoft.com/office/drawing/2014/main" id="{6B75C27D-0298-49EF-A90A-12C19A824383}"/>
              </a:ext>
            </a:extLst>
          </p:cNvPr>
          <p:cNvSpPr/>
          <p:nvPr/>
        </p:nvSpPr>
        <p:spPr>
          <a:xfrm>
            <a:off x="6118715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4A2F68-454F-44E1-B426-7390F3986A72}"/>
              </a:ext>
            </a:extLst>
          </p:cNvPr>
          <p:cNvSpPr txBox="1"/>
          <p:nvPr/>
        </p:nvSpPr>
        <p:spPr>
          <a:xfrm>
            <a:off x="6280438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58746E-F2C5-473F-86DE-7DF4498F9C9C}"/>
              </a:ext>
            </a:extLst>
          </p:cNvPr>
          <p:cNvSpPr txBox="1"/>
          <p:nvPr/>
        </p:nvSpPr>
        <p:spPr>
          <a:xfrm>
            <a:off x="8017654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5C72BF-5172-4F0F-872C-497728DD36D4}"/>
              </a:ext>
            </a:extLst>
          </p:cNvPr>
          <p:cNvSpPr txBox="1"/>
          <p:nvPr/>
        </p:nvSpPr>
        <p:spPr>
          <a:xfrm>
            <a:off x="9754870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BAD3FB-B394-4547-9FC5-4AF93C4B35EB}"/>
              </a:ext>
            </a:extLst>
          </p:cNvPr>
          <p:cNvSpPr/>
          <p:nvPr/>
        </p:nvSpPr>
        <p:spPr>
          <a:xfrm>
            <a:off x="1253952" y="2130563"/>
            <a:ext cx="792088" cy="29523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FCA2BACA-F1B2-40E5-A0E6-B7EEAD979193}"/>
              </a:ext>
            </a:extLst>
          </p:cNvPr>
          <p:cNvSpPr/>
          <p:nvPr/>
        </p:nvSpPr>
        <p:spPr>
          <a:xfrm>
            <a:off x="4381499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4B8ADC-D201-4086-BB61-7AA6048CE4BD}"/>
              </a:ext>
            </a:extLst>
          </p:cNvPr>
          <p:cNvSpPr txBox="1"/>
          <p:nvPr/>
        </p:nvSpPr>
        <p:spPr>
          <a:xfrm>
            <a:off x="4543222" y="179200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Parallelogram 15">
            <a:extLst>
              <a:ext uri="{FF2B5EF4-FFF2-40B4-BE49-F238E27FC236}">
                <a16:creationId xmlns:a16="http://schemas.microsoft.com/office/drawing/2014/main" id="{669E4638-5033-451E-88E6-3F4B1A84247F}"/>
              </a:ext>
            </a:extLst>
          </p:cNvPr>
          <p:cNvSpPr/>
          <p:nvPr/>
        </p:nvSpPr>
        <p:spPr>
          <a:xfrm flipH="1">
            <a:off x="1511264" y="3957229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id="{93418F2F-A622-465C-8406-3FCC6732D9BF}"/>
              </a:ext>
            </a:extLst>
          </p:cNvPr>
          <p:cNvSpPr/>
          <p:nvPr/>
        </p:nvSpPr>
        <p:spPr>
          <a:xfrm>
            <a:off x="1529158" y="4514205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ed Rectangle 10">
            <a:extLst>
              <a:ext uri="{FF2B5EF4-FFF2-40B4-BE49-F238E27FC236}">
                <a16:creationId xmlns:a16="http://schemas.microsoft.com/office/drawing/2014/main" id="{4B60AA54-7E43-40D0-A524-C3CE96799C8B}"/>
              </a:ext>
            </a:extLst>
          </p:cNvPr>
          <p:cNvSpPr/>
          <p:nvPr/>
        </p:nvSpPr>
        <p:spPr>
          <a:xfrm>
            <a:off x="1557044" y="2943294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Rounded Rectangle 6">
            <a:extLst>
              <a:ext uri="{FF2B5EF4-FFF2-40B4-BE49-F238E27FC236}">
                <a16:creationId xmlns:a16="http://schemas.microsoft.com/office/drawing/2014/main" id="{34CACDC4-7AB3-464B-9DFD-079C0097640B}"/>
              </a:ext>
            </a:extLst>
          </p:cNvPr>
          <p:cNvSpPr/>
          <p:nvPr/>
        </p:nvSpPr>
        <p:spPr>
          <a:xfrm>
            <a:off x="1516427" y="2391537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E0337F11-9FD9-4DBF-AF8E-32DBBC127378}"/>
              </a:ext>
            </a:extLst>
          </p:cNvPr>
          <p:cNvSpPr/>
          <p:nvPr/>
        </p:nvSpPr>
        <p:spPr>
          <a:xfrm rot="2700000">
            <a:off x="1551843" y="3388170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825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C80E2-E86F-4B75-9B0A-9BAA44EAD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altLang="ko-KR" dirty="0"/>
              <a:t>One </a:t>
            </a:r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Text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1529" y="1380562"/>
            <a:ext cx="5459792" cy="608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/>
          <p:cNvSpPr txBox="1"/>
          <p:nvPr/>
        </p:nvSpPr>
        <p:spPr>
          <a:xfrm>
            <a:off x="2070998" y="1530815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5746" y="2104281"/>
            <a:ext cx="5459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1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3FEA1-76E3-4594-B0FF-F3C5BB50B1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dirty="0"/>
              <a:t>Two </a:t>
            </a:r>
            <a:r>
              <a:rPr lang="en-US" dirty="0">
                <a:solidFill>
                  <a:schemeClr val="accent4"/>
                </a:solidFill>
              </a:rPr>
              <a:t>Columns </a:t>
            </a:r>
            <a:r>
              <a:rPr lang="en-US" dirty="0"/>
              <a:t>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04650-7F8F-4285-B87B-64A89954F0BF}"/>
              </a:ext>
            </a:extLst>
          </p:cNvPr>
          <p:cNvSpPr/>
          <p:nvPr/>
        </p:nvSpPr>
        <p:spPr>
          <a:xfrm>
            <a:off x="2529787" y="1380562"/>
            <a:ext cx="4336852" cy="608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2FCA0-4A92-4B0C-BCEA-C9A5517A057F}"/>
              </a:ext>
            </a:extLst>
          </p:cNvPr>
          <p:cNvSpPr txBox="1"/>
          <p:nvPr/>
        </p:nvSpPr>
        <p:spPr>
          <a:xfrm>
            <a:off x="3122223" y="1530815"/>
            <a:ext cx="2376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A2C48-B87A-4853-8E01-28CCD4B64748}"/>
              </a:ext>
            </a:extLst>
          </p:cNvPr>
          <p:cNvSpPr txBox="1"/>
          <p:nvPr/>
        </p:nvSpPr>
        <p:spPr>
          <a:xfrm>
            <a:off x="2529787" y="2104282"/>
            <a:ext cx="4336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FD82E-9577-4173-8467-9F84F7C4AE48}"/>
              </a:ext>
            </a:extLst>
          </p:cNvPr>
          <p:cNvSpPr txBox="1"/>
          <p:nvPr/>
        </p:nvSpPr>
        <p:spPr>
          <a:xfrm>
            <a:off x="2583192" y="1423093"/>
            <a:ext cx="5840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EE53B-6927-467D-B588-84F54BEDADAE}"/>
              </a:ext>
            </a:extLst>
          </p:cNvPr>
          <p:cNvSpPr/>
          <p:nvPr/>
        </p:nvSpPr>
        <p:spPr>
          <a:xfrm>
            <a:off x="2529787" y="3975348"/>
            <a:ext cx="4336852" cy="608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61647-BF06-428D-86C4-09439DF752DE}"/>
              </a:ext>
            </a:extLst>
          </p:cNvPr>
          <p:cNvSpPr txBox="1"/>
          <p:nvPr/>
        </p:nvSpPr>
        <p:spPr>
          <a:xfrm>
            <a:off x="3147053" y="4125601"/>
            <a:ext cx="2376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FE761-8184-4CDD-BA23-051C31B424E2}"/>
              </a:ext>
            </a:extLst>
          </p:cNvPr>
          <p:cNvSpPr txBox="1"/>
          <p:nvPr/>
        </p:nvSpPr>
        <p:spPr>
          <a:xfrm>
            <a:off x="2529787" y="4699068"/>
            <a:ext cx="4336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DAB1C-7774-4DCA-A996-520BE9BDBFD3}"/>
              </a:ext>
            </a:extLst>
          </p:cNvPr>
          <p:cNvSpPr txBox="1"/>
          <p:nvPr/>
        </p:nvSpPr>
        <p:spPr>
          <a:xfrm>
            <a:off x="2608022" y="4017879"/>
            <a:ext cx="5840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76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63B87F0-742B-48F6-A65E-A7F88278EBD4}"/>
              </a:ext>
            </a:extLst>
          </p:cNvPr>
          <p:cNvGrpSpPr/>
          <p:nvPr/>
        </p:nvGrpSpPr>
        <p:grpSpPr>
          <a:xfrm>
            <a:off x="2118745" y="1521681"/>
            <a:ext cx="2172939" cy="4000635"/>
            <a:chOff x="1601911" y="1859611"/>
            <a:chExt cx="2172939" cy="400063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A5E94F-89AA-47CA-BC84-E5A7B26F387E}"/>
                </a:ext>
              </a:extLst>
            </p:cNvPr>
            <p:cNvGrpSpPr/>
            <p:nvPr/>
          </p:nvGrpSpPr>
          <p:grpSpPr>
            <a:xfrm>
              <a:off x="2428776" y="2806283"/>
              <a:ext cx="717093" cy="721250"/>
              <a:chOff x="4959155" y="3251188"/>
              <a:chExt cx="717093" cy="7212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3EA7DF-8F43-4254-8665-F34C0EEE7BEE}"/>
                  </a:ext>
                </a:extLst>
              </p:cNvPr>
              <p:cNvSpPr/>
              <p:nvPr/>
            </p:nvSpPr>
            <p:spPr>
              <a:xfrm>
                <a:off x="4959155" y="3255344"/>
                <a:ext cx="717093" cy="717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F86C2A-4FC2-4AD1-A05A-0764C66A9368}"/>
                  </a:ext>
                </a:extLst>
              </p:cNvPr>
              <p:cNvSpPr/>
              <p:nvPr/>
            </p:nvSpPr>
            <p:spPr>
              <a:xfrm rot="10800000">
                <a:off x="5000681" y="3251188"/>
                <a:ext cx="635820" cy="704253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1C9FAF-1BFD-4499-96B7-3C6FE2B66E23}"/>
                </a:ext>
              </a:extLst>
            </p:cNvPr>
            <p:cNvGrpSpPr/>
            <p:nvPr/>
          </p:nvGrpSpPr>
          <p:grpSpPr>
            <a:xfrm>
              <a:off x="2368435" y="4271609"/>
              <a:ext cx="837774" cy="845756"/>
              <a:chOff x="6428653" y="3165929"/>
              <a:chExt cx="837774" cy="84575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E33287-396A-4730-B4B1-E1791368345E}"/>
                  </a:ext>
                </a:extLst>
              </p:cNvPr>
              <p:cNvSpPr/>
              <p:nvPr/>
            </p:nvSpPr>
            <p:spPr>
              <a:xfrm>
                <a:off x="6516713" y="3255344"/>
                <a:ext cx="717093" cy="7170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EF370BE3-EE10-4FB1-B7C7-BA31EED0BE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428653" y="3165929"/>
                <a:ext cx="837774" cy="845756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C7C141-538C-4733-BE9D-DE47CDFF0DA2}"/>
                </a:ext>
              </a:extLst>
            </p:cNvPr>
            <p:cNvGrpSpPr/>
            <p:nvPr/>
          </p:nvGrpSpPr>
          <p:grpSpPr>
            <a:xfrm>
              <a:off x="2435873" y="5133208"/>
              <a:ext cx="722776" cy="721443"/>
              <a:chOff x="7289809" y="3253170"/>
              <a:chExt cx="722776" cy="72144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FCE694-48A3-49D9-90DA-182CF2F35C30}"/>
                  </a:ext>
                </a:extLst>
              </p:cNvPr>
              <p:cNvSpPr/>
              <p:nvPr/>
            </p:nvSpPr>
            <p:spPr>
              <a:xfrm>
                <a:off x="7295492" y="3255344"/>
                <a:ext cx="717093" cy="71709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27D040-8CEB-44BE-B59F-B73831A95DD1}"/>
                  </a:ext>
                </a:extLst>
              </p:cNvPr>
              <p:cNvGrpSpPr/>
              <p:nvPr/>
            </p:nvGrpSpPr>
            <p:grpSpPr>
              <a:xfrm>
                <a:off x="7289809" y="3253170"/>
                <a:ext cx="722507" cy="721443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7" name="Round Same Side Corner Rectangle 4">
                  <a:extLst>
                    <a:ext uri="{FF2B5EF4-FFF2-40B4-BE49-F238E27FC236}">
                      <a16:creationId xmlns:a16="http://schemas.microsoft.com/office/drawing/2014/main" id="{C031A545-2DC7-4F6F-9DE8-E8CB8668DD16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 Same Side Corner Rectangle 6">
                  <a:extLst>
                    <a:ext uri="{FF2B5EF4-FFF2-40B4-BE49-F238E27FC236}">
                      <a16:creationId xmlns:a16="http://schemas.microsoft.com/office/drawing/2014/main" id="{F4EA4F41-2873-4296-B8FE-8222F3722D5F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CE10ED88-CD2C-4E02-AE87-8248948499D1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035F54-77E7-4E89-A864-71319E1F9945}"/>
                </a:ext>
              </a:extLst>
            </p:cNvPr>
            <p:cNvGrpSpPr/>
            <p:nvPr/>
          </p:nvGrpSpPr>
          <p:grpSpPr>
            <a:xfrm>
              <a:off x="2425921" y="1859611"/>
              <a:ext cx="722803" cy="968883"/>
              <a:chOff x="4174666" y="3101601"/>
              <a:chExt cx="722803" cy="9688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50802E-75ED-4B1F-BC51-C67FAA6ABE3B}"/>
                  </a:ext>
                </a:extLst>
              </p:cNvPr>
              <p:cNvSpPr/>
              <p:nvPr/>
            </p:nvSpPr>
            <p:spPr>
              <a:xfrm>
                <a:off x="4180376" y="3255344"/>
                <a:ext cx="717093" cy="7170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3487AC52-D9A8-4F69-B9D1-CC6A0BFF52FD}"/>
                  </a:ext>
                </a:extLst>
              </p:cNvPr>
              <p:cNvSpPr/>
              <p:nvPr/>
            </p:nvSpPr>
            <p:spPr>
              <a:xfrm>
                <a:off x="4174666" y="3101601"/>
                <a:ext cx="717093" cy="968883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184BB4C-82F7-4CE2-B21A-1350A9DF2806}"/>
                </a:ext>
              </a:extLst>
            </p:cNvPr>
            <p:cNvGrpSpPr/>
            <p:nvPr/>
          </p:nvGrpSpPr>
          <p:grpSpPr>
            <a:xfrm>
              <a:off x="2428776" y="3575580"/>
              <a:ext cx="717093" cy="778956"/>
              <a:chOff x="5737934" y="3255344"/>
              <a:chExt cx="717093" cy="77895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1B319B-8DD3-42DF-B3B1-48604C828E05}"/>
                  </a:ext>
                </a:extLst>
              </p:cNvPr>
              <p:cNvSpPr/>
              <p:nvPr/>
            </p:nvSpPr>
            <p:spPr>
              <a:xfrm>
                <a:off x="5737934" y="3255344"/>
                <a:ext cx="717093" cy="7170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96C97FD2-7BA4-4298-9D74-82DCCC21E0C5}"/>
                  </a:ext>
                </a:extLst>
              </p:cNvPr>
              <p:cNvSpPr/>
              <p:nvPr/>
            </p:nvSpPr>
            <p:spPr>
              <a:xfrm rot="14306008">
                <a:off x="5704639" y="3324674"/>
                <a:ext cx="778004" cy="64124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3AF59-8B35-446D-857D-888584558924}"/>
                </a:ext>
              </a:extLst>
            </p:cNvPr>
            <p:cNvSpPr/>
            <p:nvPr/>
          </p:nvSpPr>
          <p:spPr>
            <a:xfrm>
              <a:off x="1659521" y="1977532"/>
              <a:ext cx="579588" cy="75291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3FD064-9FB0-4549-B2F8-E0DD172BC3EA}"/>
                </a:ext>
              </a:extLst>
            </p:cNvPr>
            <p:cNvSpPr/>
            <p:nvPr/>
          </p:nvSpPr>
          <p:spPr>
            <a:xfrm>
              <a:off x="1660764" y="2784812"/>
              <a:ext cx="577103" cy="728085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6A2CF3-7AA3-427A-9E2E-295F7BD46ECC}"/>
                </a:ext>
              </a:extLst>
            </p:cNvPr>
            <p:cNvSpPr/>
            <p:nvPr/>
          </p:nvSpPr>
          <p:spPr>
            <a:xfrm>
              <a:off x="1677649" y="3567261"/>
              <a:ext cx="543332" cy="728085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79292B-03D5-482C-990B-FE77E4B8BC74}"/>
                </a:ext>
              </a:extLst>
            </p:cNvPr>
            <p:cNvSpPr/>
            <p:nvPr/>
          </p:nvSpPr>
          <p:spPr>
            <a:xfrm>
              <a:off x="1608615" y="4349710"/>
              <a:ext cx="681401" cy="728085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3957D-AF12-4668-8FB5-1667B4AD452B}"/>
                </a:ext>
              </a:extLst>
            </p:cNvPr>
            <p:cNvSpPr/>
            <p:nvPr/>
          </p:nvSpPr>
          <p:spPr>
            <a:xfrm>
              <a:off x="1601911" y="5132161"/>
              <a:ext cx="694809" cy="728085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F6BDFE-3F4B-4CBF-8F41-4880E3309A29}"/>
                </a:ext>
              </a:extLst>
            </p:cNvPr>
            <p:cNvSpPr/>
            <p:nvPr/>
          </p:nvSpPr>
          <p:spPr>
            <a:xfrm rot="16200000">
              <a:off x="1687690" y="3765316"/>
              <a:ext cx="3797614" cy="376706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45CF0-BC98-4B16-B5F0-3B9E3ACE6378}"/>
              </a:ext>
            </a:extLst>
          </p:cNvPr>
          <p:cNvGrpSpPr/>
          <p:nvPr/>
        </p:nvGrpSpPr>
        <p:grpSpPr>
          <a:xfrm rot="5400000">
            <a:off x="6436077" y="-248288"/>
            <a:ext cx="3832209" cy="7679634"/>
            <a:chOff x="588974" y="2600732"/>
            <a:chExt cx="3832209" cy="42572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ED20E2-8DD1-4AE3-BF98-D6748B028B47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2CC955-92E1-4E02-8D3D-DB0AAD00957E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08D496-C22A-48E8-BD8C-2199B55F679A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DF1D9-7FF4-4CFD-9A16-314845FF7691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B03861-7086-4809-8C05-77DD6A6D398D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C783C5-7232-4123-9517-2E43C3950F1A}"/>
              </a:ext>
            </a:extLst>
          </p:cNvPr>
          <p:cNvSpPr txBox="1"/>
          <p:nvPr/>
        </p:nvSpPr>
        <p:spPr>
          <a:xfrm>
            <a:off x="5347206" y="3068171"/>
            <a:ext cx="5705061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821FBB-FDC9-405B-8F1F-259D08170CEB}"/>
              </a:ext>
            </a:extLst>
          </p:cNvPr>
          <p:cNvSpPr txBox="1"/>
          <p:nvPr/>
        </p:nvSpPr>
        <p:spPr>
          <a:xfrm>
            <a:off x="5347137" y="4135217"/>
            <a:ext cx="570506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F56648-4035-4695-A0F2-E1C9C9FF160F}"/>
              </a:ext>
            </a:extLst>
          </p:cNvPr>
          <p:cNvSpPr txBox="1"/>
          <p:nvPr/>
        </p:nvSpPr>
        <p:spPr>
          <a:xfrm>
            <a:off x="5347137" y="2616679"/>
            <a:ext cx="570506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8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D9D639-BCB8-4281-883E-40821556055B}"/>
              </a:ext>
            </a:extLst>
          </p:cNvPr>
          <p:cNvGrpSpPr/>
          <p:nvPr/>
        </p:nvGrpSpPr>
        <p:grpSpPr>
          <a:xfrm>
            <a:off x="323529" y="4145034"/>
            <a:ext cx="3842669" cy="2038315"/>
            <a:chOff x="9559006" y="303534"/>
            <a:chExt cx="2303032" cy="12216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FCCA19-C479-4BF1-951E-DC152B6F7BAE}"/>
                </a:ext>
              </a:extLst>
            </p:cNvPr>
            <p:cNvGrpSpPr/>
            <p:nvPr/>
          </p:nvGrpSpPr>
          <p:grpSpPr>
            <a:xfrm>
              <a:off x="9559006" y="718126"/>
              <a:ext cx="2300185" cy="580682"/>
              <a:chOff x="3459679" y="2564932"/>
              <a:chExt cx="5250757" cy="132555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74DEC4E-A470-4E75-85BA-CB8121B31D5E}"/>
                  </a:ext>
                </a:extLst>
              </p:cNvPr>
              <p:cNvGrpSpPr/>
              <p:nvPr/>
            </p:nvGrpSpPr>
            <p:grpSpPr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4D3E01-5C49-4825-B46C-C8CDA3F0089E}"/>
                    </a:ext>
                  </a:extLst>
                </p:cNvPr>
                <p:cNvSpPr/>
                <p:nvPr/>
              </p:nvSpPr>
              <p:spPr>
                <a:xfrm>
                  <a:off x="609600" y="2828925"/>
                  <a:ext cx="885825" cy="88582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226CB9-2206-4A50-8474-AD8D1A6237F2}"/>
                    </a:ext>
                  </a:extLst>
                </p:cNvPr>
                <p:cNvSpPr/>
                <p:nvPr/>
              </p:nvSpPr>
              <p:spPr>
                <a:xfrm>
                  <a:off x="1571625" y="2828925"/>
                  <a:ext cx="885825" cy="885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E5B751-EF81-409D-A3E9-7765BF60AD4C}"/>
                    </a:ext>
                  </a:extLst>
                </p:cNvPr>
                <p:cNvSpPr/>
                <p:nvPr/>
              </p:nvSpPr>
              <p:spPr>
                <a:xfrm>
                  <a:off x="2533650" y="2828925"/>
                  <a:ext cx="885825" cy="8858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C4D46DF-F0AC-4939-B1E2-5B17958F1E13}"/>
                    </a:ext>
                  </a:extLst>
                </p:cNvPr>
                <p:cNvSpPr/>
                <p:nvPr/>
              </p:nvSpPr>
              <p:spPr>
                <a:xfrm>
                  <a:off x="3495675" y="2828925"/>
                  <a:ext cx="885825" cy="8858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D5B3733-43D7-401F-AC3D-C6274AB2DB61}"/>
                    </a:ext>
                  </a:extLst>
                </p:cNvPr>
                <p:cNvSpPr/>
                <p:nvPr/>
              </p:nvSpPr>
              <p:spPr>
                <a:xfrm>
                  <a:off x="4457700" y="2828925"/>
                  <a:ext cx="885825" cy="8858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31F71-2A0E-4E08-9C83-AF0CDBBCEA0C}"/>
                  </a:ext>
                </a:extLst>
              </p:cNvPr>
              <p:cNvSpPr/>
              <p:nvPr/>
            </p:nvSpPr>
            <p:spPr>
              <a:xfrm rot="10800000">
                <a:off x="4589772" y="2769586"/>
                <a:ext cx="869882" cy="963508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74F91E6B-8FB6-46AC-B09B-E52ECD45F3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543417" y="2652941"/>
                <a:ext cx="1146180" cy="115710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8384443-2277-4D7D-AB67-1E8A00A56F96}"/>
                  </a:ext>
                </a:extLst>
              </p:cNvPr>
              <p:cNvGrpSpPr/>
              <p:nvPr/>
            </p:nvGrpSpPr>
            <p:grpSpPr>
              <a:xfrm>
                <a:off x="7721588" y="2772298"/>
                <a:ext cx="988480" cy="987025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7" name="Round Same Side Corner Rectangle 4">
                  <a:extLst>
                    <a:ext uri="{FF2B5EF4-FFF2-40B4-BE49-F238E27FC236}">
                      <a16:creationId xmlns:a16="http://schemas.microsoft.com/office/drawing/2014/main" id="{F2D80517-3929-4CA4-A56C-B1636C10CE8B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 Same Side Corner Rectangle 6">
                  <a:extLst>
                    <a:ext uri="{FF2B5EF4-FFF2-40B4-BE49-F238E27FC236}">
                      <a16:creationId xmlns:a16="http://schemas.microsoft.com/office/drawing/2014/main" id="{D95DCAB5-C390-4A00-94AF-DEFA17C208A4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1375B3D2-963E-4181-B466-A02B40DFC155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7CE4C6A3-1C30-4B4E-BF91-5C51978983D0}"/>
                  </a:ext>
                </a:extLst>
              </p:cNvPr>
              <p:cNvSpPr/>
              <p:nvPr/>
            </p:nvSpPr>
            <p:spPr>
              <a:xfrm>
                <a:off x="3459679" y="2564932"/>
                <a:ext cx="981073" cy="1325555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504A060D-398B-40BC-AE75-7F0C561A4A78}"/>
                  </a:ext>
                </a:extLst>
              </p:cNvPr>
              <p:cNvSpPr/>
              <p:nvPr/>
            </p:nvSpPr>
            <p:spPr>
              <a:xfrm rot="14306008">
                <a:off x="5552875" y="2870125"/>
                <a:ext cx="1064408" cy="87730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98EEAF2-4DE5-4060-A47A-68DE96269E31}"/>
                </a:ext>
              </a:extLst>
            </p:cNvPr>
            <p:cNvSpPr/>
            <p:nvPr/>
          </p:nvSpPr>
          <p:spPr>
            <a:xfrm>
              <a:off x="9595163" y="303534"/>
              <a:ext cx="347365" cy="45124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5A7455F-8AFF-45AA-94C1-C3223EA68762}"/>
                </a:ext>
              </a:extLst>
            </p:cNvPr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42875C-2BC2-4C8D-A35B-E8ADF539C970}"/>
                </a:ext>
              </a:extLst>
            </p:cNvPr>
            <p:cNvSpPr/>
            <p:nvPr/>
          </p:nvSpPr>
          <p:spPr>
            <a:xfrm>
              <a:off x="10531244" y="318416"/>
              <a:ext cx="325636" cy="436364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2404D5-AC31-4FF6-BED2-35AE5B0D7D18}"/>
                </a:ext>
              </a:extLst>
            </p:cNvPr>
            <p:cNvSpPr/>
            <p:nvPr/>
          </p:nvSpPr>
          <p:spPr>
            <a:xfrm>
              <a:off x="10959250" y="318416"/>
              <a:ext cx="408385" cy="436364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119E02-C3C4-477B-837D-62CC06C5CD69}"/>
                </a:ext>
              </a:extLst>
            </p:cNvPr>
            <p:cNvSpPr/>
            <p:nvPr/>
          </p:nvSpPr>
          <p:spPr>
            <a:xfrm>
              <a:off x="11431904" y="318416"/>
              <a:ext cx="416421" cy="436364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8DC39A-CBDE-4C6D-8A3F-142696C4F582}"/>
                </a:ext>
              </a:extLst>
            </p:cNvPr>
            <p:cNvSpPr/>
            <p:nvPr/>
          </p:nvSpPr>
          <p:spPr>
            <a:xfrm>
              <a:off x="9586009" y="1299388"/>
              <a:ext cx="2276029" cy="225772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056FB4D-14DE-44FC-8D29-D06CC7845BE2}"/>
              </a:ext>
            </a:extLst>
          </p:cNvPr>
          <p:cNvSpPr txBox="1"/>
          <p:nvPr/>
        </p:nvSpPr>
        <p:spPr>
          <a:xfrm>
            <a:off x="2676525" y="1146926"/>
            <a:ext cx="68389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0" dirty="0">
                <a:solidFill>
                  <a:schemeClr val="accent1"/>
                </a:solidFill>
              </a:rPr>
              <a:t>Science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2"/>
                </a:solidFill>
              </a:rPr>
              <a:t>Technology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3"/>
                </a:solidFill>
              </a:rPr>
              <a:t>Engineering</a:t>
            </a:r>
            <a:r>
              <a:rPr lang="en-US" sz="1600" spc="0" dirty="0">
                <a:solidFill>
                  <a:schemeClr val="accent4"/>
                </a:solidFill>
              </a:rPr>
              <a:t> Arts </a:t>
            </a:r>
            <a:r>
              <a:rPr lang="en-US" sz="1600" spc="0" dirty="0">
                <a:solidFill>
                  <a:schemeClr val="accent5"/>
                </a:solidFill>
              </a:rPr>
              <a:t>Mathematics</a:t>
            </a: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0DF0F110-C111-496B-BDD3-5A785A8A8F5F}"/>
              </a:ext>
            </a:extLst>
          </p:cNvPr>
          <p:cNvSpPr/>
          <p:nvPr/>
        </p:nvSpPr>
        <p:spPr>
          <a:xfrm>
            <a:off x="19049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1F5B0A-FEEB-49BB-950E-3963EFA2233A}"/>
              </a:ext>
            </a:extLst>
          </p:cNvPr>
          <p:cNvGrpSpPr/>
          <p:nvPr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36" name="Group 8">
              <a:extLst>
                <a:ext uri="{FF2B5EF4-FFF2-40B4-BE49-F238E27FC236}">
                  <a16:creationId xmlns:a16="http://schemas.microsoft.com/office/drawing/2014/main" id="{EC44AF40-9FEA-4C60-A09C-E4F50CBAB7EA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A971776F-0E9F-4698-912D-225ED4A7FC9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8F5156EA-12E8-4011-ABDA-208BA1B3720F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0" name="Group 1">
                <a:extLst>
                  <a:ext uri="{FF2B5EF4-FFF2-40B4-BE49-F238E27FC236}">
                    <a16:creationId xmlns:a16="http://schemas.microsoft.com/office/drawing/2014/main" id="{5A5911CC-B0B5-44FF-9E05-D7338F73D648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41" name="Oval 4">
                  <a:extLst>
                    <a:ext uri="{FF2B5EF4-FFF2-40B4-BE49-F238E27FC236}">
                      <a16:creationId xmlns:a16="http://schemas.microsoft.com/office/drawing/2014/main" id="{9565B531-C91F-4577-AB93-BF04A8644E35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2" name="Rounded Rectangle 7">
                  <a:extLst>
                    <a:ext uri="{FF2B5EF4-FFF2-40B4-BE49-F238E27FC236}">
                      <a16:creationId xmlns:a16="http://schemas.microsoft.com/office/drawing/2014/main" id="{A92EB686-DF9F-4BBF-B0C8-C002B651BD17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7" name="Picture Placeholder 9">
              <a:extLst>
                <a:ext uri="{FF2B5EF4-FFF2-40B4-BE49-F238E27FC236}">
                  <a16:creationId xmlns:a16="http://schemas.microsoft.com/office/drawing/2014/main" id="{8F90DF7A-6FF4-454D-8E7D-3AF7BDB2F625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EAED21-A646-4BBC-87E3-B25FB89A3FF8}"/>
              </a:ext>
            </a:extLst>
          </p:cNvPr>
          <p:cNvGrpSpPr/>
          <p:nvPr/>
        </p:nvGrpSpPr>
        <p:grpSpPr>
          <a:xfrm flipH="1">
            <a:off x="162768" y="808291"/>
            <a:ext cx="2580226" cy="3156179"/>
            <a:chOff x="6446339" y="1280897"/>
            <a:chExt cx="4320717" cy="52851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F959E02-7C03-4A76-B210-CD71E645659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D19D38-CF23-4EAF-91CF-6C093AC3AC5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A89D29-1FD0-4E72-8EA0-FB838C9DC3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44467D3-0C4E-4551-8E31-7A5BA464693F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64F964-11A8-424A-8122-F1DFB686B32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75FE83-A8C8-4347-9AB7-C595CB88BB38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9D9C3A-F85D-4E3A-B6EE-552FF3CCE32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8608F1-9A1D-4495-A644-56D4A1011BB3}"/>
              </a:ext>
            </a:extLst>
          </p:cNvPr>
          <p:cNvGrpSpPr/>
          <p:nvPr/>
        </p:nvGrpSpPr>
        <p:grpSpPr>
          <a:xfrm>
            <a:off x="5337989" y="3717696"/>
            <a:ext cx="2672419" cy="2476244"/>
            <a:chOff x="908939" y="1299511"/>
            <a:chExt cx="5320361" cy="492980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00D0CC6-2396-490C-A42B-EAB2795C68F6}"/>
                </a:ext>
              </a:extLst>
            </p:cNvPr>
            <p:cNvGrpSpPr/>
            <p:nvPr/>
          </p:nvGrpSpPr>
          <p:grpSpPr>
            <a:xfrm>
              <a:off x="908939" y="3032281"/>
              <a:ext cx="3374574" cy="3197038"/>
              <a:chOff x="7896385" y="3137166"/>
              <a:chExt cx="2982619" cy="282570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9" name="Rounded Rectangle 7">
                <a:extLst>
                  <a:ext uri="{FF2B5EF4-FFF2-40B4-BE49-F238E27FC236}">
                    <a16:creationId xmlns:a16="http://schemas.microsoft.com/office/drawing/2014/main" id="{3CA9CA69-188F-42DB-B51C-3893E32B60C7}"/>
                  </a:ext>
                </a:extLst>
              </p:cNvPr>
              <p:cNvSpPr/>
              <p:nvPr/>
            </p:nvSpPr>
            <p:spPr>
              <a:xfrm>
                <a:off x="8210366" y="3137166"/>
                <a:ext cx="2351766" cy="2825704"/>
              </a:xfrm>
              <a:prstGeom prst="roundRect">
                <a:avLst>
                  <a:gd name="adj" fmla="val 6085"/>
                </a:avLst>
              </a:prstGeom>
              <a:grpFill/>
              <a:ln w="269875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0" dist="127000" dir="144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Relaxed" fov="3000000">
                  <a:rot lat="19744257" lon="18463385" rev="2675973"/>
                </a:camera>
                <a:lightRig rig="balanced" dir="t"/>
              </a:scene3d>
              <a:sp3d extrusionH="114300" prstMaterial="matte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81BBD27-6F4A-4222-9018-8D8B2ED47600}"/>
                  </a:ext>
                </a:extLst>
              </p:cNvPr>
              <p:cNvSpPr/>
              <p:nvPr/>
            </p:nvSpPr>
            <p:spPr>
              <a:xfrm>
                <a:off x="7896385" y="3756661"/>
                <a:ext cx="2982619" cy="1816243"/>
              </a:xfrm>
              <a:custGeom>
                <a:avLst/>
                <a:gdLst>
                  <a:gd name="connsiteX0" fmla="*/ 0 w 2879387"/>
                  <a:gd name="connsiteY0" fmla="*/ 175098 h 1789889"/>
                  <a:gd name="connsiteX1" fmla="*/ 1498059 w 2879387"/>
                  <a:gd name="connsiteY1" fmla="*/ 1789889 h 1789889"/>
                  <a:gd name="connsiteX2" fmla="*/ 2879387 w 2879387"/>
                  <a:gd name="connsiteY2" fmla="*/ 1420238 h 1789889"/>
                  <a:gd name="connsiteX3" fmla="*/ 1400783 w 2879387"/>
                  <a:gd name="connsiteY3" fmla="*/ 0 h 1789889"/>
                  <a:gd name="connsiteX4" fmla="*/ 0 w 2879387"/>
                  <a:gd name="connsiteY4" fmla="*/ 175098 h 1789889"/>
                  <a:gd name="connsiteX0" fmla="*/ 0 w 2918298"/>
                  <a:gd name="connsiteY0" fmla="*/ 194553 h 1789889"/>
                  <a:gd name="connsiteX1" fmla="*/ 1536970 w 2918298"/>
                  <a:gd name="connsiteY1" fmla="*/ 1789889 h 1789889"/>
                  <a:gd name="connsiteX2" fmla="*/ 2918298 w 2918298"/>
                  <a:gd name="connsiteY2" fmla="*/ 1420238 h 1789889"/>
                  <a:gd name="connsiteX3" fmla="*/ 1439694 w 2918298"/>
                  <a:gd name="connsiteY3" fmla="*/ 0 h 1789889"/>
                  <a:gd name="connsiteX4" fmla="*/ 0 w 2918298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10511 h 1789889"/>
                  <a:gd name="connsiteX3" fmla="*/ 1439694 w 2937754"/>
                  <a:gd name="connsiteY3" fmla="*/ 0 h 1789889"/>
                  <a:gd name="connsiteX4" fmla="*/ 0 w 2937754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10511 h 1789889"/>
                  <a:gd name="connsiteX3" fmla="*/ 1400783 w 2937754"/>
                  <a:gd name="connsiteY3" fmla="*/ 0 h 1789889"/>
                  <a:gd name="connsiteX4" fmla="*/ 0 w 2937754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29967 h 1789889"/>
                  <a:gd name="connsiteX3" fmla="*/ 1400783 w 2937754"/>
                  <a:gd name="connsiteY3" fmla="*/ 0 h 1789889"/>
                  <a:gd name="connsiteX4" fmla="*/ 0 w 2937754"/>
                  <a:gd name="connsiteY4" fmla="*/ 194553 h 1789889"/>
                  <a:gd name="connsiteX0" fmla="*/ 0 w 2947481"/>
                  <a:gd name="connsiteY0" fmla="*/ 194553 h 1789889"/>
                  <a:gd name="connsiteX1" fmla="*/ 1536970 w 2947481"/>
                  <a:gd name="connsiteY1" fmla="*/ 1789889 h 1789889"/>
                  <a:gd name="connsiteX2" fmla="*/ 2947481 w 2947481"/>
                  <a:gd name="connsiteY2" fmla="*/ 1429967 h 1789889"/>
                  <a:gd name="connsiteX3" fmla="*/ 1400783 w 2947481"/>
                  <a:gd name="connsiteY3" fmla="*/ 0 h 1789889"/>
                  <a:gd name="connsiteX4" fmla="*/ 0 w 2947481"/>
                  <a:gd name="connsiteY4" fmla="*/ 194553 h 1789889"/>
                  <a:gd name="connsiteX0" fmla="*/ 0 w 2947481"/>
                  <a:gd name="connsiteY0" fmla="*/ 194553 h 1851382"/>
                  <a:gd name="connsiteX1" fmla="*/ 1545755 w 2947481"/>
                  <a:gd name="connsiteY1" fmla="*/ 1851382 h 1851382"/>
                  <a:gd name="connsiteX2" fmla="*/ 2947481 w 2947481"/>
                  <a:gd name="connsiteY2" fmla="*/ 1429967 h 1851382"/>
                  <a:gd name="connsiteX3" fmla="*/ 1400783 w 2947481"/>
                  <a:gd name="connsiteY3" fmla="*/ 0 h 1851382"/>
                  <a:gd name="connsiteX4" fmla="*/ 0 w 2947481"/>
                  <a:gd name="connsiteY4" fmla="*/ 194553 h 1851382"/>
                  <a:gd name="connsiteX0" fmla="*/ 0 w 2965050"/>
                  <a:gd name="connsiteY0" fmla="*/ 194553 h 1851382"/>
                  <a:gd name="connsiteX1" fmla="*/ 1545755 w 2965050"/>
                  <a:gd name="connsiteY1" fmla="*/ 1851382 h 1851382"/>
                  <a:gd name="connsiteX2" fmla="*/ 2965050 w 2965050"/>
                  <a:gd name="connsiteY2" fmla="*/ 1447537 h 1851382"/>
                  <a:gd name="connsiteX3" fmla="*/ 1400783 w 2965050"/>
                  <a:gd name="connsiteY3" fmla="*/ 0 h 1851382"/>
                  <a:gd name="connsiteX4" fmla="*/ 0 w 2965050"/>
                  <a:gd name="connsiteY4" fmla="*/ 194553 h 1851382"/>
                  <a:gd name="connsiteX0" fmla="*/ 0 w 2982619"/>
                  <a:gd name="connsiteY0" fmla="*/ 194553 h 1851382"/>
                  <a:gd name="connsiteX1" fmla="*/ 1563324 w 2982619"/>
                  <a:gd name="connsiteY1" fmla="*/ 1851382 h 1851382"/>
                  <a:gd name="connsiteX2" fmla="*/ 2982619 w 2982619"/>
                  <a:gd name="connsiteY2" fmla="*/ 1447537 h 1851382"/>
                  <a:gd name="connsiteX3" fmla="*/ 1418352 w 2982619"/>
                  <a:gd name="connsiteY3" fmla="*/ 0 h 1851382"/>
                  <a:gd name="connsiteX4" fmla="*/ 0 w 2982619"/>
                  <a:gd name="connsiteY4" fmla="*/ 194553 h 1851382"/>
                  <a:gd name="connsiteX0" fmla="*/ 0 w 2982619"/>
                  <a:gd name="connsiteY0" fmla="*/ 159414 h 1816243"/>
                  <a:gd name="connsiteX1" fmla="*/ 1563324 w 2982619"/>
                  <a:gd name="connsiteY1" fmla="*/ 1816243 h 1816243"/>
                  <a:gd name="connsiteX2" fmla="*/ 2982619 w 2982619"/>
                  <a:gd name="connsiteY2" fmla="*/ 1412398 h 1816243"/>
                  <a:gd name="connsiteX3" fmla="*/ 1444706 w 2982619"/>
                  <a:gd name="connsiteY3" fmla="*/ 0 h 1816243"/>
                  <a:gd name="connsiteX4" fmla="*/ 0 w 2982619"/>
                  <a:gd name="connsiteY4" fmla="*/ 159414 h 181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2619" h="1816243">
                    <a:moveTo>
                      <a:pt x="0" y="159414"/>
                    </a:moveTo>
                    <a:lnTo>
                      <a:pt x="1563324" y="1816243"/>
                    </a:lnTo>
                    <a:lnTo>
                      <a:pt x="2982619" y="1412398"/>
                    </a:lnTo>
                    <a:lnTo>
                      <a:pt x="1444706" y="0"/>
                    </a:lnTo>
                    <a:lnTo>
                      <a:pt x="0" y="1594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0CFD90F-AC37-46F1-BE78-26F12FF3DBFB}"/>
                </a:ext>
              </a:extLst>
            </p:cNvPr>
            <p:cNvSpPr>
              <a:spLocks/>
            </p:cNvSpPr>
            <p:nvPr/>
          </p:nvSpPr>
          <p:spPr bwMode="auto">
            <a:xfrm rot="10437640" flipV="1">
              <a:off x="2017747" y="3793707"/>
              <a:ext cx="1249240" cy="1872749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cene3d>
              <a:camera prst="perspectiveContrastingRightFacing" fov="900000">
                <a:rot lat="19200000" lon="18600000" rev="1752261"/>
              </a:camera>
              <a:lightRig rig="threePt" dir="t"/>
            </a:scene3d>
            <a:extLst/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83104AE-BDA8-45A9-9942-E525073733A7}"/>
                </a:ext>
              </a:extLst>
            </p:cNvPr>
            <p:cNvGrpSpPr/>
            <p:nvPr/>
          </p:nvGrpSpPr>
          <p:grpSpPr>
            <a:xfrm rot="21297174">
              <a:off x="2524627" y="1299511"/>
              <a:ext cx="3704673" cy="2739632"/>
              <a:chOff x="3841640" y="2201358"/>
              <a:chExt cx="3704673" cy="2739632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3510839-CD3E-450C-AD7F-386DEF267A6D}"/>
                  </a:ext>
                </a:extLst>
              </p:cNvPr>
              <p:cNvSpPr/>
              <p:nvPr/>
            </p:nvSpPr>
            <p:spPr>
              <a:xfrm rot="5400000">
                <a:off x="4935392" y="1582747"/>
                <a:ext cx="1992310" cy="3229532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1DDC1FD-210F-4C32-BBB5-F2887C61141B}"/>
                  </a:ext>
                </a:extLst>
              </p:cNvPr>
              <p:cNvGrpSpPr/>
              <p:nvPr/>
            </p:nvGrpSpPr>
            <p:grpSpPr>
              <a:xfrm>
                <a:off x="3841640" y="4031149"/>
                <a:ext cx="532341" cy="909841"/>
                <a:chOff x="3841640" y="4031149"/>
                <a:chExt cx="532341" cy="90984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D0E8556B-E332-4849-8909-7A852BEF52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36100" flipH="1">
                  <a:off x="3841640" y="4320610"/>
                  <a:ext cx="377919" cy="620380"/>
                </a:xfrm>
                <a:custGeom>
                  <a:avLst/>
                  <a:gdLst>
                    <a:gd name="connsiteX0" fmla="*/ 194548 w 229562"/>
                    <a:gd name="connsiteY0" fmla="*/ 20842 h 376842"/>
                    <a:gd name="connsiteX1" fmla="*/ 217398 w 229562"/>
                    <a:gd name="connsiteY1" fmla="*/ 24905 h 376842"/>
                    <a:gd name="connsiteX2" fmla="*/ 198001 w 229562"/>
                    <a:gd name="connsiteY2" fmla="*/ 23223 h 376842"/>
                    <a:gd name="connsiteX3" fmla="*/ 77306 w 229562"/>
                    <a:gd name="connsiteY3" fmla="*/ 0 h 376842"/>
                    <a:gd name="connsiteX4" fmla="*/ 83670 w 229562"/>
                    <a:gd name="connsiteY4" fmla="*/ 1131 h 376842"/>
                    <a:gd name="connsiteX5" fmla="*/ 83881 w 229562"/>
                    <a:gd name="connsiteY5" fmla="*/ 2150 h 376842"/>
                    <a:gd name="connsiteX6" fmla="*/ 67201 w 229562"/>
                    <a:gd name="connsiteY6" fmla="*/ 286285 h 376842"/>
                    <a:gd name="connsiteX7" fmla="*/ 58329 w 229562"/>
                    <a:gd name="connsiteY7" fmla="*/ 278387 h 376842"/>
                    <a:gd name="connsiteX8" fmla="*/ 26113 w 229562"/>
                    <a:gd name="connsiteY8" fmla="*/ 240132 h 376842"/>
                    <a:gd name="connsiteX9" fmla="*/ 30144 w 229562"/>
                    <a:gd name="connsiteY9" fmla="*/ 58698 h 376842"/>
                    <a:gd name="connsiteX10" fmla="*/ 137733 w 229562"/>
                    <a:gd name="connsiteY10" fmla="*/ 24814 h 376842"/>
                    <a:gd name="connsiteX11" fmla="*/ 198310 w 229562"/>
                    <a:gd name="connsiteY11" fmla="*/ 161847 h 376842"/>
                    <a:gd name="connsiteX12" fmla="*/ 229562 w 229562"/>
                    <a:gd name="connsiteY12" fmla="*/ 376842 h 376842"/>
                    <a:gd name="connsiteX13" fmla="*/ 67201 w 229562"/>
                    <a:gd name="connsiteY13" fmla="*/ 286285 h 37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9562" h="376842">
                      <a:moveTo>
                        <a:pt x="194548" y="20842"/>
                      </a:moveTo>
                      <a:lnTo>
                        <a:pt x="217398" y="24905"/>
                      </a:lnTo>
                      <a:lnTo>
                        <a:pt x="198001" y="23223"/>
                      </a:lnTo>
                      <a:close/>
                      <a:moveTo>
                        <a:pt x="77306" y="0"/>
                      </a:moveTo>
                      <a:lnTo>
                        <a:pt x="83670" y="1131"/>
                      </a:lnTo>
                      <a:lnTo>
                        <a:pt x="83881" y="2150"/>
                      </a:lnTo>
                      <a:close/>
                      <a:moveTo>
                        <a:pt x="67201" y="286285"/>
                      </a:moveTo>
                      <a:cubicBezTo>
                        <a:pt x="63905" y="283559"/>
                        <a:pt x="60985" y="280943"/>
                        <a:pt x="58329" y="278387"/>
                      </a:cubicBezTo>
                      <a:cubicBezTo>
                        <a:pt x="45580" y="266115"/>
                        <a:pt x="38925" y="255212"/>
                        <a:pt x="26113" y="240132"/>
                      </a:cubicBezTo>
                      <a:cubicBezTo>
                        <a:pt x="-13697" y="171822"/>
                        <a:pt x="-4469" y="101386"/>
                        <a:pt x="30144" y="58698"/>
                      </a:cubicBezTo>
                      <a:cubicBezTo>
                        <a:pt x="64756" y="16010"/>
                        <a:pt x="99060" y="5845"/>
                        <a:pt x="137733" y="24814"/>
                      </a:cubicBezTo>
                      <a:cubicBezTo>
                        <a:pt x="176407" y="43785"/>
                        <a:pt x="213504" y="92997"/>
                        <a:pt x="198310" y="161847"/>
                      </a:cubicBezTo>
                      <a:cubicBezTo>
                        <a:pt x="169789" y="247005"/>
                        <a:pt x="167753" y="243797"/>
                        <a:pt x="229562" y="376842"/>
                      </a:cubicBezTo>
                      <a:cubicBezTo>
                        <a:pt x="131728" y="329815"/>
                        <a:pt x="90271" y="305365"/>
                        <a:pt x="67201" y="2862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6000">
                      <a:schemeClr val="accent2"/>
                    </a:gs>
                    <a:gs pos="48000">
                      <a:schemeClr val="accent4"/>
                    </a:gs>
                    <a:gs pos="0">
                      <a:schemeClr val="accent4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93CD062B-6603-42BE-957C-9F7FD324507D}"/>
                    </a:ext>
                  </a:extLst>
                </p:cNvPr>
                <p:cNvSpPr/>
                <p:nvPr/>
              </p:nvSpPr>
              <p:spPr>
                <a:xfrm rot="1520710">
                  <a:off x="4173163" y="4031149"/>
                  <a:ext cx="200818" cy="400664"/>
                </a:xfrm>
                <a:custGeom>
                  <a:avLst/>
                  <a:gdLst>
                    <a:gd name="connsiteX0" fmla="*/ 5964 w 200818"/>
                    <a:gd name="connsiteY0" fmla="*/ 365902 h 400664"/>
                    <a:gd name="connsiteX1" fmla="*/ 20363 w 200818"/>
                    <a:gd name="connsiteY1" fmla="*/ 359938 h 400664"/>
                    <a:gd name="connsiteX2" fmla="*/ 180456 w 200818"/>
                    <a:gd name="connsiteY2" fmla="*/ 359938 h 400664"/>
                    <a:gd name="connsiteX3" fmla="*/ 200818 w 200818"/>
                    <a:gd name="connsiteY3" fmla="*/ 380301 h 400664"/>
                    <a:gd name="connsiteX4" fmla="*/ 194855 w 200818"/>
                    <a:gd name="connsiteY4" fmla="*/ 394700 h 400664"/>
                    <a:gd name="connsiteX5" fmla="*/ 181483 w 200818"/>
                    <a:gd name="connsiteY5" fmla="*/ 400239 h 400664"/>
                    <a:gd name="connsiteX6" fmla="*/ 174753 w 200818"/>
                    <a:gd name="connsiteY6" fmla="*/ 400664 h 400664"/>
                    <a:gd name="connsiteX7" fmla="*/ 20363 w 200818"/>
                    <a:gd name="connsiteY7" fmla="*/ 400664 h 400664"/>
                    <a:gd name="connsiteX8" fmla="*/ 0 w 200818"/>
                    <a:gd name="connsiteY8" fmla="*/ 380301 h 400664"/>
                    <a:gd name="connsiteX9" fmla="*/ 5964 w 200818"/>
                    <a:gd name="connsiteY9" fmla="*/ 365902 h 400664"/>
                    <a:gd name="connsiteX10" fmla="*/ 85260 w 200818"/>
                    <a:gd name="connsiteY10" fmla="*/ 0 h 400664"/>
                    <a:gd name="connsiteX11" fmla="*/ 162816 w 200818"/>
                    <a:gd name="connsiteY11" fmla="*/ 126577 h 400664"/>
                    <a:gd name="connsiteX12" fmla="*/ 189092 w 200818"/>
                    <a:gd name="connsiteY12" fmla="*/ 330635 h 400664"/>
                    <a:gd name="connsiteX13" fmla="*/ 11726 w 200818"/>
                    <a:gd name="connsiteY13" fmla="*/ 330635 h 400664"/>
                    <a:gd name="connsiteX14" fmla="*/ 85260 w 200818"/>
                    <a:gd name="connsiteY14" fmla="*/ 0 h 40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0818" h="400664">
                      <a:moveTo>
                        <a:pt x="5964" y="365902"/>
                      </a:moveTo>
                      <a:cubicBezTo>
                        <a:pt x="9649" y="362217"/>
                        <a:pt x="14740" y="359938"/>
                        <a:pt x="20363" y="359938"/>
                      </a:cubicBezTo>
                      <a:lnTo>
                        <a:pt x="180456" y="359938"/>
                      </a:lnTo>
                      <a:cubicBezTo>
                        <a:pt x="191702" y="359939"/>
                        <a:pt x="200819" y="369055"/>
                        <a:pt x="200818" y="380301"/>
                      </a:cubicBezTo>
                      <a:cubicBezTo>
                        <a:pt x="200819" y="385924"/>
                        <a:pt x="198539" y="391015"/>
                        <a:pt x="194855" y="394700"/>
                      </a:cubicBezTo>
                      <a:lnTo>
                        <a:pt x="181483" y="400239"/>
                      </a:lnTo>
                      <a:lnTo>
                        <a:pt x="174753" y="400664"/>
                      </a:lnTo>
                      <a:lnTo>
                        <a:pt x="20363" y="400664"/>
                      </a:lnTo>
                      <a:cubicBezTo>
                        <a:pt x="9117" y="400664"/>
                        <a:pt x="0" y="391547"/>
                        <a:pt x="0" y="380301"/>
                      </a:cubicBezTo>
                      <a:cubicBezTo>
                        <a:pt x="0" y="374678"/>
                        <a:pt x="2280" y="369587"/>
                        <a:pt x="5964" y="365902"/>
                      </a:cubicBezTo>
                      <a:close/>
                      <a:moveTo>
                        <a:pt x="85260" y="0"/>
                      </a:moveTo>
                      <a:lnTo>
                        <a:pt x="162816" y="126577"/>
                      </a:lnTo>
                      <a:lnTo>
                        <a:pt x="189092" y="330635"/>
                      </a:lnTo>
                      <a:lnTo>
                        <a:pt x="11726" y="330635"/>
                      </a:lnTo>
                      <a:cubicBezTo>
                        <a:pt x="42382" y="253857"/>
                        <a:pt x="54605" y="76778"/>
                        <a:pt x="8526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1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2">
                        <a:alpha val="2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200" dirty="0"/>
                </a:p>
              </p:txBody>
            </p:sp>
          </p:grpSp>
        </p:grpSp>
      </p:grpSp>
      <p:grpSp>
        <p:nvGrpSpPr>
          <p:cNvPr id="61" name="Graphic 14">
            <a:extLst>
              <a:ext uri="{FF2B5EF4-FFF2-40B4-BE49-F238E27FC236}">
                <a16:creationId xmlns:a16="http://schemas.microsoft.com/office/drawing/2014/main" id="{95B3D5F1-3B33-45E2-A2E4-9D53408EFF4E}"/>
              </a:ext>
            </a:extLst>
          </p:cNvPr>
          <p:cNvGrpSpPr/>
          <p:nvPr/>
        </p:nvGrpSpPr>
        <p:grpSpPr>
          <a:xfrm>
            <a:off x="3479578" y="1592566"/>
            <a:ext cx="2724617" cy="2142959"/>
            <a:chOff x="2444748" y="555045"/>
            <a:chExt cx="7282048" cy="572745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C87B46-CE8C-41B3-BA27-6BB8D740CE1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432F06-9ACD-4D2B-A4A4-DE4F403FC75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16B2169-812F-4F11-A7D4-189CC7DDEBB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9A1A857-1D7C-40D3-B070-2793E6E248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478594F-99D4-427B-9D50-E7F0F10709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46C63C-D1F7-484F-A6A8-13093116C8B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62F44C8-AEC4-4E14-B577-F88DFE66237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3529E6D-4F13-43E4-94C6-07C4AECC42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A4C16A-5504-492A-BB58-9659E5CCECE6}"/>
              </a:ext>
            </a:extLst>
          </p:cNvPr>
          <p:cNvGrpSpPr/>
          <p:nvPr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6E40F0C-5E49-48C8-9CBE-EFB210B795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367AF31-38A8-4691-8090-55EFD07F9C1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DBF2FCF-4316-4158-B1DC-A72DE84ADDB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A66E29-15E0-4A8F-8554-2D4E84FED2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51C73AE-9497-475B-A6DC-758792C9183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06FD996-0D45-4027-AEF8-16E0BD94C7B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D40B0B6-7F2B-4248-B096-945983BCAAE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96F6FD1-7119-4510-9501-FF3A403FC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3E005C4-9360-4654-87E8-6F70549703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4C12466C-543B-4DFA-96CF-3685EB37FE5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4D5ED42-B528-4732-B1A3-9DD091D416D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0761263-BC9E-4C9F-9EBE-F97BEB5C93B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E10D3B-A636-4560-ABA9-B1710B6CF971}"/>
              </a:ext>
            </a:extLst>
          </p:cNvPr>
          <p:cNvSpPr/>
          <p:nvPr/>
        </p:nvSpPr>
        <p:spPr>
          <a:xfrm flipH="1">
            <a:off x="532487" y="4093164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417572-36D0-42E3-8F2E-CA0817263D3A}"/>
              </a:ext>
            </a:extLst>
          </p:cNvPr>
          <p:cNvGrpSpPr/>
          <p:nvPr/>
        </p:nvGrpSpPr>
        <p:grpSpPr>
          <a:xfrm>
            <a:off x="2348457" y="3632324"/>
            <a:ext cx="2642644" cy="2870232"/>
            <a:chOff x="995906" y="1393949"/>
            <a:chExt cx="4303471" cy="4674092"/>
          </a:xfrm>
        </p:grpSpPr>
        <p:sp>
          <p:nvSpPr>
            <p:cNvPr id="4" name="Teardrop 27">
              <a:extLst>
                <a:ext uri="{FF2B5EF4-FFF2-40B4-BE49-F238E27FC236}">
                  <a16:creationId xmlns:a16="http://schemas.microsoft.com/office/drawing/2014/main" id="{BDE89363-01D9-4412-9646-B0C060B02EA4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5B5708-6E5F-413B-9F63-3D1A1F2158FA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55CFCBF-EA67-4D7A-B23D-036E1AD4DC31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18" name="Rounded Rectangle 21">
                  <a:extLst>
                    <a:ext uri="{FF2B5EF4-FFF2-40B4-BE49-F238E27FC236}">
                      <a16:creationId xmlns:a16="http://schemas.microsoft.com/office/drawing/2014/main" id="{CC47A029-DC13-495C-90A7-61952025B86D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22">
                  <a:extLst>
                    <a:ext uri="{FF2B5EF4-FFF2-40B4-BE49-F238E27FC236}">
                      <a16:creationId xmlns:a16="http://schemas.microsoft.com/office/drawing/2014/main" id="{067171B9-013F-4DBA-BF0F-36A3BF33EBC6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ound Same Side Corner Rectangle 42">
                  <a:extLst>
                    <a:ext uri="{FF2B5EF4-FFF2-40B4-BE49-F238E27FC236}">
                      <a16:creationId xmlns:a16="http://schemas.microsoft.com/office/drawing/2014/main" id="{4FDAB985-A38A-45FC-86BB-8D3D2F2930A7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EF6BE5-33C3-4D2F-8D66-8225CC75247E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9CFBE87-0C1F-4AD9-B5F1-8164824D7EBC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D50EF3E-2EF4-4F58-90CE-456E77BF334C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212DA8-37CE-456D-937D-5A10E20FA77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15F648-6670-4C4C-A27F-C96D14B6B47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3FA798-04C2-4A67-A77E-B3F439F0709D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2DDC7C3-8F89-4672-A779-7F5852BDC577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14" name="Flowchart: Terminator 13">
                  <a:extLst>
                    <a:ext uri="{FF2B5EF4-FFF2-40B4-BE49-F238E27FC236}">
                      <a16:creationId xmlns:a16="http://schemas.microsoft.com/office/drawing/2014/main" id="{5B69551C-8B29-46B1-AC8D-A65DE3948A6A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Flowchart: Terminator 14">
                  <a:extLst>
                    <a:ext uri="{FF2B5EF4-FFF2-40B4-BE49-F238E27FC236}">
                      <a16:creationId xmlns:a16="http://schemas.microsoft.com/office/drawing/2014/main" id="{6C402843-83A3-4C5C-B576-BB2272B41272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Flowchart: Terminator 15">
                  <a:extLst>
                    <a:ext uri="{FF2B5EF4-FFF2-40B4-BE49-F238E27FC236}">
                      <a16:creationId xmlns:a16="http://schemas.microsoft.com/office/drawing/2014/main" id="{C9A78714-1472-4DB9-8F8E-945AEB82BF34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Flowchart: Terminator 16">
                  <a:extLst>
                    <a:ext uri="{FF2B5EF4-FFF2-40B4-BE49-F238E27FC236}">
                      <a16:creationId xmlns:a16="http://schemas.microsoft.com/office/drawing/2014/main" id="{8FB81419-86AA-4310-8F60-453EA85358E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2D3048-4A22-4CCC-B9E7-D931398A5D7C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8272CB-25AA-47A6-922A-2A49BA53D62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20">
                <a:extLst>
                  <a:ext uri="{FF2B5EF4-FFF2-40B4-BE49-F238E27FC236}">
                    <a16:creationId xmlns:a16="http://schemas.microsoft.com/office/drawing/2014/main" id="{4961CC32-9FD4-46F2-82EC-78456B5519DB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AF3B57E2-F501-44B5-B283-4C656947F3A2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099E325-F44E-40BE-8937-6C2D8F5F4B57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AF747A8-4779-4EB7-8AB2-55F07E45A2A3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8A0C73F-3624-43DB-AAA7-57B46CBCDDBC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2FB226F-3168-4C65-9D80-627E4B6D48AF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1F9E583-B0F4-4D36-9402-F318EA01017B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701422-AC78-4E84-A1D1-60C2D3ADF295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8F5D81-A0F8-4C94-ABE7-C7B1CC0D2C7F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44FB29-5D38-4CED-A2CE-BC5D1C2A1E10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E46185-6D06-4D17-9F02-2C9B826CCAB4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3191C61-E473-4B19-B343-1132EF5EA6B0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DFA1395-7B02-4032-B764-4AD99F3EB4C2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661F509-26EE-4CF4-A5A8-9AC31FB288E7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ounded Rectangle 24">
                <a:extLst>
                  <a:ext uri="{FF2B5EF4-FFF2-40B4-BE49-F238E27FC236}">
                    <a16:creationId xmlns:a16="http://schemas.microsoft.com/office/drawing/2014/main" id="{1B2C731B-79C6-4380-B5A6-F3E827BE7D34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A49775-7BAA-4D96-B009-C71E5AA215D6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39" name="Flowchart: Terminator 38">
                  <a:extLst>
                    <a:ext uri="{FF2B5EF4-FFF2-40B4-BE49-F238E27FC236}">
                      <a16:creationId xmlns:a16="http://schemas.microsoft.com/office/drawing/2014/main" id="{625F593B-5C82-46A4-A155-8835A87A6BDB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39">
                  <a:extLst>
                    <a:ext uri="{FF2B5EF4-FFF2-40B4-BE49-F238E27FC236}">
                      <a16:creationId xmlns:a16="http://schemas.microsoft.com/office/drawing/2014/main" id="{0FE7A924-9FA1-4E94-ABA5-534B8E0DB358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40">
                  <a:extLst>
                    <a:ext uri="{FF2B5EF4-FFF2-40B4-BE49-F238E27FC236}">
                      <a16:creationId xmlns:a16="http://schemas.microsoft.com/office/drawing/2014/main" id="{2842F0D6-FF7C-4B8E-9B02-F35795F37A6B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Flowchart: Terminator 41">
                  <a:extLst>
                    <a:ext uri="{FF2B5EF4-FFF2-40B4-BE49-F238E27FC236}">
                      <a16:creationId xmlns:a16="http://schemas.microsoft.com/office/drawing/2014/main" id="{A7D7113C-08C5-4F5C-97D6-54F38D6323F8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82D6C7-0D7B-4802-9DAF-CE5BCA381CBA}"/>
              </a:ext>
            </a:extLst>
          </p:cNvPr>
          <p:cNvGrpSpPr/>
          <p:nvPr/>
        </p:nvGrpSpPr>
        <p:grpSpPr>
          <a:xfrm>
            <a:off x="5110630" y="3774247"/>
            <a:ext cx="2202045" cy="2684948"/>
            <a:chOff x="7596534" y="1781236"/>
            <a:chExt cx="3532564" cy="430724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DA1A07-544B-48C4-8B71-C05D414282D0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9BDBF3A-BF0F-49E2-ACDA-CA73A2900ACD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49" name="Block Arc 48">
                  <a:extLst>
                    <a:ext uri="{FF2B5EF4-FFF2-40B4-BE49-F238E27FC236}">
                      <a16:creationId xmlns:a16="http://schemas.microsoft.com/office/drawing/2014/main" id="{C0866321-415A-4795-9BA0-E40FCE3FEC59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D15912D-0FC7-4393-93C7-9F2717A9103A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46D17BE-3719-41E9-9680-E7BF285E1980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6" name="Rounded Rectangle 29">
                <a:extLst>
                  <a:ext uri="{FF2B5EF4-FFF2-40B4-BE49-F238E27FC236}">
                    <a16:creationId xmlns:a16="http://schemas.microsoft.com/office/drawing/2014/main" id="{33756BF9-2EA7-4E18-B530-6B935C80593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ounded Rectangle 32">
                <a:extLst>
                  <a:ext uri="{FF2B5EF4-FFF2-40B4-BE49-F238E27FC236}">
                    <a16:creationId xmlns:a16="http://schemas.microsoft.com/office/drawing/2014/main" id="{27A089C7-D1CD-47EB-B8BA-BB1DA29ED18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ound Same Side Corner Rectangle 30">
                <a:extLst>
                  <a:ext uri="{FF2B5EF4-FFF2-40B4-BE49-F238E27FC236}">
                    <a16:creationId xmlns:a16="http://schemas.microsoft.com/office/drawing/2014/main" id="{FC4C8EA7-064D-4FCF-8527-CFB9ECB3F901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E2805C1-641E-4895-958B-B854CEC07942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B1BF63-2598-40F6-8D4E-1A28035941A0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E49F299-D080-488D-99AD-7AC5F66C844A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7B53B4F-D0BE-405F-8784-46C01D85CD4F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F6C8A1-2B5F-4044-8251-DCA5467B6E63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37735F-C98E-49BB-86B0-F0287C2288DC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92D7885-6E0A-4F29-BF70-C2D3734A9601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285C676-54F5-4666-81C6-37B78B07819F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5CA628-4CF1-46A7-8040-9B5ACE6AD108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BD88C4-B908-4EC4-A6A6-B7E8F96F37FC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7A0898-E2FF-4064-92F2-46F81D22BDD6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7D8F2D9-C580-45B9-B166-BED4841A5A9C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DAB8B9-83B0-4119-8373-596FF0BBFB72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9DB2F7-2FFD-458E-BAB2-AFB56D07F8B7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2F5A12-9E9B-4241-AE4C-455C20437CA0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83D909-8E6F-462C-A356-63998A1029D3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499B2A-782E-4F40-8C7E-39F51F5D2353}"/>
                </a:ext>
              </a:extLst>
            </p:cNvPr>
            <p:cNvCxnSpPr>
              <a:cxnSpLocks/>
              <a:stCxn id="77" idx="0"/>
              <a:endCxn id="64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1088E2-412F-458C-ADF2-CD8B46D0C484}"/>
                </a:ext>
              </a:extLst>
            </p:cNvPr>
            <p:cNvCxnSpPr>
              <a:cxnSpLocks/>
              <a:stCxn id="77" idx="0"/>
              <a:endCxn id="80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86F1C6-C3C8-4407-948B-C5970D803AC6}"/>
                </a:ext>
              </a:extLst>
            </p:cNvPr>
            <p:cNvCxnSpPr>
              <a:cxnSpLocks/>
              <a:stCxn id="77" idx="0"/>
              <a:endCxn id="81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A53350-E7CA-4C79-837B-BD54A9B9B097}"/>
                </a:ext>
              </a:extLst>
            </p:cNvPr>
            <p:cNvCxnSpPr>
              <a:cxnSpLocks/>
              <a:stCxn id="77" idx="0"/>
              <a:endCxn id="67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C7188386-8DFD-4A4B-B6BE-D7BBB501C5B6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114">
              <a:extLst>
                <a:ext uri="{FF2B5EF4-FFF2-40B4-BE49-F238E27FC236}">
                  <a16:creationId xmlns:a16="http://schemas.microsoft.com/office/drawing/2014/main" id="{C824AAD2-2BD2-4A50-820D-D54BB9830513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7198057-26A8-401A-A9FE-16F0774C4DCE}"/>
                </a:ext>
              </a:extLst>
            </p:cNvPr>
            <p:cNvCxnSpPr>
              <a:cxnSpLocks/>
              <a:stCxn id="63" idx="6"/>
              <a:endCxn id="77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D38FAA7-2237-4038-B214-F4C06755D466}"/>
                </a:ext>
              </a:extLst>
            </p:cNvPr>
            <p:cNvCxnSpPr>
              <a:stCxn id="77" idx="0"/>
              <a:endCxn id="79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1A353F-6208-4A3D-8885-8964D014EE2A}"/>
                </a:ext>
              </a:extLst>
            </p:cNvPr>
            <p:cNvCxnSpPr>
              <a:cxnSpLocks/>
              <a:stCxn id="77" idx="0"/>
              <a:endCxn id="78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91C5801-7010-4E0A-A0C7-10FADA1CDA43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1B12143-AF85-4CB8-8F2A-8B4EE2620E2D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FD8F04-26A8-49D8-9F54-2259FEF643A0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217DA1F-FE82-4478-BFE4-EC8F4D6237B2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EE74B05-8B44-4FC5-A9A0-7344FEB6C513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Donut 1">
              <a:extLst>
                <a:ext uri="{FF2B5EF4-FFF2-40B4-BE49-F238E27FC236}">
                  <a16:creationId xmlns:a16="http://schemas.microsoft.com/office/drawing/2014/main" id="{935D8CB3-FE9D-4F69-836D-643410783790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3" name="Oval 12287">
              <a:extLst>
                <a:ext uri="{FF2B5EF4-FFF2-40B4-BE49-F238E27FC236}">
                  <a16:creationId xmlns:a16="http://schemas.microsoft.com/office/drawing/2014/main" id="{BB0634BB-CBD7-4377-99C7-E657C2690EAA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21">
              <a:extLst>
                <a:ext uri="{FF2B5EF4-FFF2-40B4-BE49-F238E27FC236}">
                  <a16:creationId xmlns:a16="http://schemas.microsoft.com/office/drawing/2014/main" id="{8E26419C-87DB-42DA-AC6D-E160D2E50C82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5" name="Isosceles Triangle 20">
              <a:extLst>
                <a:ext uri="{FF2B5EF4-FFF2-40B4-BE49-F238E27FC236}">
                  <a16:creationId xmlns:a16="http://schemas.microsoft.com/office/drawing/2014/main" id="{533C0520-05DB-4B6D-97FD-4A9616D4F6C3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6" name="Trapezoid 10">
              <a:extLst>
                <a:ext uri="{FF2B5EF4-FFF2-40B4-BE49-F238E27FC236}">
                  <a16:creationId xmlns:a16="http://schemas.microsoft.com/office/drawing/2014/main" id="{027F28F9-0D85-4E2D-8B44-F7B4528376A7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7">
              <a:extLst>
                <a:ext uri="{FF2B5EF4-FFF2-40B4-BE49-F238E27FC236}">
                  <a16:creationId xmlns:a16="http://schemas.microsoft.com/office/drawing/2014/main" id="{8DA04246-83DC-45FE-8CFC-7D6FBEBC024B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Rounded Rectangle 1">
              <a:extLst>
                <a:ext uri="{FF2B5EF4-FFF2-40B4-BE49-F238E27FC236}">
                  <a16:creationId xmlns:a16="http://schemas.microsoft.com/office/drawing/2014/main" id="{3FE678A5-4B32-44C2-8DDE-EDBAB0F0CD71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064924B1-AEB7-42AB-8D63-B1FF8FAA6313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Oval 66">
              <a:extLst>
                <a:ext uri="{FF2B5EF4-FFF2-40B4-BE49-F238E27FC236}">
                  <a16:creationId xmlns:a16="http://schemas.microsoft.com/office/drawing/2014/main" id="{BFEF8884-DEED-4638-8150-A461B7D88325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4C9C546-B8A7-48F2-AE06-8B4089F6DCE7}"/>
              </a:ext>
            </a:extLst>
          </p:cNvPr>
          <p:cNvGrpSpPr/>
          <p:nvPr/>
        </p:nvGrpSpPr>
        <p:grpSpPr>
          <a:xfrm>
            <a:off x="9523727" y="356002"/>
            <a:ext cx="1503041" cy="3058086"/>
            <a:chOff x="5174351" y="2344852"/>
            <a:chExt cx="1843306" cy="3750389"/>
          </a:xfrm>
        </p:grpSpPr>
        <p:grpSp>
          <p:nvGrpSpPr>
            <p:cNvPr id="93" name="그룹 7">
              <a:extLst>
                <a:ext uri="{FF2B5EF4-FFF2-40B4-BE49-F238E27FC236}">
                  <a16:creationId xmlns:a16="http://schemas.microsoft.com/office/drawing/2014/main" id="{920620FA-D7B7-442D-8F3A-B05DAB71EE5C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94" name="직사각형 6">
                <a:extLst>
                  <a:ext uri="{FF2B5EF4-FFF2-40B4-BE49-F238E27FC236}">
                    <a16:creationId xmlns:a16="http://schemas.microsoft.com/office/drawing/2014/main" id="{716229B1-0D0A-4D27-92FE-5DBE1DEF63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자유형: 도형 32">
                <a:extLst>
                  <a:ext uri="{FF2B5EF4-FFF2-40B4-BE49-F238E27FC236}">
                    <a16:creationId xmlns:a16="http://schemas.microsoft.com/office/drawing/2014/main" id="{75300E47-8303-4D18-83DA-095FCED5418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4">
              <a:extLst>
                <a:ext uri="{FF2B5EF4-FFF2-40B4-BE49-F238E27FC236}">
                  <a16:creationId xmlns:a16="http://schemas.microsoft.com/office/drawing/2014/main" id="{753535EA-3E48-4926-9F62-ED1C53713B81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97" name="직사각형 6">
                <a:extLst>
                  <a:ext uri="{FF2B5EF4-FFF2-40B4-BE49-F238E27FC236}">
                    <a16:creationId xmlns:a16="http://schemas.microsoft.com/office/drawing/2014/main" id="{18B213C8-9D9F-482F-B429-BF70F5CEFE4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자유형: 도형 36">
                <a:extLst>
                  <a:ext uri="{FF2B5EF4-FFF2-40B4-BE49-F238E27FC236}">
                    <a16:creationId xmlns:a16="http://schemas.microsoft.com/office/drawing/2014/main" id="{461B773C-A749-4EA3-9558-CB9B0C6F670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37">
              <a:extLst>
                <a:ext uri="{FF2B5EF4-FFF2-40B4-BE49-F238E27FC236}">
                  <a16:creationId xmlns:a16="http://schemas.microsoft.com/office/drawing/2014/main" id="{4D3B20F9-2DD7-4999-9EE1-A744CD4DB121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0" name="직사각형 6">
                <a:extLst>
                  <a:ext uri="{FF2B5EF4-FFF2-40B4-BE49-F238E27FC236}">
                    <a16:creationId xmlns:a16="http://schemas.microsoft.com/office/drawing/2014/main" id="{42B506EB-E45F-4A03-AE7F-38BBE401B60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39">
                <a:extLst>
                  <a:ext uri="{FF2B5EF4-FFF2-40B4-BE49-F238E27FC236}">
                    <a16:creationId xmlns:a16="http://schemas.microsoft.com/office/drawing/2014/main" id="{7D24AA69-CB04-42CA-8420-7A528DFEB1B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2" name="그룹 40">
              <a:extLst>
                <a:ext uri="{FF2B5EF4-FFF2-40B4-BE49-F238E27FC236}">
                  <a16:creationId xmlns:a16="http://schemas.microsoft.com/office/drawing/2014/main" id="{3E34F079-5456-4869-ACD1-6F25DCBA9915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3" name="직사각형 6">
                <a:extLst>
                  <a:ext uri="{FF2B5EF4-FFF2-40B4-BE49-F238E27FC236}">
                    <a16:creationId xmlns:a16="http://schemas.microsoft.com/office/drawing/2014/main" id="{B25DDEBE-3F46-42A8-B3EA-E11ECFCE0EB2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자유형: 도형 46">
                <a:extLst>
                  <a:ext uri="{FF2B5EF4-FFF2-40B4-BE49-F238E27FC236}">
                    <a16:creationId xmlns:a16="http://schemas.microsoft.com/office/drawing/2014/main" id="{94046D53-0CB5-4DF5-917A-038B2EF6C3D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05" name="그룹 47">
              <a:extLst>
                <a:ext uri="{FF2B5EF4-FFF2-40B4-BE49-F238E27FC236}">
                  <a16:creationId xmlns:a16="http://schemas.microsoft.com/office/drawing/2014/main" id="{C4E7C8FD-24D1-48EC-BE6F-59EA7106E11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172A8219-CB69-468A-BC65-75A32BD1BE0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68">
                <a:extLst>
                  <a:ext uri="{FF2B5EF4-FFF2-40B4-BE49-F238E27FC236}">
                    <a16:creationId xmlns:a16="http://schemas.microsoft.com/office/drawing/2014/main" id="{949F0B97-5EE4-491E-9898-CB88E0382AC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9" name="그룹 14">
              <a:extLst>
                <a:ext uri="{FF2B5EF4-FFF2-40B4-BE49-F238E27FC236}">
                  <a16:creationId xmlns:a16="http://schemas.microsoft.com/office/drawing/2014/main" id="{5245D893-4DB1-4802-B1B8-36B2142F6576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10" name="자유형: 도형 69">
                <a:extLst>
                  <a:ext uri="{FF2B5EF4-FFF2-40B4-BE49-F238E27FC236}">
                    <a16:creationId xmlns:a16="http://schemas.microsoft.com/office/drawing/2014/main" id="{2F35C26A-076B-41A0-93EE-EC55E25C5F9F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79">
                <a:extLst>
                  <a:ext uri="{FF2B5EF4-FFF2-40B4-BE49-F238E27FC236}">
                    <a16:creationId xmlns:a16="http://schemas.microsoft.com/office/drawing/2014/main" id="{921E3603-138A-4A31-B39E-1C6704BF69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ACA66C-689E-4821-8490-7E2AF43C06D7}"/>
              </a:ext>
            </a:extLst>
          </p:cNvPr>
          <p:cNvGrpSpPr/>
          <p:nvPr/>
        </p:nvGrpSpPr>
        <p:grpSpPr>
          <a:xfrm>
            <a:off x="7643711" y="3408916"/>
            <a:ext cx="3409869" cy="3231342"/>
            <a:chOff x="-116760" y="950876"/>
            <a:chExt cx="6261875" cy="593402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1E5F239-3E06-43C6-A3F7-969F785CF099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8" name="Rounded Rectangle 41">
                <a:extLst>
                  <a:ext uri="{FF2B5EF4-FFF2-40B4-BE49-F238E27FC236}">
                    <a16:creationId xmlns:a16="http://schemas.microsoft.com/office/drawing/2014/main" id="{B10544DA-7EA6-4FC3-BA93-6AE7906AA2F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2">
                <a:extLst>
                  <a:ext uri="{FF2B5EF4-FFF2-40B4-BE49-F238E27FC236}">
                    <a16:creationId xmlns:a16="http://schemas.microsoft.com/office/drawing/2014/main" id="{9822EFA5-55B5-4E98-8107-2C3D99105801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3">
                <a:extLst>
                  <a:ext uri="{FF2B5EF4-FFF2-40B4-BE49-F238E27FC236}">
                    <a16:creationId xmlns:a16="http://schemas.microsoft.com/office/drawing/2014/main" id="{3BF97B98-F9E2-43A2-BA78-23448E4B02B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4">
                <a:extLst>
                  <a:ext uri="{FF2B5EF4-FFF2-40B4-BE49-F238E27FC236}">
                    <a16:creationId xmlns:a16="http://schemas.microsoft.com/office/drawing/2014/main" id="{5B6AB316-F129-44D6-B476-AC106CEBDB22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5">
                <a:extLst>
                  <a:ext uri="{FF2B5EF4-FFF2-40B4-BE49-F238E27FC236}">
                    <a16:creationId xmlns:a16="http://schemas.microsoft.com/office/drawing/2014/main" id="{B336147A-4AE6-4C2D-AD6B-12C7F0DEEF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6">
                <a:extLst>
                  <a:ext uri="{FF2B5EF4-FFF2-40B4-BE49-F238E27FC236}">
                    <a16:creationId xmlns:a16="http://schemas.microsoft.com/office/drawing/2014/main" id="{6B23911A-EEE2-4E02-B72E-AA2B67E46B7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7">
                <a:extLst>
                  <a:ext uri="{FF2B5EF4-FFF2-40B4-BE49-F238E27FC236}">
                    <a16:creationId xmlns:a16="http://schemas.microsoft.com/office/drawing/2014/main" id="{C98DCB20-A3A8-4A08-8EB6-21418824ED6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8">
                <a:extLst>
                  <a:ext uri="{FF2B5EF4-FFF2-40B4-BE49-F238E27FC236}">
                    <a16:creationId xmlns:a16="http://schemas.microsoft.com/office/drawing/2014/main" id="{CA86F672-35F7-47A0-A296-3B27579FD26E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9">
                <a:extLst>
                  <a:ext uri="{FF2B5EF4-FFF2-40B4-BE49-F238E27FC236}">
                    <a16:creationId xmlns:a16="http://schemas.microsoft.com/office/drawing/2014/main" id="{A8B06CA9-8065-412B-A63E-9E59A561BF39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AFE1EAAC-45E0-422C-919B-A4E024E4052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Oval 39">
                <a:extLst>
                  <a:ext uri="{FF2B5EF4-FFF2-40B4-BE49-F238E27FC236}">
                    <a16:creationId xmlns:a16="http://schemas.microsoft.com/office/drawing/2014/main" id="{8D9BCC43-072A-46BE-9753-E64F8BA0F6B2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4658C0E-4679-4D91-BE03-D055BC0AEAE1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6" name="Rounded Rectangle 16">
                <a:extLst>
                  <a:ext uri="{FF2B5EF4-FFF2-40B4-BE49-F238E27FC236}">
                    <a16:creationId xmlns:a16="http://schemas.microsoft.com/office/drawing/2014/main" id="{207E4EBA-BAF4-49E7-9E51-AA1CCC4DC074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7">
                <a:extLst>
                  <a:ext uri="{FF2B5EF4-FFF2-40B4-BE49-F238E27FC236}">
                    <a16:creationId xmlns:a16="http://schemas.microsoft.com/office/drawing/2014/main" id="{1462535F-D96C-41E8-A48E-97F271C86F9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8">
                <a:extLst>
                  <a:ext uri="{FF2B5EF4-FFF2-40B4-BE49-F238E27FC236}">
                    <a16:creationId xmlns:a16="http://schemas.microsoft.com/office/drawing/2014/main" id="{0D9090CB-E19B-40B3-B0AC-5C4CE77FE5FA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19">
                <a:extLst>
                  <a:ext uri="{FF2B5EF4-FFF2-40B4-BE49-F238E27FC236}">
                    <a16:creationId xmlns:a16="http://schemas.microsoft.com/office/drawing/2014/main" id="{7231A14A-EA7D-48BD-B509-FFE0E5E3D0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0">
                <a:extLst>
                  <a:ext uri="{FF2B5EF4-FFF2-40B4-BE49-F238E27FC236}">
                    <a16:creationId xmlns:a16="http://schemas.microsoft.com/office/drawing/2014/main" id="{FFF2140C-F863-4F00-B612-B077BE352761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ounded Rectangle 21">
                <a:extLst>
                  <a:ext uri="{FF2B5EF4-FFF2-40B4-BE49-F238E27FC236}">
                    <a16:creationId xmlns:a16="http://schemas.microsoft.com/office/drawing/2014/main" id="{80E857A6-1854-47E5-9B38-FCD8DD0D18B9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2" name="Rounded Rectangle 22">
                <a:extLst>
                  <a:ext uri="{FF2B5EF4-FFF2-40B4-BE49-F238E27FC236}">
                    <a16:creationId xmlns:a16="http://schemas.microsoft.com/office/drawing/2014/main" id="{8C93EF39-7970-424B-92D7-EFEC27C4113B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3">
                <a:extLst>
                  <a:ext uri="{FF2B5EF4-FFF2-40B4-BE49-F238E27FC236}">
                    <a16:creationId xmlns:a16="http://schemas.microsoft.com/office/drawing/2014/main" id="{5B4E5F25-7168-4A2A-8C5E-63307A26C0BC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24">
                <a:extLst>
                  <a:ext uri="{FF2B5EF4-FFF2-40B4-BE49-F238E27FC236}">
                    <a16:creationId xmlns:a16="http://schemas.microsoft.com/office/drawing/2014/main" id="{C5D94058-F77E-4E7C-BCE7-A738EB661119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67EE8598-C85C-4F50-918B-D46378E1F11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Oval 39">
                <a:extLst>
                  <a:ext uri="{FF2B5EF4-FFF2-40B4-BE49-F238E27FC236}">
                    <a16:creationId xmlns:a16="http://schemas.microsoft.com/office/drawing/2014/main" id="{AB3EF9D9-C0AB-4CCF-8B73-48FE550049B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1">
                <a:extLst>
                  <a:ext uri="{FF2B5EF4-FFF2-40B4-BE49-F238E27FC236}">
                    <a16:creationId xmlns:a16="http://schemas.microsoft.com/office/drawing/2014/main" id="{50077956-D19D-4B12-8307-DE652C3BFDD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852BCDC-634F-4A12-B366-D8F99982E429}"/>
              </a:ext>
            </a:extLst>
          </p:cNvPr>
          <p:cNvSpPr/>
          <p:nvPr/>
        </p:nvSpPr>
        <p:spPr>
          <a:xfrm rot="355510">
            <a:off x="10018975" y="5367403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/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7AFF911-30C3-414C-BC25-129FBEFAB7DE}"/>
              </a:ext>
            </a:extLst>
          </p:cNvPr>
          <p:cNvSpPr/>
          <p:nvPr/>
        </p:nvSpPr>
        <p:spPr>
          <a:xfrm rot="11654967" flipH="1">
            <a:off x="7657572" y="3890668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/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74D0A64-77B2-4406-A1AA-E942C3324253}"/>
              </a:ext>
            </a:extLst>
          </p:cNvPr>
          <p:cNvSpPr/>
          <p:nvPr/>
        </p:nvSpPr>
        <p:spPr>
          <a:xfrm rot="1022389">
            <a:off x="10763367" y="4238202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CA93E51-9DF0-4BDB-99BA-2491CE9BADB2}"/>
              </a:ext>
            </a:extLst>
          </p:cNvPr>
          <p:cNvGrpSpPr/>
          <p:nvPr/>
        </p:nvGrpSpPr>
        <p:grpSpPr>
          <a:xfrm>
            <a:off x="501570" y="1917691"/>
            <a:ext cx="1891725" cy="1331151"/>
            <a:chOff x="579703" y="1481608"/>
            <a:chExt cx="2452930" cy="1726055"/>
          </a:xfrm>
        </p:grpSpPr>
        <p:grpSp>
          <p:nvGrpSpPr>
            <p:cNvPr id="187" name="그룹 26">
              <a:extLst>
                <a:ext uri="{FF2B5EF4-FFF2-40B4-BE49-F238E27FC236}">
                  <a16:creationId xmlns:a16="http://schemas.microsoft.com/office/drawing/2014/main" id="{1A46E833-9FDB-49C4-98F0-6868E20D724B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88" name="자유형: 도형 5">
                <a:extLst>
                  <a:ext uri="{FF2B5EF4-FFF2-40B4-BE49-F238E27FC236}">
                    <a16:creationId xmlns:a16="http://schemas.microsoft.com/office/drawing/2014/main" id="{349835AD-746E-4316-916E-1C8F691D5EC9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자유형: 도형 12">
                <a:extLst>
                  <a:ext uri="{FF2B5EF4-FFF2-40B4-BE49-F238E27FC236}">
                    <a16:creationId xmlns:a16="http://schemas.microsoft.com/office/drawing/2014/main" id="{0F28CF88-591F-4603-97A8-1E330243B548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자유형: 도형 13">
                <a:extLst>
                  <a:ext uri="{FF2B5EF4-FFF2-40B4-BE49-F238E27FC236}">
                    <a16:creationId xmlns:a16="http://schemas.microsoft.com/office/drawing/2014/main" id="{56FE4D4A-5B17-49BD-9003-36D32ECA7BF1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자유형: 도형 14">
                <a:extLst>
                  <a:ext uri="{FF2B5EF4-FFF2-40B4-BE49-F238E27FC236}">
                    <a16:creationId xmlns:a16="http://schemas.microsoft.com/office/drawing/2014/main" id="{A5A342B0-304B-422F-8762-4D5B10DA09E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92" name="직선 연결선 19">
                <a:extLst>
                  <a:ext uri="{FF2B5EF4-FFF2-40B4-BE49-F238E27FC236}">
                    <a16:creationId xmlns:a16="http://schemas.microsoft.com/office/drawing/2014/main" id="{5AFD9B8C-D9E3-442D-B735-0C81623607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그룹 67">
              <a:extLst>
                <a:ext uri="{FF2B5EF4-FFF2-40B4-BE49-F238E27FC236}">
                  <a16:creationId xmlns:a16="http://schemas.microsoft.com/office/drawing/2014/main" id="{6E056C2E-BA21-4AA2-A25E-9F151D7CCF1E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94" name="자유형: 도형 68">
                <a:extLst>
                  <a:ext uri="{FF2B5EF4-FFF2-40B4-BE49-F238E27FC236}">
                    <a16:creationId xmlns:a16="http://schemas.microsoft.com/office/drawing/2014/main" id="{A38AF94B-5972-466C-A0CC-991936998A1D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자유형: 도형 69">
                <a:extLst>
                  <a:ext uri="{FF2B5EF4-FFF2-40B4-BE49-F238E27FC236}">
                    <a16:creationId xmlns:a16="http://schemas.microsoft.com/office/drawing/2014/main" id="{E511B978-CF11-43A3-A6EC-5CF5CCED32C8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자유형: 도형 70">
                <a:extLst>
                  <a:ext uri="{FF2B5EF4-FFF2-40B4-BE49-F238E27FC236}">
                    <a16:creationId xmlns:a16="http://schemas.microsoft.com/office/drawing/2014/main" id="{0B5A1F07-0B53-44C6-A72D-2F8C6813227B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자유형: 도형 71">
                <a:extLst>
                  <a:ext uri="{FF2B5EF4-FFF2-40B4-BE49-F238E27FC236}">
                    <a16:creationId xmlns:a16="http://schemas.microsoft.com/office/drawing/2014/main" id="{F2AA1645-2495-4D99-961B-03CFA932E91E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98" name="직선 연결선 72">
                <a:extLst>
                  <a:ext uri="{FF2B5EF4-FFF2-40B4-BE49-F238E27FC236}">
                    <a16:creationId xmlns:a16="http://schemas.microsoft.com/office/drawing/2014/main" id="{6CAAE4AE-C462-4C72-90B9-5E92DD5EF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그룹 31">
            <a:extLst>
              <a:ext uri="{FF2B5EF4-FFF2-40B4-BE49-F238E27FC236}">
                <a16:creationId xmlns:a16="http://schemas.microsoft.com/office/drawing/2014/main" id="{B1AB110F-C19E-49A1-9990-C6EFF21F862D}"/>
              </a:ext>
            </a:extLst>
          </p:cNvPr>
          <p:cNvGrpSpPr/>
          <p:nvPr/>
        </p:nvGrpSpPr>
        <p:grpSpPr>
          <a:xfrm>
            <a:off x="2428634" y="1382113"/>
            <a:ext cx="1809131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200" name="Rounded Rectangle 7">
              <a:extLst>
                <a:ext uri="{FF2B5EF4-FFF2-40B4-BE49-F238E27FC236}">
                  <a16:creationId xmlns:a16="http://schemas.microsoft.com/office/drawing/2014/main" id="{ED79C94B-F5E6-4C8F-9CC8-DE165AF3393E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1" name="Rounded Rectangle 8">
              <a:extLst>
                <a:ext uri="{FF2B5EF4-FFF2-40B4-BE49-F238E27FC236}">
                  <a16:creationId xmlns:a16="http://schemas.microsoft.com/office/drawing/2014/main" id="{71948C04-FE7E-480A-A46B-4BB47581CA8F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Rounded Rectangle 9">
              <a:extLst>
                <a:ext uri="{FF2B5EF4-FFF2-40B4-BE49-F238E27FC236}">
                  <a16:creationId xmlns:a16="http://schemas.microsoft.com/office/drawing/2014/main" id="{8883EC48-3CD4-4E99-8C2D-6ABAE6959FD1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Chord 8">
              <a:extLst>
                <a:ext uri="{FF2B5EF4-FFF2-40B4-BE49-F238E27FC236}">
                  <a16:creationId xmlns:a16="http://schemas.microsoft.com/office/drawing/2014/main" id="{B4467C2B-4573-414A-96F4-E8B5DE36CED0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70965E12-31BD-4C6B-9A46-BE1F29D7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7BB3274-00B0-42D9-BC31-E46F4F9CA5D1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AA58FD3-6C7A-4D66-82E9-D199BD3EB872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AF55FC1-6402-4088-A491-3B1EB3F7A2F2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Freeform 4103">
              <a:extLst>
                <a:ext uri="{FF2B5EF4-FFF2-40B4-BE49-F238E27FC236}">
                  <a16:creationId xmlns:a16="http://schemas.microsoft.com/office/drawing/2014/main" id="{23D76467-4700-46EC-AD1A-CAF2D5A9A9CD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Freeform 123">
              <a:extLst>
                <a:ext uri="{FF2B5EF4-FFF2-40B4-BE49-F238E27FC236}">
                  <a16:creationId xmlns:a16="http://schemas.microsoft.com/office/drawing/2014/main" id="{F0955F00-C260-45C2-BF85-5168E0E2DAF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3738DC1-F526-4E87-8909-22A99EBC97D4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Rectangle 116">
              <a:extLst>
                <a:ext uri="{FF2B5EF4-FFF2-40B4-BE49-F238E27FC236}">
                  <a16:creationId xmlns:a16="http://schemas.microsoft.com/office/drawing/2014/main" id="{EBD749E2-D93A-4BF5-89DD-44A0B5BAB05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Rectangle 118">
              <a:extLst>
                <a:ext uri="{FF2B5EF4-FFF2-40B4-BE49-F238E27FC236}">
                  <a16:creationId xmlns:a16="http://schemas.microsoft.com/office/drawing/2014/main" id="{F313F95A-65FE-44D6-8BB1-B618681A186B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FEB73C0-59E7-4A8D-96AF-F5F4B02AF7A2}"/>
              </a:ext>
            </a:extLst>
          </p:cNvPr>
          <p:cNvGrpSpPr/>
          <p:nvPr/>
        </p:nvGrpSpPr>
        <p:grpSpPr>
          <a:xfrm>
            <a:off x="4552001" y="1521166"/>
            <a:ext cx="2563070" cy="2046102"/>
            <a:chOff x="481157" y="2167303"/>
            <a:chExt cx="4949776" cy="3951413"/>
          </a:xfrm>
        </p:grpSpPr>
        <p:sp>
          <p:nvSpPr>
            <p:cNvPr id="228" name="Freeform 2">
              <a:extLst>
                <a:ext uri="{FF2B5EF4-FFF2-40B4-BE49-F238E27FC236}">
                  <a16:creationId xmlns:a16="http://schemas.microsoft.com/office/drawing/2014/main" id="{AD881ECE-12A7-4B2B-8ED0-2F432D6610F7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D212A51-50B2-466F-B1B1-C0E297F2F47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A77DBF3E-4245-4A08-B6BD-9535BAD85994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9CAD66C-583C-41D4-8BA5-17CC8760F0F6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B890517B-FEA8-4729-ACD0-BDC9E731F126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454151E-32A6-42BD-A2D6-4F3B78D245B2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BA4687D-A158-41C0-AB08-BD355485D4A5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A525358-8CD3-4652-A68B-2805DB93AAC7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E5E30993-4F3B-4D97-91FC-D978E30DE5F0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D69406C-D095-4CC3-AB80-B87F104FE408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32" name="Rounded Rectangle 14">
              <a:extLst>
                <a:ext uri="{FF2B5EF4-FFF2-40B4-BE49-F238E27FC236}">
                  <a16:creationId xmlns:a16="http://schemas.microsoft.com/office/drawing/2014/main" id="{49FD52EC-6951-418C-99B2-6B18580C9911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Diagonal Stripe 232">
              <a:extLst>
                <a:ext uri="{FF2B5EF4-FFF2-40B4-BE49-F238E27FC236}">
                  <a16:creationId xmlns:a16="http://schemas.microsoft.com/office/drawing/2014/main" id="{29F33118-C4CE-4B93-A0B4-89B7DE0B48F4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E811AE6-6A9C-4AC8-9C08-E88349D6BCB3}"/>
              </a:ext>
            </a:extLst>
          </p:cNvPr>
          <p:cNvGrpSpPr/>
          <p:nvPr/>
        </p:nvGrpSpPr>
        <p:grpSpPr>
          <a:xfrm>
            <a:off x="6778910" y="1184151"/>
            <a:ext cx="1954036" cy="2400980"/>
            <a:chOff x="5094895" y="2639865"/>
            <a:chExt cx="2149967" cy="2641726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B39A7B4B-89A3-49FB-A549-FC2D9DF3C064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87255E1-921C-4EBB-8783-8CA92497D4F8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D8FC910F-A8A4-40E4-92A9-623D515E2738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6C07D8DB-C533-45AB-87F3-52F397D11FEA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CCB430A4-D25C-48E2-9FA0-558FADC07DE3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7" name="Rectangle: Top Corners Rounded 276">
                <a:extLst>
                  <a:ext uri="{FF2B5EF4-FFF2-40B4-BE49-F238E27FC236}">
                    <a16:creationId xmlns:a16="http://schemas.microsoft.com/office/drawing/2014/main" id="{39D4F72B-8C91-482B-B5FD-5560AE329BE3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7DDB2B9-5D55-485D-B73E-FB799F0B13AE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07039B3A-C6D4-4938-951F-EFDCA08A3DC0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58114BDF-6963-472F-875D-E78D5E09AC6A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Block Arc 272">
                <a:extLst>
                  <a:ext uri="{FF2B5EF4-FFF2-40B4-BE49-F238E27FC236}">
                    <a16:creationId xmlns:a16="http://schemas.microsoft.com/office/drawing/2014/main" id="{24AB019A-E144-4FD6-BA0F-5CC3AF555EF6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27222064-0A83-475F-BD98-C8F11F108263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69795E7-7E81-4539-8A84-7D8C10E58EA2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5D1F1B9-9B59-46C1-A35B-7AC3B2C8B530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42C7B9CB-EE89-4182-8392-7C9E7903D94D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829D8852-EF3F-4158-9366-7316F9CF3107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FE2A925A-2EFD-4445-843F-6FE12BB70D4F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30BC4C8-845E-467D-BCE4-E8494F192F3C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266" name="Frame 265">
                <a:extLst>
                  <a:ext uri="{FF2B5EF4-FFF2-40B4-BE49-F238E27FC236}">
                    <a16:creationId xmlns:a16="http://schemas.microsoft.com/office/drawing/2014/main" id="{153C3550-DCB6-403C-9FD3-F86309245682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A0BA6BD-6445-4307-8DCC-E647CB31DAC8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834E3B67-164D-4F67-B4A5-1B717BDF35BF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24DD738-EFA5-4A4E-8CA1-4731FAB86E05}"/>
              </a:ext>
            </a:extLst>
          </p:cNvPr>
          <p:cNvGrpSpPr/>
          <p:nvPr/>
        </p:nvGrpSpPr>
        <p:grpSpPr>
          <a:xfrm>
            <a:off x="9100451" y="1940172"/>
            <a:ext cx="600452" cy="613322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57" name="Donut 1">
              <a:extLst>
                <a:ext uri="{FF2B5EF4-FFF2-40B4-BE49-F238E27FC236}">
                  <a16:creationId xmlns:a16="http://schemas.microsoft.com/office/drawing/2014/main" id="{461E0759-E7EE-4FEF-986A-60E192683638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E4B2D71B-A0C7-4430-9928-A3F014081C2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BBD67AF-C6B1-4972-953C-B0460B1CE7E0}"/>
              </a:ext>
            </a:extLst>
          </p:cNvPr>
          <p:cNvSpPr txBox="1"/>
          <p:nvPr/>
        </p:nvSpPr>
        <p:spPr>
          <a:xfrm>
            <a:off x="1294376" y="2505969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562EEC-3525-49EC-AB3E-148B5D29DDBD}"/>
              </a:ext>
            </a:extLst>
          </p:cNvPr>
          <p:cNvSpPr txBox="1"/>
          <p:nvPr/>
        </p:nvSpPr>
        <p:spPr>
          <a:xfrm>
            <a:off x="1294376" y="2801896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1355D7-5C0F-4068-B5FA-D9CD1E4E2888}"/>
              </a:ext>
            </a:extLst>
          </p:cNvPr>
          <p:cNvSpPr txBox="1"/>
          <p:nvPr/>
        </p:nvSpPr>
        <p:spPr>
          <a:xfrm>
            <a:off x="1294376" y="309782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25B777-4CDD-4EDA-A1A5-75BADD9A21BB}"/>
              </a:ext>
            </a:extLst>
          </p:cNvPr>
          <p:cNvSpPr txBox="1"/>
          <p:nvPr/>
        </p:nvSpPr>
        <p:spPr>
          <a:xfrm>
            <a:off x="1294376" y="339375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ED9974C4-478E-4588-BF78-DBAAB030E765}"/>
              </a:ext>
            </a:extLst>
          </p:cNvPr>
          <p:cNvSpPr/>
          <p:nvPr/>
        </p:nvSpPr>
        <p:spPr>
          <a:xfrm>
            <a:off x="9597448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Chevron 11">
            <a:extLst>
              <a:ext uri="{FF2B5EF4-FFF2-40B4-BE49-F238E27FC236}">
                <a16:creationId xmlns:a16="http://schemas.microsoft.com/office/drawing/2014/main" id="{826D43D2-F660-4AD4-B674-7FB46260AF71}"/>
              </a:ext>
            </a:extLst>
          </p:cNvPr>
          <p:cNvSpPr/>
          <p:nvPr/>
        </p:nvSpPr>
        <p:spPr>
          <a:xfrm>
            <a:off x="1152524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Chevron 19">
            <a:extLst>
              <a:ext uri="{FF2B5EF4-FFF2-40B4-BE49-F238E27FC236}">
                <a16:creationId xmlns:a16="http://schemas.microsoft.com/office/drawing/2014/main" id="{51E31419-CCDB-40D8-B898-47AB5DCD4003}"/>
              </a:ext>
            </a:extLst>
          </p:cNvPr>
          <p:cNvSpPr/>
          <p:nvPr/>
        </p:nvSpPr>
        <p:spPr>
          <a:xfrm>
            <a:off x="3262143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Chevron 27">
            <a:extLst>
              <a:ext uri="{FF2B5EF4-FFF2-40B4-BE49-F238E27FC236}">
                <a16:creationId xmlns:a16="http://schemas.microsoft.com/office/drawing/2014/main" id="{DC69A51A-0245-4349-9298-4ADACB90CE5E}"/>
              </a:ext>
            </a:extLst>
          </p:cNvPr>
          <p:cNvSpPr/>
          <p:nvPr/>
        </p:nvSpPr>
        <p:spPr>
          <a:xfrm>
            <a:off x="5371761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" name="Chevron 35">
            <a:extLst>
              <a:ext uri="{FF2B5EF4-FFF2-40B4-BE49-F238E27FC236}">
                <a16:creationId xmlns:a16="http://schemas.microsoft.com/office/drawing/2014/main" id="{5DF325AB-2726-4DE3-97D2-EEBA908BF030}"/>
              </a:ext>
            </a:extLst>
          </p:cNvPr>
          <p:cNvSpPr/>
          <p:nvPr/>
        </p:nvSpPr>
        <p:spPr>
          <a:xfrm>
            <a:off x="7487826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6D9599-9AD9-4545-8B4A-ACC80847C403}"/>
              </a:ext>
            </a:extLst>
          </p:cNvPr>
          <p:cNvCxnSpPr>
            <a:cxnSpLocks/>
          </p:cNvCxnSpPr>
          <p:nvPr/>
        </p:nvCxnSpPr>
        <p:spPr>
          <a:xfrm flipH="1" flipV="1">
            <a:off x="956003" y="2583922"/>
            <a:ext cx="15205" cy="128016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C70060-27C9-4D4B-B9B9-09C2F51DCC7E}"/>
              </a:ext>
            </a:extLst>
          </p:cNvPr>
          <p:cNvCxnSpPr>
            <a:cxnSpLocks/>
          </p:cNvCxnSpPr>
          <p:nvPr/>
        </p:nvCxnSpPr>
        <p:spPr>
          <a:xfrm>
            <a:off x="3068482" y="3850747"/>
            <a:ext cx="1" cy="128016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A8999E-5AE1-4A5D-B901-407F4A27B462}"/>
              </a:ext>
            </a:extLst>
          </p:cNvPr>
          <p:cNvCxnSpPr>
            <a:cxnSpLocks/>
          </p:cNvCxnSpPr>
          <p:nvPr/>
        </p:nvCxnSpPr>
        <p:spPr>
          <a:xfrm flipV="1">
            <a:off x="5178101" y="2583922"/>
            <a:ext cx="0" cy="128016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517732-80FA-4C62-934B-E9A8149FAF88}"/>
              </a:ext>
            </a:extLst>
          </p:cNvPr>
          <p:cNvCxnSpPr>
            <a:cxnSpLocks/>
          </p:cNvCxnSpPr>
          <p:nvPr/>
        </p:nvCxnSpPr>
        <p:spPr>
          <a:xfrm>
            <a:off x="7287719" y="3853217"/>
            <a:ext cx="6447" cy="128016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451581-9183-410B-8ADB-530208E698BA}"/>
              </a:ext>
            </a:extLst>
          </p:cNvPr>
          <p:cNvCxnSpPr>
            <a:cxnSpLocks/>
          </p:cNvCxnSpPr>
          <p:nvPr/>
        </p:nvCxnSpPr>
        <p:spPr>
          <a:xfrm flipV="1">
            <a:off x="9403784" y="2583922"/>
            <a:ext cx="1" cy="1280160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353A542-DE71-48E5-8116-933AA7B7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003" y="194612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CE603E83-E92E-42FB-A72B-DE72D6B7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234" y="524177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A49C0C4-FA7F-49D4-A2EC-25B9288A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465" y="194612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39A1C9FA-089F-4B3D-B99C-AA8EFF9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696" y="524177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A498E54-E24B-484E-A415-1E9F234B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3927" y="194612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rapezoid 24">
            <a:extLst>
              <a:ext uri="{FF2B5EF4-FFF2-40B4-BE49-F238E27FC236}">
                <a16:creationId xmlns:a16="http://schemas.microsoft.com/office/drawing/2014/main" id="{689F2964-7BC8-4FBF-8B02-10C6F27F17AB}"/>
              </a:ext>
            </a:extLst>
          </p:cNvPr>
          <p:cNvSpPr>
            <a:spLocks noChangeAspect="1"/>
          </p:cNvSpPr>
          <p:nvPr/>
        </p:nvSpPr>
        <p:spPr>
          <a:xfrm rot="8369018">
            <a:off x="6988325" y="5190211"/>
            <a:ext cx="611682" cy="617508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E42BFD25-0FA6-4F92-BBBA-47FB27A31CB6}"/>
              </a:ext>
            </a:extLst>
          </p:cNvPr>
          <p:cNvSpPr>
            <a:spLocks noChangeAspect="1"/>
          </p:cNvSpPr>
          <p:nvPr/>
        </p:nvSpPr>
        <p:spPr>
          <a:xfrm>
            <a:off x="4837549" y="1918510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3D29F28-F946-4763-B6F0-2704C7ED296E}"/>
              </a:ext>
            </a:extLst>
          </p:cNvPr>
          <p:cNvSpPr>
            <a:spLocks noChangeAspect="1"/>
          </p:cNvSpPr>
          <p:nvPr/>
        </p:nvSpPr>
        <p:spPr>
          <a:xfrm>
            <a:off x="2771776" y="5230719"/>
            <a:ext cx="571334" cy="57090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0895E8-1509-48EE-BEDA-5AF62C3A6F9C}"/>
              </a:ext>
            </a:extLst>
          </p:cNvPr>
          <p:cNvSpPr txBox="1"/>
          <p:nvPr/>
        </p:nvSpPr>
        <p:spPr>
          <a:xfrm>
            <a:off x="3506002" y="402154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063EB-08C3-4CB1-8E63-665D6B60C095}"/>
              </a:ext>
            </a:extLst>
          </p:cNvPr>
          <p:cNvSpPr txBox="1"/>
          <p:nvPr/>
        </p:nvSpPr>
        <p:spPr>
          <a:xfrm>
            <a:off x="3506002" y="431747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D658E2-F526-46A5-A3C9-013D16C4EFF3}"/>
              </a:ext>
            </a:extLst>
          </p:cNvPr>
          <p:cNvSpPr txBox="1"/>
          <p:nvPr/>
        </p:nvSpPr>
        <p:spPr>
          <a:xfrm>
            <a:off x="3506002" y="4613397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822FA8-F21E-49DF-A4FD-9895B93F9464}"/>
              </a:ext>
            </a:extLst>
          </p:cNvPr>
          <p:cNvSpPr txBox="1"/>
          <p:nvPr/>
        </p:nvSpPr>
        <p:spPr>
          <a:xfrm>
            <a:off x="3506002" y="4909324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71FEE6-9C71-47B8-AC95-F39B91E6EAF0}"/>
              </a:ext>
            </a:extLst>
          </p:cNvPr>
          <p:cNvSpPr txBox="1"/>
          <p:nvPr/>
        </p:nvSpPr>
        <p:spPr>
          <a:xfrm>
            <a:off x="7632696" y="402154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E4A7FC-0D22-4914-9B9D-CE2533E5CA7A}"/>
              </a:ext>
            </a:extLst>
          </p:cNvPr>
          <p:cNvSpPr txBox="1"/>
          <p:nvPr/>
        </p:nvSpPr>
        <p:spPr>
          <a:xfrm>
            <a:off x="7632696" y="431747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B19C98-B6A9-4E5B-906A-55813FE56E28}"/>
              </a:ext>
            </a:extLst>
          </p:cNvPr>
          <p:cNvSpPr txBox="1"/>
          <p:nvPr/>
        </p:nvSpPr>
        <p:spPr>
          <a:xfrm>
            <a:off x="7632696" y="4613397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D7C6C-D196-4322-9732-83056825DF80}"/>
              </a:ext>
            </a:extLst>
          </p:cNvPr>
          <p:cNvSpPr txBox="1"/>
          <p:nvPr/>
        </p:nvSpPr>
        <p:spPr>
          <a:xfrm>
            <a:off x="7632696" y="4909324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ED59CF-0BCD-4566-B2FF-F693DEA17E6C}"/>
              </a:ext>
            </a:extLst>
          </p:cNvPr>
          <p:cNvSpPr txBox="1"/>
          <p:nvPr/>
        </p:nvSpPr>
        <p:spPr>
          <a:xfrm>
            <a:off x="5504851" y="2505969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C3C28D-8F75-47D2-87A4-107B94E3124F}"/>
              </a:ext>
            </a:extLst>
          </p:cNvPr>
          <p:cNvSpPr txBox="1"/>
          <p:nvPr/>
        </p:nvSpPr>
        <p:spPr>
          <a:xfrm>
            <a:off x="5504851" y="2801896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15C797-8D22-4A24-9382-866EA30C0F4B}"/>
              </a:ext>
            </a:extLst>
          </p:cNvPr>
          <p:cNvSpPr txBox="1"/>
          <p:nvPr/>
        </p:nvSpPr>
        <p:spPr>
          <a:xfrm>
            <a:off x="5504851" y="309782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3D1935-4B4F-4C41-BEC8-60D441864E69}"/>
              </a:ext>
            </a:extLst>
          </p:cNvPr>
          <p:cNvSpPr txBox="1"/>
          <p:nvPr/>
        </p:nvSpPr>
        <p:spPr>
          <a:xfrm>
            <a:off x="5504851" y="339375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2B105-DB2B-45D7-9A33-0C12D01BC4D6}"/>
              </a:ext>
            </a:extLst>
          </p:cNvPr>
          <p:cNvSpPr txBox="1"/>
          <p:nvPr/>
        </p:nvSpPr>
        <p:spPr>
          <a:xfrm>
            <a:off x="9619254" y="2504421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FA0EF9-8813-4D3C-AAA0-0D5546202283}"/>
              </a:ext>
            </a:extLst>
          </p:cNvPr>
          <p:cNvSpPr txBox="1"/>
          <p:nvPr/>
        </p:nvSpPr>
        <p:spPr>
          <a:xfrm>
            <a:off x="9619254" y="2800348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26A16E-D3D3-4A3F-A7C4-04F066C64CBD}"/>
              </a:ext>
            </a:extLst>
          </p:cNvPr>
          <p:cNvSpPr txBox="1"/>
          <p:nvPr/>
        </p:nvSpPr>
        <p:spPr>
          <a:xfrm>
            <a:off x="9619254" y="3096275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DF4452-5A57-467B-9C30-EDD2616000E5}"/>
              </a:ext>
            </a:extLst>
          </p:cNvPr>
          <p:cNvSpPr txBox="1"/>
          <p:nvPr/>
        </p:nvSpPr>
        <p:spPr>
          <a:xfrm>
            <a:off x="9619254" y="3392202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033CC2A7-43E5-47E3-9660-4ED5F31D6CCC}"/>
              </a:ext>
            </a:extLst>
          </p:cNvPr>
          <p:cNvSpPr>
            <a:spLocks noChangeAspect="1"/>
          </p:cNvSpPr>
          <p:nvPr/>
        </p:nvSpPr>
        <p:spPr>
          <a:xfrm>
            <a:off x="660283" y="1898024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402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CBD9DF2E-F9B5-470B-8CAF-BE51A0ED890B}"/>
              </a:ext>
            </a:extLst>
          </p:cNvPr>
          <p:cNvSpPr/>
          <p:nvPr/>
        </p:nvSpPr>
        <p:spPr>
          <a:xfrm rot="355510">
            <a:off x="89876" y="4123826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BA79C3FE-2C76-459D-958C-71D2651649BF}"/>
              </a:ext>
            </a:extLst>
          </p:cNvPr>
          <p:cNvSpPr/>
          <p:nvPr/>
        </p:nvSpPr>
        <p:spPr>
          <a:xfrm rot="8287270" flipH="1">
            <a:off x="4207004" y="4474996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D9C2427E-9E26-41C8-8382-49079B6AAF62}"/>
              </a:ext>
            </a:extLst>
          </p:cNvPr>
          <p:cNvSpPr/>
          <p:nvPr/>
        </p:nvSpPr>
        <p:spPr>
          <a:xfrm rot="355510">
            <a:off x="3646835" y="1817066"/>
            <a:ext cx="1456588" cy="1482472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856ED56E-2F4F-426F-87BB-49A633291018}"/>
              </a:ext>
            </a:extLst>
          </p:cNvPr>
          <p:cNvSpPr/>
          <p:nvPr/>
        </p:nvSpPr>
        <p:spPr>
          <a:xfrm rot="1022389">
            <a:off x="2077634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B4F1F681-3BB7-4692-BAC2-F69E007AFF9F}"/>
              </a:ext>
            </a:extLst>
          </p:cNvPr>
          <p:cNvSpPr/>
          <p:nvPr/>
        </p:nvSpPr>
        <p:spPr>
          <a:xfrm rot="11654967" flipH="1">
            <a:off x="94907" y="2476373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7D2FEB4E-9B40-43EA-9DC1-F9FF01AAA86B}"/>
              </a:ext>
            </a:extLst>
          </p:cNvPr>
          <p:cNvSpPr/>
          <p:nvPr/>
        </p:nvSpPr>
        <p:spPr>
          <a:xfrm rot="2581066" flipH="1">
            <a:off x="4958096" y="3013281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5B3B4F-4D8D-4921-B57A-C3AB214A2370}"/>
              </a:ext>
            </a:extLst>
          </p:cNvPr>
          <p:cNvSpPr/>
          <p:nvPr/>
        </p:nvSpPr>
        <p:spPr>
          <a:xfrm>
            <a:off x="3631411" y="3846720"/>
            <a:ext cx="1828800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F46E3-D7CC-4697-920F-9330864A8466}"/>
              </a:ext>
            </a:extLst>
          </p:cNvPr>
          <p:cNvSpPr/>
          <p:nvPr/>
        </p:nvSpPr>
        <p:spPr>
          <a:xfrm>
            <a:off x="3631411" y="3923972"/>
            <a:ext cx="1828800" cy="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3A9C9A-BD34-48C5-85A7-DDEDF37A1020}"/>
              </a:ext>
            </a:extLst>
          </p:cNvPr>
          <p:cNvSpPr/>
          <p:nvPr/>
        </p:nvSpPr>
        <p:spPr>
          <a:xfrm>
            <a:off x="3631411" y="4001224"/>
            <a:ext cx="1828800" cy="557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9DF842-10F6-446D-829E-5F50FCF00ABF}"/>
              </a:ext>
            </a:extLst>
          </p:cNvPr>
          <p:cNvSpPr/>
          <p:nvPr/>
        </p:nvSpPr>
        <p:spPr>
          <a:xfrm>
            <a:off x="3631411" y="4078476"/>
            <a:ext cx="1828800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7F2B6B-7E8A-419F-8BFF-DFC358030831}"/>
              </a:ext>
            </a:extLst>
          </p:cNvPr>
          <p:cNvSpPr/>
          <p:nvPr/>
        </p:nvSpPr>
        <p:spPr>
          <a:xfrm>
            <a:off x="3631411" y="4155727"/>
            <a:ext cx="1828800" cy="55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4C6E77-DFFF-4965-81DB-107970244A57}"/>
              </a:ext>
            </a:extLst>
          </p:cNvPr>
          <p:cNvSpPr/>
          <p:nvPr/>
        </p:nvSpPr>
        <p:spPr>
          <a:xfrm flipH="1">
            <a:off x="1246862" y="1295256"/>
            <a:ext cx="3381618" cy="4696350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062672-1DC5-4942-B639-1F7C9595A4B7}"/>
              </a:ext>
            </a:extLst>
          </p:cNvPr>
          <p:cNvGrpSpPr/>
          <p:nvPr/>
        </p:nvGrpSpPr>
        <p:grpSpPr>
          <a:xfrm>
            <a:off x="7362990" y="5515165"/>
            <a:ext cx="4062015" cy="738664"/>
            <a:chOff x="3017859" y="4283314"/>
            <a:chExt cx="2579765" cy="7386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D70BD1-9E21-428D-976C-87611D5D222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6E9041-A398-4B8E-B761-15B2A6EA59E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CC5BFD-FE78-4E8D-B54C-C5A612BBE18C}"/>
              </a:ext>
            </a:extLst>
          </p:cNvPr>
          <p:cNvGrpSpPr/>
          <p:nvPr/>
        </p:nvGrpSpPr>
        <p:grpSpPr>
          <a:xfrm>
            <a:off x="7362990" y="1806578"/>
            <a:ext cx="4062015" cy="738664"/>
            <a:chOff x="3017859" y="4283314"/>
            <a:chExt cx="2579765" cy="7386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42A0BC-C751-4EAF-AE00-292CE6F4D2B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E8DBF9-0919-4E3C-9826-8F14F1050E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3BDE32-CCA7-4812-A91A-BFCF3429C773}"/>
              </a:ext>
            </a:extLst>
          </p:cNvPr>
          <p:cNvGrpSpPr/>
          <p:nvPr/>
        </p:nvGrpSpPr>
        <p:grpSpPr>
          <a:xfrm>
            <a:off x="7362990" y="2733725"/>
            <a:ext cx="4062015" cy="738664"/>
            <a:chOff x="3017859" y="4283314"/>
            <a:chExt cx="2579765" cy="7386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A4C827-67C9-4C2C-8D07-218493B7890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157C370-21A0-4F27-8E77-484D07E6BA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6E511C-9172-499B-9745-95969D297280}"/>
              </a:ext>
            </a:extLst>
          </p:cNvPr>
          <p:cNvGrpSpPr/>
          <p:nvPr/>
        </p:nvGrpSpPr>
        <p:grpSpPr>
          <a:xfrm>
            <a:off x="7362990" y="3660871"/>
            <a:ext cx="4062015" cy="738664"/>
            <a:chOff x="3017859" y="4283314"/>
            <a:chExt cx="2579765" cy="7386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6E437C-8175-4AC4-A8F6-38D6057358B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51F62A-0194-4261-AB4A-71D2C7BA10E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69E1AB8-8647-4EDD-8849-325A080183BD}"/>
              </a:ext>
            </a:extLst>
          </p:cNvPr>
          <p:cNvGrpSpPr/>
          <p:nvPr/>
        </p:nvGrpSpPr>
        <p:grpSpPr>
          <a:xfrm>
            <a:off x="7362990" y="4588018"/>
            <a:ext cx="4062015" cy="738664"/>
            <a:chOff x="3017859" y="4283314"/>
            <a:chExt cx="2579765" cy="7386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B73249-F024-4C7A-A84F-5CA7AE3DC4D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A14C578-722C-4B11-B208-05ED2227D85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2724E8A-BE22-4B25-873F-6D263A468429}"/>
              </a:ext>
            </a:extLst>
          </p:cNvPr>
          <p:cNvSpPr/>
          <p:nvPr/>
        </p:nvSpPr>
        <p:spPr>
          <a:xfrm>
            <a:off x="6647073" y="4654474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C97A36-9185-493E-B3B4-006172BFA0E5}"/>
              </a:ext>
            </a:extLst>
          </p:cNvPr>
          <p:cNvSpPr/>
          <p:nvPr/>
        </p:nvSpPr>
        <p:spPr>
          <a:xfrm>
            <a:off x="6647073" y="3731621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4BB2475-F19C-4A94-B9F9-F5E05BDAC628}"/>
              </a:ext>
            </a:extLst>
          </p:cNvPr>
          <p:cNvSpPr/>
          <p:nvPr/>
        </p:nvSpPr>
        <p:spPr>
          <a:xfrm>
            <a:off x="6647073" y="2808769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207FBA-6D7C-4FEE-B36A-A2605CEB3442}"/>
              </a:ext>
            </a:extLst>
          </p:cNvPr>
          <p:cNvSpPr/>
          <p:nvPr/>
        </p:nvSpPr>
        <p:spPr>
          <a:xfrm>
            <a:off x="6647073" y="5577329"/>
            <a:ext cx="594864" cy="59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60D86D-36CC-476F-BD75-ED5A6E37709A}"/>
              </a:ext>
            </a:extLst>
          </p:cNvPr>
          <p:cNvSpPr/>
          <p:nvPr/>
        </p:nvSpPr>
        <p:spPr>
          <a:xfrm>
            <a:off x="6647073" y="1885916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F0675B6B-A8AD-4BE4-B06D-F5AFC5AFDCC2}"/>
              </a:ext>
            </a:extLst>
          </p:cNvPr>
          <p:cNvSpPr/>
          <p:nvPr/>
        </p:nvSpPr>
        <p:spPr>
          <a:xfrm>
            <a:off x="5444163" y="1885919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Freeform 48">
            <a:extLst>
              <a:ext uri="{FF2B5EF4-FFF2-40B4-BE49-F238E27FC236}">
                <a16:creationId xmlns:a16="http://schemas.microsoft.com/office/drawing/2014/main" id="{5FCE667E-8558-4BAE-8A54-D79D3B8F34D3}"/>
              </a:ext>
            </a:extLst>
          </p:cNvPr>
          <p:cNvSpPr/>
          <p:nvPr/>
        </p:nvSpPr>
        <p:spPr>
          <a:xfrm>
            <a:off x="5444260" y="2808769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49">
            <a:extLst>
              <a:ext uri="{FF2B5EF4-FFF2-40B4-BE49-F238E27FC236}">
                <a16:creationId xmlns:a16="http://schemas.microsoft.com/office/drawing/2014/main" id="{CAC74E0F-BD76-4CBF-BB73-652150B9AA15}"/>
              </a:ext>
            </a:extLst>
          </p:cNvPr>
          <p:cNvSpPr/>
          <p:nvPr/>
        </p:nvSpPr>
        <p:spPr>
          <a:xfrm>
            <a:off x="5444202" y="3731499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50">
            <a:extLst>
              <a:ext uri="{FF2B5EF4-FFF2-40B4-BE49-F238E27FC236}">
                <a16:creationId xmlns:a16="http://schemas.microsoft.com/office/drawing/2014/main" id="{95DC04B6-2814-4A2B-B72F-A2C38214BF18}"/>
              </a:ext>
            </a:extLst>
          </p:cNvPr>
          <p:cNvSpPr/>
          <p:nvPr/>
        </p:nvSpPr>
        <p:spPr>
          <a:xfrm flipV="1">
            <a:off x="5446346" y="4154874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Freeform 51">
            <a:extLst>
              <a:ext uri="{FF2B5EF4-FFF2-40B4-BE49-F238E27FC236}">
                <a16:creationId xmlns:a16="http://schemas.microsoft.com/office/drawing/2014/main" id="{8EC5DD87-EF4C-45DE-91A8-787755A30CC3}"/>
              </a:ext>
            </a:extLst>
          </p:cNvPr>
          <p:cNvSpPr/>
          <p:nvPr/>
        </p:nvSpPr>
        <p:spPr>
          <a:xfrm flipV="1">
            <a:off x="5444260" y="4078476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Trapezoid 24">
            <a:extLst>
              <a:ext uri="{FF2B5EF4-FFF2-40B4-BE49-F238E27FC236}">
                <a16:creationId xmlns:a16="http://schemas.microsoft.com/office/drawing/2014/main" id="{B168B73D-FB15-405A-BDDE-20AF406DE95F}"/>
              </a:ext>
            </a:extLst>
          </p:cNvPr>
          <p:cNvSpPr>
            <a:spLocks noChangeAspect="1"/>
          </p:cNvSpPr>
          <p:nvPr/>
        </p:nvSpPr>
        <p:spPr>
          <a:xfrm rot="8369018">
            <a:off x="6767055" y="4769562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02BF7EDC-0B24-456E-AC52-B67D79C57EDE}"/>
              </a:ext>
            </a:extLst>
          </p:cNvPr>
          <p:cNvSpPr>
            <a:spLocks noChangeAspect="1"/>
          </p:cNvSpPr>
          <p:nvPr/>
        </p:nvSpPr>
        <p:spPr>
          <a:xfrm>
            <a:off x="6781632" y="3863002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2E4E08B5-7AD5-426F-8910-E79C7196BD19}"/>
              </a:ext>
            </a:extLst>
          </p:cNvPr>
          <p:cNvSpPr>
            <a:spLocks noChangeAspect="1"/>
          </p:cNvSpPr>
          <p:nvPr/>
        </p:nvSpPr>
        <p:spPr>
          <a:xfrm>
            <a:off x="6856197" y="2974979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0527C4C-6A59-41BE-94C5-DADEBABE07AB}"/>
              </a:ext>
            </a:extLst>
          </p:cNvPr>
          <p:cNvSpPr/>
          <p:nvPr/>
        </p:nvSpPr>
        <p:spPr>
          <a:xfrm rot="5400000">
            <a:off x="6820795" y="579198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Frame 1">
            <a:extLst>
              <a:ext uri="{FF2B5EF4-FFF2-40B4-BE49-F238E27FC236}">
                <a16:creationId xmlns:a16="http://schemas.microsoft.com/office/drawing/2014/main" id="{F80C00A1-5F97-40D5-8735-AF0C147FC102}"/>
              </a:ext>
            </a:extLst>
          </p:cNvPr>
          <p:cNvSpPr/>
          <p:nvPr/>
        </p:nvSpPr>
        <p:spPr>
          <a:xfrm>
            <a:off x="6864457" y="1997011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FDD663-3858-4E15-8733-CE6E65C1AC33}"/>
              </a:ext>
            </a:extLst>
          </p:cNvPr>
          <p:cNvSpPr txBox="1"/>
          <p:nvPr/>
        </p:nvSpPr>
        <p:spPr>
          <a:xfrm>
            <a:off x="6692825" y="304495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45DDD0-7FBB-4BAA-9B24-5C988ABBF1A9}"/>
              </a:ext>
            </a:extLst>
          </p:cNvPr>
          <p:cNvSpPr txBox="1"/>
          <p:nvPr/>
        </p:nvSpPr>
        <p:spPr>
          <a:xfrm>
            <a:off x="6692825" y="993605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91" name="직사각형 2">
            <a:extLst>
              <a:ext uri="{FF2B5EF4-FFF2-40B4-BE49-F238E27FC236}">
                <a16:creationId xmlns:a16="http://schemas.microsoft.com/office/drawing/2014/main" id="{AD762ED4-504E-4F58-93C9-C39CDD45D04C}"/>
              </a:ext>
            </a:extLst>
          </p:cNvPr>
          <p:cNvSpPr/>
          <p:nvPr/>
        </p:nvSpPr>
        <p:spPr>
          <a:xfrm>
            <a:off x="601540" y="486956"/>
            <a:ext cx="2529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We</a:t>
            </a:r>
            <a:r>
              <a:rPr lang="en-US" altLang="ko-KR" sz="2800" dirty="0"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Quality</a:t>
            </a:r>
            <a:r>
              <a:rPr lang="en-US" altLang="ko-KR" sz="2800" dirty="0"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latin typeface="+mj-lt"/>
                <a:cs typeface="Arial" pitchFamily="34" charset="0"/>
              </a:rPr>
              <a:t> </a:t>
            </a:r>
            <a:endParaRPr lang="ko-KR" altLang="en-US" sz="2800" dirty="0"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999D511-1522-4B37-963D-77F062A04536}"/>
              </a:ext>
            </a:extLst>
          </p:cNvPr>
          <p:cNvGrpSpPr/>
          <p:nvPr/>
        </p:nvGrpSpPr>
        <p:grpSpPr>
          <a:xfrm rot="981562" flipH="1">
            <a:off x="1513194" y="3059792"/>
            <a:ext cx="3068864" cy="2908192"/>
            <a:chOff x="-116760" y="950876"/>
            <a:chExt cx="6261875" cy="593402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07" name="Rounded Rectangle 41">
                <a:extLst>
                  <a:ext uri="{FF2B5EF4-FFF2-40B4-BE49-F238E27FC236}">
                    <a16:creationId xmlns:a16="http://schemas.microsoft.com/office/drawing/2014/main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62">
                <a:extLst>
                  <a:ext uri="{FF2B5EF4-FFF2-40B4-BE49-F238E27FC236}">
                    <a16:creationId xmlns:a16="http://schemas.microsoft.com/office/drawing/2014/main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63">
                <a:extLst>
                  <a:ext uri="{FF2B5EF4-FFF2-40B4-BE49-F238E27FC236}">
                    <a16:creationId xmlns:a16="http://schemas.microsoft.com/office/drawing/2014/main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Rounded Rectangle 64">
                <a:extLst>
                  <a:ext uri="{FF2B5EF4-FFF2-40B4-BE49-F238E27FC236}">
                    <a16:creationId xmlns:a16="http://schemas.microsoft.com/office/drawing/2014/main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ounded Rectangle 65">
                <a:extLst>
                  <a:ext uri="{FF2B5EF4-FFF2-40B4-BE49-F238E27FC236}">
                    <a16:creationId xmlns:a16="http://schemas.microsoft.com/office/drawing/2014/main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66">
                <a:extLst>
                  <a:ext uri="{FF2B5EF4-FFF2-40B4-BE49-F238E27FC236}">
                    <a16:creationId xmlns:a16="http://schemas.microsoft.com/office/drawing/2014/main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Rounded Rectangle 67">
                <a:extLst>
                  <a:ext uri="{FF2B5EF4-FFF2-40B4-BE49-F238E27FC236}">
                    <a16:creationId xmlns:a16="http://schemas.microsoft.com/office/drawing/2014/main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ounded Rectangle 68">
                <a:extLst>
                  <a:ext uri="{FF2B5EF4-FFF2-40B4-BE49-F238E27FC236}">
                    <a16:creationId xmlns:a16="http://schemas.microsoft.com/office/drawing/2014/main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ounded Rectangle 69">
                <a:extLst>
                  <a:ext uri="{FF2B5EF4-FFF2-40B4-BE49-F238E27FC236}">
                    <a16:creationId xmlns:a16="http://schemas.microsoft.com/office/drawing/2014/main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39">
                <a:extLst>
                  <a:ext uri="{FF2B5EF4-FFF2-40B4-BE49-F238E27FC236}">
                    <a16:creationId xmlns:a16="http://schemas.microsoft.com/office/drawing/2014/main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39">
                <a:extLst>
                  <a:ext uri="{FF2B5EF4-FFF2-40B4-BE49-F238E27FC236}">
                    <a16:creationId xmlns:a16="http://schemas.microsoft.com/office/drawing/2014/main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95" name="Rounded Rectangle 16">
                <a:extLst>
                  <a:ext uri="{FF2B5EF4-FFF2-40B4-BE49-F238E27FC236}">
                    <a16:creationId xmlns:a16="http://schemas.microsoft.com/office/drawing/2014/main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Rounded Rectangle 18">
                <a:extLst>
                  <a:ext uri="{FF2B5EF4-FFF2-40B4-BE49-F238E27FC236}">
                    <a16:creationId xmlns:a16="http://schemas.microsoft.com/office/drawing/2014/main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ounded Rectangle 19">
                <a:extLst>
                  <a:ext uri="{FF2B5EF4-FFF2-40B4-BE49-F238E27FC236}">
                    <a16:creationId xmlns:a16="http://schemas.microsoft.com/office/drawing/2014/main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Rounded Rectangle 20">
                <a:extLst>
                  <a:ext uri="{FF2B5EF4-FFF2-40B4-BE49-F238E27FC236}">
                    <a16:creationId xmlns:a16="http://schemas.microsoft.com/office/drawing/2014/main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Rounded Rectangle 21">
                <a:extLst>
                  <a:ext uri="{FF2B5EF4-FFF2-40B4-BE49-F238E27FC236}">
                    <a16:creationId xmlns:a16="http://schemas.microsoft.com/office/drawing/2014/main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Rounded Rectangle 22">
                <a:extLst>
                  <a:ext uri="{FF2B5EF4-FFF2-40B4-BE49-F238E27FC236}">
                    <a16:creationId xmlns:a16="http://schemas.microsoft.com/office/drawing/2014/main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3">
                <a:extLst>
                  <a:ext uri="{FF2B5EF4-FFF2-40B4-BE49-F238E27FC236}">
                    <a16:creationId xmlns:a16="http://schemas.microsoft.com/office/drawing/2014/main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Rounded Rectangle 24">
                <a:extLst>
                  <a:ext uri="{FF2B5EF4-FFF2-40B4-BE49-F238E27FC236}">
                    <a16:creationId xmlns:a16="http://schemas.microsoft.com/office/drawing/2014/main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39">
                <a:extLst>
                  <a:ext uri="{FF2B5EF4-FFF2-40B4-BE49-F238E27FC236}">
                    <a16:creationId xmlns:a16="http://schemas.microsoft.com/office/drawing/2014/main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39">
                <a:extLst>
                  <a:ext uri="{FF2B5EF4-FFF2-40B4-BE49-F238E27FC236}">
                    <a16:creationId xmlns:a16="http://schemas.microsoft.com/office/drawing/2014/main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Rounded Rectangle 21">
                <a:extLst>
                  <a:ext uri="{FF2B5EF4-FFF2-40B4-BE49-F238E27FC236}">
                    <a16:creationId xmlns:a16="http://schemas.microsoft.com/office/drawing/2014/main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8EFE0271-7A65-4BB9-8E1D-F67FE82C9A2B}"/>
              </a:ext>
            </a:extLst>
          </p:cNvPr>
          <p:cNvSpPr/>
          <p:nvPr/>
        </p:nvSpPr>
        <p:spPr>
          <a:xfrm rot="1022389">
            <a:off x="5088163" y="897607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8414E1-5210-4CB1-A7F9-E363F5D09E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37766C-9FD8-402E-B310-95B5F726C055}"/>
              </a:ext>
            </a:extLst>
          </p:cNvPr>
          <p:cNvGrpSpPr/>
          <p:nvPr/>
        </p:nvGrpSpPr>
        <p:grpSpPr>
          <a:xfrm>
            <a:off x="943315" y="3595297"/>
            <a:ext cx="1187644" cy="1237333"/>
            <a:chOff x="724537" y="3258286"/>
            <a:chExt cx="1187644" cy="1237333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435BFE8-58FB-4B0F-957E-CE6EF43EADB8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D52478-F30E-4E56-ACAA-CE6BDA074EA3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12885F-334E-484A-945A-71602289BDB7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CB82D-524A-4E2C-B2AB-8D02D7E14618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7479B-0596-48CE-A865-C9906C6874C2}"/>
              </a:ext>
            </a:extLst>
          </p:cNvPr>
          <p:cNvGrpSpPr/>
          <p:nvPr/>
        </p:nvGrpSpPr>
        <p:grpSpPr>
          <a:xfrm>
            <a:off x="7619410" y="3595297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133B1BA9-C8E8-42AB-BEFD-0ACB9789E493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66EC92-4B35-4B5D-A14A-5ABAFCC72853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C900AD-D08B-4C0E-A7F3-680B70EA57B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D233A3-ED01-4F17-9024-B531515263EC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42A331-610F-41E8-90C7-314B752C6887}"/>
              </a:ext>
            </a:extLst>
          </p:cNvPr>
          <p:cNvGrpSpPr/>
          <p:nvPr/>
        </p:nvGrpSpPr>
        <p:grpSpPr>
          <a:xfrm>
            <a:off x="4242160" y="3595297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43B43D99-A687-4939-A07A-BAEBC763464D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688DF3-F0FD-4984-A73E-6F0A99B15B77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DA9C29-AC35-4428-8AB0-521AED6426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A042C9-DC7B-4099-AF86-E61B15F0808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0236E-C28B-4E1A-9F31-FEA5283C2ADE}"/>
              </a:ext>
            </a:extLst>
          </p:cNvPr>
          <p:cNvGrpSpPr/>
          <p:nvPr/>
        </p:nvGrpSpPr>
        <p:grpSpPr>
          <a:xfrm>
            <a:off x="2582938" y="3412329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5777C9A3-5363-4E11-B5AD-06B3878E26F9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8509B8-39E3-4485-92F3-C180445A5018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10D428-09D4-4844-BEAA-9116B0B90F72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79646A-2C25-4657-955E-A7EE7446BAF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72BF3F-159D-44A0-95C8-459ED764EC5D}"/>
              </a:ext>
            </a:extLst>
          </p:cNvPr>
          <p:cNvGrpSpPr/>
          <p:nvPr/>
        </p:nvGrpSpPr>
        <p:grpSpPr>
          <a:xfrm>
            <a:off x="5920985" y="3412329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AD53DF4E-5046-4FAC-9E8E-2C392E4783A2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298847F-89B6-43ED-AE3D-B08D4FFD4533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E38B85-34F9-47DB-9B41-5A64458D13B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90404-9BA7-4624-81F0-B168A9FE4B1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00ED11-BD42-4C05-BC0F-046D8D6CEF57}"/>
              </a:ext>
            </a:extLst>
          </p:cNvPr>
          <p:cNvGrpSpPr/>
          <p:nvPr/>
        </p:nvGrpSpPr>
        <p:grpSpPr>
          <a:xfrm>
            <a:off x="3149607" y="5065187"/>
            <a:ext cx="1411829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77C5F3-417C-4CA6-9725-8E5EB1D6AD0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F4C082-5A89-4703-A039-82D6B124299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AAF305-5A52-4837-A85E-675E1502AA69}"/>
              </a:ext>
            </a:extLst>
          </p:cNvPr>
          <p:cNvGrpSpPr/>
          <p:nvPr/>
        </p:nvGrpSpPr>
        <p:grpSpPr>
          <a:xfrm>
            <a:off x="6497413" y="5065187"/>
            <a:ext cx="1411829" cy="1292663"/>
            <a:chOff x="6210997" y="1433695"/>
            <a:chExt cx="1457348" cy="9196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7845F3-EF74-455F-938A-D75A05FA457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3C97D9-C2D7-4053-8F2A-A0C74CB5716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F53FC4-CB26-4355-9CCB-85616B1CE219}"/>
              </a:ext>
            </a:extLst>
          </p:cNvPr>
          <p:cNvGrpSpPr/>
          <p:nvPr/>
        </p:nvGrpSpPr>
        <p:grpSpPr>
          <a:xfrm>
            <a:off x="1475704" y="1965362"/>
            <a:ext cx="1411829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8DF3DF-1656-4853-B421-1F83180EBAB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A6355C-8168-4F76-B5F0-00D3A2B8E47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D5477A-C4DB-4F79-A836-C9E370B1A23A}"/>
              </a:ext>
            </a:extLst>
          </p:cNvPr>
          <p:cNvGrpSpPr/>
          <p:nvPr/>
        </p:nvGrpSpPr>
        <p:grpSpPr>
          <a:xfrm>
            <a:off x="4823510" y="1965362"/>
            <a:ext cx="1411829" cy="1292663"/>
            <a:chOff x="6210997" y="1433695"/>
            <a:chExt cx="1457348" cy="9196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1005E8-8BF8-446F-97B3-C8893833F3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2991FF-1379-42B0-AC80-213282D3B23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ABB662-5ED9-4249-9463-146DF3C7F675}"/>
              </a:ext>
            </a:extLst>
          </p:cNvPr>
          <p:cNvGrpSpPr/>
          <p:nvPr/>
        </p:nvGrpSpPr>
        <p:grpSpPr>
          <a:xfrm>
            <a:off x="8171316" y="1965362"/>
            <a:ext cx="1411829" cy="1292663"/>
            <a:chOff x="6210997" y="1433695"/>
            <a:chExt cx="1457348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1825D5-F289-453B-AA35-A2DC72C3C90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9596C3-5775-4476-BBB2-B7285B6DC8C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D631DB75-FE1D-4845-AE70-1E44D1FE9214}"/>
              </a:ext>
            </a:extLst>
          </p:cNvPr>
          <p:cNvGrpSpPr/>
          <p:nvPr/>
        </p:nvGrpSpPr>
        <p:grpSpPr>
          <a:xfrm>
            <a:off x="9337436" y="3412329"/>
            <a:ext cx="1246447" cy="1247032"/>
            <a:chOff x="5492422" y="3075320"/>
            <a:chExt cx="1246447" cy="1247032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7333FF33-9431-453C-9131-61D8E2AD6307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C76748E9-C035-40D7-9B1D-E1A14F96FCD8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1A0598C0-8D26-4D2F-B4C6-49FD893BD584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6B48EA-156B-4DEB-B3F8-99A4F8C8D19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Block Arc 32">
            <a:extLst>
              <a:ext uri="{FF2B5EF4-FFF2-40B4-BE49-F238E27FC236}">
                <a16:creationId xmlns:a16="http://schemas.microsoft.com/office/drawing/2014/main" id="{9B92A18D-3E63-4B41-A766-BBC44B06823C}"/>
              </a:ext>
            </a:extLst>
          </p:cNvPr>
          <p:cNvSpPr/>
          <p:nvPr/>
        </p:nvSpPr>
        <p:spPr>
          <a:xfrm rot="10800000">
            <a:off x="8357384" y="4016882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9" name="Group 43">
            <a:extLst>
              <a:ext uri="{FF2B5EF4-FFF2-40B4-BE49-F238E27FC236}">
                <a16:creationId xmlns:a16="http://schemas.microsoft.com/office/drawing/2014/main" id="{F6D7A365-F4BB-41B9-A385-E26FCF4AECEB}"/>
              </a:ext>
            </a:extLst>
          </p:cNvPr>
          <p:cNvGrpSpPr/>
          <p:nvPr/>
        </p:nvGrpSpPr>
        <p:grpSpPr>
          <a:xfrm>
            <a:off x="9845220" y="5065187"/>
            <a:ext cx="1411829" cy="1292663"/>
            <a:chOff x="6210997" y="1433695"/>
            <a:chExt cx="1457348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1AA749-5958-4CC6-8698-0F94F8EBEC0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03CFC8-A4C1-4759-AAF5-88962E029FD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Block Arc 32">
            <a:extLst>
              <a:ext uri="{FF2B5EF4-FFF2-40B4-BE49-F238E27FC236}">
                <a16:creationId xmlns:a16="http://schemas.microsoft.com/office/drawing/2014/main" id="{841B512A-7E36-421F-B56D-73A02F4EF81D}"/>
              </a:ext>
            </a:extLst>
          </p:cNvPr>
          <p:cNvSpPr/>
          <p:nvPr/>
        </p:nvSpPr>
        <p:spPr>
          <a:xfrm rot="10800000">
            <a:off x="4999372" y="4016882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Block Arc 32">
            <a:extLst>
              <a:ext uri="{FF2B5EF4-FFF2-40B4-BE49-F238E27FC236}">
                <a16:creationId xmlns:a16="http://schemas.microsoft.com/office/drawing/2014/main" id="{8E2D972B-E98D-4D91-8BF5-7171B6234E94}"/>
              </a:ext>
            </a:extLst>
          </p:cNvPr>
          <p:cNvSpPr/>
          <p:nvPr/>
        </p:nvSpPr>
        <p:spPr>
          <a:xfrm rot="10800000">
            <a:off x="1641360" y="4016882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Block Arc 32">
            <a:extLst>
              <a:ext uri="{FF2B5EF4-FFF2-40B4-BE49-F238E27FC236}">
                <a16:creationId xmlns:a16="http://schemas.microsoft.com/office/drawing/2014/main" id="{34F7960B-F8FF-4B3A-9C28-F43EB799330D}"/>
              </a:ext>
            </a:extLst>
          </p:cNvPr>
          <p:cNvSpPr/>
          <p:nvPr/>
        </p:nvSpPr>
        <p:spPr>
          <a:xfrm>
            <a:off x="6678378" y="2702808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Block Arc 32">
            <a:extLst>
              <a:ext uri="{FF2B5EF4-FFF2-40B4-BE49-F238E27FC236}">
                <a16:creationId xmlns:a16="http://schemas.microsoft.com/office/drawing/2014/main" id="{FFDC29CA-3D79-49BA-A307-29C94DC6BEE1}"/>
              </a:ext>
            </a:extLst>
          </p:cNvPr>
          <p:cNvSpPr/>
          <p:nvPr/>
        </p:nvSpPr>
        <p:spPr>
          <a:xfrm>
            <a:off x="3320366" y="2702808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194F0E43-315A-4846-9687-95674234A6E2}"/>
              </a:ext>
            </a:extLst>
          </p:cNvPr>
          <p:cNvSpPr/>
          <p:nvPr/>
        </p:nvSpPr>
        <p:spPr>
          <a:xfrm rot="2700000">
            <a:off x="9738675" y="389605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08C4C1EB-EE34-4917-9463-9011905B8540}"/>
              </a:ext>
            </a:extLst>
          </p:cNvPr>
          <p:cNvSpPr/>
          <p:nvPr/>
        </p:nvSpPr>
        <p:spPr>
          <a:xfrm rot="9900000">
            <a:off x="1348174" y="390473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0456229C-F013-4AD7-9892-6FDAA9B8270A}"/>
              </a:ext>
            </a:extLst>
          </p:cNvPr>
          <p:cNvSpPr/>
          <p:nvPr/>
        </p:nvSpPr>
        <p:spPr>
          <a:xfrm>
            <a:off x="2918626" y="398116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873288E4-383B-4C83-9D07-DD6026AD66B8}"/>
              </a:ext>
            </a:extLst>
          </p:cNvPr>
          <p:cNvSpPr/>
          <p:nvPr/>
        </p:nvSpPr>
        <p:spPr>
          <a:xfrm>
            <a:off x="4640336" y="394084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2C374189-18B9-406F-B23E-7982D7BA79EF}"/>
              </a:ext>
            </a:extLst>
          </p:cNvPr>
          <p:cNvSpPr/>
          <p:nvPr/>
        </p:nvSpPr>
        <p:spPr>
          <a:xfrm>
            <a:off x="6271600" y="398490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CD0DB039-269C-453D-99AC-C110647F644B}"/>
              </a:ext>
            </a:extLst>
          </p:cNvPr>
          <p:cNvSpPr>
            <a:spLocks noChangeAspect="1"/>
          </p:cNvSpPr>
          <p:nvPr/>
        </p:nvSpPr>
        <p:spPr>
          <a:xfrm>
            <a:off x="7973070" y="393452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E2BBF66E-AB4A-455E-937D-4BEEE9061393}"/>
              </a:ext>
            </a:extLst>
          </p:cNvPr>
          <p:cNvGrpSpPr/>
          <p:nvPr/>
        </p:nvGrpSpPr>
        <p:grpSpPr>
          <a:xfrm>
            <a:off x="5174351" y="3637228"/>
            <a:ext cx="1704867" cy="455477"/>
            <a:chOff x="5134372" y="3131004"/>
            <a:chExt cx="1431908" cy="315692"/>
          </a:xfrm>
        </p:grpSpPr>
        <p:sp>
          <p:nvSpPr>
            <p:cNvPr id="20" name="직사각형 6">
              <a:extLst>
                <a:ext uri="{FF2B5EF4-FFF2-40B4-BE49-F238E27FC236}">
                  <a16:creationId xmlns:a16="http://schemas.microsoft.com/office/drawing/2014/main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32">
              <a:extLst>
                <a:ext uri="{FF2B5EF4-FFF2-40B4-BE49-F238E27FC236}">
                  <a16:creationId xmlns:a16="http://schemas.microsoft.com/office/drawing/2014/main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5312790" y="4137862"/>
            <a:ext cx="1704867" cy="455477"/>
            <a:chOff x="5134372" y="3131004"/>
            <a:chExt cx="1431908" cy="315692"/>
          </a:xfrm>
        </p:grpSpPr>
        <p:sp>
          <p:nvSpPr>
            <p:cNvPr id="18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5174351" y="4638496"/>
            <a:ext cx="1704867" cy="455477"/>
            <a:chOff x="5134372" y="3131004"/>
            <a:chExt cx="1431908" cy="315692"/>
          </a:xfrm>
        </p:grpSpPr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5312790" y="5139130"/>
            <a:ext cx="1704867" cy="455477"/>
            <a:chOff x="5134372" y="3131004"/>
            <a:chExt cx="1431908" cy="315692"/>
          </a:xfrm>
        </p:grpSpPr>
        <p:sp>
          <p:nvSpPr>
            <p:cNvPr id="14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그룹 47">
            <a:extLst>
              <a:ext uri="{FF2B5EF4-FFF2-40B4-BE49-F238E27FC236}">
                <a16:creationId xmlns:a16="http://schemas.microsoft.com/office/drawing/2014/main" id="{0CDD46FE-BAB4-474D-810F-3DA7115596FB}"/>
              </a:ext>
            </a:extLst>
          </p:cNvPr>
          <p:cNvGrpSpPr/>
          <p:nvPr/>
        </p:nvGrpSpPr>
        <p:grpSpPr>
          <a:xfrm>
            <a:off x="5174351" y="5639764"/>
            <a:ext cx="1704867" cy="455477"/>
            <a:chOff x="5134372" y="3131004"/>
            <a:chExt cx="1431908" cy="315692"/>
          </a:xfrm>
        </p:grpSpPr>
        <p:sp>
          <p:nvSpPr>
            <p:cNvPr id="12" name="직사각형 6">
              <a:extLst>
                <a:ext uri="{FF2B5EF4-FFF2-40B4-BE49-F238E27FC236}">
                  <a16:creationId xmlns:a16="http://schemas.microsoft.com/office/drawing/2014/main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68">
              <a:extLst>
                <a:ext uri="{FF2B5EF4-FFF2-40B4-BE49-F238E27FC236}">
                  <a16:creationId xmlns:a16="http://schemas.microsoft.com/office/drawing/2014/main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D228C695-FC13-4B93-ABFD-AA197B3EB88A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85AD521-70EE-4B66-8FD9-37E3F71F07CE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DBEEB4FF-7510-4841-A052-8F69A3ED3CD9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9055CD85-DF47-48AD-B7B0-059A099E47EA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063664A-2F9D-44F1-81DD-5F7C5DC1ABBE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674758-C4BA-43FA-9584-5442A723CCE1}"/>
              </a:ext>
            </a:extLst>
          </p:cNvPr>
          <p:cNvGrpSpPr/>
          <p:nvPr/>
        </p:nvGrpSpPr>
        <p:grpSpPr>
          <a:xfrm>
            <a:off x="7946376" y="3420683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1940FC-2C34-40F2-972C-3848766360E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480B07-9BC5-494F-BF4E-144F07A1B79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A7894C-49D3-469B-99D4-33EE7751A343}"/>
              </a:ext>
            </a:extLst>
          </p:cNvPr>
          <p:cNvGrpSpPr/>
          <p:nvPr/>
        </p:nvGrpSpPr>
        <p:grpSpPr>
          <a:xfrm>
            <a:off x="7946376" y="4409472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067BBC-3793-4CF3-A8AA-80FBE10BADB4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C6FD52-5180-4332-9D91-D5EBE6BAC45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B89FA-DF64-464C-9BF0-4C4A99B515FD}"/>
              </a:ext>
            </a:extLst>
          </p:cNvPr>
          <p:cNvGrpSpPr/>
          <p:nvPr/>
        </p:nvGrpSpPr>
        <p:grpSpPr>
          <a:xfrm>
            <a:off x="805752" y="3915078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3EF08E-640A-4386-8070-0202F045677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F8F761-5D1D-4112-8C2E-1039B6F90B4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992FAA-8065-447A-88EA-BED39E1085A7}"/>
              </a:ext>
            </a:extLst>
          </p:cNvPr>
          <p:cNvGrpSpPr/>
          <p:nvPr/>
        </p:nvGrpSpPr>
        <p:grpSpPr>
          <a:xfrm>
            <a:off x="805752" y="4903867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015A50-02A4-4A0D-AE61-42F476F6986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FADE00-2EFA-4A9A-A9B7-3DB36950DCD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EE43E8-0D49-420B-B702-BE702C3F1D4A}"/>
              </a:ext>
            </a:extLst>
          </p:cNvPr>
          <p:cNvGrpSpPr/>
          <p:nvPr/>
        </p:nvGrpSpPr>
        <p:grpSpPr>
          <a:xfrm>
            <a:off x="805752" y="2926287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3FDCE5-EEC2-4DF6-83BD-D5DA6749A326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235FB0-9B1E-48DC-990A-BAF67F78D36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BDA43C-7485-451E-AD3D-6B4EB1027455}"/>
              </a:ext>
            </a:extLst>
          </p:cNvPr>
          <p:cNvGrpSpPr/>
          <p:nvPr/>
        </p:nvGrpSpPr>
        <p:grpSpPr>
          <a:xfrm>
            <a:off x="6957489" y="1787639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0C9A92-8285-4013-B168-954263265A46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35ACFF7-6ACF-41D7-8C71-16548A461344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92644304-27E8-43E8-8EEC-A55BC03CCEB9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3175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6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47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4708</Words>
  <Application>Microsoft Office PowerPoint</Application>
  <PresentationFormat>Widescreen</PresentationFormat>
  <Paragraphs>539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Bebas Neue</vt:lpstr>
      <vt:lpstr>Arial</vt:lpstr>
      <vt:lpstr>Brush Script Std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87</cp:revision>
  <dcterms:created xsi:type="dcterms:W3CDTF">2019-01-14T06:35:35Z</dcterms:created>
  <dcterms:modified xsi:type="dcterms:W3CDTF">2019-03-27T01:50:47Z</dcterms:modified>
</cp:coreProperties>
</file>