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1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8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7" autoAdjust="0"/>
    <p:restoredTop sz="96196" autoAdjust="0"/>
  </p:normalViewPr>
  <p:slideViewPr>
    <p:cSldViewPr snapToGrid="0" showGuides="1">
      <p:cViewPr varScale="1">
        <p:scale>
          <a:sx n="105" d="100"/>
          <a:sy n="105" d="100"/>
        </p:scale>
        <p:origin x="2244" y="102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2C0-92E0-CCD5288D4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42C0-92E0-CCD5288D48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0-42C0-92E0-CCD5288D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87C-419B-AD50-A77777CB01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87C-419B-AD50-A77777CB01B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C-419B-AD50-A77777CB0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1D1-4836-AABC-A1080036B9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1D1-4836-AABC-A1080036B92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1-4836-AABC-A1080036B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6-4A44-8726-540675531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6-4A44-8726-540675531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6-4A44-8726-540675531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6-4A44-8726-540675531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6-4A44-8726-5406755314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6-4A44-8726-540675531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B95-4B61-A326-33A8816ED05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95-4B61-A326-33A8816ED0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95-4B61-A326-33A8816ED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148-4518-8908-B83D272462A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148-4518-8908-B83D272462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8-4518-8908-B83D27246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61A-4F49-8365-75B4C15DFD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1A-4F49-8365-75B4C15DFD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A-4F49-8365-75B4C15DF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BE19-473A-80CE-1BFEC54CE7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E19-473A-80CE-1BFEC54CE7D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19-473A-80CE-1BFEC54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85275921-1E6D-41E3-AE7C-68DF859FCC4C}"/>
              </a:ext>
            </a:extLst>
          </p:cNvPr>
          <p:cNvSpPr/>
          <p:nvPr userDrawn="1"/>
        </p:nvSpPr>
        <p:spPr>
          <a:xfrm>
            <a:off x="9739306" y="5780910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0E66A9-91F6-4830-BB65-EEFDC3747239}"/>
              </a:ext>
            </a:extLst>
          </p:cNvPr>
          <p:cNvGrpSpPr/>
          <p:nvPr userDrawn="1"/>
        </p:nvGrpSpPr>
        <p:grpSpPr>
          <a:xfrm>
            <a:off x="9150364" y="1155759"/>
            <a:ext cx="3041636" cy="4780454"/>
            <a:chOff x="9508727" y="2147107"/>
            <a:chExt cx="2683273" cy="42172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DD02B9-705C-441F-9F44-3A4D8B0AB27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CEADF0-90D1-4EAC-B084-BE76E2D565F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AE0FA7-651F-41D3-A466-576DBE74B37E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45F040-58F7-4D83-BE71-78840F67DC0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B96364-EF52-4F95-B366-3127C9E144B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4AC49B-8C7E-42FB-AF72-D459407EEC11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53137A-5EA9-4BF0-9F47-B5EBB3CFD976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3627FF-A6E8-40CC-AEAD-CBFFCE91FF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268081" y="1292594"/>
            <a:ext cx="2923920" cy="33789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12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461B7E-C552-4A98-9CE2-0E5D8307C13B}"/>
              </a:ext>
            </a:extLst>
          </p:cNvPr>
          <p:cNvGrpSpPr/>
          <p:nvPr/>
        </p:nvGrpSpPr>
        <p:grpSpPr>
          <a:xfrm>
            <a:off x="3658177" y="559597"/>
            <a:ext cx="4848760" cy="4530208"/>
            <a:chOff x="3658177" y="559597"/>
            <a:chExt cx="4848760" cy="4530208"/>
          </a:xfrm>
        </p:grpSpPr>
        <p:sp>
          <p:nvSpPr>
            <p:cNvPr id="3" name="Graphic 15">
              <a:extLst>
                <a:ext uri="{FF2B5EF4-FFF2-40B4-BE49-F238E27FC236}">
                  <a16:creationId xmlns:a16="http://schemas.microsoft.com/office/drawing/2014/main" id="{3097207F-F5AC-4D90-8147-EC0343F49E51}"/>
                </a:ext>
              </a:extLst>
            </p:cNvPr>
            <p:cNvSpPr/>
            <p:nvPr/>
          </p:nvSpPr>
          <p:spPr>
            <a:xfrm>
              <a:off x="3658177" y="559597"/>
              <a:ext cx="4848760" cy="4530208"/>
            </a:xfrm>
            <a:custGeom>
              <a:avLst/>
              <a:gdLst>
                <a:gd name="connsiteX0" fmla="*/ 2451084 w 4848760"/>
                <a:gd name="connsiteY0" fmla="*/ 0 h 4530208"/>
                <a:gd name="connsiteX1" fmla="*/ 2454872 w 4848760"/>
                <a:gd name="connsiteY1" fmla="*/ 0 h 4530208"/>
                <a:gd name="connsiteX2" fmla="*/ 2467372 w 4848760"/>
                <a:gd name="connsiteY2" fmla="*/ 14015 h 4530208"/>
                <a:gd name="connsiteX3" fmla="*/ 4586646 w 4848760"/>
                <a:gd name="connsiteY3" fmla="*/ 2079123 h 4530208"/>
                <a:gd name="connsiteX4" fmla="*/ 4848761 w 4848760"/>
                <a:gd name="connsiteY4" fmla="*/ 2333285 h 4530208"/>
                <a:gd name="connsiteX5" fmla="*/ 4848761 w 4848760"/>
                <a:gd name="connsiteY5" fmla="*/ 2337072 h 4530208"/>
                <a:gd name="connsiteX6" fmla="*/ 4833231 w 4848760"/>
                <a:gd name="connsiteY6" fmla="*/ 2350330 h 4530208"/>
                <a:gd name="connsiteX7" fmla="*/ 4710506 w 4848760"/>
                <a:gd name="connsiteY7" fmla="*/ 2465100 h 4530208"/>
                <a:gd name="connsiteX8" fmla="*/ 4440436 w 4848760"/>
                <a:gd name="connsiteY8" fmla="*/ 2202227 h 4530208"/>
                <a:gd name="connsiteX9" fmla="*/ 4440436 w 4848760"/>
                <a:gd name="connsiteY9" fmla="*/ 2232529 h 4530208"/>
                <a:gd name="connsiteX10" fmla="*/ 4440436 w 4848760"/>
                <a:gd name="connsiteY10" fmla="*/ 4503694 h 4530208"/>
                <a:gd name="connsiteX11" fmla="*/ 4439300 w 4848760"/>
                <a:gd name="connsiteY11" fmla="*/ 4530208 h 4530208"/>
                <a:gd name="connsiteX12" fmla="*/ 462111 w 4848760"/>
                <a:gd name="connsiteY12" fmla="*/ 4530208 h 4530208"/>
                <a:gd name="connsiteX13" fmla="*/ 461733 w 4848760"/>
                <a:gd name="connsiteY13" fmla="*/ 4507481 h 4530208"/>
                <a:gd name="connsiteX14" fmla="*/ 461733 w 4848760"/>
                <a:gd name="connsiteY14" fmla="*/ 2184803 h 4530208"/>
                <a:gd name="connsiteX15" fmla="*/ 461733 w 4848760"/>
                <a:gd name="connsiteY15" fmla="*/ 2156394 h 4530208"/>
                <a:gd name="connsiteX16" fmla="*/ 131058 w 4848760"/>
                <a:gd name="connsiteY16" fmla="*/ 2470782 h 4530208"/>
                <a:gd name="connsiteX17" fmla="*/ 15530 w 4848760"/>
                <a:gd name="connsiteY17" fmla="*/ 2349572 h 4530208"/>
                <a:gd name="connsiteX18" fmla="*/ 0 w 4848760"/>
                <a:gd name="connsiteY18" fmla="*/ 2337072 h 4530208"/>
                <a:gd name="connsiteX19" fmla="*/ 0 w 4848760"/>
                <a:gd name="connsiteY19" fmla="*/ 2329497 h 4530208"/>
                <a:gd name="connsiteX20" fmla="*/ 17424 w 4848760"/>
                <a:gd name="connsiteY20" fmla="*/ 2316618 h 4530208"/>
                <a:gd name="connsiteX21" fmla="*/ 1319669 w 4848760"/>
                <a:gd name="connsiteY21" fmla="*/ 1078387 h 4530208"/>
                <a:gd name="connsiteX22" fmla="*/ 1335199 w 4848760"/>
                <a:gd name="connsiteY22" fmla="*/ 1042402 h 4530208"/>
                <a:gd name="connsiteX23" fmla="*/ 1338987 w 4848760"/>
                <a:gd name="connsiteY23" fmla="*/ 245071 h 4530208"/>
                <a:gd name="connsiteX24" fmla="*/ 1338987 w 4848760"/>
                <a:gd name="connsiteY24" fmla="*/ 219314 h 4530208"/>
                <a:gd name="connsiteX25" fmla="*/ 1661328 w 4848760"/>
                <a:gd name="connsiteY25" fmla="*/ 219314 h 4530208"/>
                <a:gd name="connsiteX26" fmla="*/ 1661328 w 4848760"/>
                <a:gd name="connsiteY26" fmla="*/ 751878 h 4530208"/>
                <a:gd name="connsiteX27" fmla="*/ 1676858 w 4848760"/>
                <a:gd name="connsiteY27" fmla="*/ 737863 h 4530208"/>
                <a:gd name="connsiteX28" fmla="*/ 2310557 w 4848760"/>
                <a:gd name="connsiteY28" fmla="*/ 134846 h 4530208"/>
                <a:gd name="connsiteX29" fmla="*/ 2451084 w 4848760"/>
                <a:gd name="connsiteY29" fmla="*/ 0 h 4530208"/>
                <a:gd name="connsiteX30" fmla="*/ 651880 w 4848760"/>
                <a:gd name="connsiteY30" fmla="*/ 4338924 h 4530208"/>
                <a:gd name="connsiteX31" fmla="*/ 4250668 w 4848760"/>
                <a:gd name="connsiteY31" fmla="*/ 4338924 h 4530208"/>
                <a:gd name="connsiteX32" fmla="*/ 4250668 w 4848760"/>
                <a:gd name="connsiteY32" fmla="*/ 4316955 h 4530208"/>
                <a:gd name="connsiteX33" fmla="*/ 4251046 w 4848760"/>
                <a:gd name="connsiteY33" fmla="*/ 2036700 h 4530208"/>
                <a:gd name="connsiteX34" fmla="*/ 4236274 w 4848760"/>
                <a:gd name="connsiteY34" fmla="*/ 2002231 h 4530208"/>
                <a:gd name="connsiteX35" fmla="*/ 2465857 w 4848760"/>
                <a:gd name="connsiteY35" fmla="*/ 278024 h 4530208"/>
                <a:gd name="connsiteX36" fmla="*/ 2451084 w 4848760"/>
                <a:gd name="connsiteY36" fmla="*/ 264010 h 4530208"/>
                <a:gd name="connsiteX37" fmla="*/ 2435555 w 4848760"/>
                <a:gd name="connsiteY37" fmla="*/ 278403 h 4530208"/>
                <a:gd name="connsiteX38" fmla="*/ 667031 w 4848760"/>
                <a:gd name="connsiteY38" fmla="*/ 1960944 h 4530208"/>
                <a:gd name="connsiteX39" fmla="*/ 651501 w 4848760"/>
                <a:gd name="connsiteY39" fmla="*/ 1996928 h 4530208"/>
                <a:gd name="connsiteX40" fmla="*/ 651880 w 4848760"/>
                <a:gd name="connsiteY40" fmla="*/ 4315061 h 4530208"/>
                <a:gd name="connsiteX41" fmla="*/ 651880 w 4848760"/>
                <a:gd name="connsiteY41" fmla="*/ 4338924 h 453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48760" h="4530208">
                  <a:moveTo>
                    <a:pt x="2451084" y="0"/>
                  </a:moveTo>
                  <a:cubicBezTo>
                    <a:pt x="2452221" y="0"/>
                    <a:pt x="2453736" y="0"/>
                    <a:pt x="2454872" y="0"/>
                  </a:cubicBezTo>
                  <a:cubicBezTo>
                    <a:pt x="2459039" y="4545"/>
                    <a:pt x="2462827" y="9469"/>
                    <a:pt x="2467372" y="14015"/>
                  </a:cubicBezTo>
                  <a:cubicBezTo>
                    <a:pt x="3173796" y="702258"/>
                    <a:pt x="3880221" y="1390880"/>
                    <a:pt x="4586646" y="2079123"/>
                  </a:cubicBezTo>
                  <a:cubicBezTo>
                    <a:pt x="4673765" y="2163970"/>
                    <a:pt x="4761263" y="2248817"/>
                    <a:pt x="4848761" y="2333285"/>
                  </a:cubicBezTo>
                  <a:cubicBezTo>
                    <a:pt x="4848761" y="2334421"/>
                    <a:pt x="4848761" y="2335936"/>
                    <a:pt x="4848761" y="2337072"/>
                  </a:cubicBezTo>
                  <a:cubicBezTo>
                    <a:pt x="4843458" y="2341618"/>
                    <a:pt x="4838155" y="2345784"/>
                    <a:pt x="4833231" y="2350330"/>
                  </a:cubicBezTo>
                  <a:cubicBezTo>
                    <a:pt x="4792701" y="2388208"/>
                    <a:pt x="4752172" y="2426086"/>
                    <a:pt x="4710506" y="2465100"/>
                  </a:cubicBezTo>
                  <a:cubicBezTo>
                    <a:pt x="4624524" y="2381390"/>
                    <a:pt x="4534374" y="2293513"/>
                    <a:pt x="4440436" y="2202227"/>
                  </a:cubicBezTo>
                  <a:cubicBezTo>
                    <a:pt x="4440436" y="2216241"/>
                    <a:pt x="4440436" y="2224575"/>
                    <a:pt x="4440436" y="2232529"/>
                  </a:cubicBezTo>
                  <a:cubicBezTo>
                    <a:pt x="4440436" y="2989710"/>
                    <a:pt x="4440436" y="3746512"/>
                    <a:pt x="4440436" y="4503694"/>
                  </a:cubicBezTo>
                  <a:cubicBezTo>
                    <a:pt x="4440436" y="4512406"/>
                    <a:pt x="4439679" y="4521117"/>
                    <a:pt x="4439300" y="4530208"/>
                  </a:cubicBezTo>
                  <a:cubicBezTo>
                    <a:pt x="3113571" y="4530208"/>
                    <a:pt x="1787841" y="4530208"/>
                    <a:pt x="462111" y="4530208"/>
                  </a:cubicBezTo>
                  <a:cubicBezTo>
                    <a:pt x="462111" y="4522633"/>
                    <a:pt x="461733" y="4515057"/>
                    <a:pt x="461733" y="4507481"/>
                  </a:cubicBezTo>
                  <a:cubicBezTo>
                    <a:pt x="461733" y="3733255"/>
                    <a:pt x="461733" y="2959029"/>
                    <a:pt x="461733" y="2184803"/>
                  </a:cubicBezTo>
                  <a:cubicBezTo>
                    <a:pt x="461733" y="2176848"/>
                    <a:pt x="461733" y="2168894"/>
                    <a:pt x="461733" y="2156394"/>
                  </a:cubicBezTo>
                  <a:cubicBezTo>
                    <a:pt x="349235" y="2263210"/>
                    <a:pt x="240904" y="2366617"/>
                    <a:pt x="131058" y="2470782"/>
                  </a:cubicBezTo>
                  <a:cubicBezTo>
                    <a:pt x="92044" y="2429873"/>
                    <a:pt x="53787" y="2389723"/>
                    <a:pt x="15530" y="2349572"/>
                  </a:cubicBezTo>
                  <a:cubicBezTo>
                    <a:pt x="10985" y="2344648"/>
                    <a:pt x="5303" y="2341239"/>
                    <a:pt x="0" y="2337072"/>
                  </a:cubicBezTo>
                  <a:cubicBezTo>
                    <a:pt x="0" y="2334421"/>
                    <a:pt x="0" y="2332148"/>
                    <a:pt x="0" y="2329497"/>
                  </a:cubicBezTo>
                  <a:cubicBezTo>
                    <a:pt x="6060" y="2325330"/>
                    <a:pt x="12121" y="2321542"/>
                    <a:pt x="17424" y="2316618"/>
                  </a:cubicBezTo>
                  <a:cubicBezTo>
                    <a:pt x="451506" y="1903748"/>
                    <a:pt x="885209" y="1490878"/>
                    <a:pt x="1319669" y="1078387"/>
                  </a:cubicBezTo>
                  <a:cubicBezTo>
                    <a:pt x="1330654" y="1067781"/>
                    <a:pt x="1335199" y="1057554"/>
                    <a:pt x="1335199" y="1042402"/>
                  </a:cubicBezTo>
                  <a:cubicBezTo>
                    <a:pt x="1335957" y="776499"/>
                    <a:pt x="1337472" y="510974"/>
                    <a:pt x="1338987" y="245071"/>
                  </a:cubicBezTo>
                  <a:cubicBezTo>
                    <a:pt x="1338987" y="237116"/>
                    <a:pt x="1338987" y="229162"/>
                    <a:pt x="1338987" y="219314"/>
                  </a:cubicBezTo>
                  <a:cubicBezTo>
                    <a:pt x="1447697" y="219314"/>
                    <a:pt x="1553376" y="219314"/>
                    <a:pt x="1661328" y="219314"/>
                  </a:cubicBezTo>
                  <a:cubicBezTo>
                    <a:pt x="1661328" y="396583"/>
                    <a:pt x="1661328" y="572715"/>
                    <a:pt x="1661328" y="751878"/>
                  </a:cubicBezTo>
                  <a:cubicBezTo>
                    <a:pt x="1668525" y="745439"/>
                    <a:pt x="1672692" y="741651"/>
                    <a:pt x="1676858" y="737863"/>
                  </a:cubicBezTo>
                  <a:cubicBezTo>
                    <a:pt x="1888218" y="536731"/>
                    <a:pt x="2099577" y="335978"/>
                    <a:pt x="2310557" y="134846"/>
                  </a:cubicBezTo>
                  <a:cubicBezTo>
                    <a:pt x="2357905" y="90150"/>
                    <a:pt x="2404495" y="45075"/>
                    <a:pt x="2451084" y="0"/>
                  </a:cubicBezTo>
                  <a:close/>
                  <a:moveTo>
                    <a:pt x="651880" y="4338924"/>
                  </a:moveTo>
                  <a:cubicBezTo>
                    <a:pt x="1852612" y="4338924"/>
                    <a:pt x="3051072" y="4338924"/>
                    <a:pt x="4250668" y="4338924"/>
                  </a:cubicBezTo>
                  <a:cubicBezTo>
                    <a:pt x="4250668" y="4330591"/>
                    <a:pt x="4250668" y="4323773"/>
                    <a:pt x="4250668" y="4316955"/>
                  </a:cubicBezTo>
                  <a:cubicBezTo>
                    <a:pt x="4250668" y="3556744"/>
                    <a:pt x="4250668" y="2796911"/>
                    <a:pt x="4251046" y="2036700"/>
                  </a:cubicBezTo>
                  <a:cubicBezTo>
                    <a:pt x="4251046" y="2022306"/>
                    <a:pt x="4246501" y="2012458"/>
                    <a:pt x="4236274" y="2002231"/>
                  </a:cubicBezTo>
                  <a:cubicBezTo>
                    <a:pt x="3646135" y="1428000"/>
                    <a:pt x="3055996" y="853012"/>
                    <a:pt x="2465857" y="278024"/>
                  </a:cubicBezTo>
                  <a:cubicBezTo>
                    <a:pt x="2460933" y="273479"/>
                    <a:pt x="2456009" y="268934"/>
                    <a:pt x="2451084" y="264010"/>
                  </a:cubicBezTo>
                  <a:cubicBezTo>
                    <a:pt x="2445024" y="269691"/>
                    <a:pt x="2440100" y="273858"/>
                    <a:pt x="2435555" y="278403"/>
                  </a:cubicBezTo>
                  <a:cubicBezTo>
                    <a:pt x="1846173" y="839376"/>
                    <a:pt x="1256792" y="1400350"/>
                    <a:pt x="667031" y="1960944"/>
                  </a:cubicBezTo>
                  <a:cubicBezTo>
                    <a:pt x="656047" y="1971550"/>
                    <a:pt x="651501" y="1981398"/>
                    <a:pt x="651501" y="1996928"/>
                  </a:cubicBezTo>
                  <a:cubicBezTo>
                    <a:pt x="651880" y="2769639"/>
                    <a:pt x="651880" y="3542350"/>
                    <a:pt x="651880" y="4315061"/>
                  </a:cubicBezTo>
                  <a:cubicBezTo>
                    <a:pt x="651880" y="4322258"/>
                    <a:pt x="651880" y="4329834"/>
                    <a:pt x="651880" y="4338924"/>
                  </a:cubicBezTo>
                  <a:close/>
                </a:path>
              </a:pathLst>
            </a:custGeom>
            <a:solidFill>
              <a:schemeClr val="accent3"/>
            </a:solidFill>
            <a:ln w="3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EFB4E226-630E-4D5C-A1D0-5388BDBD1CA8}"/>
                </a:ext>
              </a:extLst>
            </p:cNvPr>
            <p:cNvSpPr/>
            <p:nvPr/>
          </p:nvSpPr>
          <p:spPr>
            <a:xfrm>
              <a:off x="4303988" y="822869"/>
              <a:ext cx="3603640" cy="4073798"/>
            </a:xfrm>
            <a:custGeom>
              <a:avLst/>
              <a:gdLst>
                <a:gd name="connsiteX0" fmla="*/ 0 w 3603640"/>
                <a:gd name="connsiteY0" fmla="*/ 4073799 h 4073798"/>
                <a:gd name="connsiteX1" fmla="*/ 3603640 w 3603640"/>
                <a:gd name="connsiteY1" fmla="*/ 4073799 h 4073798"/>
                <a:gd name="connsiteX2" fmla="*/ 3603640 w 3603640"/>
                <a:gd name="connsiteY2" fmla="*/ 4052057 h 4073798"/>
                <a:gd name="connsiteX3" fmla="*/ 3603640 w 3603640"/>
                <a:gd name="connsiteY3" fmla="*/ 1771926 h 4073798"/>
                <a:gd name="connsiteX4" fmla="*/ 3589146 w 3603640"/>
                <a:gd name="connsiteY4" fmla="*/ 1737502 h 4073798"/>
                <a:gd name="connsiteX5" fmla="*/ 1817220 w 3603640"/>
                <a:gd name="connsiteY5" fmla="*/ 13588 h 4073798"/>
                <a:gd name="connsiteX6" fmla="*/ 1802726 w 3603640"/>
                <a:gd name="connsiteY6" fmla="*/ 0 h 4073798"/>
                <a:gd name="connsiteX7" fmla="*/ 1787326 w 3603640"/>
                <a:gd name="connsiteY7" fmla="*/ 14494 h 4073798"/>
                <a:gd name="connsiteX8" fmla="*/ 15400 w 3603640"/>
                <a:gd name="connsiteY8" fmla="*/ 1696737 h 4073798"/>
                <a:gd name="connsiteX9" fmla="*/ 0 w 3603640"/>
                <a:gd name="connsiteY9" fmla="*/ 1732972 h 4073798"/>
                <a:gd name="connsiteX10" fmla="*/ 0 w 3603640"/>
                <a:gd name="connsiteY10" fmla="*/ 4051151 h 4073798"/>
                <a:gd name="connsiteX11" fmla="*/ 0 w 3603640"/>
                <a:gd name="connsiteY11" fmla="*/ 4073799 h 40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3640" h="4073798">
                  <a:moveTo>
                    <a:pt x="0" y="4073799"/>
                  </a:moveTo>
                  <a:cubicBezTo>
                    <a:pt x="1202119" y="4073799"/>
                    <a:pt x="2402427" y="4073799"/>
                    <a:pt x="3603640" y="4073799"/>
                  </a:cubicBezTo>
                  <a:cubicBezTo>
                    <a:pt x="3603640" y="4065645"/>
                    <a:pt x="3603640" y="4058398"/>
                    <a:pt x="3603640" y="4052057"/>
                  </a:cubicBezTo>
                  <a:cubicBezTo>
                    <a:pt x="3603640" y="3292013"/>
                    <a:pt x="3603640" y="2531970"/>
                    <a:pt x="3603640" y="1771926"/>
                  </a:cubicBezTo>
                  <a:cubicBezTo>
                    <a:pt x="3603640" y="1757431"/>
                    <a:pt x="3599111" y="1747467"/>
                    <a:pt x="3589146" y="1737502"/>
                  </a:cubicBezTo>
                  <a:cubicBezTo>
                    <a:pt x="2998504" y="1164072"/>
                    <a:pt x="2407862" y="588830"/>
                    <a:pt x="1817220" y="13588"/>
                  </a:cubicBezTo>
                  <a:cubicBezTo>
                    <a:pt x="1812691" y="9059"/>
                    <a:pt x="1807256" y="4529"/>
                    <a:pt x="1802726" y="0"/>
                  </a:cubicBezTo>
                  <a:cubicBezTo>
                    <a:pt x="1796385" y="5435"/>
                    <a:pt x="1791855" y="9965"/>
                    <a:pt x="1787326" y="14494"/>
                  </a:cubicBezTo>
                  <a:cubicBezTo>
                    <a:pt x="1196684" y="575242"/>
                    <a:pt x="606042" y="1135989"/>
                    <a:pt x="15400" y="1696737"/>
                  </a:cubicBezTo>
                  <a:cubicBezTo>
                    <a:pt x="4529" y="1707607"/>
                    <a:pt x="0" y="1717572"/>
                    <a:pt x="0" y="1732972"/>
                  </a:cubicBezTo>
                  <a:cubicBezTo>
                    <a:pt x="0" y="2505699"/>
                    <a:pt x="0" y="3278425"/>
                    <a:pt x="0" y="4051151"/>
                  </a:cubicBezTo>
                  <a:cubicBezTo>
                    <a:pt x="0" y="4057492"/>
                    <a:pt x="0" y="4064740"/>
                    <a:pt x="0" y="4073799"/>
                  </a:cubicBezTo>
                  <a:close/>
                </a:path>
              </a:pathLst>
            </a:custGeom>
            <a:solidFill>
              <a:srgbClr val="FFFFFF"/>
            </a:solidFill>
            <a:ln w="90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66295C6-EFB5-4B72-9554-F7EFCD8B791C}"/>
                </a:ext>
              </a:extLst>
            </p:cNvPr>
            <p:cNvSpPr/>
            <p:nvPr/>
          </p:nvSpPr>
          <p:spPr>
            <a:xfrm>
              <a:off x="6077042" y="796666"/>
              <a:ext cx="46062" cy="489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27F9FE6A-4E94-4E12-80E1-9C67A3DFA69B}"/>
                </a:ext>
              </a:extLst>
            </p:cNvPr>
            <p:cNvSpPr/>
            <p:nvPr/>
          </p:nvSpPr>
          <p:spPr>
            <a:xfrm>
              <a:off x="5827837" y="1249989"/>
              <a:ext cx="544472" cy="544472"/>
            </a:xfrm>
            <a:prstGeom prst="chord">
              <a:avLst>
                <a:gd name="adj1" fmla="val 10883871"/>
                <a:gd name="adj2" fmla="val 213749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9030F5B7-A364-462E-AE76-417F58525E72}"/>
                </a:ext>
              </a:extLst>
            </p:cNvPr>
            <p:cNvSpPr/>
            <p:nvPr/>
          </p:nvSpPr>
          <p:spPr>
            <a:xfrm rot="10800000">
              <a:off x="5986711" y="1376304"/>
              <a:ext cx="238193" cy="238193"/>
            </a:xfrm>
            <a:prstGeom prst="chord">
              <a:avLst>
                <a:gd name="adj1" fmla="val 10883871"/>
                <a:gd name="adj2" fmla="val 213749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9730" y="6506500"/>
            <a:ext cx="10772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03117B-4E78-494D-8C7D-2C815B51A89A}"/>
              </a:ext>
            </a:extLst>
          </p:cNvPr>
          <p:cNvGrpSpPr/>
          <p:nvPr/>
        </p:nvGrpSpPr>
        <p:grpSpPr>
          <a:xfrm>
            <a:off x="10045398" y="187384"/>
            <a:ext cx="1682803" cy="413563"/>
            <a:chOff x="3275856" y="1242391"/>
            <a:chExt cx="1656184" cy="407020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C30140DE-63CA-4724-B39D-32521776CD32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7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A3FEDC60-7285-4C9B-8CBA-B333284B3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046"/>
                      </a14:imgEffect>
                      <a14:imgEffect>
                        <a14:saturation sat="175000"/>
                      </a14:imgEffect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8980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4" y="59693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2B6D45-DB4F-459D-88BD-A0B1B1D2BBC8}"/>
              </a:ext>
            </a:extLst>
          </p:cNvPr>
          <p:cNvGrpSpPr/>
          <p:nvPr/>
        </p:nvGrpSpPr>
        <p:grpSpPr>
          <a:xfrm>
            <a:off x="3722209" y="1945957"/>
            <a:ext cx="4797982" cy="3014687"/>
            <a:chOff x="-2368153" y="-373145"/>
            <a:chExt cx="11731250" cy="73710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3AAA1D-1920-4B00-95E0-DBCDA01043B2}"/>
                </a:ext>
              </a:extLst>
            </p:cNvPr>
            <p:cNvSpPr/>
            <p:nvPr/>
          </p:nvSpPr>
          <p:spPr>
            <a:xfrm>
              <a:off x="-2368153" y="5818618"/>
              <a:ext cx="11731250" cy="1179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AF8B47-26BD-4224-B91A-6A7360FA5C6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E31288-0FB8-405F-8491-B970B0F1637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9EF3CF-AA4D-4588-AAF1-DE40258680EF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474ED5-1959-4161-AF6D-72D648BE4C5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ADF061-27DA-4A2C-A027-6229AA93612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5BB983-9D54-4D41-B89C-62B317A39750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387A4E-E306-402E-81BF-12EB8A130AC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92CA6F-2480-402A-8DEE-9EBB80F5950C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77D7A-F096-46AD-820E-99EAA4957812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948864-66E3-4F46-AEE7-B47D7F85F400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0FC1BA-5C26-4890-8F73-07B83230F8A2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95D86B-222A-4E3D-BE21-E2D2A5792D61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04D0B6C-970D-4FB9-AB7A-0858E9C66552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68B24C-DF42-49FE-86CE-94213CA5B2AD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050A62-CAEC-4B50-BB6C-4FE0DFD9045A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AE6832-FA25-4BB8-9B56-A3E5C2E30C31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484ACC-2680-4487-A22D-12FEFDA82BC8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502834-480C-4FA9-8BCE-82A34D207665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ED7314-3A6F-436C-874F-AA6F77372AE1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65E60A1F-B30C-4EAA-85F1-1987BD2C2583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91F16E-54F3-4461-8B84-1E5BEEBDB4EE}"/>
              </a:ext>
            </a:extLst>
          </p:cNvPr>
          <p:cNvGrpSpPr/>
          <p:nvPr/>
        </p:nvGrpSpPr>
        <p:grpSpPr>
          <a:xfrm flipH="1">
            <a:off x="4827896" y="2307759"/>
            <a:ext cx="677313" cy="806506"/>
            <a:chOff x="-269682" y="2392932"/>
            <a:chExt cx="3796368" cy="45204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B4A2C61-FA0A-427C-B758-D898E315C6FC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BB4872-96FE-4647-95BD-7DA1AF6DB2D5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943809E-28C0-48E7-A65D-89209974D9E9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AFDE2BC-FABC-491F-B4E6-78E93492CA6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0F013F-9264-430B-8A06-5A8878D52A6E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1A4B29-2044-449E-B8FD-A939BE9A0550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675C4C4-D504-41A1-B223-634988B0A645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8974F86-9DDE-44EB-89DA-B4D51AB234A3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07FD75-C497-40F7-9D5D-08FAE479A5A8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34FD982-9922-4AAF-B666-CC6664B0F17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250A6FE-4AC2-49C7-95EA-EA8FFC1B031A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BC18B9F-FD66-4C78-A4B5-4D3DF2091B0D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1936FA6-FDB6-4437-BBCE-67C55EA2C063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7327698-4936-4AA9-968B-091A1D152D3D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38BA5C3-65E0-47C6-973F-8E44E443F23F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E9B174-6FEB-4C6B-9EC7-19B716F3E3A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F8BCB9D-ECA6-437A-8EFB-03BF38E18669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790B204-7002-46C6-8A88-EE48F0A5043E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1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D691E-36EA-4714-B7EB-84D0F08AA937}"/>
              </a:ext>
            </a:extLst>
          </p:cNvPr>
          <p:cNvSpPr txBox="1"/>
          <p:nvPr/>
        </p:nvSpPr>
        <p:spPr>
          <a:xfrm>
            <a:off x="1362599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2D954-A1A6-4EA8-AAFC-F5A6BBACFB2B}"/>
              </a:ext>
            </a:extLst>
          </p:cNvPr>
          <p:cNvSpPr txBox="1"/>
          <p:nvPr/>
        </p:nvSpPr>
        <p:spPr>
          <a:xfrm>
            <a:off x="1362599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35934B-8C12-4C3B-8921-308818C5F778}"/>
              </a:ext>
            </a:extLst>
          </p:cNvPr>
          <p:cNvSpPr txBox="1"/>
          <p:nvPr/>
        </p:nvSpPr>
        <p:spPr>
          <a:xfrm>
            <a:off x="6121530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679401-F30F-4360-939F-2B13BEA5C424}"/>
              </a:ext>
            </a:extLst>
          </p:cNvPr>
          <p:cNvSpPr txBox="1"/>
          <p:nvPr/>
        </p:nvSpPr>
        <p:spPr>
          <a:xfrm>
            <a:off x="6121530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671682-F028-4BDD-A2AD-FF1146A6441B}"/>
              </a:ext>
            </a:extLst>
          </p:cNvPr>
          <p:cNvGrpSpPr/>
          <p:nvPr/>
        </p:nvGrpSpPr>
        <p:grpSpPr>
          <a:xfrm>
            <a:off x="2350614" y="3942016"/>
            <a:ext cx="3770918" cy="923330"/>
            <a:chOff x="2551705" y="4283314"/>
            <a:chExt cx="215222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206D4F-0787-4582-9917-C1B9D319818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B4C144-ABFD-43C8-AE50-BF002C17702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E5D339-65DC-4FAE-8635-74576D4F8222}"/>
              </a:ext>
            </a:extLst>
          </p:cNvPr>
          <p:cNvGrpSpPr/>
          <p:nvPr/>
        </p:nvGrpSpPr>
        <p:grpSpPr>
          <a:xfrm>
            <a:off x="7109544" y="3942016"/>
            <a:ext cx="3770918" cy="923330"/>
            <a:chOff x="2551705" y="4283314"/>
            <a:chExt cx="2152229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35DED7-81F4-4FB7-8E3C-37BE95D8AF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383A8A-DD28-4C3F-8991-4947D506FF3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EC5A05-B190-44AE-8D45-ED26F7A7CE52}"/>
              </a:ext>
            </a:extLst>
          </p:cNvPr>
          <p:cNvGrpSpPr/>
          <p:nvPr/>
        </p:nvGrpSpPr>
        <p:grpSpPr>
          <a:xfrm>
            <a:off x="2350614" y="5240497"/>
            <a:ext cx="3770918" cy="923330"/>
            <a:chOff x="2551705" y="4283314"/>
            <a:chExt cx="2152229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91EA1-16BE-42AA-95D9-442CA0B62E7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830E0A-1399-43C4-BBA7-08395D965F2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3ED0F0-AAF0-440E-B939-1A3DF1F1E8F0}"/>
              </a:ext>
            </a:extLst>
          </p:cNvPr>
          <p:cNvGrpSpPr/>
          <p:nvPr/>
        </p:nvGrpSpPr>
        <p:grpSpPr>
          <a:xfrm>
            <a:off x="7109544" y="5240497"/>
            <a:ext cx="3770918" cy="923330"/>
            <a:chOff x="2551705" y="4283314"/>
            <a:chExt cx="2152229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FEA30F-AE9A-4A5B-86C8-670DDFC62C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AC7AC9-4D12-4B74-B0A5-7D5CB0A60BE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43">
            <a:extLst>
              <a:ext uri="{FF2B5EF4-FFF2-40B4-BE49-F238E27FC236}">
                <a16:creationId xmlns:a16="http://schemas.microsoft.com/office/drawing/2014/main" id="{8D911B9B-1675-46B2-82CF-BF59ED53BFA1}"/>
              </a:ext>
            </a:extLst>
          </p:cNvPr>
          <p:cNvGrpSpPr/>
          <p:nvPr/>
        </p:nvGrpSpPr>
        <p:grpSpPr>
          <a:xfrm>
            <a:off x="974977" y="1997876"/>
            <a:ext cx="10269128" cy="1603466"/>
            <a:chOff x="974977" y="1777619"/>
            <a:chExt cx="7676630" cy="1603466"/>
          </a:xfrm>
        </p:grpSpPr>
        <p:sp>
          <p:nvSpPr>
            <p:cNvPr id="46" name="Right Arrow Callout 4">
              <a:extLst>
                <a:ext uri="{FF2B5EF4-FFF2-40B4-BE49-F238E27FC236}">
                  <a16:creationId xmlns:a16="http://schemas.microsoft.com/office/drawing/2014/main" id="{04F1E18C-8E17-4DF4-BA7C-F0B42AC4D261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ight Arrow Callout 5">
              <a:extLst>
                <a:ext uri="{FF2B5EF4-FFF2-40B4-BE49-F238E27FC236}">
                  <a16:creationId xmlns:a16="http://schemas.microsoft.com/office/drawing/2014/main" id="{3EDE6142-241F-4841-8E70-9097E423ABA9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ight Arrow Callout 6">
              <a:extLst>
                <a:ext uri="{FF2B5EF4-FFF2-40B4-BE49-F238E27FC236}">
                  <a16:creationId xmlns:a16="http://schemas.microsoft.com/office/drawing/2014/main" id="{3D4B339A-AFC2-4D48-A0AB-F88BB33901AF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ight Arrow Callout 7">
              <a:extLst>
                <a:ext uri="{FF2B5EF4-FFF2-40B4-BE49-F238E27FC236}">
                  <a16:creationId xmlns:a16="http://schemas.microsoft.com/office/drawing/2014/main" id="{A425C302-62FD-4CBA-B199-3F82177E8E22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Isosceles Triangle 51">
            <a:extLst>
              <a:ext uri="{FF2B5EF4-FFF2-40B4-BE49-F238E27FC236}">
                <a16:creationId xmlns:a16="http://schemas.microsoft.com/office/drawing/2014/main" id="{41028583-2A27-4BE8-9418-50A317DC64C5}"/>
              </a:ext>
            </a:extLst>
          </p:cNvPr>
          <p:cNvSpPr/>
          <p:nvPr/>
        </p:nvSpPr>
        <p:spPr>
          <a:xfrm>
            <a:off x="4401681" y="2662596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E5F06ED4-5AC1-4063-B4F8-2F6DD8844BC2}"/>
              </a:ext>
            </a:extLst>
          </p:cNvPr>
          <p:cNvSpPr/>
          <p:nvPr/>
        </p:nvSpPr>
        <p:spPr>
          <a:xfrm>
            <a:off x="1816962" y="2633226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5D33BBDB-4791-4F83-BA5D-81793E00DE5E}"/>
              </a:ext>
            </a:extLst>
          </p:cNvPr>
          <p:cNvSpPr/>
          <p:nvPr/>
        </p:nvSpPr>
        <p:spPr>
          <a:xfrm>
            <a:off x="9264790" y="2571491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9E11FD1A-F2EA-4C63-A30A-CD412457967B}"/>
              </a:ext>
            </a:extLst>
          </p:cNvPr>
          <p:cNvSpPr/>
          <p:nvPr/>
        </p:nvSpPr>
        <p:spPr>
          <a:xfrm>
            <a:off x="6844875" y="2599723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4D19F-D0F9-4DB4-B641-C32D71678638}"/>
              </a:ext>
            </a:extLst>
          </p:cNvPr>
          <p:cNvSpPr txBox="1"/>
          <p:nvPr/>
        </p:nvSpPr>
        <p:spPr>
          <a:xfrm>
            <a:off x="8257032" y="940308"/>
            <a:ext cx="335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9E98B-3C5F-45D3-9ED4-01106A58F668}"/>
              </a:ext>
            </a:extLst>
          </p:cNvPr>
          <p:cNvSpPr txBox="1"/>
          <p:nvPr/>
        </p:nvSpPr>
        <p:spPr>
          <a:xfrm>
            <a:off x="8257032" y="2394128"/>
            <a:ext cx="3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F24DD-1FEA-46D8-B006-95EA876E86C4}"/>
              </a:ext>
            </a:extLst>
          </p:cNvPr>
          <p:cNvSpPr txBox="1"/>
          <p:nvPr/>
        </p:nvSpPr>
        <p:spPr>
          <a:xfrm>
            <a:off x="0" y="590331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4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177894-FB2C-4ED8-AB1A-838386174FF0}"/>
              </a:ext>
            </a:extLst>
          </p:cNvPr>
          <p:cNvGrpSpPr/>
          <p:nvPr/>
        </p:nvGrpSpPr>
        <p:grpSpPr>
          <a:xfrm>
            <a:off x="5250375" y="3719438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8A47D51A-BD6E-4075-B10E-AB4D8D1B5169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6491CA7F-E5B6-44EF-88AE-DFC8EFC14300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51">
            <a:extLst>
              <a:ext uri="{FF2B5EF4-FFF2-40B4-BE49-F238E27FC236}">
                <a16:creationId xmlns:a16="http://schemas.microsoft.com/office/drawing/2014/main" id="{57AA1C02-7988-4F63-B75B-AE44B294487E}"/>
              </a:ext>
            </a:extLst>
          </p:cNvPr>
          <p:cNvGrpSpPr/>
          <p:nvPr/>
        </p:nvGrpSpPr>
        <p:grpSpPr>
          <a:xfrm>
            <a:off x="1386250" y="2269788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5B883-605C-4BB5-A78D-B08AFC8FAE6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8A85E954-5500-41E9-9F5E-5DD55412F9C5}"/>
              </a:ext>
            </a:extLst>
          </p:cNvPr>
          <p:cNvGrpSpPr/>
          <p:nvPr/>
        </p:nvGrpSpPr>
        <p:grpSpPr>
          <a:xfrm>
            <a:off x="1386250" y="4377916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2F917A92-CDFD-4138-BBA9-E7E6A12B8429}"/>
              </a:ext>
            </a:extLst>
          </p:cNvPr>
          <p:cNvGrpSpPr/>
          <p:nvPr/>
        </p:nvGrpSpPr>
        <p:grpSpPr>
          <a:xfrm>
            <a:off x="7854124" y="2269788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F80623-D158-4C61-90C1-7850993438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5B9D4668-342D-4709-8B78-2457C111F73D}"/>
              </a:ext>
            </a:extLst>
          </p:cNvPr>
          <p:cNvGrpSpPr/>
          <p:nvPr/>
        </p:nvGrpSpPr>
        <p:grpSpPr>
          <a:xfrm>
            <a:off x="7858316" y="4377916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62F385-4984-42D0-B6C4-0114957C27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73AD3C-0EDD-4BA9-9E66-1E184AFF08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EF4C4A-5B02-45A5-BA26-124E0DA01411}"/>
              </a:ext>
            </a:extLst>
          </p:cNvPr>
          <p:cNvGrpSpPr/>
          <p:nvPr/>
        </p:nvGrpSpPr>
        <p:grpSpPr>
          <a:xfrm>
            <a:off x="2538740" y="4341610"/>
            <a:ext cx="3075220" cy="2188279"/>
            <a:chOff x="3021553" y="4231522"/>
            <a:chExt cx="3075220" cy="21882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3DAF01-8A5C-4CF4-9340-5DBAAB07A028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9F26C0-C16C-411D-A0EF-41D30E89D6B0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4261D5-585E-4260-8B15-CEE7E1207B82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27FA9E-7D55-43AF-B368-F6F5FC6B2C06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847917-035C-48BC-96E6-D983F1BAE955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D4C8C3-96D3-416B-9CD5-B29105307DC9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83F32B-6E15-4434-B62F-2C50DC553310}"/>
              </a:ext>
            </a:extLst>
          </p:cNvPr>
          <p:cNvGrpSpPr/>
          <p:nvPr/>
        </p:nvGrpSpPr>
        <p:grpSpPr>
          <a:xfrm>
            <a:off x="504255" y="2118035"/>
            <a:ext cx="3316520" cy="4339835"/>
            <a:chOff x="504255" y="2118035"/>
            <a:chExt cx="3316520" cy="43398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26AAAB7-EADF-4C5A-9A1A-CCC69C5828A8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63E6BE-2B44-499A-ACA3-C8E6A3631FA2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E7EA20-9E63-4668-919A-7559221F9461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C0331F-9566-4661-973C-ED968AE02E62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658E42-91FD-4181-B8D4-9D9E7C9979CE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BD013FC3-74A7-496E-ABDC-264E34FFE5E2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D858D9-B158-4B12-882C-A7064AFE9FDE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C98B7AB-AAF4-40A6-AC21-423CC2B696D1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2FF94B6-232B-495F-9056-D991F61D41B7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580D5E-C67E-42D3-AB27-CB3910199AFB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CF5EB-6416-4AC6-BDAC-5283B2F2270C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BD2F86-129E-48A6-9FDE-BB50F68209B1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C39357-688B-4522-B839-DB6FF68EE83F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0CD544-3B62-4883-A44D-FAE73468D84F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7B113E-55D8-4F31-B197-1908930F3083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329BC6-E583-497B-93D5-2C408B13914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4603D7CE-62B3-4023-9350-B8E86C823B63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A35415E-B810-427D-A6FA-D14292269D15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C9A561C-88B1-43D3-B8E3-E48849611DA9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6B8BCA3-4A42-4ABC-A9A3-C94AA5778ED7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FB1FDA-9335-456A-B875-35469CA61CF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A72662-3F29-4BCB-A8BA-946F819E80CB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AAE95E5-440C-4E47-BB5B-62887F20DD4B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9B8DB4-D7F0-44ED-98A6-952D3DC552B5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C3CD2C-EEA6-48B4-B6B6-B17B623EFEC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B9BA22-C327-4EC4-93A2-91D47E6DFF63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F4E048D-7ADF-4F1E-B344-B74DF2ABCA3E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81A67D-93C4-4D63-AFDE-1A8BA6F325D6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CDE9A0-251E-4B1E-9DA7-E94276B25C2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72A62A-9C0B-4716-B5F4-7AF52F699B1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BAD1D1C-41E7-4016-A84F-C233E283B22F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89E346-154D-4A8D-B863-9F188DBB442C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A428A0-27D6-4DEA-BE58-C200AAD983CC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47" name="Round Same Side Corner Rectangle 20">
              <a:extLst>
                <a:ext uri="{FF2B5EF4-FFF2-40B4-BE49-F238E27FC236}">
                  <a16:creationId xmlns:a16="http://schemas.microsoft.com/office/drawing/2014/main" id="{B31CF422-AA1A-4C9A-B6FF-17FCD81A66D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20">
              <a:extLst>
                <a:ext uri="{FF2B5EF4-FFF2-40B4-BE49-F238E27FC236}">
                  <a16:creationId xmlns:a16="http://schemas.microsoft.com/office/drawing/2014/main" id="{2E196DA0-F6EF-4571-8E31-A04918C9965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20">
              <a:extLst>
                <a:ext uri="{FF2B5EF4-FFF2-40B4-BE49-F238E27FC236}">
                  <a16:creationId xmlns:a16="http://schemas.microsoft.com/office/drawing/2014/main" id="{CA39D225-A8D8-4B7F-875D-6F772D230FB7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20">
              <a:extLst>
                <a:ext uri="{FF2B5EF4-FFF2-40B4-BE49-F238E27FC236}">
                  <a16:creationId xmlns:a16="http://schemas.microsoft.com/office/drawing/2014/main" id="{33101358-119D-498F-BCA0-4C706F777347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20">
              <a:extLst>
                <a:ext uri="{FF2B5EF4-FFF2-40B4-BE49-F238E27FC236}">
                  <a16:creationId xmlns:a16="http://schemas.microsoft.com/office/drawing/2014/main" id="{A95F9BCE-CBF3-4BBC-AAE3-662EDC437DE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20">
              <a:extLst>
                <a:ext uri="{FF2B5EF4-FFF2-40B4-BE49-F238E27FC236}">
                  <a16:creationId xmlns:a16="http://schemas.microsoft.com/office/drawing/2014/main" id="{D8554184-EA64-465A-BA40-F7E7D3B79F90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20">
              <a:extLst>
                <a:ext uri="{FF2B5EF4-FFF2-40B4-BE49-F238E27FC236}">
                  <a16:creationId xmlns:a16="http://schemas.microsoft.com/office/drawing/2014/main" id="{6A007B4C-8F32-4B07-B69D-8784DE03CC0F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id="{6A0FE2E0-BEBD-4F9A-BBF7-B2768A4A2376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76DC032D-7DF4-4912-9D66-C39B7E2588CD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0DBBBA05-E8B0-4258-894C-DB78917B92F1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1C678C-1504-4758-AE30-D3673880C3A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B69F85-C67B-42D0-AD8D-083AF4FDBD5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7068A7-9327-41E4-9D8C-DB016306304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1B0FB4-D1BF-4543-9D7E-007B4AD64CFF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id="{718F9E26-1E4E-44D5-B8C1-4297EEF2228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54567A5B-83B3-4090-A9DA-5767DA538B41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61A27014-9FEB-4E2E-A321-872B14D804DC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4A4F34E4-9FEB-4AFA-B66B-097E34114E49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id="{63A8A3BD-09EA-4B06-B204-67408C6EC3B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E7DFCD7F-D43D-4ED3-8B76-26C095063107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9C65EFFB-23C0-4273-B71C-86DDC19D57DB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F1409C93-7061-40CD-A62C-1BA609256260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D8DC0250-0B75-4495-94FB-D0974C85F99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9547A210-034B-423B-A50D-D5F0D4DC866C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BBFB32-7DA9-4FBE-900A-3AD663990436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A9DF7F-74A5-4DE0-8C95-16BD59D73F1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CB09D0-F646-4A39-8734-DF59D3E7465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613B-6311-433D-B7E5-03AC63726B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D0017D-743C-47D4-B26A-CB410EFEBBEA}"/>
              </a:ext>
            </a:extLst>
          </p:cNvPr>
          <p:cNvSpPr txBox="1"/>
          <p:nvPr/>
        </p:nvSpPr>
        <p:spPr>
          <a:xfrm>
            <a:off x="-1" y="415006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7FB53FAE-B2DA-4C09-A31D-A5F9484F4E1B}"/>
              </a:ext>
            </a:extLst>
          </p:cNvPr>
          <p:cNvSpPr/>
          <p:nvPr/>
        </p:nvSpPr>
        <p:spPr>
          <a:xfrm>
            <a:off x="1228725" y="1518736"/>
            <a:ext cx="973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8B834-CD86-4857-8BBD-BB052F01563E}"/>
              </a:ext>
            </a:extLst>
          </p:cNvPr>
          <p:cNvGrpSpPr/>
          <p:nvPr/>
        </p:nvGrpSpPr>
        <p:grpSpPr>
          <a:xfrm>
            <a:off x="5890057" y="1226091"/>
            <a:ext cx="2925555" cy="1607394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64AE15-E5C7-419B-8957-623011DECF8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36653D-AFDF-4D42-AB26-0160182B420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8B4618-6667-4270-9446-BF5F15A514D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F2EF86-C20B-4E58-8199-92EDACE1BA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EFD5DC-CBC9-48E2-9985-8DCC81B5DD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6859BDF-95B0-450B-B0F8-12EE936B974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A62B22B-E165-4F1B-AAC0-13397B2377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9BFB8A0-B88B-4301-8476-F599304FB26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8C1212C-B12D-4811-8B51-070A1F599B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D349551-94A6-42B2-B52E-D3BF80A1672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6F39D48-4C73-4A02-9EFE-4C4F1F1942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FCCA74-F0B4-4B42-B137-E41DE799506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aphic 14">
            <a:extLst>
              <a:ext uri="{FF2B5EF4-FFF2-40B4-BE49-F238E27FC236}">
                <a16:creationId xmlns:a16="http://schemas.microsoft.com/office/drawing/2014/main" id="{441BA635-E208-4EA5-9014-21841A743C0A}"/>
              </a:ext>
            </a:extLst>
          </p:cNvPr>
          <p:cNvGrpSpPr/>
          <p:nvPr/>
        </p:nvGrpSpPr>
        <p:grpSpPr>
          <a:xfrm>
            <a:off x="3224461" y="676049"/>
            <a:ext cx="2784875" cy="2190352"/>
            <a:chOff x="2444748" y="555045"/>
            <a:chExt cx="7282048" cy="57274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026198-6EB1-4B0F-8F71-B810EAFD69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04957B-4908-488C-8777-A3A55A77936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5DA305-E7F2-48A8-B62A-39E1034D9B2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826E4C-83C5-4593-AA2C-1ABA4B2E77B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1F9EA5-3383-4584-8909-CA7FD536720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703A6E6-758D-474C-9A88-B332D5FBFBC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78AACB-28D6-446D-BB03-D3BE5ABA761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ADC0F3-AC2E-4DF4-BCCB-FF8D33B4D4E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C4CF18-2C12-4B8B-9809-01AE8089A091}"/>
              </a:ext>
            </a:extLst>
          </p:cNvPr>
          <p:cNvGrpSpPr/>
          <p:nvPr/>
        </p:nvGrpSpPr>
        <p:grpSpPr>
          <a:xfrm>
            <a:off x="5666519" y="1790478"/>
            <a:ext cx="825553" cy="1451279"/>
            <a:chOff x="5666519" y="1790478"/>
            <a:chExt cx="825553" cy="1451279"/>
          </a:xfrm>
        </p:grpSpPr>
        <p:grpSp>
          <p:nvGrpSpPr>
            <p:cNvPr id="65" name="Group 3">
              <a:extLst>
                <a:ext uri="{FF2B5EF4-FFF2-40B4-BE49-F238E27FC236}">
                  <a16:creationId xmlns:a16="http://schemas.microsoft.com/office/drawing/2014/main" id="{E2C79F43-5A78-44D4-87CE-A2C3E41D580C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67" name="Rounded Rectangle 4">
                <a:extLst>
                  <a:ext uri="{FF2B5EF4-FFF2-40B4-BE49-F238E27FC236}">
                    <a16:creationId xmlns:a16="http://schemas.microsoft.com/office/drawing/2014/main" id="{FA6BD5D2-32FC-4643-ADA8-21BE53A4957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0A7D6099-B7EB-483E-951F-D7394EFB928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9" name="Group 6">
                <a:extLst>
                  <a:ext uri="{FF2B5EF4-FFF2-40B4-BE49-F238E27FC236}">
                    <a16:creationId xmlns:a16="http://schemas.microsoft.com/office/drawing/2014/main" id="{DDFAF2D0-C67B-4405-982D-3AD79471CA9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0" name="Oval 7">
                  <a:extLst>
                    <a:ext uri="{FF2B5EF4-FFF2-40B4-BE49-F238E27FC236}">
                      <a16:creationId xmlns:a16="http://schemas.microsoft.com/office/drawing/2014/main" id="{84728866-A2AC-4EED-8878-35209633DEA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1" name="Rounded Rectangle 8">
                  <a:extLst>
                    <a:ext uri="{FF2B5EF4-FFF2-40B4-BE49-F238E27FC236}">
                      <a16:creationId xmlns:a16="http://schemas.microsoft.com/office/drawing/2014/main" id="{E4386B2C-EC90-4863-86F1-F00D1C4563F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6" name="Picture Placeholder 2">
              <a:extLst>
                <a:ext uri="{FF2B5EF4-FFF2-40B4-BE49-F238E27FC236}">
                  <a16:creationId xmlns:a16="http://schemas.microsoft.com/office/drawing/2014/main" id="{E54A4D3D-10F1-40FD-B01D-AF5570145704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BE34B05-085C-455F-A4A6-24D447C717EE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6B8E5E-9049-4E1E-BE6E-9B1329B8E3C7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124E91D-4A00-4E6A-9CFB-F2395B05C91E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7A688B7-7DF7-446D-879D-3C2EB110747C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65BCF07-8233-43F2-9906-CDB49025082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BFC4FB8-EACD-449A-A3C9-D1A95852BFED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id="{DA938FD9-3F0D-4BB4-B049-1D036A6802F6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3FD04DBE-D2AC-457D-A9A6-CFBA4E42DB4B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E61312BD-673A-4CB3-B2FA-13ADB4A77693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628EA-B547-40CC-BC08-B7E6DE83F128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9A1B07-17CE-4328-BD5C-20172D71BBE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BFBE57-16F5-4368-B9CB-A6C293C2D3D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2958BE-BE33-44AB-9496-DC2E0CEF4F8C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D8B7F2-837B-4259-ACC7-69A61C244FE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80A49-23A8-414A-B320-F6B69D13779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F2E043-BE42-40E0-AFB0-A8AE92761068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C924F5-35FA-4198-AB20-268199CF4CE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9A270-C0D8-402B-8D37-A482242CA06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id="{51911693-16FE-4135-A958-F040AB18AD09}"/>
              </a:ext>
            </a:extLst>
          </p:cNvPr>
          <p:cNvSpPr/>
          <p:nvPr/>
        </p:nvSpPr>
        <p:spPr>
          <a:xfrm>
            <a:off x="7201514" y="1747383"/>
            <a:ext cx="341676" cy="49079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78D2CE37-1D2B-408A-A239-9B5DBC384324}"/>
              </a:ext>
            </a:extLst>
          </p:cNvPr>
          <p:cNvSpPr/>
          <p:nvPr/>
        </p:nvSpPr>
        <p:spPr>
          <a:xfrm>
            <a:off x="5887203" y="2337436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F3E9EFCD-F84A-4D88-B468-4DF4F33E9DAE}"/>
              </a:ext>
            </a:extLst>
          </p:cNvPr>
          <p:cNvSpPr/>
          <p:nvPr/>
        </p:nvSpPr>
        <p:spPr>
          <a:xfrm>
            <a:off x="4329330" y="1301454"/>
            <a:ext cx="531517" cy="485092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E2F97-E8E2-4351-A4EE-5F0F9A14034C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531EB5-3AFF-4E17-BDA2-BCADF7977E67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C6690-1C25-480C-923B-54CAAB935B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AAEE2E6-151B-4B66-950B-413D0EED467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8921B6-AE7E-4686-842E-E207D6AF2719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07D42-14E9-42F4-B27C-FD5CF72033EB}"/>
              </a:ext>
            </a:extLst>
          </p:cNvPr>
          <p:cNvGrpSpPr/>
          <p:nvPr/>
        </p:nvGrpSpPr>
        <p:grpSpPr>
          <a:xfrm>
            <a:off x="937361" y="2509601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229E7C-833E-4051-9016-E888F96D5A75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858DB9-DCAA-48C0-97ED-61799CF174A1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B39B1-28C9-4892-ADDC-1C2E92EB01CD}"/>
              </a:ext>
            </a:extLst>
          </p:cNvPr>
          <p:cNvGrpSpPr/>
          <p:nvPr/>
        </p:nvGrpSpPr>
        <p:grpSpPr>
          <a:xfrm>
            <a:off x="3025979" y="4202218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958457-060D-4A21-9F6A-B40C20D06AC9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773FD0-075C-428F-A9A9-5CCCCC57B43A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8FFA51-9155-4BDF-9387-42B5A4424AA0}"/>
              </a:ext>
            </a:extLst>
          </p:cNvPr>
          <p:cNvGrpSpPr/>
          <p:nvPr/>
        </p:nvGrpSpPr>
        <p:grpSpPr>
          <a:xfrm>
            <a:off x="3025979" y="2113601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CEA47A-CCAD-4CA0-88DB-8F21039FAD11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EE392A-0F8D-4C9A-891D-1F9ACDC1B026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C438A5-F2FE-4867-869A-CFAAB8D89459}"/>
              </a:ext>
            </a:extLst>
          </p:cNvPr>
          <p:cNvGrpSpPr/>
          <p:nvPr/>
        </p:nvGrpSpPr>
        <p:grpSpPr>
          <a:xfrm>
            <a:off x="1333362" y="4202218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2735C-CB79-4325-8C8C-103B727F9CC6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0B78E7-BED6-492C-98D1-D114E080CD09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B958C-47E3-4DB4-A370-C4D1EA47273B}"/>
              </a:ext>
            </a:extLst>
          </p:cNvPr>
          <p:cNvSpPr/>
          <p:nvPr/>
        </p:nvSpPr>
        <p:spPr>
          <a:xfrm>
            <a:off x="2220180" y="3401732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CDA68-AF2B-4555-9578-3ED4D8809AA4}"/>
              </a:ext>
            </a:extLst>
          </p:cNvPr>
          <p:cNvSpPr txBox="1"/>
          <p:nvPr/>
        </p:nvSpPr>
        <p:spPr>
          <a:xfrm>
            <a:off x="2325001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7F855-9040-4866-BA8A-1B8824276A63}"/>
              </a:ext>
            </a:extLst>
          </p:cNvPr>
          <p:cNvSpPr txBox="1"/>
          <p:nvPr/>
        </p:nvSpPr>
        <p:spPr>
          <a:xfrm>
            <a:off x="3097987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830A8-8871-4FBB-B906-069D50E04927}"/>
              </a:ext>
            </a:extLst>
          </p:cNvPr>
          <p:cNvSpPr txBox="1"/>
          <p:nvPr/>
        </p:nvSpPr>
        <p:spPr>
          <a:xfrm>
            <a:off x="2325001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87C7D-09B6-480A-8263-68C62A18A3C8}"/>
              </a:ext>
            </a:extLst>
          </p:cNvPr>
          <p:cNvSpPr txBox="1"/>
          <p:nvPr/>
        </p:nvSpPr>
        <p:spPr>
          <a:xfrm>
            <a:off x="3097987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653AD-7301-4DC2-82C5-C0A078A86D96}"/>
              </a:ext>
            </a:extLst>
          </p:cNvPr>
          <p:cNvSpPr txBox="1"/>
          <p:nvPr/>
        </p:nvSpPr>
        <p:spPr>
          <a:xfrm>
            <a:off x="1045362" y="2584614"/>
            <a:ext cx="188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B7EE-BC28-4A09-8078-946D78917E00}"/>
              </a:ext>
            </a:extLst>
          </p:cNvPr>
          <p:cNvSpPr txBox="1"/>
          <p:nvPr/>
        </p:nvSpPr>
        <p:spPr>
          <a:xfrm>
            <a:off x="3097988" y="2273905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0F6389-BCC7-4A99-90A5-E8A03CBC419A}"/>
              </a:ext>
            </a:extLst>
          </p:cNvPr>
          <p:cNvSpPr txBox="1"/>
          <p:nvPr/>
        </p:nvSpPr>
        <p:spPr>
          <a:xfrm>
            <a:off x="1376946" y="491963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8FED6D-094B-4637-8383-8BE52A252595}"/>
              </a:ext>
            </a:extLst>
          </p:cNvPr>
          <p:cNvSpPr txBox="1"/>
          <p:nvPr/>
        </p:nvSpPr>
        <p:spPr>
          <a:xfrm>
            <a:off x="3746061" y="4311106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208E7-C5B8-457D-8358-8A5D166279E1}"/>
              </a:ext>
            </a:extLst>
          </p:cNvPr>
          <p:cNvSpPr txBox="1"/>
          <p:nvPr/>
        </p:nvSpPr>
        <p:spPr>
          <a:xfrm>
            <a:off x="3040526" y="256968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B405D3-BB4F-47E7-BF5B-E66599706EE7}"/>
              </a:ext>
            </a:extLst>
          </p:cNvPr>
          <p:cNvSpPr txBox="1"/>
          <p:nvPr/>
        </p:nvSpPr>
        <p:spPr>
          <a:xfrm>
            <a:off x="1045363" y="2888235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CCDCF5-F212-48F2-A39C-7EC8B4C6C4D2}"/>
              </a:ext>
            </a:extLst>
          </p:cNvPr>
          <p:cNvSpPr txBox="1"/>
          <p:nvPr/>
        </p:nvSpPr>
        <p:spPr>
          <a:xfrm>
            <a:off x="3746061" y="4579438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C981D3-F73D-46EA-BC91-B04B9074FFAF}"/>
              </a:ext>
            </a:extLst>
          </p:cNvPr>
          <p:cNvSpPr txBox="1"/>
          <p:nvPr/>
        </p:nvSpPr>
        <p:spPr>
          <a:xfrm>
            <a:off x="1366927" y="521022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2DAF2F-8C89-449F-B438-A126EC6F5EDD}"/>
              </a:ext>
            </a:extLst>
          </p:cNvPr>
          <p:cNvGrpSpPr/>
          <p:nvPr/>
        </p:nvGrpSpPr>
        <p:grpSpPr>
          <a:xfrm>
            <a:off x="5614554" y="2072848"/>
            <a:ext cx="199272" cy="206152"/>
            <a:chOff x="2411760" y="3708613"/>
            <a:chExt cx="206152" cy="206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2B4F444-80EF-409A-96CC-4D8F3910E8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38">
              <a:extLst>
                <a:ext uri="{FF2B5EF4-FFF2-40B4-BE49-F238E27FC236}">
                  <a16:creationId xmlns:a16="http://schemas.microsoft.com/office/drawing/2014/main" id="{28B8D560-C9CD-4533-9FF3-A66DDD4A41F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64">
            <a:extLst>
              <a:ext uri="{FF2B5EF4-FFF2-40B4-BE49-F238E27FC236}">
                <a16:creationId xmlns:a16="http://schemas.microsoft.com/office/drawing/2014/main" id="{AAA46FB0-9A90-4517-B633-9B57F5996C6B}"/>
              </a:ext>
            </a:extLst>
          </p:cNvPr>
          <p:cNvGrpSpPr/>
          <p:nvPr/>
        </p:nvGrpSpPr>
        <p:grpSpPr>
          <a:xfrm>
            <a:off x="5865235" y="1994589"/>
            <a:ext cx="5500672" cy="754955"/>
            <a:chOff x="5865235" y="1765988"/>
            <a:chExt cx="3647182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C749B0-2A01-46AC-992D-FE0D8434A460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FB7ED-2DDC-48A2-941A-B11C7209BC30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E2F911-DB9A-40CA-BD2A-97F23CDE284A}"/>
              </a:ext>
            </a:extLst>
          </p:cNvPr>
          <p:cNvGrpSpPr/>
          <p:nvPr/>
        </p:nvGrpSpPr>
        <p:grpSpPr>
          <a:xfrm>
            <a:off x="5614554" y="3253163"/>
            <a:ext cx="199272" cy="206152"/>
            <a:chOff x="2411760" y="3708613"/>
            <a:chExt cx="206152" cy="2061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03B362-664A-4737-A875-F970B166C01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Chevron 45">
              <a:extLst>
                <a:ext uri="{FF2B5EF4-FFF2-40B4-BE49-F238E27FC236}">
                  <a16:creationId xmlns:a16="http://schemas.microsoft.com/office/drawing/2014/main" id="{7E2564B1-6FEE-46A2-B771-B969B6DFD16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id="{CFFB7B79-DD9F-4013-BA85-CFF5BD7A1EB2}"/>
              </a:ext>
            </a:extLst>
          </p:cNvPr>
          <p:cNvGrpSpPr/>
          <p:nvPr/>
        </p:nvGrpSpPr>
        <p:grpSpPr>
          <a:xfrm>
            <a:off x="5865235" y="3174906"/>
            <a:ext cx="5500672" cy="754955"/>
            <a:chOff x="5865235" y="2880785"/>
            <a:chExt cx="3647182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6FB4F-D81D-4A94-BB5A-C3912A5A87A8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00241E-BDD5-4E53-9352-0D02A555DDA1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6E2EA0-6E66-4A2D-A0FF-7A7C34C30A55}"/>
              </a:ext>
            </a:extLst>
          </p:cNvPr>
          <p:cNvGrpSpPr/>
          <p:nvPr/>
        </p:nvGrpSpPr>
        <p:grpSpPr>
          <a:xfrm>
            <a:off x="5614554" y="4433478"/>
            <a:ext cx="199272" cy="206152"/>
            <a:chOff x="2411760" y="3708613"/>
            <a:chExt cx="206152" cy="2061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3238D9-6A9E-4B9F-A639-9905AC94521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Chevron 52">
              <a:extLst>
                <a:ext uri="{FF2B5EF4-FFF2-40B4-BE49-F238E27FC236}">
                  <a16:creationId xmlns:a16="http://schemas.microsoft.com/office/drawing/2014/main" id="{DA4D40B0-47BB-4D0C-A9DE-F920F0724E8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id="{6AD24671-2804-49FF-BDF2-658AB7C3F0BF}"/>
              </a:ext>
            </a:extLst>
          </p:cNvPr>
          <p:cNvGrpSpPr/>
          <p:nvPr/>
        </p:nvGrpSpPr>
        <p:grpSpPr>
          <a:xfrm>
            <a:off x="5865235" y="4355221"/>
            <a:ext cx="5500672" cy="754955"/>
            <a:chOff x="5865235" y="3995582"/>
            <a:chExt cx="3647182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2AD888-5FC4-4DAB-927D-F2F9987B8C82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BE2749-442A-4DA2-9752-2BBEAB4B15B3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9F49E4-A8B5-41FA-A083-CA82F61C7157}"/>
              </a:ext>
            </a:extLst>
          </p:cNvPr>
          <p:cNvGrpSpPr/>
          <p:nvPr/>
        </p:nvGrpSpPr>
        <p:grpSpPr>
          <a:xfrm>
            <a:off x="5614554" y="5613792"/>
            <a:ext cx="199272" cy="206152"/>
            <a:chOff x="2411760" y="3708613"/>
            <a:chExt cx="206152" cy="20615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B44F23-00E2-44A8-BD36-E6BE2866630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206ABDEE-F48B-4B06-9F40-AF11BD91079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id="{6C9354A6-C4BC-47E9-A5AB-16DD4C4D6717}"/>
              </a:ext>
            </a:extLst>
          </p:cNvPr>
          <p:cNvGrpSpPr/>
          <p:nvPr/>
        </p:nvGrpSpPr>
        <p:grpSpPr>
          <a:xfrm>
            <a:off x="5865235" y="5535536"/>
            <a:ext cx="5500672" cy="754955"/>
            <a:chOff x="5865235" y="5110380"/>
            <a:chExt cx="3647182" cy="7549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68C733-1819-465C-B438-0AEC162746D0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8BF250-4DD4-4385-A905-90F9C53AEFDE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Parallelogram 15">
            <a:extLst>
              <a:ext uri="{FF2B5EF4-FFF2-40B4-BE49-F238E27FC236}">
                <a16:creationId xmlns:a16="http://schemas.microsoft.com/office/drawing/2014/main" id="{3EC4CE32-A003-44C1-B472-B98896E73748}"/>
              </a:ext>
            </a:extLst>
          </p:cNvPr>
          <p:cNvSpPr/>
          <p:nvPr/>
        </p:nvSpPr>
        <p:spPr>
          <a:xfrm flipH="1">
            <a:off x="1621151" y="444540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609F60E8-4E15-4DD7-B5C9-3D3AD6662671}"/>
              </a:ext>
            </a:extLst>
          </p:cNvPr>
          <p:cNvSpPr/>
          <p:nvPr/>
        </p:nvSpPr>
        <p:spPr>
          <a:xfrm>
            <a:off x="3270105" y="517808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1406BFB7-DFEC-4110-9D27-1E8B2FC3441C}"/>
              </a:ext>
            </a:extLst>
          </p:cNvPr>
          <p:cNvSpPr/>
          <p:nvPr/>
        </p:nvSpPr>
        <p:spPr>
          <a:xfrm>
            <a:off x="2424110" y="29184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A3F51311-A2B7-49C3-9135-92E99DAEF2B4}"/>
              </a:ext>
            </a:extLst>
          </p:cNvPr>
          <p:cNvSpPr/>
          <p:nvPr/>
        </p:nvSpPr>
        <p:spPr>
          <a:xfrm>
            <a:off x="4022525" y="362315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5CC550B-36A6-47BF-825B-DE8FB1A6AAE3}"/>
              </a:ext>
            </a:extLst>
          </p:cNvPr>
          <p:cNvSpPr txBox="1"/>
          <p:nvPr/>
        </p:nvSpPr>
        <p:spPr>
          <a:xfrm>
            <a:off x="4726662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13AC73-F148-450B-9768-9DAA50BEDB8F}"/>
              </a:ext>
            </a:extLst>
          </p:cNvPr>
          <p:cNvSpPr txBox="1"/>
          <p:nvPr/>
        </p:nvSpPr>
        <p:spPr>
          <a:xfrm>
            <a:off x="4726662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22AE0B-2F14-4CAB-9B18-46755B235C2D}"/>
              </a:ext>
            </a:extLst>
          </p:cNvPr>
          <p:cNvSpPr txBox="1"/>
          <p:nvPr/>
        </p:nvSpPr>
        <p:spPr>
          <a:xfrm>
            <a:off x="8848727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4D7DAB-F6FB-4DB4-805D-71FF1A76758E}"/>
              </a:ext>
            </a:extLst>
          </p:cNvPr>
          <p:cNvSpPr txBox="1"/>
          <p:nvPr/>
        </p:nvSpPr>
        <p:spPr>
          <a:xfrm>
            <a:off x="8848727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86F78C9-118E-4CD9-AB5D-A9947D93C177}"/>
              </a:ext>
            </a:extLst>
          </p:cNvPr>
          <p:cNvGrpSpPr/>
          <p:nvPr/>
        </p:nvGrpSpPr>
        <p:grpSpPr>
          <a:xfrm>
            <a:off x="635062" y="3040127"/>
            <a:ext cx="5402531" cy="3170577"/>
            <a:chOff x="2687161" y="3731096"/>
            <a:chExt cx="5158677" cy="3027467"/>
          </a:xfrm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2B7D934-9288-4DF3-AE34-2199743508D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E3AEB6C-2008-4905-82CD-680399002D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F3315B6-3284-4990-844B-93E00ED539F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8E17041-7724-4AD8-B625-B7F8CD68FA7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6D49F16-CC42-4BA9-8090-27FA6B8635D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E9EECA8-BB7E-4B2A-BF8E-1D030A35E8E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747A628-19A4-405F-897A-094C842F2BA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8C061C4-D49F-43BD-AC4F-7473A105CC3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3894B89-35F4-4DBE-B020-7FEF183E26C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2452543-B863-4E3A-A4EE-C98D014A0F5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25948EB-A084-4A54-BF30-75EC6D37558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8A19786-EA04-4827-9BB4-0ABBDBF5D5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C81F3A4-105E-4703-BE5C-A7C83DC05DE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F23FCAC-3835-48FF-BE1A-7FBE907E497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5924E20-DE02-42FD-B6F1-1902AB2B752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71E920F-0979-444F-A0B3-FAD1FDD3D13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5D6915A-047A-414B-9363-66ABAFBE762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D57086B-48D8-4458-9969-D01F327C31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03BD8AD-004B-4B40-BFCB-60570BF159F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34357BD-1DDB-42ED-8EA6-F7FAF292E8D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E303188-ABBF-43AE-8840-9116F3D5503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D85BCB1-5F73-44F7-A19C-287AB6AE0EA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7D51964-2C10-46FC-8288-DC83747682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F8F0E84-6C5A-497D-BA39-7095674726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B141477-6035-4C90-8664-64B516F29DE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4259712-6BE8-483C-8D07-C082D3F5029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80B9BDD-2E13-4146-A8AC-9648FC21C1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DD3271C-E292-41BE-A996-C5BDD9E672E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6DD5148-6519-4231-B444-91224C755AF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384D062-80B5-47C4-B03B-7C2158D4E7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D6FE064-8136-4727-A70D-B9226B80E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1BDC82-5ACA-46E8-A8A6-9CE4294AC6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8865DC0-6219-4256-AB2A-C3A0283DBA4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28E88D-651C-4E11-B2CB-43F43D3792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29CABF7-61C8-4AD2-8928-BC87BAD4D49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096010E-03E1-48CA-87D8-FF9440739DD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1CA9E06-17EF-4E27-B873-F3162BD2B54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24CCC00-D37E-43EB-8CF3-793A7322417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F7CADED-BC36-454E-AA04-C5B989EE384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6FE203C-E8A7-41A0-8E31-3E03D8E7BB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3AA3161-53A5-41FC-87BF-8721D4E8349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F9E0D4C-55AE-42D6-99A5-671BCBE66F8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D934F0A-B4A1-491C-8870-02BB6BEBEC8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0E2972-6FB7-4FA5-A625-D8C9FFE9A03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F89DC7D-AECD-4692-8179-2F999442DF7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A38D3F9-7190-4E7B-8AA5-BEB261721D5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D002034-B8FC-4D0A-A255-57D97E6630C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E287B2-BF12-44B9-AA06-241E1DD1283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7D5CF3-EAEA-47C9-A80E-907B768E04D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CB1D0B6-F497-43E5-AD9C-5D111ADD70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26CF979-ACCE-4860-9606-39AFA43FFE0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833DA8B-F0CD-42A1-8E48-7FCFE381138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D1E08D8-F863-4275-955E-BEE62DC4AB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A5F124C-BD0A-4A97-BD0A-97F5CD38389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D0AD57C-885D-4D5E-A686-4BCB6BB8AF9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F72F040-7A31-4DA8-BDF2-E3425A12360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9176A15-914C-4A3F-BA7B-E4FAC28EB5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5117DDF-5DFB-43BD-A6EF-91183DD5A12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739CBC5-AA14-43EF-9DCD-399DCA7DF97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375DA18-97D3-42B3-9AC1-DF765D66D84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512112-E38F-4F77-9D65-F02AB9AC05C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7A844EA-04AE-45AD-AB5C-10A37B4FB86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5379751-217A-491C-8DBE-7BE2FEE6F94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4ABCEC6-6AFA-4C69-998D-FAC944C38B1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210C77B-EAA6-456A-A50A-279C4BAE7D1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87F0116-D735-461B-9D42-47A237ACF5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7C68A33-7C6F-48FB-8363-9CBBC975C05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78EBC3F-9EE1-46B0-8995-CDCCED18CE6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967D807-5D18-4452-8D8C-057D3E4F6E7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D3C2ECE-35AF-42F3-8662-8EA053F338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647E142-C101-4D88-8348-6FCFDA566D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3D40196-B245-4FEA-80DF-9E5F17080DB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F52E734-66AD-4812-9263-10730327DE1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F008849-CBAE-445F-A77A-461A06E74F8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2BF7C41-8385-4FE6-B9AF-C1D64EC8602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03AFB22-408C-459C-9726-876137C598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66E0D1-DEBD-4293-A808-602CA8A2E2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F8B7E14-B95D-4C2C-BBC9-700A1177789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4C82B6-2ADC-4CAB-8166-8DBB7CABB82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580D66F-BA5F-4A78-B024-24D36B645F0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12754A4-13D9-497F-A619-2A563BCF60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B41178-30CA-4459-B1A1-5F0A5406B7E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DB18FD8-B289-4E91-AEEA-744393AA0FA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0CDCEB0-0031-4D8E-8518-FF037E7EAB0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58D8A7D-EF92-462E-9B3B-7847B9C75F4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2754A66-267D-4AC6-8294-FA67ECF79A5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7CCF447-0045-492C-AE62-855ECF8FEF0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0CAAFB1-42E1-4D31-9835-148CA050EA6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01E9EDA-C76E-47A2-AC35-1FE77968DC4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EA2A2E9-F4D2-47B3-985C-B5AA87F0D92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EC2D2AD-48EB-4BBE-B399-CD4911B494C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196BC9B-8EBE-44DD-8579-177C6AC49DF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F1D8767-7F26-4F13-85FE-BDE0E5EA5F7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1BFD24B-6D32-4360-B78A-21A30F48AA6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84DF74A-BDDD-4011-A6DD-A331BC93BFE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1E83786-497A-44E6-85FA-47C4A59AF2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CFF2E69-F4F8-4C3E-8D86-E2FE8FD1F0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B1162CE-6A6B-4FB3-B7E2-614C399AB6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295FFBD-C96D-462B-8F18-5D5190C375A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49B5E00-FA34-4F8E-8DC0-BEF98C49ED1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34A9CC9-DDAA-486E-A8BE-F8B261B68A8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2A735A5-89B4-488C-A89C-5D226C13A7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6D9F2DB6-1344-4F04-9724-A9132750A47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27C3A39-FD3F-4A5C-A0CB-3B9443BAE6A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A295DDF-1687-4D96-A5AE-80A5333606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C599954-37CF-46FE-8302-7DEE6EEAB75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EA9D3FB1-E2E2-4CBA-AC80-954FAAD25B8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142D4FB-0BE5-4A88-AC87-403B156EB55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A13EAB0-93D8-4AB7-8D19-62914AE145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6ACA165-2807-4439-947D-A39EF6ABAF7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E3A3FDB-E488-4122-B909-B7B6A00EFAA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65D698D-4B78-4301-8CD3-80C783B4DB3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61AC447-898F-47C5-B3B2-E1719D78FC9D}"/>
              </a:ext>
            </a:extLst>
          </p:cNvPr>
          <p:cNvSpPr/>
          <p:nvPr/>
        </p:nvSpPr>
        <p:spPr>
          <a:xfrm>
            <a:off x="6510484" y="2980952"/>
            <a:ext cx="2340000" cy="1080000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835D8CE-E388-4FC6-9B64-B9723E1E5344}"/>
              </a:ext>
            </a:extLst>
          </p:cNvPr>
          <p:cNvSpPr/>
          <p:nvPr/>
        </p:nvSpPr>
        <p:spPr>
          <a:xfrm>
            <a:off x="6510484" y="1914956"/>
            <a:ext cx="2340000" cy="1080000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7F5ACCA-187A-4C69-BC4D-7982A4B498F1}"/>
              </a:ext>
            </a:extLst>
          </p:cNvPr>
          <p:cNvSpPr/>
          <p:nvPr/>
        </p:nvSpPr>
        <p:spPr>
          <a:xfrm>
            <a:off x="6510484" y="5128355"/>
            <a:ext cx="2340000" cy="1080000"/>
          </a:xfrm>
          <a:prstGeom prst="rect">
            <a:avLst/>
          </a:prstGeom>
          <a:solidFill>
            <a:schemeClr val="accent3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FF87020-1DAA-4438-A1E8-36C0377E296A}"/>
              </a:ext>
            </a:extLst>
          </p:cNvPr>
          <p:cNvSpPr/>
          <p:nvPr/>
        </p:nvSpPr>
        <p:spPr>
          <a:xfrm>
            <a:off x="6510484" y="4054653"/>
            <a:ext cx="2340000" cy="1080000"/>
          </a:xfrm>
          <a:prstGeom prst="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3841A14-54B6-4BEC-8070-3D005FE18C01}"/>
              </a:ext>
            </a:extLst>
          </p:cNvPr>
          <p:cNvGrpSpPr/>
          <p:nvPr/>
        </p:nvGrpSpPr>
        <p:grpSpPr>
          <a:xfrm>
            <a:off x="9155740" y="2014829"/>
            <a:ext cx="2377803" cy="880254"/>
            <a:chOff x="6860364" y="1880348"/>
            <a:chExt cx="1944216" cy="880254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F918815-66A4-4526-A0C8-ADBD63409218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FE8AD97-B195-4C95-949B-7D99DAA8AC4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9F7122B5-72FE-4C89-A011-72E7BF01BA57}"/>
              </a:ext>
            </a:extLst>
          </p:cNvPr>
          <p:cNvSpPr txBox="1"/>
          <p:nvPr/>
        </p:nvSpPr>
        <p:spPr>
          <a:xfrm>
            <a:off x="6645354" y="213179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5C7ED8B6-B1F5-4544-87E5-35D6062DAC31}"/>
              </a:ext>
            </a:extLst>
          </p:cNvPr>
          <p:cNvSpPr txBox="1"/>
          <p:nvPr/>
        </p:nvSpPr>
        <p:spPr>
          <a:xfrm>
            <a:off x="7211746" y="2039458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F0BF7D9-CA7C-4FC6-97CB-F7BED7FE4218}"/>
              </a:ext>
            </a:extLst>
          </p:cNvPr>
          <p:cNvSpPr txBox="1"/>
          <p:nvPr/>
        </p:nvSpPr>
        <p:spPr>
          <a:xfrm>
            <a:off x="6645354" y="3202924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44C7187E-7002-4181-B402-A8C003DF7B25}"/>
              </a:ext>
            </a:extLst>
          </p:cNvPr>
          <p:cNvSpPr txBox="1"/>
          <p:nvPr/>
        </p:nvSpPr>
        <p:spPr>
          <a:xfrm>
            <a:off x="7211746" y="3110591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7DFF726-F05A-4712-A67F-025316A5EEFD}"/>
              </a:ext>
            </a:extLst>
          </p:cNvPr>
          <p:cNvSpPr txBox="1"/>
          <p:nvPr/>
        </p:nvSpPr>
        <p:spPr>
          <a:xfrm>
            <a:off x="6645354" y="4274057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1AC1B4B-7CD0-41D6-92BC-3AA03449CFA4}"/>
              </a:ext>
            </a:extLst>
          </p:cNvPr>
          <p:cNvSpPr txBox="1"/>
          <p:nvPr/>
        </p:nvSpPr>
        <p:spPr>
          <a:xfrm>
            <a:off x="7211746" y="4181724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21964AC-B3F7-49B8-9BC2-1297404165A3}"/>
              </a:ext>
            </a:extLst>
          </p:cNvPr>
          <p:cNvSpPr txBox="1"/>
          <p:nvPr/>
        </p:nvSpPr>
        <p:spPr>
          <a:xfrm>
            <a:off x="6645354" y="5345190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ABE13B0-EB8B-4584-9689-65C5B3479C5F}"/>
              </a:ext>
            </a:extLst>
          </p:cNvPr>
          <p:cNvSpPr txBox="1"/>
          <p:nvPr/>
        </p:nvSpPr>
        <p:spPr>
          <a:xfrm>
            <a:off x="7211746" y="5252857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93" name="Elbow Connector 24">
            <a:extLst>
              <a:ext uri="{FF2B5EF4-FFF2-40B4-BE49-F238E27FC236}">
                <a16:creationId xmlns:a16="http://schemas.microsoft.com/office/drawing/2014/main" id="{86842E71-F53C-418D-A1BD-889A1A7403FC}"/>
              </a:ext>
            </a:extLst>
          </p:cNvPr>
          <p:cNvCxnSpPr>
            <a:cxnSpLocks/>
            <a:stCxn id="306" idx="2"/>
          </p:cNvCxnSpPr>
          <p:nvPr/>
        </p:nvCxnSpPr>
        <p:spPr>
          <a:xfrm rot="16200000" flipH="1">
            <a:off x="590621" y="3226643"/>
            <a:ext cx="1830738" cy="396317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">
            <a:extLst>
              <a:ext uri="{FF2B5EF4-FFF2-40B4-BE49-F238E27FC236}">
                <a16:creationId xmlns:a16="http://schemas.microsoft.com/office/drawing/2014/main" id="{A90CAC27-E215-4072-AF38-D54291006167}"/>
              </a:ext>
            </a:extLst>
          </p:cNvPr>
          <p:cNvCxnSpPr>
            <a:cxnSpLocks/>
            <a:stCxn id="307" idx="2"/>
          </p:cNvCxnSpPr>
          <p:nvPr/>
        </p:nvCxnSpPr>
        <p:spPr>
          <a:xfrm rot="5400000">
            <a:off x="1190330" y="3809113"/>
            <a:ext cx="2792753" cy="19339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36">
            <a:extLst>
              <a:ext uri="{FF2B5EF4-FFF2-40B4-BE49-F238E27FC236}">
                <a16:creationId xmlns:a16="http://schemas.microsoft.com/office/drawing/2014/main" id="{49C3BDD5-D47C-41A2-A0EC-8A110A23D7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6022" y="3205387"/>
            <a:ext cx="2093630" cy="74333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Elbow Connector 39">
            <a:extLst>
              <a:ext uri="{FF2B5EF4-FFF2-40B4-BE49-F238E27FC236}">
                <a16:creationId xmlns:a16="http://schemas.microsoft.com/office/drawing/2014/main" id="{32E6FF2E-2B36-4CDF-BB9B-BC1880C95441}"/>
              </a:ext>
            </a:extLst>
          </p:cNvPr>
          <p:cNvCxnSpPr>
            <a:cxnSpLocks/>
            <a:stCxn id="309" idx="2"/>
          </p:cNvCxnSpPr>
          <p:nvPr/>
        </p:nvCxnSpPr>
        <p:spPr>
          <a:xfrm rot="5400000">
            <a:off x="3815129" y="3880795"/>
            <a:ext cx="2990777" cy="24805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8498B9B-992A-4F00-9D50-177D8A4F2D19}"/>
              </a:ext>
            </a:extLst>
          </p:cNvPr>
          <p:cNvGrpSpPr/>
          <p:nvPr/>
        </p:nvGrpSpPr>
        <p:grpSpPr>
          <a:xfrm>
            <a:off x="9155740" y="3085962"/>
            <a:ext cx="2377803" cy="880254"/>
            <a:chOff x="6860364" y="2924353"/>
            <a:chExt cx="1944216" cy="880254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D08BC43-5E25-4A67-8A3F-344CC89FDAE8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5050B9F-49D4-4B19-A071-70E3414121CE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420ACD5-A867-4593-A020-2961EDF7BEF6}"/>
              </a:ext>
            </a:extLst>
          </p:cNvPr>
          <p:cNvGrpSpPr/>
          <p:nvPr/>
        </p:nvGrpSpPr>
        <p:grpSpPr>
          <a:xfrm>
            <a:off x="9155740" y="4157095"/>
            <a:ext cx="2377803" cy="880254"/>
            <a:chOff x="6860364" y="3994534"/>
            <a:chExt cx="1944216" cy="88025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03F40FF0-4C22-4D22-947E-F7F3EF8DE81D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0128F8C-DB0E-4084-BE31-3D64A6644DE0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2B26E39-7D0F-4F71-BC96-1BD7E750B6F7}"/>
              </a:ext>
            </a:extLst>
          </p:cNvPr>
          <p:cNvGrpSpPr/>
          <p:nvPr/>
        </p:nvGrpSpPr>
        <p:grpSpPr>
          <a:xfrm>
            <a:off x="9155740" y="5228228"/>
            <a:ext cx="2377803" cy="880254"/>
            <a:chOff x="6860364" y="5018220"/>
            <a:chExt cx="1944216" cy="880254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5481CC1-ABE4-48B9-981A-4A97E1332365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6A3F216-3B38-40ED-987F-D644BB60EF5B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EF7404-9EF1-4504-96E1-1612C3870F0B}"/>
              </a:ext>
            </a:extLst>
          </p:cNvPr>
          <p:cNvSpPr/>
          <p:nvPr/>
        </p:nvSpPr>
        <p:spPr>
          <a:xfrm>
            <a:off x="1055370" y="2003775"/>
            <a:ext cx="504924" cy="505658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5A0BB3D6-5EFA-478D-9C57-9576DEA38736}"/>
              </a:ext>
            </a:extLst>
          </p:cNvPr>
          <p:cNvSpPr/>
          <p:nvPr/>
        </p:nvSpPr>
        <p:spPr>
          <a:xfrm>
            <a:off x="2430940" y="2003775"/>
            <a:ext cx="504924" cy="505658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8B7D92B-FA5F-45B1-A0BC-72E61881EF9F}"/>
              </a:ext>
            </a:extLst>
          </p:cNvPr>
          <p:cNvSpPr/>
          <p:nvPr/>
        </p:nvSpPr>
        <p:spPr>
          <a:xfrm>
            <a:off x="3806510" y="2003775"/>
            <a:ext cx="504924" cy="505658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AE5EB9-C65D-4214-B770-5E73A2A5EA23}"/>
              </a:ext>
            </a:extLst>
          </p:cNvPr>
          <p:cNvSpPr/>
          <p:nvPr/>
        </p:nvSpPr>
        <p:spPr>
          <a:xfrm>
            <a:off x="5182081" y="2003775"/>
            <a:ext cx="504924" cy="505658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사각형: 둥근 위쪽 모서리 40">
            <a:extLst>
              <a:ext uri="{FF2B5EF4-FFF2-40B4-BE49-F238E27FC236}">
                <a16:creationId xmlns:a16="http://schemas.microsoft.com/office/drawing/2014/main" id="{FF9ECF13-2B70-42E7-BA21-2CB9FA6FF825}"/>
              </a:ext>
            </a:extLst>
          </p:cNvPr>
          <p:cNvSpPr/>
          <p:nvPr/>
        </p:nvSpPr>
        <p:spPr>
          <a:xfrm rot="5400000">
            <a:off x="1449007" y="450347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id="{430AA370-02E7-4D39-86BA-CFBBE1C7F858}"/>
              </a:ext>
            </a:extLst>
          </p:cNvPr>
          <p:cNvSpPr/>
          <p:nvPr/>
        </p:nvSpPr>
        <p:spPr>
          <a:xfrm>
            <a:off x="2" y="5832808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그룹 1">
            <a:extLst>
              <a:ext uri="{FF2B5EF4-FFF2-40B4-BE49-F238E27FC236}">
                <a16:creationId xmlns:a16="http://schemas.microsoft.com/office/drawing/2014/main" id="{81A855A5-A154-4E47-B573-C882B6520EC0}"/>
              </a:ext>
            </a:extLst>
          </p:cNvPr>
          <p:cNvGrpSpPr/>
          <p:nvPr/>
        </p:nvGrpSpPr>
        <p:grpSpPr>
          <a:xfrm>
            <a:off x="910095" y="2134752"/>
            <a:ext cx="3561928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B8A7BB-CE0A-415B-B2A9-E129C4F1ABC6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86BB6E-34C8-4662-98E8-6C071F4775B7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D4A158-EB76-433E-BAA2-912413FBC70C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09EBE15-9729-4AC1-9EAC-C5F145BBE586}"/>
              </a:ext>
            </a:extLst>
          </p:cNvPr>
          <p:cNvSpPr txBox="1"/>
          <p:nvPr/>
        </p:nvSpPr>
        <p:spPr>
          <a:xfrm>
            <a:off x="910095" y="3768724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F62868-0B8F-45F0-859A-F9DC8519A745}"/>
              </a:ext>
            </a:extLst>
          </p:cNvPr>
          <p:cNvGrpSpPr/>
          <p:nvPr/>
        </p:nvGrpSpPr>
        <p:grpSpPr>
          <a:xfrm>
            <a:off x="6176370" y="4842357"/>
            <a:ext cx="1224136" cy="723273"/>
            <a:chOff x="3818902" y="5085764"/>
            <a:chExt cx="1484248" cy="7232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E73432-BD3B-48C6-A045-909D29CAC053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849336-173C-4F0D-955F-446F5AEB0B04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C0531A-538B-47E0-8E2D-E6E487CB97A5}"/>
              </a:ext>
            </a:extLst>
          </p:cNvPr>
          <p:cNvGrpSpPr/>
          <p:nvPr/>
        </p:nvGrpSpPr>
        <p:grpSpPr>
          <a:xfrm>
            <a:off x="4386563" y="5582550"/>
            <a:ext cx="1224136" cy="723273"/>
            <a:chOff x="3818902" y="5085764"/>
            <a:chExt cx="1484248" cy="72327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86B3F5-E893-4E45-A196-B6EC1BDB2CD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8CF18ED-F200-42B8-86ED-1D74AD7D209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460C62C-D86E-431B-B94D-F99F779B641A}"/>
              </a:ext>
            </a:extLst>
          </p:cNvPr>
          <p:cNvGrpSpPr/>
          <p:nvPr/>
        </p:nvGrpSpPr>
        <p:grpSpPr>
          <a:xfrm>
            <a:off x="7966177" y="4102164"/>
            <a:ext cx="1224136" cy="723273"/>
            <a:chOff x="3818902" y="5085764"/>
            <a:chExt cx="1484248" cy="7232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F85B46-0194-4172-AE22-EFE41C968DE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3CAEC0-4776-4649-975E-440FE484F1DC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0CF32-A880-487F-B7AF-50784723733A}"/>
              </a:ext>
            </a:extLst>
          </p:cNvPr>
          <p:cNvGrpSpPr/>
          <p:nvPr/>
        </p:nvGrpSpPr>
        <p:grpSpPr>
          <a:xfrm>
            <a:off x="9755985" y="3361971"/>
            <a:ext cx="1224136" cy="723273"/>
            <a:chOff x="3818902" y="5085764"/>
            <a:chExt cx="1484248" cy="72327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0A47B3-CD91-4BA1-AD12-FA89412E474D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94518E-E781-46D5-A30B-08245C9BF109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F8230217-D7D5-41B0-A43A-6EE5808BE42F}"/>
              </a:ext>
            </a:extLst>
          </p:cNvPr>
          <p:cNvSpPr/>
          <p:nvPr/>
        </p:nvSpPr>
        <p:spPr>
          <a:xfrm>
            <a:off x="4724720" y="4353811"/>
            <a:ext cx="533358" cy="533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54E512-DE1B-48E8-9A60-E7E88EC229AE}"/>
              </a:ext>
            </a:extLst>
          </p:cNvPr>
          <p:cNvSpPr/>
          <p:nvPr/>
        </p:nvSpPr>
        <p:spPr>
          <a:xfrm>
            <a:off x="6512584" y="3618968"/>
            <a:ext cx="533358" cy="533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DAE071-5C7D-4003-87BD-8603819FFCF1}"/>
              </a:ext>
            </a:extLst>
          </p:cNvPr>
          <p:cNvSpPr/>
          <p:nvPr/>
        </p:nvSpPr>
        <p:spPr>
          <a:xfrm>
            <a:off x="8236589" y="2838105"/>
            <a:ext cx="533358" cy="533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69EF0B-E98C-4E31-AA10-D10898C5F0EE}"/>
              </a:ext>
            </a:extLst>
          </p:cNvPr>
          <p:cNvSpPr/>
          <p:nvPr/>
        </p:nvSpPr>
        <p:spPr>
          <a:xfrm>
            <a:off x="10066329" y="2083510"/>
            <a:ext cx="533358" cy="533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평행 사변형 3">
            <a:extLst>
              <a:ext uri="{FF2B5EF4-FFF2-40B4-BE49-F238E27FC236}">
                <a16:creationId xmlns:a16="http://schemas.microsoft.com/office/drawing/2014/main" id="{7EDF08D4-FCBD-4475-A53C-875AE6BEAF33}"/>
              </a:ext>
            </a:extLst>
          </p:cNvPr>
          <p:cNvSpPr/>
          <p:nvPr/>
        </p:nvSpPr>
        <p:spPr>
          <a:xfrm rot="16200000" flipH="1">
            <a:off x="3478338" y="546464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평행 사변형 42">
            <a:extLst>
              <a:ext uri="{FF2B5EF4-FFF2-40B4-BE49-F238E27FC236}">
                <a16:creationId xmlns:a16="http://schemas.microsoft.com/office/drawing/2014/main" id="{A474AC9F-D3CE-4BB2-9516-12E733E63EEB}"/>
              </a:ext>
            </a:extLst>
          </p:cNvPr>
          <p:cNvSpPr/>
          <p:nvPr/>
        </p:nvSpPr>
        <p:spPr>
          <a:xfrm>
            <a:off x="3859774" y="508320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평행 사변형 49">
            <a:extLst>
              <a:ext uri="{FF2B5EF4-FFF2-40B4-BE49-F238E27FC236}">
                <a16:creationId xmlns:a16="http://schemas.microsoft.com/office/drawing/2014/main" id="{58E0431A-9EEF-4F2F-AE6C-4AEA0CACC47B}"/>
              </a:ext>
            </a:extLst>
          </p:cNvPr>
          <p:cNvSpPr/>
          <p:nvPr/>
        </p:nvSpPr>
        <p:spPr>
          <a:xfrm rot="16200000" flipH="1">
            <a:off x="5241239" y="471616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평행 사변형 66">
            <a:extLst>
              <a:ext uri="{FF2B5EF4-FFF2-40B4-BE49-F238E27FC236}">
                <a16:creationId xmlns:a16="http://schemas.microsoft.com/office/drawing/2014/main" id="{8341ECCD-B410-4108-A8FA-2E86BC6D31B2}"/>
              </a:ext>
            </a:extLst>
          </p:cNvPr>
          <p:cNvSpPr/>
          <p:nvPr/>
        </p:nvSpPr>
        <p:spPr>
          <a:xfrm>
            <a:off x="5622675" y="433472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평행 사변형 67">
            <a:extLst>
              <a:ext uri="{FF2B5EF4-FFF2-40B4-BE49-F238E27FC236}">
                <a16:creationId xmlns:a16="http://schemas.microsoft.com/office/drawing/2014/main" id="{A200B6F8-4E64-42B2-ABFB-272390E10505}"/>
              </a:ext>
            </a:extLst>
          </p:cNvPr>
          <p:cNvSpPr/>
          <p:nvPr/>
        </p:nvSpPr>
        <p:spPr>
          <a:xfrm rot="16200000" flipH="1">
            <a:off x="7004140" y="396768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평행 사변형 68">
            <a:extLst>
              <a:ext uri="{FF2B5EF4-FFF2-40B4-BE49-F238E27FC236}">
                <a16:creationId xmlns:a16="http://schemas.microsoft.com/office/drawing/2014/main" id="{CC9027C6-C84B-4B36-A1D7-3357BA174D53}"/>
              </a:ext>
            </a:extLst>
          </p:cNvPr>
          <p:cNvSpPr/>
          <p:nvPr/>
        </p:nvSpPr>
        <p:spPr>
          <a:xfrm>
            <a:off x="7385576" y="358624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평행 사변형 69">
            <a:extLst>
              <a:ext uri="{FF2B5EF4-FFF2-40B4-BE49-F238E27FC236}">
                <a16:creationId xmlns:a16="http://schemas.microsoft.com/office/drawing/2014/main" id="{EE2F97C7-87C4-4847-B031-262AE9953807}"/>
              </a:ext>
            </a:extLst>
          </p:cNvPr>
          <p:cNvSpPr/>
          <p:nvPr/>
        </p:nvSpPr>
        <p:spPr>
          <a:xfrm rot="16200000" flipH="1">
            <a:off x="8767041" y="321920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평행 사변형 70">
            <a:extLst>
              <a:ext uri="{FF2B5EF4-FFF2-40B4-BE49-F238E27FC236}">
                <a16:creationId xmlns:a16="http://schemas.microsoft.com/office/drawing/2014/main" id="{4086FBC6-AC44-4AB6-A535-E6E341F71A96}"/>
              </a:ext>
            </a:extLst>
          </p:cNvPr>
          <p:cNvSpPr/>
          <p:nvPr/>
        </p:nvSpPr>
        <p:spPr>
          <a:xfrm>
            <a:off x="9148477" y="283776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EDBFFBC-8DF0-4D61-93D8-2954BD46CA08}"/>
              </a:ext>
            </a:extLst>
          </p:cNvPr>
          <p:cNvSpPr/>
          <p:nvPr/>
        </p:nvSpPr>
        <p:spPr>
          <a:xfrm flipH="1">
            <a:off x="6636777" y="3759500"/>
            <a:ext cx="303322" cy="3040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9BCF6428-5F77-4006-B01A-1A833A9320DB}"/>
              </a:ext>
            </a:extLst>
          </p:cNvPr>
          <p:cNvSpPr/>
          <p:nvPr/>
        </p:nvSpPr>
        <p:spPr>
          <a:xfrm>
            <a:off x="8355635" y="2923724"/>
            <a:ext cx="294464" cy="35197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Donut 24">
            <a:extLst>
              <a:ext uri="{FF2B5EF4-FFF2-40B4-BE49-F238E27FC236}">
                <a16:creationId xmlns:a16="http://schemas.microsoft.com/office/drawing/2014/main" id="{E015B586-27D1-46A1-B58F-25A36F88F308}"/>
              </a:ext>
            </a:extLst>
          </p:cNvPr>
          <p:cNvSpPr/>
          <p:nvPr/>
        </p:nvSpPr>
        <p:spPr>
          <a:xfrm>
            <a:off x="4828198" y="4458192"/>
            <a:ext cx="340868" cy="34364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자유형 151">
            <a:extLst>
              <a:ext uri="{FF2B5EF4-FFF2-40B4-BE49-F238E27FC236}">
                <a16:creationId xmlns:a16="http://schemas.microsoft.com/office/drawing/2014/main" id="{729FEE13-6320-4E57-8001-F58C05A1E762}"/>
              </a:ext>
            </a:extLst>
          </p:cNvPr>
          <p:cNvSpPr/>
          <p:nvPr/>
        </p:nvSpPr>
        <p:spPr>
          <a:xfrm>
            <a:off x="10187803" y="2183922"/>
            <a:ext cx="318336" cy="33411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4838B-C2CB-4B2C-974C-15D3D1162633}"/>
              </a:ext>
            </a:extLst>
          </p:cNvPr>
          <p:cNvGrpSpPr/>
          <p:nvPr/>
        </p:nvGrpSpPr>
        <p:grpSpPr>
          <a:xfrm>
            <a:off x="3705840" y="3113506"/>
            <a:ext cx="4797245" cy="1142740"/>
            <a:chOff x="3685673" y="2733741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3685673" y="273374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3705822" y="349682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6581F-E31C-4030-B6C6-2151467576EE}"/>
              </a:ext>
            </a:extLst>
          </p:cNvPr>
          <p:cNvGrpSpPr/>
          <p:nvPr/>
        </p:nvGrpSpPr>
        <p:grpSpPr>
          <a:xfrm>
            <a:off x="4620899" y="1039004"/>
            <a:ext cx="2951798" cy="1953740"/>
            <a:chOff x="4620899" y="1039004"/>
            <a:chExt cx="2951798" cy="195374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9EB602-5DCE-4C06-8139-D3009637AFC8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88CF76-2B36-4BA0-96A9-2AA6A4703D69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1F2176-C84D-44EB-8656-911CB1A8D153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C4F737-8DFF-4853-9E43-5821FFFACFA7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Simple Desktop</a:t>
            </a:r>
            <a:r>
              <a:rPr lang="en-US" altLang="ko-KR" sz="4400" dirty="0">
                <a:solidFill>
                  <a:srgbClr val="0684BF"/>
                </a:solidFill>
                <a:latin typeface="+mj-lt"/>
              </a:rPr>
              <a:t>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Style</a:t>
            </a:r>
            <a:endParaRPr lang="ko-KR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05211F-53C7-4E37-BCA7-B65513C1FFF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20354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CD5CD6B5-3733-426D-9033-876233B465EB}"/>
              </a:ext>
            </a:extLst>
          </p:cNvPr>
          <p:cNvSpPr/>
          <p:nvPr/>
        </p:nvSpPr>
        <p:spPr>
          <a:xfrm rot="10800000">
            <a:off x="4978329" y="3426589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0CB2B-8538-47E4-8826-47A5F10216F8}"/>
              </a:ext>
            </a:extLst>
          </p:cNvPr>
          <p:cNvSpPr txBox="1"/>
          <p:nvPr/>
        </p:nvSpPr>
        <p:spPr>
          <a:xfrm>
            <a:off x="5441200" y="3711702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C7870029-9B09-427D-972C-7E1AF0C676A0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470666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F8D23210-CC46-4D12-AA1A-C840A788BD90}"/>
              </a:ext>
            </a:extLst>
          </p:cNvPr>
          <p:cNvGrpSpPr/>
          <p:nvPr/>
        </p:nvGrpSpPr>
        <p:grpSpPr>
          <a:xfrm>
            <a:off x="8395230" y="1877520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F470005F-A75D-49C7-8DF0-EB227EC00F04}"/>
              </a:ext>
            </a:extLst>
          </p:cNvPr>
          <p:cNvGrpSpPr/>
          <p:nvPr/>
        </p:nvGrpSpPr>
        <p:grpSpPr>
          <a:xfrm>
            <a:off x="8395230" y="5141069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7CCA79-1A87-4816-A1B2-0D71C362489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37F76818-40FB-4040-AFC3-346D0816F480}"/>
              </a:ext>
            </a:extLst>
          </p:cNvPr>
          <p:cNvGrpSpPr/>
          <p:nvPr/>
        </p:nvGrpSpPr>
        <p:grpSpPr>
          <a:xfrm>
            <a:off x="609513" y="5141069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3CD065-15A8-4A8F-9D02-054DED4A6A1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45B1C-C903-4F1F-884A-400102CFBF0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9287C658-95C2-4283-9D93-A2ECFA342246}"/>
              </a:ext>
            </a:extLst>
          </p:cNvPr>
          <p:cNvGrpSpPr/>
          <p:nvPr/>
        </p:nvGrpSpPr>
        <p:grpSpPr>
          <a:xfrm>
            <a:off x="609513" y="1783220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60D1BD-7155-4424-9EB4-138AD08DA7C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30AB85-C52B-4737-BCC1-494A49C87B5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4E08B0-A339-493E-BBDF-53CA892C4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147743"/>
              </p:ext>
            </p:extLst>
          </p:nvPr>
        </p:nvGraphicFramePr>
        <p:xfrm>
          <a:off x="5012502" y="2202910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F86BF37-5956-4716-92E9-D4573AC7FF41}"/>
              </a:ext>
            </a:extLst>
          </p:cNvPr>
          <p:cNvGrpSpPr/>
          <p:nvPr/>
        </p:nvGrpSpPr>
        <p:grpSpPr>
          <a:xfrm>
            <a:off x="6045521" y="1845700"/>
            <a:ext cx="4563684" cy="246221"/>
            <a:chOff x="3842395" y="1772816"/>
            <a:chExt cx="4563684" cy="2462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0B9EFE-5EC9-4977-8ADC-23F5D9051EC7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1BF5F5-AB1E-4405-B092-9CD0946528E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D91D2-55B2-4CBC-9D9B-68E584CB6017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7CBB0C-A5E8-40F5-A892-EF39A3C56FEE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F3A3DD-316A-42AB-B113-A96494A3D0A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7FA758-0E6D-4CA2-817B-BD99346648B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24E303-EB68-4850-A527-36E17A519C92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A8AA13-2941-4784-ADCC-27A4D02DA14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FC1EE2-FD6B-41CC-A4E4-8128FE9C239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FF3A36-4479-41C4-9AAF-3CAF1AE11269}"/>
              </a:ext>
            </a:extLst>
          </p:cNvPr>
          <p:cNvGrpSpPr/>
          <p:nvPr/>
        </p:nvGrpSpPr>
        <p:grpSpPr>
          <a:xfrm>
            <a:off x="878960" y="2207062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E03D8-0B4D-46D8-AE91-0A89B9879C9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F82D59-DBF2-4D5B-AF3A-09FFA9B275D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5FD733-869E-4904-B95B-B763DB9B1248}"/>
              </a:ext>
            </a:extLst>
          </p:cNvPr>
          <p:cNvGrpSpPr/>
          <p:nvPr/>
        </p:nvGrpSpPr>
        <p:grpSpPr>
          <a:xfrm>
            <a:off x="878960" y="3575214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004444-1D47-48C9-A892-31A4EBE287BC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CF5F88-1C1A-4D69-AFFA-A9F01E782664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4EEC92-5507-47FA-A04B-0DCFB160AA91}"/>
              </a:ext>
            </a:extLst>
          </p:cNvPr>
          <p:cNvGrpSpPr/>
          <p:nvPr/>
        </p:nvGrpSpPr>
        <p:grpSpPr>
          <a:xfrm>
            <a:off x="878960" y="4943366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8589EA-1A2E-40A8-B7C1-837A80AF7A6F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CEF4A0-6C22-4716-956F-8375E5A96B8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D134C-B44B-47AE-8FED-1C649CFCA3E9}"/>
              </a:ext>
            </a:extLst>
          </p:cNvPr>
          <p:cNvSpPr txBox="1"/>
          <p:nvPr/>
        </p:nvSpPr>
        <p:spPr>
          <a:xfrm>
            <a:off x="1200392" y="62636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60AA23-1720-4336-B380-B51F11BED6E9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AB433-C2B5-4A91-8258-B2F847BD68E1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E56C7-8A99-4F6C-9D47-1A5523B6C4E4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57C9F-2E25-46E5-B2F8-BAEA5BCAB07B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687E9-FF27-409C-B639-E8459B084E22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16346-70DA-40C6-8F40-B0423B608CA0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E6153-3E0F-49BF-9342-8D591626986B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B189-45F2-4927-9AE1-285D9F9A8C10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E4D19-CB80-4B7F-8DC6-3E1FE4BEE620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C10C-E150-455F-B97E-43E6E93CAB39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403D1-B4A4-49CC-B071-74946684F48C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F06EB-9174-4ADA-95AB-9162FA7C3034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4E949-BB38-462B-894D-24ACD309AFA1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8A381-366A-4398-8950-2EE4FF826905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393E4-6DB8-47BC-8FF7-C2B2CF84B131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E60B5-DD22-4BC1-AFF1-45C92B72E32D}"/>
              </a:ext>
            </a:extLst>
          </p:cNvPr>
          <p:cNvGrpSpPr/>
          <p:nvPr/>
        </p:nvGrpSpPr>
        <p:grpSpPr>
          <a:xfrm>
            <a:off x="4233354" y="1898166"/>
            <a:ext cx="4294297" cy="668379"/>
            <a:chOff x="6372201" y="2011203"/>
            <a:chExt cx="2736305" cy="6683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4D54F6-F95C-48D8-A066-2CAE119A456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33C5B0-8CAE-4A55-976C-DA5A0CF1053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F9933-8479-46A6-AB4E-EB541A465FC3}"/>
              </a:ext>
            </a:extLst>
          </p:cNvPr>
          <p:cNvGrpSpPr/>
          <p:nvPr/>
        </p:nvGrpSpPr>
        <p:grpSpPr>
          <a:xfrm>
            <a:off x="3356300" y="3087935"/>
            <a:ext cx="4294297" cy="668379"/>
            <a:chOff x="6372201" y="2011203"/>
            <a:chExt cx="2736305" cy="668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4C85B-D64D-4784-A9B8-EF1C35EFB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C5799-0A74-4EE9-8FC5-A9148BCEA05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B39CFD-B0D7-40F0-8A16-AEF0FD9685FB}"/>
              </a:ext>
            </a:extLst>
          </p:cNvPr>
          <p:cNvGrpSpPr/>
          <p:nvPr/>
        </p:nvGrpSpPr>
        <p:grpSpPr>
          <a:xfrm>
            <a:off x="2479247" y="4277704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DE84D-CFF3-4BA0-8426-C022225AF8CA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C7C045-6D0B-4CCD-A6EA-B2C61093D06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F01DF0-CF7F-4EEB-B213-960958B517BB}"/>
              </a:ext>
            </a:extLst>
          </p:cNvPr>
          <p:cNvGrpSpPr/>
          <p:nvPr/>
        </p:nvGrpSpPr>
        <p:grpSpPr>
          <a:xfrm>
            <a:off x="3418459" y="1900991"/>
            <a:ext cx="5109192" cy="738667"/>
            <a:chOff x="3409315" y="1772975"/>
            <a:chExt cx="5109192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6A1091-DE55-49A6-A041-68D96E6F0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140A14-3B2E-469C-8122-FA2A6D8C9E21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44ED70-B50A-4ACE-8315-CCDC99EC5F4A}"/>
              </a:ext>
            </a:extLst>
          </p:cNvPr>
          <p:cNvGrpSpPr/>
          <p:nvPr/>
        </p:nvGrpSpPr>
        <p:grpSpPr>
          <a:xfrm>
            <a:off x="2535507" y="3095131"/>
            <a:ext cx="5049081" cy="738667"/>
            <a:chOff x="2625593" y="2891686"/>
            <a:chExt cx="5049081" cy="7386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36EA3B-88A6-428B-91B5-210157C7BB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9E5F2C-4392-4BFD-809F-2CC06E42E3BD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59EEF9-405C-4110-9346-67ECD6881E37}"/>
              </a:ext>
            </a:extLst>
          </p:cNvPr>
          <p:cNvGrpSpPr/>
          <p:nvPr/>
        </p:nvGrpSpPr>
        <p:grpSpPr>
          <a:xfrm>
            <a:off x="1657660" y="4289271"/>
            <a:ext cx="5043977" cy="738667"/>
            <a:chOff x="1846976" y="4010395"/>
            <a:chExt cx="5043977" cy="7386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052CF4-B8BC-4994-AD83-C915DA0E0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AFA19-7BCE-44A5-BEF9-EC1B2A520225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C26C4A6-E2FD-4F99-9F0A-AAEB1A8FF297}"/>
              </a:ext>
            </a:extLst>
          </p:cNvPr>
          <p:cNvSpPr/>
          <p:nvPr/>
        </p:nvSpPr>
        <p:spPr>
          <a:xfrm flipH="1">
            <a:off x="2727323" y="3338003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D2E7951-EFFE-4321-B56C-FAD2405455CC}"/>
              </a:ext>
            </a:extLst>
          </p:cNvPr>
          <p:cNvSpPr/>
          <p:nvPr/>
        </p:nvSpPr>
        <p:spPr>
          <a:xfrm>
            <a:off x="3642667" y="2129665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4C2ADBA8-4A55-45A4-BE3B-7C55F1E94F60}"/>
              </a:ext>
            </a:extLst>
          </p:cNvPr>
          <p:cNvSpPr/>
          <p:nvPr/>
        </p:nvSpPr>
        <p:spPr>
          <a:xfrm>
            <a:off x="1877872" y="4544863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E89E14-B309-40F0-B421-0C4B887E91D8}"/>
              </a:ext>
            </a:extLst>
          </p:cNvPr>
          <p:cNvGrpSpPr/>
          <p:nvPr/>
        </p:nvGrpSpPr>
        <p:grpSpPr>
          <a:xfrm>
            <a:off x="7018403" y="1915692"/>
            <a:ext cx="4243140" cy="4286977"/>
            <a:chOff x="794796" y="1552872"/>
            <a:chExt cx="4243140" cy="4286977"/>
          </a:xfrm>
        </p:grpSpPr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2DCA0521-E7F5-4B01-A983-731FCB32DF90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Curved Up Arrow 1">
              <a:extLst>
                <a:ext uri="{FF2B5EF4-FFF2-40B4-BE49-F238E27FC236}">
                  <a16:creationId xmlns:a16="http://schemas.microsoft.com/office/drawing/2014/main" id="{220E6E83-4AFA-4473-911B-93FC0FBCF440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urved Up Arrow 1">
              <a:extLst>
                <a:ext uri="{FF2B5EF4-FFF2-40B4-BE49-F238E27FC236}">
                  <a16:creationId xmlns:a16="http://schemas.microsoft.com/office/drawing/2014/main" id="{70AF1BD6-C67F-45FA-B5FA-8E7B9657B4E1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1">
              <a:extLst>
                <a:ext uri="{FF2B5EF4-FFF2-40B4-BE49-F238E27FC236}">
                  <a16:creationId xmlns:a16="http://schemas.microsoft.com/office/drawing/2014/main" id="{055FD174-FE4D-4D1A-B6C5-C22C806052B6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C5B3C1-EB4F-4C3C-9939-D93D8CB7BB50}"/>
              </a:ext>
            </a:extLst>
          </p:cNvPr>
          <p:cNvGrpSpPr/>
          <p:nvPr/>
        </p:nvGrpSpPr>
        <p:grpSpPr>
          <a:xfrm>
            <a:off x="779813" y="5483411"/>
            <a:ext cx="5043977" cy="738667"/>
            <a:chOff x="770669" y="5355395"/>
            <a:chExt cx="5043977" cy="738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B175A7-72D3-4AE4-8ABD-7781B2248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B947D5-A897-4ECC-8FF4-1199FEE3B2E0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EB1A4B5A-5DD4-4C3F-88A5-DF20123941FB}"/>
              </a:ext>
            </a:extLst>
          </p:cNvPr>
          <p:cNvSpPr/>
          <p:nvPr/>
        </p:nvSpPr>
        <p:spPr>
          <a:xfrm rot="2700000">
            <a:off x="1023864" y="5680202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EC2BAF-ACAC-4C66-9932-AE4E9B64B5C6}"/>
              </a:ext>
            </a:extLst>
          </p:cNvPr>
          <p:cNvGrpSpPr/>
          <p:nvPr/>
        </p:nvGrpSpPr>
        <p:grpSpPr>
          <a:xfrm>
            <a:off x="1602194" y="5467474"/>
            <a:ext cx="4294297" cy="668379"/>
            <a:chOff x="6372201" y="2011203"/>
            <a:chExt cx="2736305" cy="668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F71C1D-E734-43A4-979A-2C2C620A09B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3CF5C-A69F-480E-AB1F-B04812C265A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8FF25-92DB-4024-916C-3EA16465F6B5}"/>
              </a:ext>
            </a:extLst>
          </p:cNvPr>
          <p:cNvGrpSpPr/>
          <p:nvPr/>
        </p:nvGrpSpPr>
        <p:grpSpPr>
          <a:xfrm>
            <a:off x="4223794" y="2312242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1CF169FE-2B73-4BE3-83BC-1E3A601E80E2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CC9C7CF2-2287-4BB5-A03D-A823752D25A6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1C0C8D49-5FEE-4476-9648-A791635419B2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CAAAE66B-012D-4DB6-B7A7-720B7D92997F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FE87F032-281C-463B-84A0-26ABB82F9783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8BC93C-D6CC-40A1-ACEE-E10EF8D118D2}"/>
              </a:ext>
            </a:extLst>
          </p:cNvPr>
          <p:cNvSpPr txBox="1"/>
          <p:nvPr/>
        </p:nvSpPr>
        <p:spPr>
          <a:xfrm>
            <a:off x="5533599" y="4394268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CC820-BF27-4BC6-A6DF-391066BCE5BF}"/>
              </a:ext>
            </a:extLst>
          </p:cNvPr>
          <p:cNvGrpSpPr/>
          <p:nvPr/>
        </p:nvGrpSpPr>
        <p:grpSpPr>
          <a:xfrm>
            <a:off x="8054255" y="2766736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35A92A-F757-4CE4-B17C-E71845F49E9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C079D-F2A8-48A7-AE41-2109E9729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2EF95B-E4CC-4495-9256-ACE004F496FB}"/>
              </a:ext>
            </a:extLst>
          </p:cNvPr>
          <p:cNvGrpSpPr/>
          <p:nvPr/>
        </p:nvGrpSpPr>
        <p:grpSpPr>
          <a:xfrm>
            <a:off x="8054255" y="5331851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E17599-1A9F-48B1-837F-4A66182A7029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A6107A-8B9C-4C51-AC20-1680F4D6C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B36ECC-50E8-4632-A1AD-3939956BF9F6}"/>
              </a:ext>
            </a:extLst>
          </p:cNvPr>
          <p:cNvGrpSpPr/>
          <p:nvPr/>
        </p:nvGrpSpPr>
        <p:grpSpPr>
          <a:xfrm>
            <a:off x="795878" y="2058249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C3594-E158-47D9-96F5-5034C7D5E77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1CDEF-01B3-448B-81C2-D5EA1BE1982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DB9766-875D-4EE9-BBEB-ECA4F659CBCF}"/>
              </a:ext>
            </a:extLst>
          </p:cNvPr>
          <p:cNvGrpSpPr/>
          <p:nvPr/>
        </p:nvGrpSpPr>
        <p:grpSpPr>
          <a:xfrm>
            <a:off x="795878" y="4477443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A4B79C-0151-42F7-829B-CACEFA1D80EE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71CA95-1979-4DA1-A06F-8A370C9C531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BCAB4886-469B-45E3-A4DB-0E32930B785D}"/>
              </a:ext>
            </a:extLst>
          </p:cNvPr>
          <p:cNvSpPr/>
          <p:nvPr/>
        </p:nvSpPr>
        <p:spPr>
          <a:xfrm rot="16200000">
            <a:off x="4713433" y="2884986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0EC00C5-54AF-4918-84E9-B446BC5CCC60}"/>
              </a:ext>
            </a:extLst>
          </p:cNvPr>
          <p:cNvSpPr/>
          <p:nvPr/>
        </p:nvSpPr>
        <p:spPr>
          <a:xfrm>
            <a:off x="6995558" y="2831376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2131EE7-09CE-4489-A1A3-A34B10BE356D}"/>
              </a:ext>
            </a:extLst>
          </p:cNvPr>
          <p:cNvSpPr/>
          <p:nvPr/>
        </p:nvSpPr>
        <p:spPr>
          <a:xfrm>
            <a:off x="4754196" y="5116738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CA51649E-5BD6-479E-8B4C-D86DEA509779}"/>
              </a:ext>
            </a:extLst>
          </p:cNvPr>
          <p:cNvSpPr/>
          <p:nvPr/>
        </p:nvSpPr>
        <p:spPr>
          <a:xfrm>
            <a:off x="5805326" y="3690284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F0BB2D3C-F074-4DA4-A44F-8A0E19FA05AF}"/>
              </a:ext>
            </a:extLst>
          </p:cNvPr>
          <p:cNvSpPr>
            <a:spLocks noChangeAspect="1"/>
          </p:cNvSpPr>
          <p:nvPr/>
        </p:nvSpPr>
        <p:spPr>
          <a:xfrm>
            <a:off x="7000185" y="5042632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9139CB-D4E3-46D1-9EF5-65235F6AC89E}"/>
              </a:ext>
            </a:extLst>
          </p:cNvPr>
          <p:cNvSpPr/>
          <p:nvPr/>
        </p:nvSpPr>
        <p:spPr>
          <a:xfrm>
            <a:off x="1501077" y="3502029"/>
            <a:ext cx="1623460" cy="627092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1527-DFAD-48C0-BD5B-9172070D3144}"/>
              </a:ext>
            </a:extLst>
          </p:cNvPr>
          <p:cNvSpPr/>
          <p:nvPr/>
        </p:nvSpPr>
        <p:spPr>
          <a:xfrm>
            <a:off x="2596600" y="4168877"/>
            <a:ext cx="1594737" cy="558220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808A3A-C4A0-4C41-AA98-783D49DA128A}"/>
              </a:ext>
            </a:extLst>
          </p:cNvPr>
          <p:cNvSpPr/>
          <p:nvPr/>
        </p:nvSpPr>
        <p:spPr>
          <a:xfrm>
            <a:off x="3364376" y="3643290"/>
            <a:ext cx="939268" cy="411288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A9F913-57FC-4002-9517-DE970E81309D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5E28A1E7-70C9-4F2D-91D1-54391597BF5B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17" name="직사각형 6">
            <a:extLst>
              <a:ext uri="{FF2B5EF4-FFF2-40B4-BE49-F238E27FC236}">
                <a16:creationId xmlns:a16="http://schemas.microsoft.com/office/drawing/2014/main" id="{90567DA1-E20A-4914-9EE5-75EFF97CC4EE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925A8-D36E-4918-98FF-2CD21B7BA4BF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2FB447-9CC0-4294-91E4-AD11318A10D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C96AA39F-0013-4534-BC04-C5019298B6FA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61D7F4-06D6-4889-A705-3B8E4AEB5079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824F5-04E3-4DD3-B0AE-3B12DA1E86D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052348-1A67-4E5E-BE27-1355AB638E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687EEDEA-7A7A-436E-AC43-9516CE103B2D}"/>
              </a:ext>
            </a:extLst>
          </p:cNvPr>
          <p:cNvSpPr/>
          <p:nvPr/>
        </p:nvSpPr>
        <p:spPr>
          <a:xfrm>
            <a:off x="2951444" y="1928265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F09A5CDE-3A16-488F-A802-CCBA3BC65730}"/>
              </a:ext>
            </a:extLst>
          </p:cNvPr>
          <p:cNvSpPr/>
          <p:nvPr/>
        </p:nvSpPr>
        <p:spPr>
          <a:xfrm>
            <a:off x="6950182" y="1928265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DDF2A30-F40C-4D58-8C6A-CAA1FFD69046}"/>
              </a:ext>
            </a:extLst>
          </p:cNvPr>
          <p:cNvSpPr/>
          <p:nvPr/>
        </p:nvSpPr>
        <p:spPr>
          <a:xfrm>
            <a:off x="8949551" y="1928265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6B962284-C636-48BC-8877-0A9FF4EF83D7}"/>
              </a:ext>
            </a:extLst>
          </p:cNvPr>
          <p:cNvSpPr/>
          <p:nvPr/>
        </p:nvSpPr>
        <p:spPr>
          <a:xfrm>
            <a:off x="4950813" y="1928265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D672F2-2054-48EB-B2E1-2325DA166221}"/>
              </a:ext>
            </a:extLst>
          </p:cNvPr>
          <p:cNvSpPr/>
          <p:nvPr/>
        </p:nvSpPr>
        <p:spPr>
          <a:xfrm>
            <a:off x="902501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526F43-F6B5-4056-A0A6-753314B35D86}"/>
              </a:ext>
            </a:extLst>
          </p:cNvPr>
          <p:cNvSpPr/>
          <p:nvPr/>
        </p:nvSpPr>
        <p:spPr>
          <a:xfrm>
            <a:off x="2999909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32062E-9641-4322-B2DE-B7BF3A148760}"/>
              </a:ext>
            </a:extLst>
          </p:cNvPr>
          <p:cNvSpPr/>
          <p:nvPr/>
        </p:nvSpPr>
        <p:spPr>
          <a:xfrm>
            <a:off x="701664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FA05C7-E156-41A7-AADE-A7302881A7CB}"/>
              </a:ext>
            </a:extLst>
          </p:cNvPr>
          <p:cNvSpPr/>
          <p:nvPr/>
        </p:nvSpPr>
        <p:spPr>
          <a:xfrm>
            <a:off x="5008278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1D9AAC-1316-4B01-963B-97B8BD497363}"/>
              </a:ext>
            </a:extLst>
          </p:cNvPr>
          <p:cNvGrpSpPr/>
          <p:nvPr/>
        </p:nvGrpSpPr>
        <p:grpSpPr>
          <a:xfrm>
            <a:off x="3086104" y="2872818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0AF224-A244-4BAD-897B-D3AF46D3F53B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26FC72-EE13-416C-8AEA-5426806BF2A1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632EB4-2631-4444-8FC3-CAE941B764D3}"/>
              </a:ext>
            </a:extLst>
          </p:cNvPr>
          <p:cNvSpPr txBox="1"/>
          <p:nvPr/>
        </p:nvSpPr>
        <p:spPr>
          <a:xfrm>
            <a:off x="325373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0DFD4-FFE9-48FE-8717-B2D213638C24}"/>
              </a:ext>
            </a:extLst>
          </p:cNvPr>
          <p:cNvSpPr txBox="1"/>
          <p:nvPr/>
        </p:nvSpPr>
        <p:spPr>
          <a:xfrm>
            <a:off x="5264353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02C71-CA97-4E5F-B098-325FF3BE557D}"/>
              </a:ext>
            </a:extLst>
          </p:cNvPr>
          <p:cNvSpPr txBox="1"/>
          <p:nvPr/>
        </p:nvSpPr>
        <p:spPr>
          <a:xfrm>
            <a:off x="7274970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D5364-A1A3-43C0-BA37-458F1E898261}"/>
              </a:ext>
            </a:extLst>
          </p:cNvPr>
          <p:cNvSpPr txBox="1"/>
          <p:nvPr/>
        </p:nvSpPr>
        <p:spPr>
          <a:xfrm>
            <a:off x="928558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C1FE5-63A3-4857-B8DD-3D81EB4D5E19}"/>
              </a:ext>
            </a:extLst>
          </p:cNvPr>
          <p:cNvGrpSpPr/>
          <p:nvPr/>
        </p:nvGrpSpPr>
        <p:grpSpPr>
          <a:xfrm>
            <a:off x="5104114" y="2872818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5D0605-8049-4149-861A-00607818736F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77EFF4-4879-4116-89B8-DDA6150F340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B839E7-0ACB-47F1-8519-F2FF42E52142}"/>
              </a:ext>
            </a:extLst>
          </p:cNvPr>
          <p:cNvGrpSpPr/>
          <p:nvPr/>
        </p:nvGrpSpPr>
        <p:grpSpPr>
          <a:xfrm>
            <a:off x="7122124" y="2872818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7DC199-CAA0-46CE-A875-D82011250923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C2FFE3-BF48-46AE-8E8D-6990910B74D6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AADD7-C6E6-405D-8B96-1DA32645E080}"/>
              </a:ext>
            </a:extLst>
          </p:cNvPr>
          <p:cNvGrpSpPr/>
          <p:nvPr/>
        </p:nvGrpSpPr>
        <p:grpSpPr>
          <a:xfrm>
            <a:off x="9140134" y="2872818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D33FD5-77CE-4282-A3B5-614DC97D9D15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3C3EA5-00D5-4279-8CE6-B4BDF139401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6854E140-D6D8-4865-8F7E-5FFB79F8E4F2}"/>
              </a:ext>
            </a:extLst>
          </p:cNvPr>
          <p:cNvSpPr/>
          <p:nvPr/>
        </p:nvSpPr>
        <p:spPr>
          <a:xfrm>
            <a:off x="952075" y="1928265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65B640AB-6237-4FF9-85D7-B3B41ACE31F0}"/>
              </a:ext>
            </a:extLst>
          </p:cNvPr>
          <p:cNvSpPr/>
          <p:nvPr/>
        </p:nvSpPr>
        <p:spPr>
          <a:xfrm>
            <a:off x="991540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DAC69020-DE4B-493C-A89A-39CE5D29A1C2}"/>
              </a:ext>
            </a:extLst>
          </p:cNvPr>
          <p:cNvGrpSpPr/>
          <p:nvPr/>
        </p:nvGrpSpPr>
        <p:grpSpPr>
          <a:xfrm>
            <a:off x="1068094" y="2872818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1B31D0-BC9D-4C08-9CCA-FFC525C5F0FD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917794-D959-4EAB-BA1E-D195461422B4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5009636-A657-4ECE-86D2-BF4ECADFA977}"/>
              </a:ext>
            </a:extLst>
          </p:cNvPr>
          <p:cNvSpPr txBox="1"/>
          <p:nvPr/>
        </p:nvSpPr>
        <p:spPr>
          <a:xfrm>
            <a:off x="1243121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2E3271D5-98B4-49FC-A436-A19E90B5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319171"/>
              </p:ext>
            </p:extLst>
          </p:nvPr>
        </p:nvGraphicFramePr>
        <p:xfrm>
          <a:off x="931143" y="4172777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03F62950-9E16-4E5F-8ACF-84173C095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42622"/>
              </p:ext>
            </p:extLst>
          </p:nvPr>
        </p:nvGraphicFramePr>
        <p:xfrm>
          <a:off x="6221681" y="2425494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7ED9F4C-0FF5-48C3-AAC9-12B245E9F992}"/>
              </a:ext>
            </a:extLst>
          </p:cNvPr>
          <p:cNvGrpSpPr/>
          <p:nvPr/>
        </p:nvGrpSpPr>
        <p:grpSpPr>
          <a:xfrm>
            <a:off x="6297975" y="1910701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7B35C0-B423-475A-8716-CB67F13A324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109484-F500-4C21-AC02-75A231B75B7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4EA1230-D741-45D1-8A49-C5462FD3768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id="{A4281A60-454B-456F-9708-2C6773470AAA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C442FD-7DF9-48F7-A4DA-8AEE2672F605}"/>
              </a:ext>
            </a:extLst>
          </p:cNvPr>
          <p:cNvGrpSpPr/>
          <p:nvPr/>
        </p:nvGrpSpPr>
        <p:grpSpPr>
          <a:xfrm>
            <a:off x="946970" y="1910701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AFED13-9532-4B76-A886-0D5BC5E806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44662-BC82-4E45-BC03-FE2789651BFD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D6C14F9-E18F-4B3E-B2C7-2E558B28A50A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Chevron 12">
                <a:extLst>
                  <a:ext uri="{FF2B5EF4-FFF2-40B4-BE49-F238E27FC236}">
                    <a16:creationId xmlns:a16="http://schemas.microsoft.com/office/drawing/2014/main" id="{94125955-EA2D-4BC5-8DEF-16127BA5FB51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43CC5A-1148-419C-9357-5569E002F079}"/>
              </a:ext>
            </a:extLst>
          </p:cNvPr>
          <p:cNvSpPr txBox="1"/>
          <p:nvPr/>
        </p:nvSpPr>
        <p:spPr>
          <a:xfrm>
            <a:off x="947094" y="238218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9EFDE-452F-474F-A050-5291BB449AF6}"/>
              </a:ext>
            </a:extLst>
          </p:cNvPr>
          <p:cNvSpPr/>
          <p:nvPr/>
        </p:nvSpPr>
        <p:spPr>
          <a:xfrm rot="16200000">
            <a:off x="3469141" y="1199925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DD4BA-84A5-4133-BC5E-3D5C5A642EF3}"/>
              </a:ext>
            </a:extLst>
          </p:cNvPr>
          <p:cNvSpPr txBox="1"/>
          <p:nvPr/>
        </p:nvSpPr>
        <p:spPr>
          <a:xfrm>
            <a:off x="947094" y="390460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AE76A0-AB00-4F55-BE4F-B61922ABA5A3}"/>
              </a:ext>
            </a:extLst>
          </p:cNvPr>
          <p:cNvSpPr txBox="1"/>
          <p:nvPr/>
        </p:nvSpPr>
        <p:spPr>
          <a:xfrm>
            <a:off x="1168586" y="429211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738FE-CFA5-4DAF-BC6D-451F9CD5247C}"/>
              </a:ext>
            </a:extLst>
          </p:cNvPr>
          <p:cNvSpPr txBox="1"/>
          <p:nvPr/>
        </p:nvSpPr>
        <p:spPr>
          <a:xfrm>
            <a:off x="1168586" y="47384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E4A0D0-DDAF-4A9C-B2FB-9D8FD0FDA94B}"/>
              </a:ext>
            </a:extLst>
          </p:cNvPr>
          <p:cNvGrpSpPr/>
          <p:nvPr/>
        </p:nvGrpSpPr>
        <p:grpSpPr>
          <a:xfrm>
            <a:off x="1041053" y="5407262"/>
            <a:ext cx="10109897" cy="848769"/>
            <a:chOff x="777280" y="5157191"/>
            <a:chExt cx="9767578" cy="1029602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5834FD91-79FC-4F7C-9A27-1882021013ED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Round Same Side Corner Rectangle 22">
              <a:extLst>
                <a:ext uri="{FF2B5EF4-FFF2-40B4-BE49-F238E27FC236}">
                  <a16:creationId xmlns:a16="http://schemas.microsoft.com/office/drawing/2014/main" id="{E093FE1E-121D-4A31-9E68-0B16EE65F814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8F91F1-445B-4B24-AFDF-ABC66F8068B5}"/>
              </a:ext>
            </a:extLst>
          </p:cNvPr>
          <p:cNvSpPr txBox="1"/>
          <p:nvPr/>
        </p:nvSpPr>
        <p:spPr>
          <a:xfrm>
            <a:off x="1320664" y="5677758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C50C12-1FBE-4B1B-AC40-8423A31E5839}"/>
              </a:ext>
            </a:extLst>
          </p:cNvPr>
          <p:cNvSpPr txBox="1"/>
          <p:nvPr/>
        </p:nvSpPr>
        <p:spPr>
          <a:xfrm>
            <a:off x="3433206" y="5508482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75BEFAA-C726-4FED-99A4-3EF6FFADB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64905"/>
              </p:ext>
            </p:extLst>
          </p:nvPr>
        </p:nvGraphicFramePr>
        <p:xfrm>
          <a:off x="947095" y="2639234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C21434C-E0F7-40EE-852F-32F0DA7FE318}"/>
              </a:ext>
            </a:extLst>
          </p:cNvPr>
          <p:cNvSpPr txBox="1"/>
          <p:nvPr/>
        </p:nvSpPr>
        <p:spPr>
          <a:xfrm>
            <a:off x="1168586" y="2750336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F9D3EA-FEEF-4DAA-8B71-A048FE8B3D9F}"/>
              </a:ext>
            </a:extLst>
          </p:cNvPr>
          <p:cNvSpPr txBox="1"/>
          <p:nvPr/>
        </p:nvSpPr>
        <p:spPr>
          <a:xfrm>
            <a:off x="1168586" y="319554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E9F54B-1972-43E8-B650-3DD840799DF0}"/>
              </a:ext>
            </a:extLst>
          </p:cNvPr>
          <p:cNvSpPr txBox="1"/>
          <p:nvPr/>
        </p:nvSpPr>
        <p:spPr>
          <a:xfrm>
            <a:off x="1173544" y="42887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189DA3-6036-4839-88D3-CCE87909D17D}"/>
              </a:ext>
            </a:extLst>
          </p:cNvPr>
          <p:cNvSpPr/>
          <p:nvPr/>
        </p:nvSpPr>
        <p:spPr>
          <a:xfrm>
            <a:off x="5232918" y="2686273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9C890-BCA4-4973-9419-E2C8C62B2A29}"/>
              </a:ext>
            </a:extLst>
          </p:cNvPr>
          <p:cNvSpPr/>
          <p:nvPr/>
        </p:nvSpPr>
        <p:spPr>
          <a:xfrm>
            <a:off x="5232918" y="4227752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303BA2-7EB7-46E1-B58B-261D6A97B04C}"/>
              </a:ext>
            </a:extLst>
          </p:cNvPr>
          <p:cNvSpPr/>
          <p:nvPr/>
        </p:nvSpPr>
        <p:spPr>
          <a:xfrm>
            <a:off x="3936812" y="314937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31E9C-1C06-4A18-AECD-06B863F927AC}"/>
              </a:ext>
            </a:extLst>
          </p:cNvPr>
          <p:cNvSpPr/>
          <p:nvPr/>
        </p:nvSpPr>
        <p:spPr>
          <a:xfrm>
            <a:off x="3936812" y="469085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494EE4-C941-4AD3-9425-B4065A134C06}"/>
              </a:ext>
            </a:extLst>
          </p:cNvPr>
          <p:cNvSpPr txBox="1"/>
          <p:nvPr/>
        </p:nvSpPr>
        <p:spPr>
          <a:xfrm>
            <a:off x="7348314" y="198830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1BE78-5191-4DC5-A8D1-64FAD576DB76}"/>
              </a:ext>
            </a:extLst>
          </p:cNvPr>
          <p:cNvSpPr txBox="1"/>
          <p:nvPr/>
        </p:nvSpPr>
        <p:spPr>
          <a:xfrm>
            <a:off x="8818413" y="376892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13ED9-87C2-4CD1-91DA-120840759A6D}"/>
              </a:ext>
            </a:extLst>
          </p:cNvPr>
          <p:cNvSpPr txBox="1"/>
          <p:nvPr/>
        </p:nvSpPr>
        <p:spPr>
          <a:xfrm>
            <a:off x="7348314" y="263736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01583-7A21-44F7-B800-E948C58655FD}"/>
              </a:ext>
            </a:extLst>
          </p:cNvPr>
          <p:cNvSpPr txBox="1"/>
          <p:nvPr/>
        </p:nvSpPr>
        <p:spPr>
          <a:xfrm>
            <a:off x="7366822" y="376892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95FB4-1D2B-4AA2-A389-329388EDFBD4}"/>
              </a:ext>
            </a:extLst>
          </p:cNvPr>
          <p:cNvSpPr txBox="1"/>
          <p:nvPr/>
        </p:nvSpPr>
        <p:spPr>
          <a:xfrm>
            <a:off x="10374703" y="376892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B22BD-041C-41B8-8852-21D38B069A38}"/>
              </a:ext>
            </a:extLst>
          </p:cNvPr>
          <p:cNvSpPr txBox="1"/>
          <p:nvPr/>
        </p:nvSpPr>
        <p:spPr>
          <a:xfrm>
            <a:off x="7348314" y="493017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CB17C-E615-410B-BC67-7F25A2463751}"/>
              </a:ext>
            </a:extLst>
          </p:cNvPr>
          <p:cNvSpPr txBox="1"/>
          <p:nvPr/>
        </p:nvSpPr>
        <p:spPr>
          <a:xfrm>
            <a:off x="7348314" y="557733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7DEB4-3BDD-4914-B027-2557699D4AD9}"/>
              </a:ext>
            </a:extLst>
          </p:cNvPr>
          <p:cNvSpPr txBox="1"/>
          <p:nvPr/>
        </p:nvSpPr>
        <p:spPr>
          <a:xfrm>
            <a:off x="7348314" y="614180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564C569-B232-4E9B-B992-2F163794AEE4}"/>
              </a:ext>
            </a:extLst>
          </p:cNvPr>
          <p:cNvSpPr txBox="1"/>
          <p:nvPr/>
        </p:nvSpPr>
        <p:spPr>
          <a:xfrm>
            <a:off x="4571981" y="699978"/>
            <a:ext cx="7321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B47EA6-0646-4962-B941-7765C39F1BFB}"/>
              </a:ext>
            </a:extLst>
          </p:cNvPr>
          <p:cNvGrpSpPr/>
          <p:nvPr/>
        </p:nvGrpSpPr>
        <p:grpSpPr>
          <a:xfrm>
            <a:off x="5122540" y="3281265"/>
            <a:ext cx="2907882" cy="657567"/>
            <a:chOff x="2551705" y="4319146"/>
            <a:chExt cx="3683695" cy="65756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71ED282-66E6-41EC-9E09-C6CB34311B3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5A3319-60E9-47DB-9702-738D8AD799C8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5B49C0-960D-4F09-B1E2-38EF810C4B46}"/>
              </a:ext>
            </a:extLst>
          </p:cNvPr>
          <p:cNvGrpSpPr/>
          <p:nvPr/>
        </p:nvGrpSpPr>
        <p:grpSpPr>
          <a:xfrm>
            <a:off x="8863322" y="3276738"/>
            <a:ext cx="2907882" cy="666620"/>
            <a:chOff x="2551705" y="4296700"/>
            <a:chExt cx="3552136" cy="66662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C6E23E-1E36-4243-8831-571A7DA7543E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7C441FB-E552-4E68-BE90-7337D918345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B37F575-BF12-44EE-A036-CEC3B332FB14}"/>
              </a:ext>
            </a:extLst>
          </p:cNvPr>
          <p:cNvGrpSpPr/>
          <p:nvPr/>
        </p:nvGrpSpPr>
        <p:grpSpPr>
          <a:xfrm>
            <a:off x="5122539" y="4246122"/>
            <a:ext cx="2907885" cy="675673"/>
            <a:chOff x="2551704" y="4319146"/>
            <a:chExt cx="2894333" cy="67567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B7BEBE-97A5-4CF5-A26B-22D33BF7B69B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1B8376-18D3-4281-AF68-B02A39CD313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4D0FF8E-E1E6-4CE8-8441-2D88636798D6}"/>
              </a:ext>
            </a:extLst>
          </p:cNvPr>
          <p:cNvGrpSpPr/>
          <p:nvPr/>
        </p:nvGrpSpPr>
        <p:grpSpPr>
          <a:xfrm>
            <a:off x="8863322" y="4246122"/>
            <a:ext cx="2899405" cy="675673"/>
            <a:chOff x="2729835" y="4319146"/>
            <a:chExt cx="2208570" cy="6756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59BE5F-7DEF-497E-9B71-59E85C75D15E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04FF09E-A93B-4807-9CDA-BDEDF996C215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75FC509-0184-4E84-9A1A-E3342134AF54}"/>
              </a:ext>
            </a:extLst>
          </p:cNvPr>
          <p:cNvGrpSpPr/>
          <p:nvPr/>
        </p:nvGrpSpPr>
        <p:grpSpPr>
          <a:xfrm>
            <a:off x="4491202" y="1958101"/>
            <a:ext cx="7280001" cy="1031966"/>
            <a:chOff x="2551704" y="4283314"/>
            <a:chExt cx="2357002" cy="103196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70E6CBE-9967-49C2-95CA-DD4BFCBB5D5C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11BFA59-0487-4B35-9939-A40D44F0A6F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4645396" y="343002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339D77-05D3-4A17-A319-CB476E4D03D1}"/>
              </a:ext>
            </a:extLst>
          </p:cNvPr>
          <p:cNvSpPr/>
          <p:nvPr/>
        </p:nvSpPr>
        <p:spPr>
          <a:xfrm>
            <a:off x="8315856" y="343002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198606-CD37-40F9-B8D4-BA9B2384369D}"/>
              </a:ext>
            </a:extLst>
          </p:cNvPr>
          <p:cNvSpPr/>
          <p:nvPr/>
        </p:nvSpPr>
        <p:spPr>
          <a:xfrm>
            <a:off x="4645396" y="4403938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E579210-2B90-4E16-9CAB-8C261D17E35E}"/>
              </a:ext>
            </a:extLst>
          </p:cNvPr>
          <p:cNvSpPr/>
          <p:nvPr/>
        </p:nvSpPr>
        <p:spPr>
          <a:xfrm>
            <a:off x="8315856" y="4403938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ACDEF-55DB-4813-8339-4423D55B065E}"/>
              </a:ext>
            </a:extLst>
          </p:cNvPr>
          <p:cNvGrpSpPr/>
          <p:nvPr/>
        </p:nvGrpSpPr>
        <p:grpSpPr>
          <a:xfrm>
            <a:off x="-255818" y="2855701"/>
            <a:ext cx="5014204" cy="3753457"/>
            <a:chOff x="-255818" y="2855701"/>
            <a:chExt cx="5014204" cy="375345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CB2476A-22FE-4193-9D3C-1EBC74122BCC}"/>
              </a:ext>
            </a:extLst>
          </p:cNvPr>
          <p:cNvGrpSpPr/>
          <p:nvPr/>
        </p:nvGrpSpPr>
        <p:grpSpPr>
          <a:xfrm>
            <a:off x="6997634" y="5542053"/>
            <a:ext cx="4754909" cy="1072688"/>
            <a:chOff x="-975581" y="1311211"/>
            <a:chExt cx="5601900" cy="12637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91AEFDF-F7F0-4746-B3A3-9A03AC64059B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DF7578-4732-4ADE-9506-446B887FCC0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54680CC-DA19-4969-B9C8-5AA446FD2C12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3079A8-8ECA-43CD-AA09-7055E2367B8F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B96E7E-0998-44F0-97DE-97BA067E9099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D3ED94A-437A-4CB8-8A99-B714FC6A0DDB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C0CBA0-579B-4442-9A9C-00E0081462A9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51F58AD-F168-4A9C-B062-E2A527FB981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EF3F1F1-1BB0-4DBD-8AAC-536DA4FA3DAA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4C16B-91BD-4A94-A88C-627EC4491DDB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01538A13-A8B8-437B-882E-76D6C1931316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B74ACD8-8F51-4F2D-B565-D4B20A659C39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B006CC7-D581-4AA3-B8AB-AD82CA0669DE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A636138F-3283-48A3-BEFA-A9EABD3A9907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B0AE4CDB-3A26-44C4-9FD1-699A6EC2DFF8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E95A257-0E90-41A4-A69A-DC205EC3AC2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FDBA7B4-FD3B-404E-A2DE-C3FA73E9743C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93B98BFD-44A3-41D6-AEF8-10F4675BA771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ED241487-4029-4292-9427-0DA37E044C0E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D94C3B-F27E-4DF8-83A1-8FCE633CF9B7}"/>
              </a:ext>
            </a:extLst>
          </p:cNvPr>
          <p:cNvSpPr txBox="1"/>
          <p:nvPr/>
        </p:nvSpPr>
        <p:spPr>
          <a:xfrm>
            <a:off x="1124135" y="3444868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4C8FF4-D24D-41F5-AC5C-37AE2321CEDE}"/>
              </a:ext>
            </a:extLst>
          </p:cNvPr>
          <p:cNvSpPr txBox="1"/>
          <p:nvPr/>
        </p:nvSpPr>
        <p:spPr>
          <a:xfrm>
            <a:off x="3213357" y="30866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F23AF-5F79-4E0A-8775-13896207BD58}"/>
              </a:ext>
            </a:extLst>
          </p:cNvPr>
          <p:cNvSpPr txBox="1"/>
          <p:nvPr/>
        </p:nvSpPr>
        <p:spPr>
          <a:xfrm>
            <a:off x="5302579" y="2728520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8B0E1-E723-4360-8500-FEB0E15EDFF5}"/>
              </a:ext>
            </a:extLst>
          </p:cNvPr>
          <p:cNvSpPr txBox="1"/>
          <p:nvPr/>
        </p:nvSpPr>
        <p:spPr>
          <a:xfrm>
            <a:off x="7391802" y="2370347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9AD45-1A24-493E-84C2-1CD9AE0E4F76}"/>
              </a:ext>
            </a:extLst>
          </p:cNvPr>
          <p:cNvSpPr txBox="1"/>
          <p:nvPr/>
        </p:nvSpPr>
        <p:spPr>
          <a:xfrm>
            <a:off x="9479083" y="201217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E671A-B71F-446D-8983-568BEED87B95}"/>
              </a:ext>
            </a:extLst>
          </p:cNvPr>
          <p:cNvSpPr txBox="1"/>
          <p:nvPr/>
        </p:nvSpPr>
        <p:spPr>
          <a:xfrm>
            <a:off x="1124135" y="3693292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FF45D4-398E-447E-BE79-F147607B3615}"/>
              </a:ext>
            </a:extLst>
          </p:cNvPr>
          <p:cNvSpPr txBox="1"/>
          <p:nvPr/>
        </p:nvSpPr>
        <p:spPr>
          <a:xfrm>
            <a:off x="3212872" y="3340565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ABDDBF-4BFF-44F2-B40C-411A44D899C9}"/>
              </a:ext>
            </a:extLst>
          </p:cNvPr>
          <p:cNvSpPr txBox="1"/>
          <p:nvPr/>
        </p:nvSpPr>
        <p:spPr>
          <a:xfrm>
            <a:off x="5301609" y="2987838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5F7AE0-B35A-4F5A-9FAE-33AAD7E52AB8}"/>
              </a:ext>
            </a:extLst>
          </p:cNvPr>
          <p:cNvSpPr txBox="1"/>
          <p:nvPr/>
        </p:nvSpPr>
        <p:spPr>
          <a:xfrm>
            <a:off x="7390346" y="2635111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3FD2C2-2C80-4CE5-AEC1-C5063B71B94C}"/>
              </a:ext>
            </a:extLst>
          </p:cNvPr>
          <p:cNvSpPr txBox="1"/>
          <p:nvPr/>
        </p:nvSpPr>
        <p:spPr>
          <a:xfrm>
            <a:off x="9479083" y="2282384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D8867-B623-4570-B5EB-02922AA85DFC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8D91E-24B3-406B-BBFD-345770843DB3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93BE64-7B4B-4748-98EE-5886DC272D87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C9F00-4E55-4F0D-9372-36AAAFB5DBB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BAD32-3773-46E5-B085-852C7C84985C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19FC25FA-0478-4E24-87A9-27C66747EFCE}"/>
              </a:ext>
            </a:extLst>
          </p:cNvPr>
          <p:cNvSpPr/>
          <p:nvPr/>
        </p:nvSpPr>
        <p:spPr>
          <a:xfrm flipH="1">
            <a:off x="3787906" y="4295918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800E32DF-7933-405E-8841-DF775AD62AB0}"/>
              </a:ext>
            </a:extLst>
          </p:cNvPr>
          <p:cNvSpPr/>
          <p:nvPr/>
        </p:nvSpPr>
        <p:spPr>
          <a:xfrm>
            <a:off x="1670450" y="4635233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4AE1481-E155-456C-9075-CD2BF1022E4F}"/>
              </a:ext>
            </a:extLst>
          </p:cNvPr>
          <p:cNvSpPr/>
          <p:nvPr/>
        </p:nvSpPr>
        <p:spPr>
          <a:xfrm>
            <a:off x="10016991" y="3127970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C91A89FF-E350-47F4-8A46-04419E50250B}"/>
              </a:ext>
            </a:extLst>
          </p:cNvPr>
          <p:cNvSpPr/>
          <p:nvPr/>
        </p:nvSpPr>
        <p:spPr>
          <a:xfrm>
            <a:off x="5966700" y="3826569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D8DE634F-F443-44EE-AAF3-6B1610C751A2}"/>
              </a:ext>
            </a:extLst>
          </p:cNvPr>
          <p:cNvSpPr/>
          <p:nvPr/>
        </p:nvSpPr>
        <p:spPr>
          <a:xfrm>
            <a:off x="7916266" y="3622277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0FA80A-435B-4A59-B517-20E64A7D2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2191"/>
              </p:ext>
            </p:extLst>
          </p:nvPr>
        </p:nvGraphicFramePr>
        <p:xfrm>
          <a:off x="941560" y="1831775"/>
          <a:ext cx="10465807" cy="30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E0F7E21-DEDE-41F4-90BC-5D47A33055AA}"/>
              </a:ext>
            </a:extLst>
          </p:cNvPr>
          <p:cNvGrpSpPr/>
          <p:nvPr/>
        </p:nvGrpSpPr>
        <p:grpSpPr>
          <a:xfrm>
            <a:off x="852222" y="4994326"/>
            <a:ext cx="1387644" cy="1225822"/>
            <a:chOff x="-475010" y="1129567"/>
            <a:chExt cx="3859356" cy="12258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0120F2-7BCC-494F-AD21-34409CE5A31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4EA93E-7A76-4ACA-B9BD-4B0ED6DF4778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17E94E-5542-45D5-9227-82EFFD4DFBCC}"/>
              </a:ext>
            </a:extLst>
          </p:cNvPr>
          <p:cNvGrpSpPr/>
          <p:nvPr/>
        </p:nvGrpSpPr>
        <p:grpSpPr>
          <a:xfrm>
            <a:off x="2671237" y="4994326"/>
            <a:ext cx="1387644" cy="1225822"/>
            <a:chOff x="-475010" y="1129567"/>
            <a:chExt cx="3859356" cy="1225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FC8FB9-493E-4265-8FB6-BD487242854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C6C2D5-68A7-4ED1-AC3D-D0A6FBE15C7F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6AD51-523A-46F1-A190-BBEFAB8C8F17}"/>
              </a:ext>
            </a:extLst>
          </p:cNvPr>
          <p:cNvGrpSpPr/>
          <p:nvPr/>
        </p:nvGrpSpPr>
        <p:grpSpPr>
          <a:xfrm>
            <a:off x="4490252" y="4994326"/>
            <a:ext cx="1387644" cy="1225822"/>
            <a:chOff x="-475010" y="1129567"/>
            <a:chExt cx="3859356" cy="12258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2838AF-91E2-4393-96C7-107188E9154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02C56-DFD5-4836-AA5D-8A953F9401ED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B8750E-81A2-4E09-A09D-FF88119FE541}"/>
              </a:ext>
            </a:extLst>
          </p:cNvPr>
          <p:cNvGrpSpPr/>
          <p:nvPr/>
        </p:nvGrpSpPr>
        <p:grpSpPr>
          <a:xfrm>
            <a:off x="6309267" y="4994326"/>
            <a:ext cx="1387644" cy="1225822"/>
            <a:chOff x="-475010" y="1129567"/>
            <a:chExt cx="3859356" cy="12258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AEA0B7-43D3-45ED-A110-424A6B8E612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19AA1A-623D-4649-9302-329D25363AB9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EDED4B-ECC6-434E-A189-4A8A4E93ED1E}"/>
              </a:ext>
            </a:extLst>
          </p:cNvPr>
          <p:cNvGrpSpPr/>
          <p:nvPr/>
        </p:nvGrpSpPr>
        <p:grpSpPr>
          <a:xfrm>
            <a:off x="8128282" y="4994326"/>
            <a:ext cx="1387644" cy="1225822"/>
            <a:chOff x="-475010" y="1129567"/>
            <a:chExt cx="3859356" cy="12258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9044F-093C-4623-83D7-60756AE43F6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24D4ED-F96A-4906-B723-49E68CABBED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68E140-D70F-478D-8169-5912DB3E4C68}"/>
              </a:ext>
            </a:extLst>
          </p:cNvPr>
          <p:cNvGrpSpPr/>
          <p:nvPr/>
        </p:nvGrpSpPr>
        <p:grpSpPr>
          <a:xfrm>
            <a:off x="9947296" y="4994326"/>
            <a:ext cx="1387644" cy="1225822"/>
            <a:chOff x="-475010" y="1129567"/>
            <a:chExt cx="3859356" cy="12258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0DBD64-67F2-405D-BF1C-8BDDAD16E06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124BA2-6F8B-4954-AE4A-94F6ED109EE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D878CE-C46C-4218-A968-7C4BDF1D201B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709CE-9E52-44C8-AE41-17FD3959F3E0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13E951C2-DFF0-4861-8A90-9F8A5681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92C6AB78-48FF-4AEE-8035-C7F4B25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9A3B88-9643-4B6A-8E20-7272208EB856}"/>
              </a:ext>
            </a:extLst>
          </p:cNvPr>
          <p:cNvSpPr txBox="1"/>
          <p:nvPr/>
        </p:nvSpPr>
        <p:spPr>
          <a:xfrm>
            <a:off x="6854492" y="553184"/>
            <a:ext cx="4675494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65715-EB00-4EAC-AFAD-B2621D963E07}"/>
              </a:ext>
            </a:extLst>
          </p:cNvPr>
          <p:cNvGrpSpPr/>
          <p:nvPr/>
        </p:nvGrpSpPr>
        <p:grpSpPr>
          <a:xfrm>
            <a:off x="1943775" y="339182"/>
            <a:ext cx="3452502" cy="2285146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43E3EF-B3B1-4E4C-BE93-71E82D25A9E3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818AA35-F859-4BF7-AF89-9096574CEB15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562123-8167-4990-8D55-FE44A6DFE27C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52DF62-388A-4946-B23D-007BA2A4B3F3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DFEC5-4CC7-4470-9C7C-BA9E1009A16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B4E97-4DBC-42FA-88F3-3875D0768DCD}"/>
              </a:ext>
            </a:extLst>
          </p:cNvPr>
          <p:cNvSpPr/>
          <p:nvPr/>
        </p:nvSpPr>
        <p:spPr>
          <a:xfrm>
            <a:off x="10838477" y="2477680"/>
            <a:ext cx="468000" cy="43803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C8053972-09CA-433F-B583-129072775145}"/>
              </a:ext>
            </a:extLst>
          </p:cNvPr>
          <p:cNvSpPr/>
          <p:nvPr/>
        </p:nvSpPr>
        <p:spPr>
          <a:xfrm>
            <a:off x="5200651" y="211767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958B4C-63E5-4BDE-B9F9-F0B7065CA3FF}"/>
              </a:ext>
            </a:extLst>
          </p:cNvPr>
          <p:cNvSpPr/>
          <p:nvPr/>
        </p:nvSpPr>
        <p:spPr>
          <a:xfrm rot="16200000">
            <a:off x="4665929" y="204888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D658F-7AA7-4B18-B2E3-DCA0FA2F01A0}"/>
              </a:ext>
            </a:extLst>
          </p:cNvPr>
          <p:cNvGrpSpPr/>
          <p:nvPr/>
        </p:nvGrpSpPr>
        <p:grpSpPr>
          <a:xfrm>
            <a:off x="614497" y="195965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5E8A0B-4465-4CE2-8CA1-8DA73DBEA8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C25FA7-5C51-48C7-A96E-9EF310A377A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35B96FA-3FDB-4E19-BE30-447BC383EBA0}"/>
              </a:ext>
            </a:extLst>
          </p:cNvPr>
          <p:cNvSpPr/>
          <p:nvPr/>
        </p:nvSpPr>
        <p:spPr>
          <a:xfrm>
            <a:off x="10214871" y="3346006"/>
            <a:ext cx="468000" cy="35119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D8B96-4166-4612-9B0C-1EFDEC707B34}"/>
              </a:ext>
            </a:extLst>
          </p:cNvPr>
          <p:cNvSpPr/>
          <p:nvPr/>
        </p:nvSpPr>
        <p:spPr>
          <a:xfrm>
            <a:off x="9591266" y="4214333"/>
            <a:ext cx="468000" cy="26436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870F87-FCAA-43A6-9DFC-E4AEC2AAA163}"/>
              </a:ext>
            </a:extLst>
          </p:cNvPr>
          <p:cNvSpPr/>
          <p:nvPr/>
        </p:nvSpPr>
        <p:spPr>
          <a:xfrm>
            <a:off x="8967661" y="5074238"/>
            <a:ext cx="468000" cy="17837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995DF-CB3E-469F-873C-F65AD62FD1E0}"/>
              </a:ext>
            </a:extLst>
          </p:cNvPr>
          <p:cNvGrpSpPr/>
          <p:nvPr/>
        </p:nvGrpSpPr>
        <p:grpSpPr>
          <a:xfrm>
            <a:off x="1294646" y="283438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159793-3024-4740-81F7-9F4A37D3EF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B3AA8-7FF8-4F8E-AAD7-CE4579925D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1BD4A-9EDF-4D55-8BE5-2A4896D597DC}"/>
              </a:ext>
            </a:extLst>
          </p:cNvPr>
          <p:cNvGrpSpPr/>
          <p:nvPr/>
        </p:nvGrpSpPr>
        <p:grpSpPr>
          <a:xfrm>
            <a:off x="1974795" y="370911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C4F3FD-0C77-47C3-91A1-051C0D9F38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C0F89D-90B4-477E-9CA3-12872A312F4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ABE66-63E3-41D7-BC27-17044C5477A5}"/>
              </a:ext>
            </a:extLst>
          </p:cNvPr>
          <p:cNvGrpSpPr/>
          <p:nvPr/>
        </p:nvGrpSpPr>
        <p:grpSpPr>
          <a:xfrm>
            <a:off x="2654944" y="458384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D6CED1-F9C8-4B3B-871C-675EAE5F118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01788-29B7-456B-BE80-2EB6A41E7A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1FB05C-2058-4977-980B-44EBC5B36B3F}"/>
              </a:ext>
            </a:extLst>
          </p:cNvPr>
          <p:cNvGrpSpPr/>
          <p:nvPr/>
        </p:nvGrpSpPr>
        <p:grpSpPr>
          <a:xfrm>
            <a:off x="3335093" y="545856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C41B19-2425-4805-8EB0-9F0DDE9426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170550-29D5-4014-AAE8-233AEF1C94D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E1C45627-A16C-4ED4-986D-CD4751F4F53B}"/>
              </a:ext>
            </a:extLst>
          </p:cNvPr>
          <p:cNvSpPr/>
          <p:nvPr/>
        </p:nvSpPr>
        <p:spPr>
          <a:xfrm>
            <a:off x="5888268" y="298600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79FE0DA-14C3-459D-94B0-7F3EE7C635E8}"/>
              </a:ext>
            </a:extLst>
          </p:cNvPr>
          <p:cNvSpPr/>
          <p:nvPr/>
        </p:nvSpPr>
        <p:spPr>
          <a:xfrm rot="16200000">
            <a:off x="5350867" y="292394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9DFDA5E3-E9D5-46F7-8DCD-F3360D9385FE}"/>
              </a:ext>
            </a:extLst>
          </p:cNvPr>
          <p:cNvSpPr/>
          <p:nvPr/>
        </p:nvSpPr>
        <p:spPr>
          <a:xfrm>
            <a:off x="6573206" y="385433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02DDD0E-8568-457C-9CD0-565102A25EAA}"/>
              </a:ext>
            </a:extLst>
          </p:cNvPr>
          <p:cNvSpPr/>
          <p:nvPr/>
        </p:nvSpPr>
        <p:spPr>
          <a:xfrm rot="16200000">
            <a:off x="6035805" y="379900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FC407B05-EAD6-4C5B-B21E-FAD54DC729C4}"/>
              </a:ext>
            </a:extLst>
          </p:cNvPr>
          <p:cNvSpPr/>
          <p:nvPr/>
        </p:nvSpPr>
        <p:spPr>
          <a:xfrm>
            <a:off x="7258144" y="472266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D8FB92C-60DB-412F-8539-885B2FA26DF5}"/>
              </a:ext>
            </a:extLst>
          </p:cNvPr>
          <p:cNvSpPr/>
          <p:nvPr/>
        </p:nvSpPr>
        <p:spPr>
          <a:xfrm rot="16200000">
            <a:off x="6720743" y="467406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DCB63F14-F0A6-45BB-9D46-05BC9CFF161D}"/>
              </a:ext>
            </a:extLst>
          </p:cNvPr>
          <p:cNvSpPr/>
          <p:nvPr/>
        </p:nvSpPr>
        <p:spPr>
          <a:xfrm>
            <a:off x="7908976" y="559098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1116222-FF10-490F-95D4-0A3E9B888470}"/>
              </a:ext>
            </a:extLst>
          </p:cNvPr>
          <p:cNvSpPr/>
          <p:nvPr/>
        </p:nvSpPr>
        <p:spPr>
          <a:xfrm rot="16200000">
            <a:off x="7405682" y="554911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13CE4A-7BB9-4E2D-B355-50EA4DD2DFB3}"/>
              </a:ext>
            </a:extLst>
          </p:cNvPr>
          <p:cNvSpPr/>
          <p:nvPr/>
        </p:nvSpPr>
        <p:spPr>
          <a:xfrm>
            <a:off x="8344056" y="6013998"/>
            <a:ext cx="468000" cy="8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1D706-38FD-49BD-BE5F-FC10CFE16290}"/>
              </a:ext>
            </a:extLst>
          </p:cNvPr>
          <p:cNvSpPr/>
          <p:nvPr/>
        </p:nvSpPr>
        <p:spPr>
          <a:xfrm>
            <a:off x="4844356" y="1886389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BC4F-0D1F-468B-B28A-B3E2DF8CC34E}"/>
              </a:ext>
            </a:extLst>
          </p:cNvPr>
          <p:cNvSpPr/>
          <p:nvPr/>
        </p:nvSpPr>
        <p:spPr>
          <a:xfrm>
            <a:off x="4844356" y="2803259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5609F-3E14-40F3-8FE4-57CDE68A422F}"/>
              </a:ext>
            </a:extLst>
          </p:cNvPr>
          <p:cNvSpPr/>
          <p:nvPr/>
        </p:nvSpPr>
        <p:spPr>
          <a:xfrm>
            <a:off x="8776462" y="2803259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40A97-C1C0-44D3-9E78-6C957A72C5E9}"/>
              </a:ext>
            </a:extLst>
          </p:cNvPr>
          <p:cNvSpPr/>
          <p:nvPr/>
        </p:nvSpPr>
        <p:spPr>
          <a:xfrm>
            <a:off x="913079" y="2803259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844356" y="3915746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C9F02-3A1B-4647-9AA9-4BBBDA5AA858}"/>
              </a:ext>
            </a:extLst>
          </p:cNvPr>
          <p:cNvSpPr/>
          <p:nvPr/>
        </p:nvSpPr>
        <p:spPr>
          <a:xfrm>
            <a:off x="8768568" y="3915746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905185" y="3915746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73311-B7A2-4B4E-9A64-758B2E72FBED}"/>
              </a:ext>
            </a:extLst>
          </p:cNvPr>
          <p:cNvSpPr/>
          <p:nvPr/>
        </p:nvSpPr>
        <p:spPr>
          <a:xfrm>
            <a:off x="4844356" y="4523560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5B670-FDA2-4E7A-A9C6-7B6EEC6E62BF}"/>
              </a:ext>
            </a:extLst>
          </p:cNvPr>
          <p:cNvSpPr/>
          <p:nvPr/>
        </p:nvSpPr>
        <p:spPr>
          <a:xfrm>
            <a:off x="8767584" y="4523560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CE190-9A00-4C9C-BF9A-65C3044DDC3B}"/>
              </a:ext>
            </a:extLst>
          </p:cNvPr>
          <p:cNvSpPr/>
          <p:nvPr/>
        </p:nvSpPr>
        <p:spPr>
          <a:xfrm>
            <a:off x="904201" y="4523560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2E98B-6AE2-4183-9343-8B7163C53991}"/>
              </a:ext>
            </a:extLst>
          </p:cNvPr>
          <p:cNvSpPr/>
          <p:nvPr/>
        </p:nvSpPr>
        <p:spPr>
          <a:xfrm>
            <a:off x="4844356" y="5131374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3E2EA-C5DF-43EB-AB9E-97B023C21B02}"/>
              </a:ext>
            </a:extLst>
          </p:cNvPr>
          <p:cNvSpPr/>
          <p:nvPr/>
        </p:nvSpPr>
        <p:spPr>
          <a:xfrm>
            <a:off x="8766600" y="5131374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A7FBB5-89FD-48AA-AD35-94D04D6D6858}"/>
              </a:ext>
            </a:extLst>
          </p:cNvPr>
          <p:cNvSpPr/>
          <p:nvPr/>
        </p:nvSpPr>
        <p:spPr>
          <a:xfrm>
            <a:off x="903217" y="5131374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9AE15B-46D5-4D63-B524-34E6CB07580E}"/>
              </a:ext>
            </a:extLst>
          </p:cNvPr>
          <p:cNvSpPr/>
          <p:nvPr/>
        </p:nvSpPr>
        <p:spPr>
          <a:xfrm>
            <a:off x="4844356" y="5739188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BC0DC-D551-40DC-8FA7-AEA47219D52B}"/>
              </a:ext>
            </a:extLst>
          </p:cNvPr>
          <p:cNvSpPr/>
          <p:nvPr/>
        </p:nvSpPr>
        <p:spPr>
          <a:xfrm>
            <a:off x="8765616" y="5739188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4722A-949D-4780-AC09-3B94AEAB38BC}"/>
              </a:ext>
            </a:extLst>
          </p:cNvPr>
          <p:cNvSpPr/>
          <p:nvPr/>
        </p:nvSpPr>
        <p:spPr>
          <a:xfrm>
            <a:off x="902233" y="5739188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E978C-48CF-482B-A5C7-C47695B4CA5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318389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9FFF90-7C0E-4709-AA03-F0A5E8C6CB41}"/>
              </a:ext>
            </a:extLst>
          </p:cNvPr>
          <p:cNvCxnSpPr>
            <a:cxnSpLocks/>
          </p:cNvCxnSpPr>
          <p:nvPr/>
        </p:nvCxnSpPr>
        <p:spPr>
          <a:xfrm>
            <a:off x="2162234" y="3699475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291285-DA7F-415A-BA9A-ED1C194C5BA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699476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D4D69-4605-4C14-9F2E-BBB860C49C6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699476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148F25-86E1-481C-8433-EC863BABBED8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CACFEC-F29D-4F48-B083-6DA2A06D0904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E1E4AE-D460-4911-8B43-1ECC528A7477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87846D-D0F6-4599-B9A1-ADE7923E406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347747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955561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C295B9-DBFD-4E8D-AAAD-FF3B5FAAF918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563375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4FAC93-F4EE-46CB-8FBC-B2C0EB6D614D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FC2DB6-ECDC-4F9D-9688-FA9BBC9C6AA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B773F6-6851-41F0-A8E0-6D8752E27C9C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8FE1CF-49B8-4461-BB12-A2B0753ACAE1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3019259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867E7B-87EC-4BFA-905B-CE9D5D80539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3019259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9FE8DF0C-08CD-459C-8278-4E5DBF1FD6B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235260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1449557-A0C7-4260-88CA-C408AB96653F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36949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그룹 15">
            <a:extLst>
              <a:ext uri="{FF2B5EF4-FFF2-40B4-BE49-F238E27FC236}">
                <a16:creationId xmlns:a16="http://schemas.microsoft.com/office/drawing/2014/main" id="{9AF1CB67-D602-4D5F-841F-5CE1FD6B2D61}"/>
              </a:ext>
            </a:extLst>
          </p:cNvPr>
          <p:cNvGrpSpPr/>
          <p:nvPr/>
        </p:nvGrpSpPr>
        <p:grpSpPr>
          <a:xfrm>
            <a:off x="604514" y="2794496"/>
            <a:ext cx="3287583" cy="2910026"/>
            <a:chOff x="7280226" y="751120"/>
            <a:chExt cx="3287583" cy="2910026"/>
          </a:xfrm>
        </p:grpSpPr>
        <p:sp>
          <p:nvSpPr>
            <p:cNvPr id="33" name="자유형: 도형 13">
              <a:extLst>
                <a:ext uri="{FF2B5EF4-FFF2-40B4-BE49-F238E27FC236}">
                  <a16:creationId xmlns:a16="http://schemas.microsoft.com/office/drawing/2014/main" id="{58425128-C3B3-439C-BFE7-278526D081A1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E3E47F-C054-49CF-BA67-AF1C10C090BB}"/>
                </a:ext>
              </a:extLst>
            </p:cNvPr>
            <p:cNvSpPr txBox="1"/>
            <p:nvPr/>
          </p:nvSpPr>
          <p:spPr>
            <a:xfrm>
              <a:off x="7681552" y="1147880"/>
              <a:ext cx="2886257" cy="226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자유형: 도형 14">
              <a:extLst>
                <a:ext uri="{FF2B5EF4-FFF2-40B4-BE49-F238E27FC236}">
                  <a16:creationId xmlns:a16="http://schemas.microsoft.com/office/drawing/2014/main" id="{BBD82632-4F82-43F3-B34C-810FBAE3C9EE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1698014-D15D-4F28-B697-30F8867FBC56}"/>
              </a:ext>
            </a:extLst>
          </p:cNvPr>
          <p:cNvSpPr txBox="1">
            <a:spLocks/>
          </p:cNvSpPr>
          <p:nvPr/>
        </p:nvSpPr>
        <p:spPr>
          <a:xfrm>
            <a:off x="6778489" y="103682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D44FF-C52C-4F06-B801-2EF24AF2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7586"/>
              </p:ext>
            </p:extLst>
          </p:nvPr>
        </p:nvGraphicFramePr>
        <p:xfrm>
          <a:off x="887240" y="1902134"/>
          <a:ext cx="10375271" cy="244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D21D0C-E5CC-42F0-924F-C0C7792E96A7}"/>
              </a:ext>
            </a:extLst>
          </p:cNvPr>
          <p:cNvSpPr/>
          <p:nvPr/>
        </p:nvSpPr>
        <p:spPr>
          <a:xfrm>
            <a:off x="2586650" y="2569297"/>
            <a:ext cx="3595347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A7CD9-458E-471B-AEE5-7DB2ED53D1AD}"/>
              </a:ext>
            </a:extLst>
          </p:cNvPr>
          <p:cNvSpPr/>
          <p:nvPr/>
        </p:nvSpPr>
        <p:spPr>
          <a:xfrm>
            <a:off x="4059284" y="3060861"/>
            <a:ext cx="1453243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9C492-5FD5-4878-B25E-F6E48061BB6D}"/>
              </a:ext>
            </a:extLst>
          </p:cNvPr>
          <p:cNvSpPr/>
          <p:nvPr/>
        </p:nvSpPr>
        <p:spPr>
          <a:xfrm>
            <a:off x="9130937" y="3060861"/>
            <a:ext cx="14009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0B554-001C-4F17-94E5-795B4C162753}"/>
              </a:ext>
            </a:extLst>
          </p:cNvPr>
          <p:cNvSpPr/>
          <p:nvPr/>
        </p:nvSpPr>
        <p:spPr>
          <a:xfrm>
            <a:off x="7651569" y="2569297"/>
            <a:ext cx="1292943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56428-A385-4C9A-A8BD-BFD16FCE3A62}"/>
              </a:ext>
            </a:extLst>
          </p:cNvPr>
          <p:cNvSpPr/>
          <p:nvPr/>
        </p:nvSpPr>
        <p:spPr>
          <a:xfrm>
            <a:off x="5538652" y="3552425"/>
            <a:ext cx="2112917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83213-CFA3-477A-B263-292DE212ED32}"/>
              </a:ext>
            </a:extLst>
          </p:cNvPr>
          <p:cNvSpPr/>
          <p:nvPr/>
        </p:nvSpPr>
        <p:spPr>
          <a:xfrm>
            <a:off x="6181997" y="4043989"/>
            <a:ext cx="2263969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8D09D-7840-49ED-A97E-FF46341CBBA2}"/>
              </a:ext>
            </a:extLst>
          </p:cNvPr>
          <p:cNvSpPr/>
          <p:nvPr/>
        </p:nvSpPr>
        <p:spPr>
          <a:xfrm>
            <a:off x="4741816" y="4043989"/>
            <a:ext cx="77071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13091-FF22-4B3F-AFE7-2E1AD572B8FA}"/>
              </a:ext>
            </a:extLst>
          </p:cNvPr>
          <p:cNvSpPr/>
          <p:nvPr/>
        </p:nvSpPr>
        <p:spPr>
          <a:xfrm>
            <a:off x="9891850" y="4043989"/>
            <a:ext cx="129322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5C56B-8C01-42AB-96B9-2440A4744B4C}"/>
              </a:ext>
            </a:extLst>
          </p:cNvPr>
          <p:cNvSpPr/>
          <p:nvPr/>
        </p:nvSpPr>
        <p:spPr>
          <a:xfrm>
            <a:off x="8422276" y="3552425"/>
            <a:ext cx="14009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35F37-6686-404D-86CA-0E0D4DC0B114}"/>
              </a:ext>
            </a:extLst>
          </p:cNvPr>
          <p:cNvSpPr/>
          <p:nvPr/>
        </p:nvSpPr>
        <p:spPr>
          <a:xfrm>
            <a:off x="6181996" y="3060861"/>
            <a:ext cx="146957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312A62-5911-457B-BD2A-385360ADBF07}"/>
              </a:ext>
            </a:extLst>
          </p:cNvPr>
          <p:cNvGrpSpPr/>
          <p:nvPr/>
        </p:nvGrpSpPr>
        <p:grpSpPr>
          <a:xfrm>
            <a:off x="904665" y="4602982"/>
            <a:ext cx="2394900" cy="1556270"/>
            <a:chOff x="4571999" y="1748658"/>
            <a:chExt cx="1394643" cy="15562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C5E083-1994-4256-BC39-B42186F77E06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39D24C-293A-41D7-8357-4E34AA1A5C3B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147606-FEEB-4656-B965-8A7BF17D2132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9AAAF-2E57-4116-BFCA-ED591CB75097}"/>
              </a:ext>
            </a:extLst>
          </p:cNvPr>
          <p:cNvGrpSpPr/>
          <p:nvPr/>
        </p:nvGrpSpPr>
        <p:grpSpPr>
          <a:xfrm>
            <a:off x="3571047" y="4602982"/>
            <a:ext cx="2394900" cy="1556270"/>
            <a:chOff x="4571999" y="1748658"/>
            <a:chExt cx="1394643" cy="1556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DC64C3-5989-4772-BC38-C7620389D05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A87F0-33ED-4BC5-A206-7C893D5B45CA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53626D-B610-491F-8E3F-6E1FF3939F6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75%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273B24-4E7E-4D29-8168-D2D271DC5F19}"/>
              </a:ext>
            </a:extLst>
          </p:cNvPr>
          <p:cNvGrpSpPr/>
          <p:nvPr/>
        </p:nvGrpSpPr>
        <p:grpSpPr>
          <a:xfrm>
            <a:off x="6237429" y="4602982"/>
            <a:ext cx="2394900" cy="1556270"/>
            <a:chOff x="4571999" y="1748658"/>
            <a:chExt cx="1394643" cy="15562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50C35D-0433-4E17-A270-B0D185AE0C0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219E8C-695B-486E-A6B1-0703D2077288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87C558-13F8-4096-8332-19C5FF9DFEA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45%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9F2D48-CEE7-4467-A2FC-E6671FE9F21A}"/>
              </a:ext>
            </a:extLst>
          </p:cNvPr>
          <p:cNvGrpSpPr/>
          <p:nvPr/>
        </p:nvGrpSpPr>
        <p:grpSpPr>
          <a:xfrm>
            <a:off x="8903810" y="4602982"/>
            <a:ext cx="2394900" cy="1556270"/>
            <a:chOff x="4571999" y="1748658"/>
            <a:chExt cx="1394643" cy="15562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D00418-6486-42AE-B1C2-0BCEE3835ECF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FD7D72-359A-4EF9-8937-5CFED0BFFE6C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E446F-C88A-4DEE-85CF-5F90CB501401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60%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74069-B112-4424-9D35-14FD73ECA1CE}"/>
              </a:ext>
            </a:extLst>
          </p:cNvPr>
          <p:cNvSpPr/>
          <p:nvPr/>
        </p:nvSpPr>
        <p:spPr>
          <a:xfrm>
            <a:off x="2170600" y="2030372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ACD79443-20D3-4B5B-86E1-39EDA34E4DCF}"/>
              </a:ext>
            </a:extLst>
          </p:cNvPr>
          <p:cNvSpPr/>
          <p:nvPr/>
        </p:nvSpPr>
        <p:spPr>
          <a:xfrm rot="10800000">
            <a:off x="901086" y="4108654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5C1CA-8AF8-4E63-9250-9686FF00AF2D}"/>
              </a:ext>
            </a:extLst>
          </p:cNvPr>
          <p:cNvSpPr/>
          <p:nvPr/>
        </p:nvSpPr>
        <p:spPr>
          <a:xfrm>
            <a:off x="4430590" y="2030372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id="{586B2B88-2389-4EEB-A013-129947B18452}"/>
              </a:ext>
            </a:extLst>
          </p:cNvPr>
          <p:cNvSpPr/>
          <p:nvPr/>
        </p:nvSpPr>
        <p:spPr>
          <a:xfrm rot="10800000">
            <a:off x="3085540" y="5509429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D3E12-B3AD-47CA-8352-F3750A063111}"/>
              </a:ext>
            </a:extLst>
          </p:cNvPr>
          <p:cNvSpPr/>
          <p:nvPr/>
        </p:nvSpPr>
        <p:spPr>
          <a:xfrm>
            <a:off x="6698214" y="2030372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98E59FA0-461E-4247-95D7-FD7901E5F0A9}"/>
              </a:ext>
            </a:extLst>
          </p:cNvPr>
          <p:cNvSpPr/>
          <p:nvPr/>
        </p:nvSpPr>
        <p:spPr>
          <a:xfrm rot="10800000">
            <a:off x="5592290" y="4577461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40430-4C44-4F3C-A352-69A866F17B32}"/>
              </a:ext>
            </a:extLst>
          </p:cNvPr>
          <p:cNvSpPr/>
          <p:nvPr/>
        </p:nvSpPr>
        <p:spPr>
          <a:xfrm>
            <a:off x="8966620" y="2030372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Pentagon 11">
            <a:extLst>
              <a:ext uri="{FF2B5EF4-FFF2-40B4-BE49-F238E27FC236}">
                <a16:creationId xmlns:a16="http://schemas.microsoft.com/office/drawing/2014/main" id="{2C9C2239-3A91-4645-81EC-54FADB7544FB}"/>
              </a:ext>
            </a:extLst>
          </p:cNvPr>
          <p:cNvSpPr/>
          <p:nvPr/>
        </p:nvSpPr>
        <p:spPr>
          <a:xfrm rot="10800000">
            <a:off x="7333541" y="5005317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94650-2B54-4935-A3E4-97F991E24A7F}"/>
              </a:ext>
            </a:extLst>
          </p:cNvPr>
          <p:cNvSpPr txBox="1"/>
          <p:nvPr/>
        </p:nvSpPr>
        <p:spPr>
          <a:xfrm>
            <a:off x="7530192" y="5118818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A76E6-9B6C-466F-BD8D-D076AF23D9F2}"/>
              </a:ext>
            </a:extLst>
          </p:cNvPr>
          <p:cNvSpPr txBox="1"/>
          <p:nvPr/>
        </p:nvSpPr>
        <p:spPr>
          <a:xfrm>
            <a:off x="3229556" y="5622930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09A68-6B3A-43BA-9DE1-CF557933741F}"/>
              </a:ext>
            </a:extLst>
          </p:cNvPr>
          <p:cNvSpPr txBox="1"/>
          <p:nvPr/>
        </p:nvSpPr>
        <p:spPr>
          <a:xfrm>
            <a:off x="5741639" y="467557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C0407-788E-4D39-B765-3AA5E9B7D121}"/>
              </a:ext>
            </a:extLst>
          </p:cNvPr>
          <p:cNvGrpSpPr/>
          <p:nvPr/>
        </p:nvGrpSpPr>
        <p:grpSpPr>
          <a:xfrm>
            <a:off x="4669680" y="2326594"/>
            <a:ext cx="1820701" cy="2248064"/>
            <a:chOff x="752106" y="1895792"/>
            <a:chExt cx="1828622" cy="2248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BC1956-F7E9-4901-8692-C85717C85F25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079FB-8299-427D-995D-7708E87BF40B}"/>
              </a:ext>
            </a:extLst>
          </p:cNvPr>
          <p:cNvGrpSpPr/>
          <p:nvPr/>
        </p:nvGrpSpPr>
        <p:grpSpPr>
          <a:xfrm>
            <a:off x="9192241" y="2326594"/>
            <a:ext cx="1820701" cy="3725392"/>
            <a:chOff x="752106" y="1895792"/>
            <a:chExt cx="1828622" cy="37253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59B6F-AAD3-439E-8A68-14FE3E49C9F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12F90-FB8A-469D-BF4A-DC57CE23B55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66230B-3D88-4F55-A3ED-3CAE9D6B91C8}"/>
              </a:ext>
            </a:extLst>
          </p:cNvPr>
          <p:cNvGrpSpPr/>
          <p:nvPr/>
        </p:nvGrpSpPr>
        <p:grpSpPr>
          <a:xfrm>
            <a:off x="6930960" y="2326594"/>
            <a:ext cx="1820701" cy="2617396"/>
            <a:chOff x="752106" y="1895792"/>
            <a:chExt cx="1828622" cy="26173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2CB608-697A-43A3-BA5D-8C72B5931FDB}"/>
              </a:ext>
            </a:extLst>
          </p:cNvPr>
          <p:cNvGrpSpPr/>
          <p:nvPr/>
        </p:nvGrpSpPr>
        <p:grpSpPr>
          <a:xfrm>
            <a:off x="2408400" y="2323544"/>
            <a:ext cx="1820701" cy="3171394"/>
            <a:chOff x="752106" y="1895792"/>
            <a:chExt cx="1828622" cy="317139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10B67E-8E93-4120-9E79-1F71B09B3327}"/>
              </a:ext>
            </a:extLst>
          </p:cNvPr>
          <p:cNvSpPr txBox="1"/>
          <p:nvPr/>
        </p:nvSpPr>
        <p:spPr>
          <a:xfrm>
            <a:off x="1166293" y="42199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14CEAD3-E6EF-41B2-B738-55A49E21FBCE}"/>
              </a:ext>
            </a:extLst>
          </p:cNvPr>
          <p:cNvSpPr txBox="1">
            <a:spLocks/>
          </p:cNvSpPr>
          <p:nvPr/>
        </p:nvSpPr>
        <p:spPr>
          <a:xfrm>
            <a:off x="6728793" y="529925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AD3136AC-BEA5-42BD-B045-ED3A21C8FF38}"/>
              </a:ext>
            </a:extLst>
          </p:cNvPr>
          <p:cNvSpPr/>
          <p:nvPr/>
        </p:nvSpPr>
        <p:spPr>
          <a:xfrm>
            <a:off x="633502" y="413286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D73D8E12-AB96-4501-A7DB-498908D15B18}"/>
              </a:ext>
            </a:extLst>
          </p:cNvPr>
          <p:cNvSpPr>
            <a:spLocks noChangeAspect="1"/>
          </p:cNvSpPr>
          <p:nvPr/>
        </p:nvSpPr>
        <p:spPr>
          <a:xfrm>
            <a:off x="633524" y="4991147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92">
            <a:extLst>
              <a:ext uri="{FF2B5EF4-FFF2-40B4-BE49-F238E27FC236}">
                <a16:creationId xmlns:a16="http://schemas.microsoft.com/office/drawing/2014/main" id="{55198311-6F6E-49DF-89A7-63F68B90B9A4}"/>
              </a:ext>
            </a:extLst>
          </p:cNvPr>
          <p:cNvGrpSpPr/>
          <p:nvPr/>
        </p:nvGrpSpPr>
        <p:grpSpPr>
          <a:xfrm>
            <a:off x="1278547" y="3962959"/>
            <a:ext cx="3204000" cy="748990"/>
            <a:chOff x="3556042" y="1744979"/>
            <a:chExt cx="3240000" cy="748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89CA97-5EAB-46F3-A5E0-5F227582F79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AAA0E6-63F5-415D-AC4D-1AEF8CC42A6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95">
            <a:extLst>
              <a:ext uri="{FF2B5EF4-FFF2-40B4-BE49-F238E27FC236}">
                <a16:creationId xmlns:a16="http://schemas.microsoft.com/office/drawing/2014/main" id="{C41E578C-18B4-4F30-BB6F-CCE0602D7734}"/>
              </a:ext>
            </a:extLst>
          </p:cNvPr>
          <p:cNvGrpSpPr/>
          <p:nvPr/>
        </p:nvGrpSpPr>
        <p:grpSpPr>
          <a:xfrm>
            <a:off x="1278547" y="4816124"/>
            <a:ext cx="3204000" cy="748990"/>
            <a:chOff x="3556042" y="1744979"/>
            <a:chExt cx="3240000" cy="7489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3D1711-15D5-459F-8F19-EC114372A5E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0F0514-2130-4628-8FED-DB96DB0FC14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8E91771-481C-4E07-ADE5-4ACEF46AFAF3}"/>
              </a:ext>
            </a:extLst>
          </p:cNvPr>
          <p:cNvSpPr txBox="1"/>
          <p:nvPr/>
        </p:nvSpPr>
        <p:spPr>
          <a:xfrm>
            <a:off x="563928" y="5792805"/>
            <a:ext cx="513119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5BEB1-842F-403A-BEC4-2D4B0F09FF8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67374-E3B7-41EB-8516-92DD8BF9E8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D36286-D7DB-436F-8933-C8171F20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709569"/>
              </p:ext>
            </p:extLst>
          </p:nvPr>
        </p:nvGraphicFramePr>
        <p:xfrm>
          <a:off x="6473444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83867E-7D51-4126-A794-EA0CC373B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355607"/>
              </p:ext>
            </p:extLst>
          </p:nvPr>
        </p:nvGraphicFramePr>
        <p:xfrm>
          <a:off x="9193682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441480-F09C-484C-BCAB-3241EE1C108E}"/>
              </a:ext>
            </a:extLst>
          </p:cNvPr>
          <p:cNvGrpSpPr/>
          <p:nvPr/>
        </p:nvGrpSpPr>
        <p:grpSpPr>
          <a:xfrm>
            <a:off x="925074" y="3821799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24A4BA-0D45-4469-9CF0-C42D28C24705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AAD424A-719D-4D56-8CD5-D822477C3BEB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F12A8-322B-45E4-A2F4-46550C6C2299}"/>
              </a:ext>
            </a:extLst>
          </p:cNvPr>
          <p:cNvGrpSpPr/>
          <p:nvPr/>
        </p:nvGrpSpPr>
        <p:grpSpPr>
          <a:xfrm>
            <a:off x="1115278" y="4140861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A309B8-571E-459E-A512-9A802EA483F9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43C7E-4564-4B78-A090-C3E3B35E77ED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57BC9E-A97A-41F9-9F37-A48563C04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629884"/>
              </p:ext>
            </p:extLst>
          </p:nvPr>
        </p:nvGraphicFramePr>
        <p:xfrm>
          <a:off x="1032966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37399E-40C9-4C42-9B33-6CFB2D9DD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45443"/>
              </p:ext>
            </p:extLst>
          </p:nvPr>
        </p:nvGraphicFramePr>
        <p:xfrm>
          <a:off x="3753205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AF766B-8F21-4BB4-A5ED-004248F6C6A2}"/>
              </a:ext>
            </a:extLst>
          </p:cNvPr>
          <p:cNvSpPr txBox="1"/>
          <p:nvPr/>
        </p:nvSpPr>
        <p:spPr>
          <a:xfrm>
            <a:off x="1537022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DADFE-3FC2-486C-A4AC-4EB8F9C2F952}"/>
              </a:ext>
            </a:extLst>
          </p:cNvPr>
          <p:cNvSpPr txBox="1"/>
          <p:nvPr/>
        </p:nvSpPr>
        <p:spPr>
          <a:xfrm>
            <a:off x="4257261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181FBF-C737-4EEB-BB84-FC39BA7AEA65}"/>
              </a:ext>
            </a:extLst>
          </p:cNvPr>
          <p:cNvGrpSpPr/>
          <p:nvPr/>
        </p:nvGrpSpPr>
        <p:grpSpPr>
          <a:xfrm>
            <a:off x="3645313" y="3821799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509A3-F3FC-4D5F-9DB6-98A4E7CBC55D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0B712188-DAF6-433A-B161-70435075F5C6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EB2104-8A86-427D-8C09-26CBD40EF099}"/>
              </a:ext>
            </a:extLst>
          </p:cNvPr>
          <p:cNvGrpSpPr/>
          <p:nvPr/>
        </p:nvGrpSpPr>
        <p:grpSpPr>
          <a:xfrm>
            <a:off x="3835517" y="4140861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FDD09C-1815-453F-924E-010CC4B0092C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66FCAF-8D68-4BE0-AB11-FD705B354BF4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7D6F55-9068-48AB-8FCB-7F2C4C420EFB}"/>
              </a:ext>
            </a:extLst>
          </p:cNvPr>
          <p:cNvSpPr txBox="1"/>
          <p:nvPr/>
        </p:nvSpPr>
        <p:spPr>
          <a:xfrm>
            <a:off x="6977500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A91084-0CBD-41D8-8243-E08524FDE0C4}"/>
              </a:ext>
            </a:extLst>
          </p:cNvPr>
          <p:cNvGrpSpPr/>
          <p:nvPr/>
        </p:nvGrpSpPr>
        <p:grpSpPr>
          <a:xfrm>
            <a:off x="6365552" y="3821799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764C1-562A-4484-87CE-F705795AEDBA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6A631DBB-BB78-4CEF-B394-CB773CAC9E42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52324-1E44-4118-818C-A037A2646B7D}"/>
              </a:ext>
            </a:extLst>
          </p:cNvPr>
          <p:cNvGrpSpPr/>
          <p:nvPr/>
        </p:nvGrpSpPr>
        <p:grpSpPr>
          <a:xfrm>
            <a:off x="6555756" y="4140861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01443-039B-43CD-AF92-BBE02B42ED32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29609E-5AD6-4F1B-BEEC-17DD8AEA349F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8B1D9C-51D7-48C4-A69D-560421F1610E}"/>
              </a:ext>
            </a:extLst>
          </p:cNvPr>
          <p:cNvSpPr txBox="1"/>
          <p:nvPr/>
        </p:nvSpPr>
        <p:spPr>
          <a:xfrm>
            <a:off x="9697738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11AB69-7E43-45E5-9534-22D9041371B3}"/>
              </a:ext>
            </a:extLst>
          </p:cNvPr>
          <p:cNvGrpSpPr/>
          <p:nvPr/>
        </p:nvGrpSpPr>
        <p:grpSpPr>
          <a:xfrm>
            <a:off x="9085790" y="3821799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3BB632-0C12-4430-9D5E-27DC68C358EC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44882412-FE3E-48E3-92B4-A846C8523ECB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65E426-22E4-4824-A246-A7E5D55F38B5}"/>
              </a:ext>
            </a:extLst>
          </p:cNvPr>
          <p:cNvGrpSpPr/>
          <p:nvPr/>
        </p:nvGrpSpPr>
        <p:grpSpPr>
          <a:xfrm>
            <a:off x="9275994" y="4140861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7AA418-D11C-4F90-86EF-988FDACC19C2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6C0309-37EF-4649-8726-5B49B2C02F52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8AB0-3B23-4C4F-8C45-59719E91C9D1}"/>
              </a:ext>
            </a:extLst>
          </p:cNvPr>
          <p:cNvGrpSpPr/>
          <p:nvPr/>
        </p:nvGrpSpPr>
        <p:grpSpPr>
          <a:xfrm>
            <a:off x="-20752" y="2041560"/>
            <a:ext cx="12252960" cy="3952196"/>
            <a:chOff x="-30480" y="1778908"/>
            <a:chExt cx="12252960" cy="39521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B52BD2-22A0-42E6-8B83-B3073740C242}"/>
                </a:ext>
              </a:extLst>
            </p:cNvPr>
            <p:cNvSpPr/>
            <p:nvPr/>
          </p:nvSpPr>
          <p:spPr>
            <a:xfrm>
              <a:off x="-30480" y="3710933"/>
              <a:ext cx="12252960" cy="1131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AF5AC5-16B9-42A8-A68F-F0E6F0B4D517}"/>
                </a:ext>
              </a:extLst>
            </p:cNvPr>
            <p:cNvSpPr/>
            <p:nvPr/>
          </p:nvSpPr>
          <p:spPr>
            <a:xfrm>
              <a:off x="9898332" y="3592893"/>
              <a:ext cx="386384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DC70B4-A9AF-4303-B2E1-2DB76B6D8E1E}"/>
                </a:ext>
              </a:extLst>
            </p:cNvPr>
            <p:cNvSpPr/>
            <p:nvPr/>
          </p:nvSpPr>
          <p:spPr>
            <a:xfrm>
              <a:off x="7231861" y="3592893"/>
              <a:ext cx="386384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C02D7-380B-463F-88B1-3FC289F30C9F}"/>
                </a:ext>
              </a:extLst>
            </p:cNvPr>
            <p:cNvSpPr/>
            <p:nvPr/>
          </p:nvSpPr>
          <p:spPr>
            <a:xfrm>
              <a:off x="4565390" y="3592893"/>
              <a:ext cx="386384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96DB9B-D3E9-4DBB-A9D6-7ACDA61971F8}"/>
                </a:ext>
              </a:extLst>
            </p:cNvPr>
            <p:cNvSpPr/>
            <p:nvPr/>
          </p:nvSpPr>
          <p:spPr>
            <a:xfrm>
              <a:off x="1898919" y="3592893"/>
              <a:ext cx="386384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EDDF3-DB1B-4060-BC81-D11C3EA8BF04}"/>
                </a:ext>
              </a:extLst>
            </p:cNvPr>
            <p:cNvSpPr txBox="1"/>
            <p:nvPr/>
          </p:nvSpPr>
          <p:spPr>
            <a:xfrm>
              <a:off x="874666" y="1819841"/>
              <a:ext cx="243489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BB9656-1226-47E3-9DE2-571D4D951B07}"/>
                </a:ext>
              </a:extLst>
            </p:cNvPr>
            <p:cNvSpPr txBox="1"/>
            <p:nvPr/>
          </p:nvSpPr>
          <p:spPr>
            <a:xfrm>
              <a:off x="3541137" y="4715441"/>
              <a:ext cx="2434890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591ACB-7932-4AA5-B8E7-EFB5D6270239}"/>
                </a:ext>
              </a:extLst>
            </p:cNvPr>
            <p:cNvSpPr txBox="1"/>
            <p:nvPr/>
          </p:nvSpPr>
          <p:spPr>
            <a:xfrm>
              <a:off x="6207608" y="1778908"/>
              <a:ext cx="2434890" cy="10156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59DD95-5519-4DC1-A21A-2A4D09619C73}"/>
                </a:ext>
              </a:extLst>
            </p:cNvPr>
            <p:cNvSpPr txBox="1"/>
            <p:nvPr/>
          </p:nvSpPr>
          <p:spPr>
            <a:xfrm>
              <a:off x="8874079" y="4715441"/>
              <a:ext cx="2434890" cy="10156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1EA699-4FCD-47C2-A93D-D3F33B2C4A2F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092111" y="2835504"/>
              <a:ext cx="0" cy="757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BEACE-5EE6-4E41-A1A2-A4DF9FB908D2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4758582" y="3952933"/>
              <a:ext cx="0" cy="76250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2C3354-2E78-47BD-85EE-602A3E7CC5D5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7425053" y="2794571"/>
              <a:ext cx="0" cy="798322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DDCD75-9A43-4225-871D-EC1FCE4C76E6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>
              <a:off x="10091524" y="3952933"/>
              <a:ext cx="0" cy="7625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D0B706-96A0-44BA-B516-5B472A8792B3}"/>
                </a:ext>
              </a:extLst>
            </p:cNvPr>
            <p:cNvSpPr/>
            <p:nvPr/>
          </p:nvSpPr>
          <p:spPr>
            <a:xfrm>
              <a:off x="1097679" y="4101538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2017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8F4CDF-D6D4-448B-AE89-3536D1A6F986}"/>
                </a:ext>
              </a:extLst>
            </p:cNvPr>
            <p:cNvSpPr/>
            <p:nvPr/>
          </p:nvSpPr>
          <p:spPr>
            <a:xfrm>
              <a:off x="3764150" y="2720910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2018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7B3D19-CED8-4E59-971E-166898421A54}"/>
                </a:ext>
              </a:extLst>
            </p:cNvPr>
            <p:cNvSpPr/>
            <p:nvPr/>
          </p:nvSpPr>
          <p:spPr>
            <a:xfrm>
              <a:off x="6430621" y="4265051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2019</a:t>
              </a:r>
              <a:endParaRPr lang="ko-KR" altLang="en-US" sz="44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D368BF7-AD36-4D19-AD0C-7A72182E2191}"/>
                </a:ext>
              </a:extLst>
            </p:cNvPr>
            <p:cNvSpPr/>
            <p:nvPr/>
          </p:nvSpPr>
          <p:spPr>
            <a:xfrm>
              <a:off x="9097091" y="2602870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2020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9F269-3E53-4053-A654-EDB417A9A983}"/>
              </a:ext>
            </a:extLst>
          </p:cNvPr>
          <p:cNvSpPr/>
          <p:nvPr/>
        </p:nvSpPr>
        <p:spPr>
          <a:xfrm>
            <a:off x="1" y="4894067"/>
            <a:ext cx="4944081" cy="1963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8DE26-90F1-4422-928A-5D8570E66243}"/>
              </a:ext>
            </a:extLst>
          </p:cNvPr>
          <p:cNvSpPr/>
          <p:nvPr/>
        </p:nvSpPr>
        <p:spPr>
          <a:xfrm>
            <a:off x="7239781" y="4894067"/>
            <a:ext cx="4952219" cy="1963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7E9B-17F8-4FB0-A9D6-36F11F983EE1}"/>
              </a:ext>
            </a:extLst>
          </p:cNvPr>
          <p:cNvSpPr/>
          <p:nvPr/>
        </p:nvSpPr>
        <p:spPr>
          <a:xfrm>
            <a:off x="7239781" y="2653545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2963C-8139-43DC-A468-AD08FFB85D88}"/>
              </a:ext>
            </a:extLst>
          </p:cNvPr>
          <p:cNvSpPr/>
          <p:nvPr/>
        </p:nvSpPr>
        <p:spPr>
          <a:xfrm>
            <a:off x="-81" y="2653545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30EF7095-5E4A-44D2-8AFB-8F5E62D7D513}"/>
              </a:ext>
            </a:extLst>
          </p:cNvPr>
          <p:cNvSpPr/>
          <p:nvPr/>
        </p:nvSpPr>
        <p:spPr>
          <a:xfrm>
            <a:off x="4917364" y="1942860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825759C-09C2-44D7-A001-7B947B57138C}"/>
              </a:ext>
            </a:extLst>
          </p:cNvPr>
          <p:cNvSpPr/>
          <p:nvPr/>
        </p:nvSpPr>
        <p:spPr>
          <a:xfrm>
            <a:off x="5087304" y="2598129"/>
            <a:ext cx="2016809" cy="9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1C7FA14-8CE3-4980-BB35-E15BE55F360A}"/>
              </a:ext>
            </a:extLst>
          </p:cNvPr>
          <p:cNvSpPr/>
          <p:nvPr/>
        </p:nvSpPr>
        <p:spPr>
          <a:xfrm>
            <a:off x="5087375" y="3616531"/>
            <a:ext cx="2016809" cy="11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0105BB60-B819-42EA-8C50-221785AD7519}"/>
              </a:ext>
            </a:extLst>
          </p:cNvPr>
          <p:cNvSpPr/>
          <p:nvPr/>
        </p:nvSpPr>
        <p:spPr>
          <a:xfrm>
            <a:off x="5087304" y="4834932"/>
            <a:ext cx="2016809" cy="13388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CEB409-540A-466A-8570-CE96DD919224}"/>
              </a:ext>
            </a:extLst>
          </p:cNvPr>
          <p:cNvGrpSpPr/>
          <p:nvPr/>
        </p:nvGrpSpPr>
        <p:grpSpPr>
          <a:xfrm>
            <a:off x="5218050" y="2675664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DB870A-1FCD-4E74-843D-CD66497EC3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D4516-38C3-4A13-82DB-DA92F34D3292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775537-7B74-414B-A474-F2B475B119E6}"/>
              </a:ext>
            </a:extLst>
          </p:cNvPr>
          <p:cNvGrpSpPr/>
          <p:nvPr/>
        </p:nvGrpSpPr>
        <p:grpSpPr>
          <a:xfrm>
            <a:off x="5218050" y="3672585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3FDA84-F790-4878-AB5C-B888FF4E8876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EAEBB5-9E7F-445C-B88D-5D968A6C232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CA9D89-03C2-4CBD-AE60-643020400B8E}"/>
              </a:ext>
            </a:extLst>
          </p:cNvPr>
          <p:cNvGrpSpPr/>
          <p:nvPr/>
        </p:nvGrpSpPr>
        <p:grpSpPr>
          <a:xfrm>
            <a:off x="5231904" y="4862643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3F8AD-AD88-4906-8493-0E2AAA54A8B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40A342-41F3-4855-A27F-4015EB13631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B21AC-9C7D-4E4F-BDCE-ED98AB46AEA4}"/>
              </a:ext>
            </a:extLst>
          </p:cNvPr>
          <p:cNvGrpSpPr/>
          <p:nvPr/>
        </p:nvGrpSpPr>
        <p:grpSpPr>
          <a:xfrm>
            <a:off x="7619520" y="3362451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BED747-9CEA-4AFA-9663-EC636E09DC6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F462F7-91DD-4FFE-A08E-F8AAB661CC8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F187FB-7D6E-4447-BADB-1DE5942AA054}"/>
              </a:ext>
            </a:extLst>
          </p:cNvPr>
          <p:cNvGrpSpPr/>
          <p:nvPr/>
        </p:nvGrpSpPr>
        <p:grpSpPr>
          <a:xfrm>
            <a:off x="9762362" y="3362451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192EFB-CC4E-49B1-8D9D-5261C936AE1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6A0E39-41D0-4764-A56E-87E5D6CD357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E58A33-1DC8-409F-9CCD-6A7F7C53952A}"/>
              </a:ext>
            </a:extLst>
          </p:cNvPr>
          <p:cNvGrpSpPr/>
          <p:nvPr/>
        </p:nvGrpSpPr>
        <p:grpSpPr>
          <a:xfrm>
            <a:off x="786107" y="3362451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50D90A-CE1F-42B1-83CE-C2D27DDB7A6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C72288-0696-46EA-9FD8-E95124037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BC35C8-3DCA-44A5-B2FC-EF89A81DE5CB}"/>
              </a:ext>
            </a:extLst>
          </p:cNvPr>
          <p:cNvGrpSpPr/>
          <p:nvPr/>
        </p:nvGrpSpPr>
        <p:grpSpPr>
          <a:xfrm>
            <a:off x="2936741" y="3362451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607845-B6C4-444E-98AB-4AB9D205A13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7DA938-2A10-48BB-991C-6264C7F1BC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816F92-DA12-4F02-8635-E48A2753901B}"/>
              </a:ext>
            </a:extLst>
          </p:cNvPr>
          <p:cNvGrpSpPr/>
          <p:nvPr/>
        </p:nvGrpSpPr>
        <p:grpSpPr>
          <a:xfrm>
            <a:off x="7595336" y="5160881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72D6A5-D5C8-4A2E-83BF-0C184985B0B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F166A8-DF0B-4E14-A6C0-BC3F0591F16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F2FCE-0D8E-45BE-8800-FA4CCAAD23AC}"/>
              </a:ext>
            </a:extLst>
          </p:cNvPr>
          <p:cNvGrpSpPr/>
          <p:nvPr/>
        </p:nvGrpSpPr>
        <p:grpSpPr>
          <a:xfrm>
            <a:off x="886692" y="5160881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751748-33BC-47CC-9CAB-F374369F68F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9BFCF6-C3C1-4DF3-8A1C-4AF67DEAB2B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875CE55-FD51-4908-9E0F-27904EAF54BF}"/>
              </a:ext>
            </a:extLst>
          </p:cNvPr>
          <p:cNvSpPr txBox="1"/>
          <p:nvPr/>
        </p:nvSpPr>
        <p:spPr>
          <a:xfrm>
            <a:off x="131643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373DD3-9410-4E4D-894C-A38DBEE69290}"/>
              </a:ext>
            </a:extLst>
          </p:cNvPr>
          <p:cNvSpPr txBox="1"/>
          <p:nvPr/>
        </p:nvSpPr>
        <p:spPr>
          <a:xfrm>
            <a:off x="3467065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5BE6B5-B2F0-45DE-A564-8E50B0767617}"/>
              </a:ext>
            </a:extLst>
          </p:cNvPr>
          <p:cNvSpPr txBox="1"/>
          <p:nvPr/>
        </p:nvSpPr>
        <p:spPr>
          <a:xfrm>
            <a:off x="8145949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C3AB7B-B0C4-4565-8B3A-9BB7AB4E9A9A}"/>
              </a:ext>
            </a:extLst>
          </p:cNvPr>
          <p:cNvSpPr txBox="1"/>
          <p:nvPr/>
        </p:nvSpPr>
        <p:spPr>
          <a:xfrm>
            <a:off x="1028879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5133198" y="2030455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E6E03D-C320-42CF-A778-B45A195905F1}"/>
              </a:ext>
            </a:extLst>
          </p:cNvPr>
          <p:cNvGrpSpPr/>
          <p:nvPr/>
        </p:nvGrpSpPr>
        <p:grpSpPr>
          <a:xfrm>
            <a:off x="866659" y="1829312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A6E60C-0156-4E00-945C-6C1CB4253FCF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4CF1AB-AC7E-4FB8-8F30-4D29288ECAA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169E2A-F77B-4E30-9B9C-9FD20772FDB8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53151B-32EE-419C-B03C-C7291AE21401}"/>
              </a:ext>
            </a:extLst>
          </p:cNvPr>
          <p:cNvGrpSpPr/>
          <p:nvPr/>
        </p:nvGrpSpPr>
        <p:grpSpPr>
          <a:xfrm>
            <a:off x="793624" y="411661"/>
            <a:ext cx="969237" cy="2287591"/>
            <a:chOff x="793624" y="411661"/>
            <a:chExt cx="969237" cy="228759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3EFE232-2E30-4200-89F1-C911E2E27DAA}"/>
                </a:ext>
              </a:extLst>
            </p:cNvPr>
            <p:cNvSpPr/>
            <p:nvPr/>
          </p:nvSpPr>
          <p:spPr>
            <a:xfrm>
              <a:off x="1255383" y="411661"/>
              <a:ext cx="62361" cy="1394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EF0578E-BA99-4BBB-800C-15D19D6D9FDC}"/>
                </a:ext>
              </a:extLst>
            </p:cNvPr>
            <p:cNvGrpSpPr/>
            <p:nvPr/>
          </p:nvGrpSpPr>
          <p:grpSpPr>
            <a:xfrm>
              <a:off x="793624" y="1730016"/>
              <a:ext cx="969237" cy="969236"/>
              <a:chOff x="445383" y="1395269"/>
              <a:chExt cx="969237" cy="9692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F79CEF7-165B-4D81-A84A-4D7722430438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0" name="Chord 89">
                  <a:extLst>
                    <a:ext uri="{FF2B5EF4-FFF2-40B4-BE49-F238E27FC236}">
                      <a16:creationId xmlns:a16="http://schemas.microsoft.com/office/drawing/2014/main" id="{4D115C86-85CA-4B79-9895-CAC1C71CCF99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B123A3C-693E-41DE-8112-883962D33553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03F9C9BF-3F41-4751-AA51-7CAFE60D9564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882CD-1E20-44BD-90FA-F6096F730D98}"/>
              </a:ext>
            </a:extLst>
          </p:cNvPr>
          <p:cNvGrpSpPr/>
          <p:nvPr/>
        </p:nvGrpSpPr>
        <p:grpSpPr>
          <a:xfrm>
            <a:off x="1695783" y="411661"/>
            <a:ext cx="969237" cy="1590535"/>
            <a:chOff x="1695783" y="411661"/>
            <a:chExt cx="969237" cy="159053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F0E1F13-C5B6-4A1C-89FB-D6F2E5D1F840}"/>
                </a:ext>
              </a:extLst>
            </p:cNvPr>
            <p:cNvSpPr/>
            <p:nvPr/>
          </p:nvSpPr>
          <p:spPr>
            <a:xfrm>
              <a:off x="2157543" y="411661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EC1A4E6-8F11-4955-9716-BE1A900D0B8C}"/>
                </a:ext>
              </a:extLst>
            </p:cNvPr>
            <p:cNvGrpSpPr/>
            <p:nvPr/>
          </p:nvGrpSpPr>
          <p:grpSpPr>
            <a:xfrm>
              <a:off x="1695783" y="1032960"/>
              <a:ext cx="969237" cy="969236"/>
              <a:chOff x="445383" y="1395269"/>
              <a:chExt cx="969237" cy="96923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B0B7C5A-0749-44DF-BF43-C6DAA133885B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5" name="Chord 94">
                  <a:extLst>
                    <a:ext uri="{FF2B5EF4-FFF2-40B4-BE49-F238E27FC236}">
                      <a16:creationId xmlns:a16="http://schemas.microsoft.com/office/drawing/2014/main" id="{D0585BE1-7CE3-439F-A96F-57E38093E4A4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213D21A-91D8-4593-B13E-3002E977B590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95579F1A-82AD-4CAF-8360-76A887DFD042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E0212C-C18A-40AD-A014-299049E81B2E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457F25-1F82-4981-A9DC-0FF2BE9C971A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D785C4-6A09-42A9-B007-3CEF1FE253F7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A5D7A1-65BE-44A9-B82A-8A741BA4DB55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360F7A-1714-447A-B245-1A157AF46D7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BB43FA-3B65-440C-BB14-1F91B1640F95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3FF864-44F7-4E06-BC87-8D60CF9A2ABD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2A49AB-2EDC-494D-98E4-02A9BD309329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858C4F-7418-4DA0-B2BA-5CEF3B5B0338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7A76DB-3212-476E-8AA9-D866AB2B3DC1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773161-6526-4627-964B-0AE5C4023B26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5A266C-60C8-4C6B-B007-264F1C4065A9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C9F1F6-1467-415A-A1F4-4CB1DEF1647B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672D63-8401-41CD-8C4E-F66E1EC860B7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FD75BE-493D-4829-A33D-C2657EC9D496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8ADAC6-3790-4C0A-ACF6-7DDFD1C0C264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5E4DAC-2983-491B-B967-407082523EB2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7AC792-084F-4C5C-9BEA-AA50345856D5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D3C2FA5-36A0-4A16-82C4-993B3B8C37C9}"/>
              </a:ext>
            </a:extLst>
          </p:cNvPr>
          <p:cNvSpPr txBox="1"/>
          <p:nvPr/>
        </p:nvSpPr>
        <p:spPr>
          <a:xfrm>
            <a:off x="1005409" y="5440550"/>
            <a:ext cx="5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1D63AB-6BD8-4D36-8408-5B78B06656E3}"/>
              </a:ext>
            </a:extLst>
          </p:cNvPr>
          <p:cNvSpPr txBox="1"/>
          <p:nvPr/>
        </p:nvSpPr>
        <p:spPr>
          <a:xfrm>
            <a:off x="7134504" y="5184683"/>
            <a:ext cx="4558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0AE430B-27E0-4150-833A-285AD7C96A5D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288E66-8C88-497F-B4A8-AE4C3DE0B569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DB9EABD-23CC-4300-B10E-F49EABE46FC7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082A34F-CC75-4474-9541-A3B835AD6D73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59F43A-2B8B-4C5E-A719-D65618F20F37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A24427C-B806-48EC-97B3-41F33A6B78E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C5E076-33EE-428D-866C-A7F9819E8B5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C4577F-AE76-45D0-B2D8-B4C17AAC94D4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F00E2F-7848-4EC1-9035-76CD65C300E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362C9A-3DA4-4E17-B905-36B593CF85BF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4F386C5-C72A-4424-887C-E444939E3B7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CC8E4C3-3A33-4DDD-B90E-2D5A3D75E45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3CA59A-0B47-4241-B0A2-2085BCF4FE88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3C63BA8-3A29-49D9-85A6-44E7CF1F8CA1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0DC649E-2482-4616-B030-D0CCA5FA7180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D372CF-76D6-4B24-B5E2-80BDB2A30CE7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321369E-FEFE-4254-B32B-05E45DDE364D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4237A75-4658-4BF6-9DE1-BF6513F4A72E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D647DD8-33A3-41B5-953C-B41313CB0C80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DB380-CCCF-4F00-AB8E-61397196C93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EF7534-FFDA-4F14-8DB8-C0B2E7371E3E}"/>
              </a:ext>
            </a:extLst>
          </p:cNvPr>
          <p:cNvSpPr/>
          <p:nvPr/>
        </p:nvSpPr>
        <p:spPr>
          <a:xfrm>
            <a:off x="6098067" y="942463"/>
            <a:ext cx="504485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FC5CF40-6F9D-4452-BDF3-319EAE3F3368}"/>
              </a:ext>
            </a:extLst>
          </p:cNvPr>
          <p:cNvSpPr txBox="1"/>
          <p:nvPr/>
        </p:nvSpPr>
        <p:spPr>
          <a:xfrm>
            <a:off x="5233971" y="87132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8E7CD82-8E52-4161-97BC-B532D84F5F8A}"/>
              </a:ext>
            </a:extLst>
          </p:cNvPr>
          <p:cNvSpPr txBox="1"/>
          <p:nvPr/>
        </p:nvSpPr>
        <p:spPr>
          <a:xfrm>
            <a:off x="6198651" y="1040603"/>
            <a:ext cx="348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CFE8BD-BC47-4EB2-A628-4EEE1EC383D9}"/>
              </a:ext>
            </a:extLst>
          </p:cNvPr>
          <p:cNvSpPr txBox="1"/>
          <p:nvPr/>
        </p:nvSpPr>
        <p:spPr>
          <a:xfrm>
            <a:off x="6098067" y="1630896"/>
            <a:ext cx="5114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3">
            <a:extLst>
              <a:ext uri="{FF2B5EF4-FFF2-40B4-BE49-F238E27FC236}">
                <a16:creationId xmlns:a16="http://schemas.microsoft.com/office/drawing/2014/main" id="{463B3ED6-861C-42B9-805D-FA366D943E53}"/>
              </a:ext>
            </a:extLst>
          </p:cNvPr>
          <p:cNvGrpSpPr/>
          <p:nvPr/>
        </p:nvGrpSpPr>
        <p:grpSpPr>
          <a:xfrm>
            <a:off x="4455232" y="1705329"/>
            <a:ext cx="3281534" cy="4496473"/>
            <a:chOff x="4871865" y="1777141"/>
            <a:chExt cx="3630109" cy="44964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C3373A-4CE2-45FE-972B-3D915DD7798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DD2BDE-682E-4ED0-8959-4D6E9AF031EC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7F9B67C9-9E37-4C8E-AC2F-290CBCDDA412}"/>
              </a:ext>
            </a:extLst>
          </p:cNvPr>
          <p:cNvGrpSpPr/>
          <p:nvPr/>
        </p:nvGrpSpPr>
        <p:grpSpPr>
          <a:xfrm>
            <a:off x="822207" y="1705329"/>
            <a:ext cx="3281533" cy="4491335"/>
            <a:chOff x="822207" y="1777142"/>
            <a:chExt cx="3630108" cy="44913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28BD37-95C6-4AA9-A357-057E1DA0187C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2F7AA-E739-4DF6-8E69-43C3E801250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EEE3D9E7-25C4-4B8D-9201-741EED662264}"/>
              </a:ext>
            </a:extLst>
          </p:cNvPr>
          <p:cNvGrpSpPr/>
          <p:nvPr/>
        </p:nvGrpSpPr>
        <p:grpSpPr>
          <a:xfrm>
            <a:off x="8088259" y="1705329"/>
            <a:ext cx="3281534" cy="4496473"/>
            <a:chOff x="4871865" y="1777141"/>
            <a:chExt cx="3630109" cy="44964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001C3B-1F63-417D-ABE7-8C57AC2E8C4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2E958D-9F46-4ADD-8954-0424DD43FBAF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17E7E-65A9-48D8-B2C2-EF114A26CC65}"/>
              </a:ext>
            </a:extLst>
          </p:cNvPr>
          <p:cNvGrpSpPr/>
          <p:nvPr/>
        </p:nvGrpSpPr>
        <p:grpSpPr>
          <a:xfrm>
            <a:off x="3130558" y="1755775"/>
            <a:ext cx="5930884" cy="3013676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2181" y="624430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7B8BD7-BC44-4CAF-8141-BF188F0F3ACC}"/>
              </a:ext>
            </a:extLst>
          </p:cNvPr>
          <p:cNvGrpSpPr/>
          <p:nvPr/>
        </p:nvGrpSpPr>
        <p:grpSpPr>
          <a:xfrm>
            <a:off x="4063736" y="795514"/>
            <a:ext cx="4064528" cy="1363510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7CD74C71-E298-480E-97EC-061357953109}"/>
              </a:ext>
            </a:extLst>
          </p:cNvPr>
          <p:cNvGrpSpPr/>
          <p:nvPr/>
        </p:nvGrpSpPr>
        <p:grpSpPr>
          <a:xfrm>
            <a:off x="-217478" y="3466510"/>
            <a:ext cx="4355125" cy="3260093"/>
            <a:chOff x="-255818" y="2855701"/>
            <a:chExt cx="5014204" cy="375345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BA9A01-F5B6-42BF-82A7-3C1FB9B45F5C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CF9BDD8-4736-4A72-83EC-E474EAD580C4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F35F4DA-BA5C-4FF1-8872-E1426F9138D6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89EF052-47B7-40CB-92C6-52A02BC6D2B0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502A73B-1A14-46D2-91CD-ED90D96BF82D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94B115D-E3E9-405F-A1B3-26D9B0833DA1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A754336-C2C2-41A4-98E1-72262B31826A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7F8A8CD-0365-49E7-837E-A298D90A8554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D3E1C8F-E922-4D8B-B203-5333DF28D383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2CF5FE9-3035-4FD4-8D57-B5F961893EA8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15E27AC-E831-4194-8050-6F1BFABF7F59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12E4933-75BE-4A06-8051-9631119275A6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25ACA79-9223-480E-8E66-21731C0BA837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BFD79EB-FDD8-4703-8975-793708F0B23F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201738-39D0-47AD-B1E9-27BBC2B556FE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41602F7-D641-4B1A-8C7F-09CA8B9D788A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D33459D-7E34-4853-96B0-B47B6A37B4A4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8EDA65E-A57F-4C21-A47A-A6BDB14316A4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EC3161C-108A-4C7F-ACDF-1CDED810E1A3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32DB3EB-D9EF-4149-90E8-B924013D0904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7A12BD9-2154-4CB6-9D57-59C5F63030A1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D229DD11-8688-42D9-BF04-186F571102CB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15AA340-83FF-432B-9DFF-BEBD8B8A0C93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C404D82-A820-4F7B-AA00-156389DAC265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F7914C3E-FDCB-4BB8-92D9-66C674463D34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69DA6A8-8F62-4349-8302-B78FDEB34FB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663A09-6480-497C-BA55-E2B1C55CE5B0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A17100-9627-446E-803E-9D9A2FF7572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4FA821-F4AF-446D-9D47-985D6D0752D5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4611935-4D28-495B-A512-2412EE38042C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40" name="Chord 39">
                  <a:extLst>
                    <a:ext uri="{FF2B5EF4-FFF2-40B4-BE49-F238E27FC236}">
                      <a16:creationId xmlns:a16="http://schemas.microsoft.com/office/drawing/2014/main" id="{330FF1C8-13B7-4C18-9664-2B6F6EC89BB0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B7F2E4A-EC33-49EB-BFFE-8757473E526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2EC4273B-A217-4626-95B4-FF7700244D00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00EF89-E89A-43A9-AAE4-0C7A790B74A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13DF32-CA25-4662-A533-86C0926A065F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1B05154-6311-4BF4-A3B8-6DF33C0CBD06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D013F02-9951-404C-A0B1-E99A05CA3DFE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47" name="Chord 46">
                  <a:extLst>
                    <a:ext uri="{FF2B5EF4-FFF2-40B4-BE49-F238E27FC236}">
                      <a16:creationId xmlns:a16="http://schemas.microsoft.com/office/drawing/2014/main" id="{BF1A1831-22F5-4364-8997-B861DA39D51A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496B2A3-277F-44B5-BA27-3D052DC8F667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Chord 45">
                <a:extLst>
                  <a:ext uri="{FF2B5EF4-FFF2-40B4-BE49-F238E27FC236}">
                    <a16:creationId xmlns:a16="http://schemas.microsoft.com/office/drawing/2014/main" id="{EDCF59EF-AF61-4F3F-8187-079F5021204B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A6574AC-E9F9-4B3B-92C8-39DA8EF6A4DB}"/>
              </a:ext>
            </a:extLst>
          </p:cNvPr>
          <p:cNvSpPr/>
          <p:nvPr/>
        </p:nvSpPr>
        <p:spPr>
          <a:xfrm>
            <a:off x="6327807" y="4610715"/>
            <a:ext cx="2212212" cy="1584052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gradFill>
            <a:gsLst>
              <a:gs pos="58000">
                <a:schemeClr val="accent4">
                  <a:lumMod val="75000"/>
                </a:schemeClr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79DB63D-ED55-499C-AD08-BE466C9D00BE}"/>
              </a:ext>
            </a:extLst>
          </p:cNvPr>
          <p:cNvSpPr/>
          <p:nvPr/>
        </p:nvSpPr>
        <p:spPr>
          <a:xfrm>
            <a:off x="6422284" y="5327983"/>
            <a:ext cx="1927171" cy="1091779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B85994E-62AB-4FF5-B036-C1A77E3D1AFC}"/>
              </a:ext>
            </a:extLst>
          </p:cNvPr>
          <p:cNvSpPr/>
          <p:nvPr/>
        </p:nvSpPr>
        <p:spPr>
          <a:xfrm>
            <a:off x="7266548" y="5795903"/>
            <a:ext cx="286029" cy="281153"/>
          </a:xfrm>
          <a:custGeom>
            <a:avLst/>
            <a:gdLst>
              <a:gd name="connsiteX0" fmla="*/ 247965 w 249465"/>
              <a:gd name="connsiteY0" fmla="*/ 65469 h 245213"/>
              <a:gd name="connsiteX1" fmla="*/ 231076 w 249465"/>
              <a:gd name="connsiteY1" fmla="*/ 163765 h 245213"/>
              <a:gd name="connsiteX2" fmla="*/ 127038 w 249465"/>
              <a:gd name="connsiteY2" fmla="*/ 245171 h 245213"/>
              <a:gd name="connsiteX3" fmla="*/ 24351 w 249465"/>
              <a:gd name="connsiteY3" fmla="*/ 175587 h 245213"/>
              <a:gd name="connsiteX4" fmla="*/ 31 w 249465"/>
              <a:gd name="connsiteY4" fmla="*/ 52633 h 245213"/>
              <a:gd name="connsiteX5" fmla="*/ 23000 w 249465"/>
              <a:gd name="connsiteY5" fmla="*/ 33380 h 245213"/>
              <a:gd name="connsiteX6" fmla="*/ 113864 w 249465"/>
              <a:gd name="connsiteY6" fmla="*/ 4330 h 245213"/>
              <a:gd name="connsiteX7" fmla="*/ 136158 w 249465"/>
              <a:gd name="connsiteY7" fmla="*/ 6695 h 245213"/>
              <a:gd name="connsiteX8" fmla="*/ 214862 w 249465"/>
              <a:gd name="connsiteY8" fmla="*/ 32366 h 245213"/>
              <a:gd name="connsiteX9" fmla="*/ 247965 w 249465"/>
              <a:gd name="connsiteY9" fmla="*/ 65469 h 2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65" h="245213">
                <a:moveTo>
                  <a:pt x="247965" y="65469"/>
                </a:moveTo>
                <a:cubicBezTo>
                  <a:pt x="244249" y="102288"/>
                  <a:pt x="242898" y="134040"/>
                  <a:pt x="231076" y="163765"/>
                </a:cubicBezTo>
                <a:cubicBezTo>
                  <a:pt x="211822" y="211055"/>
                  <a:pt x="176355" y="243820"/>
                  <a:pt x="127038" y="245171"/>
                </a:cubicBezTo>
                <a:cubicBezTo>
                  <a:pt x="81775" y="246522"/>
                  <a:pt x="46645" y="215784"/>
                  <a:pt x="24351" y="175587"/>
                </a:cubicBezTo>
                <a:cubicBezTo>
                  <a:pt x="3071" y="137418"/>
                  <a:pt x="1382" y="94857"/>
                  <a:pt x="31" y="52633"/>
                </a:cubicBezTo>
                <a:cubicBezTo>
                  <a:pt x="-645" y="35407"/>
                  <a:pt x="9827" y="33718"/>
                  <a:pt x="23000" y="33380"/>
                </a:cubicBezTo>
                <a:cubicBezTo>
                  <a:pt x="56103" y="32704"/>
                  <a:pt x="87855" y="27638"/>
                  <a:pt x="113864" y="4330"/>
                </a:cubicBezTo>
                <a:cubicBezTo>
                  <a:pt x="122985" y="-3776"/>
                  <a:pt x="129065" y="952"/>
                  <a:pt x="136158" y="6695"/>
                </a:cubicBezTo>
                <a:cubicBezTo>
                  <a:pt x="159128" y="25273"/>
                  <a:pt x="186150" y="33380"/>
                  <a:pt x="214862" y="32366"/>
                </a:cubicBezTo>
                <a:cubicBezTo>
                  <a:pt x="244587" y="31015"/>
                  <a:pt x="253370" y="43851"/>
                  <a:pt x="247965" y="65469"/>
                </a:cubicBezTo>
                <a:close/>
              </a:path>
            </a:pathLst>
          </a:custGeom>
          <a:solidFill>
            <a:srgbClr val="DCDCDC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EB9C2B5-F5BD-4262-BB16-61F706959064}"/>
              </a:ext>
            </a:extLst>
          </p:cNvPr>
          <p:cNvGrpSpPr/>
          <p:nvPr/>
        </p:nvGrpSpPr>
        <p:grpSpPr>
          <a:xfrm>
            <a:off x="6987293" y="3516916"/>
            <a:ext cx="768487" cy="1530159"/>
            <a:chOff x="6987293" y="3516916"/>
            <a:chExt cx="768487" cy="15301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15EEEBD-2ADF-4A24-9485-7D3F82B8A796}"/>
              </a:ext>
            </a:extLst>
          </p:cNvPr>
          <p:cNvSpPr/>
          <p:nvPr/>
        </p:nvSpPr>
        <p:spPr>
          <a:xfrm>
            <a:off x="6423446" y="6469335"/>
            <a:ext cx="1924847" cy="75135"/>
          </a:xfrm>
          <a:custGeom>
            <a:avLst/>
            <a:gdLst>
              <a:gd name="connsiteX0" fmla="*/ 1631838 w 1678790"/>
              <a:gd name="connsiteY0" fmla="*/ 65530 h 65530"/>
              <a:gd name="connsiteX1" fmla="*/ 46952 w 1678790"/>
              <a:gd name="connsiteY1" fmla="*/ 65530 h 65530"/>
              <a:gd name="connsiteX2" fmla="*/ 0 w 1678790"/>
              <a:gd name="connsiteY2" fmla="*/ 18578 h 65530"/>
              <a:gd name="connsiteX3" fmla="*/ 0 w 1678790"/>
              <a:gd name="connsiteY3" fmla="*/ 13511 h 65530"/>
              <a:gd name="connsiteX4" fmla="*/ 13511 w 1678790"/>
              <a:gd name="connsiteY4" fmla="*/ 0 h 65530"/>
              <a:gd name="connsiteX5" fmla="*/ 1665279 w 1678790"/>
              <a:gd name="connsiteY5" fmla="*/ 0 h 65530"/>
              <a:gd name="connsiteX6" fmla="*/ 1678790 w 1678790"/>
              <a:gd name="connsiteY6" fmla="*/ 13511 h 65530"/>
              <a:gd name="connsiteX7" fmla="*/ 1678790 w 1678790"/>
              <a:gd name="connsiteY7" fmla="*/ 18578 h 65530"/>
              <a:gd name="connsiteX8" fmla="*/ 1631838 w 1678790"/>
              <a:gd name="connsiteY8" fmla="*/ 65530 h 6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790" h="65530">
                <a:moveTo>
                  <a:pt x="1631838" y="65530"/>
                </a:moveTo>
                <a:lnTo>
                  <a:pt x="46952" y="65530"/>
                </a:lnTo>
                <a:cubicBezTo>
                  <a:pt x="20943" y="65530"/>
                  <a:pt x="0" y="44587"/>
                  <a:pt x="0" y="18578"/>
                </a:cubicBezTo>
                <a:lnTo>
                  <a:pt x="0" y="13511"/>
                </a:lnTo>
                <a:cubicBezTo>
                  <a:pt x="0" y="6080"/>
                  <a:pt x="6080" y="0"/>
                  <a:pt x="13511" y="0"/>
                </a:cubicBezTo>
                <a:lnTo>
                  <a:pt x="1665279" y="0"/>
                </a:lnTo>
                <a:cubicBezTo>
                  <a:pt x="1672710" y="0"/>
                  <a:pt x="1678790" y="6080"/>
                  <a:pt x="1678790" y="13511"/>
                </a:cubicBezTo>
                <a:lnTo>
                  <a:pt x="1678790" y="18578"/>
                </a:lnTo>
                <a:cubicBezTo>
                  <a:pt x="1678790" y="44587"/>
                  <a:pt x="1657848" y="65530"/>
                  <a:pt x="1631838" y="65530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A1DDBF0-8236-4C58-A7A6-E4F1FBFD2F07}"/>
              </a:ext>
            </a:extLst>
          </p:cNvPr>
          <p:cNvSpPr/>
          <p:nvPr/>
        </p:nvSpPr>
        <p:spPr>
          <a:xfrm>
            <a:off x="8434250" y="6109362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14F865-EBFB-4BF4-8BEE-0146385BFADB}"/>
              </a:ext>
            </a:extLst>
          </p:cNvPr>
          <p:cNvGrpSpPr/>
          <p:nvPr/>
        </p:nvGrpSpPr>
        <p:grpSpPr>
          <a:xfrm flipH="1">
            <a:off x="5187241" y="4900406"/>
            <a:ext cx="1390302" cy="1655492"/>
            <a:chOff x="-269682" y="2392932"/>
            <a:chExt cx="3796368" cy="45204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F2344D0-F67B-48AD-8B78-7EBE9F277A50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AAF1E3B-EADA-42E0-AB11-705281A8311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5AA146B-3A3D-4FD8-8EEE-4E6B8BF4AD2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ACF2B15-5661-4B43-B2B5-43DD11B51D4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445533F-D999-401D-99DB-10D197186DC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DDE007-6ECF-443B-9D5E-9CD71EE6EFDE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66D6E6B-C4F8-43C9-BFF2-4071160FD63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C0BFD3-78FE-4278-B2B7-0904EBFC832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6542291-B973-4056-A526-CC775C77B4D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9D36220-A765-40F5-8B42-0479818D158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AD13BCA-A506-40CE-B984-72D13FBC891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51CAC59-B44E-4A7D-9F89-2C6DD19BF7D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68B2AD5-C89E-45EE-B77B-FDE5A41DB3FE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35AA5C7-CCE0-4063-9698-3C2015E5BF91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4DD565-5A68-41EB-8CDD-18A5C6036F4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884419C-B1F9-4A61-9143-2E244906C1A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35A83B-F5DB-4E64-88C9-35EA2198488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04005DF-CCAF-44CA-B3DC-199615AC25A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7F62E4-B4F7-4D09-A060-BC06526DF8DB}"/>
              </a:ext>
            </a:extLst>
          </p:cNvPr>
          <p:cNvGrpSpPr/>
          <p:nvPr/>
        </p:nvGrpSpPr>
        <p:grpSpPr>
          <a:xfrm>
            <a:off x="241077" y="670419"/>
            <a:ext cx="2222354" cy="2908063"/>
            <a:chOff x="504255" y="2118035"/>
            <a:chExt cx="3316520" cy="43398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C317AD-4CB8-4364-A1A8-8156DE1E578D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6083A8-48D8-4313-AF1B-45CFB41BC31E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1B88CB-1A82-4930-9C8E-9C2CB6EEF507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A0AF82C-931D-4944-8662-4A0A7BD45AA3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AFB53AF-EB1D-471F-AEBC-64019E7A0453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7" name="Graphic 2">
              <a:extLst>
                <a:ext uri="{FF2B5EF4-FFF2-40B4-BE49-F238E27FC236}">
                  <a16:creationId xmlns:a16="http://schemas.microsoft.com/office/drawing/2014/main" id="{266A589A-1CC8-4BED-B1D5-3910126FE68B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564963E-CE91-48E1-81F7-E5C24BC55E1B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9D18605-82F2-4B76-869E-B212C14DB64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0884273-DDD7-4CE8-B3D3-A7F830E7E41F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EE6136-7F85-4961-B1DB-B6731D04AF76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C3BE312-4D25-4EBD-8CEE-31BDDDD6ADEF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D0B4980-8F21-48AB-BE1E-E6979003BCF7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A1F7EF0-4B6F-436B-9956-B5A306EBD2C9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1FC722C-5B35-4323-9A7F-0E3F7FBA95F2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AABE40F-0A4E-491D-90C7-C0571497B680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F004AFD-6468-4182-8BDE-449A3A80CB2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id="{FC93B116-40F0-47F1-9DE4-84BE2A182EFF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C848313-2706-4326-88D5-22EB39D1998C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89695C0-7557-45DF-B164-19E60E8F9848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614A10C-1262-425F-B6BB-3C100A319C6C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466BC9D-61E1-4650-ACA8-D461A5394A6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80DBFC6-9075-48FD-9126-8734B12D4E4C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E10B0A-6209-4D88-AB90-CE6A36AD1E45}"/>
              </a:ext>
            </a:extLst>
          </p:cNvPr>
          <p:cNvGrpSpPr/>
          <p:nvPr/>
        </p:nvGrpSpPr>
        <p:grpSpPr>
          <a:xfrm>
            <a:off x="8976684" y="1974231"/>
            <a:ext cx="2939666" cy="4500460"/>
            <a:chOff x="4541135" y="1347759"/>
            <a:chExt cx="2995907" cy="458656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5818817-5DF5-40C7-8F82-676755963382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B91E589-24EC-4F4D-89CE-4327A73D7B4E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3946B5-ABAA-4795-B1BB-23535ABBDFA3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3DB7096-4288-46A2-917D-75BEFB49985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74040CB-0AC0-49D2-A2B4-DB61687F7D19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8E68409-A58A-4C52-B849-66F5261CE787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6EDA61D-202B-431E-BE59-C2DB0C7BBF8B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A168FA1-FD47-4A44-927F-F92B4F4388D7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46A1697-67CC-4079-9FB6-33615872BD48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E75971E-9534-4177-B302-F4891ADDB9AA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49BB79F-952E-4655-9569-40779FA8CFD5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7F559BF-23B2-404E-9AE8-5F57DF9FE6A7}"/>
              </a:ext>
            </a:extLst>
          </p:cNvPr>
          <p:cNvGrpSpPr/>
          <p:nvPr/>
        </p:nvGrpSpPr>
        <p:grpSpPr>
          <a:xfrm>
            <a:off x="4055504" y="4341492"/>
            <a:ext cx="1094057" cy="2413328"/>
            <a:chOff x="3923928" y="2132856"/>
            <a:chExt cx="1296144" cy="2859100"/>
          </a:xfrm>
        </p:grpSpPr>
        <p:sp>
          <p:nvSpPr>
            <p:cNvPr id="167" name="Rounded Rectangle 3">
              <a:extLst>
                <a:ext uri="{FF2B5EF4-FFF2-40B4-BE49-F238E27FC236}">
                  <a16:creationId xmlns:a16="http://schemas.microsoft.com/office/drawing/2014/main" id="{028C3888-57B8-4582-BA32-232C4F0CDD76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CAC2D950-2F53-45A6-B913-C01DABAA63D0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905D8E4-EB15-4EA3-8C43-E442DF6542D0}"/>
              </a:ext>
            </a:extLst>
          </p:cNvPr>
          <p:cNvGrpSpPr/>
          <p:nvPr/>
        </p:nvGrpSpPr>
        <p:grpSpPr>
          <a:xfrm>
            <a:off x="1476445" y="2069810"/>
            <a:ext cx="2076110" cy="1477328"/>
            <a:chOff x="3021553" y="4231522"/>
            <a:chExt cx="3075220" cy="2188279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F4DB34-1E16-4194-BF4E-7E9013D33E90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EEE9E6C-45A4-4F22-A599-2E0519B6D875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A16CBC6-1F13-40A6-A38A-F1DA3032712D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C88516C-6E09-4CCD-9CEA-F53762FC0268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46381F1-7CF5-470A-978C-BD6720FDB3FA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7B60716-B518-46FA-824E-B34D9D311F12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7C6E54E5-582E-4F7B-B5FB-1C8DDC98045E}"/>
              </a:ext>
            </a:extLst>
          </p:cNvPr>
          <p:cNvSpPr/>
          <p:nvPr/>
        </p:nvSpPr>
        <p:spPr>
          <a:xfrm rot="248211">
            <a:off x="4255777" y="3669546"/>
            <a:ext cx="3209508" cy="3177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6B90E6-B7C0-412F-AAB2-BE80A3AAD55A}"/>
              </a:ext>
            </a:extLst>
          </p:cNvPr>
          <p:cNvGrpSpPr/>
          <p:nvPr/>
        </p:nvGrpSpPr>
        <p:grpSpPr>
          <a:xfrm>
            <a:off x="3736981" y="1089336"/>
            <a:ext cx="3964333" cy="2481204"/>
            <a:chOff x="3477066" y="1126131"/>
            <a:chExt cx="4712316" cy="2949353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7BD0271-2C5F-416A-8E73-C9232A57EE46}"/>
                </a:ext>
              </a:extLst>
            </p:cNvPr>
            <p:cNvGrpSpPr/>
            <p:nvPr/>
          </p:nvGrpSpPr>
          <p:grpSpPr>
            <a:xfrm>
              <a:off x="4921624" y="3614318"/>
              <a:ext cx="2175603" cy="343933"/>
              <a:chOff x="7072329" y="5919117"/>
              <a:chExt cx="3298812" cy="521496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80E1D01-8322-42BA-92DC-6DE3B62D09D6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B986BA-4DEE-4060-AD75-EE1C84686252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FC3618FF-B54D-44FD-B287-4ECB7F6D3624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01ECD20-9500-4C2B-9162-9513187DFFC6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4418690-46D7-4F9C-A37C-DD15784B1B71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4D4D9E-1A73-4016-9088-2FFAD210CC3D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353AFCF-42CD-4814-AF7F-BF6267A7A535}"/>
                </a:ext>
              </a:extLst>
            </p:cNvPr>
            <p:cNvGrpSpPr/>
            <p:nvPr/>
          </p:nvGrpSpPr>
          <p:grpSpPr>
            <a:xfrm>
              <a:off x="3477066" y="1871235"/>
              <a:ext cx="1472429" cy="2204249"/>
              <a:chOff x="4854267" y="3354767"/>
              <a:chExt cx="2232607" cy="3342246"/>
            </a:xfrm>
            <a:effectLst/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5B94266-7E24-4007-A7CC-BDFED7E044FB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3274988-4B30-441B-B4CA-BD8FFC463326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CA7A9D-36A8-433B-B086-93098B6D39FD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289B5BD-B247-4E3F-BB82-5FA92C78D3CA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462C3FB-9140-4198-AADF-C8B087F5A672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7497FAA-00BB-4EA9-A265-C143BCED75FF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4022C3A-64E6-417E-9DB5-810021D42742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BDFE6F41-BC64-4F6D-B87E-DE130B9E5E2D}"/>
                </a:ext>
              </a:extLst>
            </p:cNvPr>
            <p:cNvGrpSpPr/>
            <p:nvPr/>
          </p:nvGrpSpPr>
          <p:grpSpPr>
            <a:xfrm>
              <a:off x="5301749" y="1126131"/>
              <a:ext cx="2887633" cy="2640880"/>
              <a:chOff x="5301749" y="1126131"/>
              <a:chExt cx="2887633" cy="2640880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EBEF97A5-E4B4-4C47-A4A1-9C8C7C08FF4B}"/>
                  </a:ext>
                </a:extLst>
              </p:cNvPr>
              <p:cNvGrpSpPr/>
              <p:nvPr/>
            </p:nvGrpSpPr>
            <p:grpSpPr>
              <a:xfrm>
                <a:off x="5301749" y="2063533"/>
                <a:ext cx="2887633" cy="1702925"/>
                <a:chOff x="5301749" y="2063533"/>
                <a:chExt cx="2887633" cy="1702925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6E637960-A230-467F-B07D-EA392D66284B}"/>
                    </a:ext>
                  </a:extLst>
                </p:cNvPr>
                <p:cNvSpPr/>
                <p:nvPr/>
              </p:nvSpPr>
              <p:spPr>
                <a:xfrm>
                  <a:off x="5329561" y="2083206"/>
                  <a:ext cx="2859247" cy="1674228"/>
                </a:xfrm>
                <a:custGeom>
                  <a:avLst/>
                  <a:gdLst>
                    <a:gd name="connsiteX0" fmla="*/ 6344994 w 6528460"/>
                    <a:gd name="connsiteY0" fmla="*/ 2262547 h 3818030"/>
                    <a:gd name="connsiteX1" fmla="*/ 6144602 w 6528460"/>
                    <a:gd name="connsiteY1" fmla="*/ 1972792 h 3818030"/>
                    <a:gd name="connsiteX2" fmla="*/ 5445939 w 6528460"/>
                    <a:gd name="connsiteY2" fmla="*/ 890270 h 3818030"/>
                    <a:gd name="connsiteX3" fmla="*/ 5229977 w 6528460"/>
                    <a:gd name="connsiteY3" fmla="*/ 680401 h 3818030"/>
                    <a:gd name="connsiteX4" fmla="*/ 3865824 w 6528460"/>
                    <a:gd name="connsiteY4" fmla="*/ 107660 h 3818030"/>
                    <a:gd name="connsiteX5" fmla="*/ 3766982 w 6528460"/>
                    <a:gd name="connsiteY5" fmla="*/ 35898 h 3818030"/>
                    <a:gd name="connsiteX6" fmla="*/ 3748702 w 6528460"/>
                    <a:gd name="connsiteY6" fmla="*/ 16 h 3818030"/>
                    <a:gd name="connsiteX7" fmla="*/ 3731777 w 6528460"/>
                    <a:gd name="connsiteY7" fmla="*/ 16 h 3818030"/>
                    <a:gd name="connsiteX8" fmla="*/ 3712145 w 6528460"/>
                    <a:gd name="connsiteY8" fmla="*/ 32513 h 3818030"/>
                    <a:gd name="connsiteX9" fmla="*/ 3653923 w 6528460"/>
                    <a:gd name="connsiteY9" fmla="*/ 195669 h 3818030"/>
                    <a:gd name="connsiteX10" fmla="*/ 3180023 w 6528460"/>
                    <a:gd name="connsiteY10" fmla="*/ 645874 h 3818030"/>
                    <a:gd name="connsiteX11" fmla="*/ 3076443 w 6528460"/>
                    <a:gd name="connsiteY11" fmla="*/ 645874 h 3818030"/>
                    <a:gd name="connsiteX12" fmla="*/ 2645871 w 6528460"/>
                    <a:gd name="connsiteY12" fmla="*/ 100212 h 3818030"/>
                    <a:gd name="connsiteX13" fmla="*/ 2621499 w 6528460"/>
                    <a:gd name="connsiteY13" fmla="*/ 72455 h 3818030"/>
                    <a:gd name="connsiteX14" fmla="*/ 2594420 w 6528460"/>
                    <a:gd name="connsiteY14" fmla="*/ 137447 h 3818030"/>
                    <a:gd name="connsiteX15" fmla="*/ 2517919 w 6528460"/>
                    <a:gd name="connsiteY15" fmla="*/ 216656 h 3818030"/>
                    <a:gd name="connsiteX16" fmla="*/ 2366271 w 6528460"/>
                    <a:gd name="connsiteY16" fmla="*/ 254568 h 3818030"/>
                    <a:gd name="connsiteX17" fmla="*/ 2113750 w 6528460"/>
                    <a:gd name="connsiteY17" fmla="*/ 353410 h 3818030"/>
                    <a:gd name="connsiteX18" fmla="*/ 1872738 w 6528460"/>
                    <a:gd name="connsiteY18" fmla="*/ 467823 h 3818030"/>
                    <a:gd name="connsiteX19" fmla="*/ 1704843 w 6528460"/>
                    <a:gd name="connsiteY19" fmla="*/ 524691 h 3818030"/>
                    <a:gd name="connsiteX20" fmla="*/ 1379883 w 6528460"/>
                    <a:gd name="connsiteY20" fmla="*/ 749455 h 3818030"/>
                    <a:gd name="connsiteX21" fmla="*/ 1064402 w 6528460"/>
                    <a:gd name="connsiteY21" fmla="*/ 1079153 h 3818030"/>
                    <a:gd name="connsiteX22" fmla="*/ 826098 w 6528460"/>
                    <a:gd name="connsiteY22" fmla="*/ 1349953 h 3818030"/>
                    <a:gd name="connsiteX23" fmla="*/ 475413 w 6528460"/>
                    <a:gd name="connsiteY23" fmla="*/ 2016120 h 3818030"/>
                    <a:gd name="connsiteX24" fmla="*/ 254034 w 6528460"/>
                    <a:gd name="connsiteY24" fmla="*/ 2419611 h 3818030"/>
                    <a:gd name="connsiteX25" fmla="*/ 87492 w 6528460"/>
                    <a:gd name="connsiteY25" fmla="*/ 3492655 h 3818030"/>
                    <a:gd name="connsiteX26" fmla="*/ 2057559 w 6528460"/>
                    <a:gd name="connsiteY26" fmla="*/ 3477084 h 3818030"/>
                    <a:gd name="connsiteX27" fmla="*/ 3437283 w 6528460"/>
                    <a:gd name="connsiteY27" fmla="*/ 3564416 h 3818030"/>
                    <a:gd name="connsiteX28" fmla="*/ 4198230 w 6528460"/>
                    <a:gd name="connsiteY28" fmla="*/ 3807459 h 3818030"/>
                    <a:gd name="connsiteX29" fmla="*/ 4395914 w 6528460"/>
                    <a:gd name="connsiteY29" fmla="*/ 3798658 h 3818030"/>
                    <a:gd name="connsiteX30" fmla="*/ 5188003 w 6528460"/>
                    <a:gd name="connsiteY30" fmla="*/ 3708617 h 3818030"/>
                    <a:gd name="connsiteX31" fmla="*/ 5982799 w 6528460"/>
                    <a:gd name="connsiteY31" fmla="*/ 3600297 h 3818030"/>
                    <a:gd name="connsiteX32" fmla="*/ 6208240 w 6528460"/>
                    <a:gd name="connsiteY32" fmla="*/ 3570510 h 3818030"/>
                    <a:gd name="connsiteX33" fmla="*/ 6409986 w 6528460"/>
                    <a:gd name="connsiteY33" fmla="*/ 3411415 h 3818030"/>
                    <a:gd name="connsiteX34" fmla="*/ 6495288 w 6528460"/>
                    <a:gd name="connsiteY34" fmla="*/ 3106088 h 3818030"/>
                    <a:gd name="connsiteX35" fmla="*/ 6528461 w 6528460"/>
                    <a:gd name="connsiteY35" fmla="*/ 2878617 h 3818030"/>
                    <a:gd name="connsiteX36" fmla="*/ 6344994 w 6528460"/>
                    <a:gd name="connsiteY36" fmla="*/ 2262547 h 3818030"/>
                    <a:gd name="connsiteX37" fmla="*/ 6344994 w 6528460"/>
                    <a:gd name="connsiteY37" fmla="*/ 2262547 h 3818030"/>
                    <a:gd name="connsiteX0" fmla="*/ 6344994 w 6528462"/>
                    <a:gd name="connsiteY0" fmla="*/ 2262547 h 3798693"/>
                    <a:gd name="connsiteX1" fmla="*/ 6144602 w 6528462"/>
                    <a:gd name="connsiteY1" fmla="*/ 1972792 h 3798693"/>
                    <a:gd name="connsiteX2" fmla="*/ 5445939 w 6528462"/>
                    <a:gd name="connsiteY2" fmla="*/ 890270 h 3798693"/>
                    <a:gd name="connsiteX3" fmla="*/ 5229977 w 6528462"/>
                    <a:gd name="connsiteY3" fmla="*/ 680401 h 3798693"/>
                    <a:gd name="connsiteX4" fmla="*/ 3865824 w 6528462"/>
                    <a:gd name="connsiteY4" fmla="*/ 107660 h 3798693"/>
                    <a:gd name="connsiteX5" fmla="*/ 3766982 w 6528462"/>
                    <a:gd name="connsiteY5" fmla="*/ 35898 h 3798693"/>
                    <a:gd name="connsiteX6" fmla="*/ 3748702 w 6528462"/>
                    <a:gd name="connsiteY6" fmla="*/ 16 h 3798693"/>
                    <a:gd name="connsiteX7" fmla="*/ 3731777 w 6528462"/>
                    <a:gd name="connsiteY7" fmla="*/ 16 h 3798693"/>
                    <a:gd name="connsiteX8" fmla="*/ 3712145 w 6528462"/>
                    <a:gd name="connsiteY8" fmla="*/ 32513 h 3798693"/>
                    <a:gd name="connsiteX9" fmla="*/ 3653923 w 6528462"/>
                    <a:gd name="connsiteY9" fmla="*/ 195669 h 3798693"/>
                    <a:gd name="connsiteX10" fmla="*/ 3180023 w 6528462"/>
                    <a:gd name="connsiteY10" fmla="*/ 645874 h 3798693"/>
                    <a:gd name="connsiteX11" fmla="*/ 3076443 w 6528462"/>
                    <a:gd name="connsiteY11" fmla="*/ 645874 h 3798693"/>
                    <a:gd name="connsiteX12" fmla="*/ 2645871 w 6528462"/>
                    <a:gd name="connsiteY12" fmla="*/ 100212 h 3798693"/>
                    <a:gd name="connsiteX13" fmla="*/ 2621499 w 6528462"/>
                    <a:gd name="connsiteY13" fmla="*/ 72455 h 3798693"/>
                    <a:gd name="connsiteX14" fmla="*/ 2594420 w 6528462"/>
                    <a:gd name="connsiteY14" fmla="*/ 137447 h 3798693"/>
                    <a:gd name="connsiteX15" fmla="*/ 2517919 w 6528462"/>
                    <a:gd name="connsiteY15" fmla="*/ 216656 h 3798693"/>
                    <a:gd name="connsiteX16" fmla="*/ 2366271 w 6528462"/>
                    <a:gd name="connsiteY16" fmla="*/ 254568 h 3798693"/>
                    <a:gd name="connsiteX17" fmla="*/ 2113750 w 6528462"/>
                    <a:gd name="connsiteY17" fmla="*/ 353410 h 3798693"/>
                    <a:gd name="connsiteX18" fmla="*/ 1872738 w 6528462"/>
                    <a:gd name="connsiteY18" fmla="*/ 467823 h 3798693"/>
                    <a:gd name="connsiteX19" fmla="*/ 1704843 w 6528462"/>
                    <a:gd name="connsiteY19" fmla="*/ 524691 h 3798693"/>
                    <a:gd name="connsiteX20" fmla="*/ 1379883 w 6528462"/>
                    <a:gd name="connsiteY20" fmla="*/ 749455 h 3798693"/>
                    <a:gd name="connsiteX21" fmla="*/ 1064402 w 6528462"/>
                    <a:gd name="connsiteY21" fmla="*/ 1079153 h 3798693"/>
                    <a:gd name="connsiteX22" fmla="*/ 826098 w 6528462"/>
                    <a:gd name="connsiteY22" fmla="*/ 1349953 h 3798693"/>
                    <a:gd name="connsiteX23" fmla="*/ 475413 w 6528462"/>
                    <a:gd name="connsiteY23" fmla="*/ 2016120 h 3798693"/>
                    <a:gd name="connsiteX24" fmla="*/ 254034 w 6528462"/>
                    <a:gd name="connsiteY24" fmla="*/ 2419611 h 3798693"/>
                    <a:gd name="connsiteX25" fmla="*/ 87492 w 6528462"/>
                    <a:gd name="connsiteY25" fmla="*/ 3492655 h 3798693"/>
                    <a:gd name="connsiteX26" fmla="*/ 2057559 w 6528462"/>
                    <a:gd name="connsiteY26" fmla="*/ 3477084 h 3798693"/>
                    <a:gd name="connsiteX27" fmla="*/ 3437283 w 6528462"/>
                    <a:gd name="connsiteY27" fmla="*/ 3564416 h 3798693"/>
                    <a:gd name="connsiteX28" fmla="*/ 4299808 w 6528462"/>
                    <a:gd name="connsiteY28" fmla="*/ 3626876 h 3798693"/>
                    <a:gd name="connsiteX29" fmla="*/ 4395914 w 6528462"/>
                    <a:gd name="connsiteY29" fmla="*/ 3798658 h 3798693"/>
                    <a:gd name="connsiteX30" fmla="*/ 5188003 w 6528462"/>
                    <a:gd name="connsiteY30" fmla="*/ 3708617 h 3798693"/>
                    <a:gd name="connsiteX31" fmla="*/ 5982799 w 6528462"/>
                    <a:gd name="connsiteY31" fmla="*/ 3600297 h 3798693"/>
                    <a:gd name="connsiteX32" fmla="*/ 6208240 w 6528462"/>
                    <a:gd name="connsiteY32" fmla="*/ 3570510 h 3798693"/>
                    <a:gd name="connsiteX33" fmla="*/ 6409986 w 6528462"/>
                    <a:gd name="connsiteY33" fmla="*/ 3411415 h 3798693"/>
                    <a:gd name="connsiteX34" fmla="*/ 6495288 w 6528462"/>
                    <a:gd name="connsiteY34" fmla="*/ 3106088 h 3798693"/>
                    <a:gd name="connsiteX35" fmla="*/ 6528461 w 6528462"/>
                    <a:gd name="connsiteY35" fmla="*/ 2878617 h 3798693"/>
                    <a:gd name="connsiteX36" fmla="*/ 6344994 w 6528462"/>
                    <a:gd name="connsiteY36" fmla="*/ 2262547 h 3798693"/>
                    <a:gd name="connsiteX37" fmla="*/ 6344994 w 6528462"/>
                    <a:gd name="connsiteY37" fmla="*/ 2262547 h 3798693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57559 w 6528460"/>
                    <a:gd name="connsiteY26" fmla="*/ 3477084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057559 w 6528462"/>
                    <a:gd name="connsiteY26" fmla="*/ 3477084 h 3798658"/>
                    <a:gd name="connsiteX27" fmla="*/ 3437283 w 6528462"/>
                    <a:gd name="connsiteY27" fmla="*/ 3564416 h 3798658"/>
                    <a:gd name="connsiteX28" fmla="*/ 4395914 w 6528462"/>
                    <a:gd name="connsiteY28" fmla="*/ 3798658 h 3798658"/>
                    <a:gd name="connsiteX29" fmla="*/ 5188003 w 6528462"/>
                    <a:gd name="connsiteY29" fmla="*/ 3708617 h 3798658"/>
                    <a:gd name="connsiteX30" fmla="*/ 5982799 w 6528462"/>
                    <a:gd name="connsiteY30" fmla="*/ 3600297 h 3798658"/>
                    <a:gd name="connsiteX31" fmla="*/ 6208240 w 6528462"/>
                    <a:gd name="connsiteY31" fmla="*/ 3570510 h 3798658"/>
                    <a:gd name="connsiteX32" fmla="*/ 6409986 w 6528462"/>
                    <a:gd name="connsiteY32" fmla="*/ 3411415 h 3798658"/>
                    <a:gd name="connsiteX33" fmla="*/ 6495288 w 6528462"/>
                    <a:gd name="connsiteY33" fmla="*/ 3106088 h 3798658"/>
                    <a:gd name="connsiteX34" fmla="*/ 6528461 w 6528462"/>
                    <a:gd name="connsiteY34" fmla="*/ 2878617 h 3798658"/>
                    <a:gd name="connsiteX35" fmla="*/ 6344994 w 6528462"/>
                    <a:gd name="connsiteY35" fmla="*/ 2262547 h 3798658"/>
                    <a:gd name="connsiteX36" fmla="*/ 6344994 w 6528462"/>
                    <a:gd name="connsiteY36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61322 w 6528460"/>
                    <a:gd name="connsiteY26" fmla="*/ 3270167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262344 w 6528462"/>
                    <a:gd name="connsiteY26" fmla="*/ 3500256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596444 w 6528462"/>
                    <a:gd name="connsiteY26" fmla="*/ 3534115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719445 w 6528460"/>
                    <a:gd name="connsiteY28" fmla="*/ 3530555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617867 w 6528462"/>
                    <a:gd name="connsiteY28" fmla="*/ 3669754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830797"/>
                    <a:gd name="connsiteX1" fmla="*/ 6144602 w 6528460"/>
                    <a:gd name="connsiteY1" fmla="*/ 1972792 h 3830797"/>
                    <a:gd name="connsiteX2" fmla="*/ 5445939 w 6528460"/>
                    <a:gd name="connsiteY2" fmla="*/ 890270 h 3830797"/>
                    <a:gd name="connsiteX3" fmla="*/ 5229977 w 6528460"/>
                    <a:gd name="connsiteY3" fmla="*/ 680401 h 3830797"/>
                    <a:gd name="connsiteX4" fmla="*/ 3865824 w 6528460"/>
                    <a:gd name="connsiteY4" fmla="*/ 107660 h 3830797"/>
                    <a:gd name="connsiteX5" fmla="*/ 3766982 w 6528460"/>
                    <a:gd name="connsiteY5" fmla="*/ 35898 h 3830797"/>
                    <a:gd name="connsiteX6" fmla="*/ 3748702 w 6528460"/>
                    <a:gd name="connsiteY6" fmla="*/ 16 h 3830797"/>
                    <a:gd name="connsiteX7" fmla="*/ 3731777 w 6528460"/>
                    <a:gd name="connsiteY7" fmla="*/ 16 h 3830797"/>
                    <a:gd name="connsiteX8" fmla="*/ 3712145 w 6528460"/>
                    <a:gd name="connsiteY8" fmla="*/ 32513 h 3830797"/>
                    <a:gd name="connsiteX9" fmla="*/ 3653923 w 6528460"/>
                    <a:gd name="connsiteY9" fmla="*/ 195669 h 3830797"/>
                    <a:gd name="connsiteX10" fmla="*/ 3180023 w 6528460"/>
                    <a:gd name="connsiteY10" fmla="*/ 645874 h 3830797"/>
                    <a:gd name="connsiteX11" fmla="*/ 3076443 w 6528460"/>
                    <a:gd name="connsiteY11" fmla="*/ 645874 h 3830797"/>
                    <a:gd name="connsiteX12" fmla="*/ 2645871 w 6528460"/>
                    <a:gd name="connsiteY12" fmla="*/ 100212 h 3830797"/>
                    <a:gd name="connsiteX13" fmla="*/ 2621499 w 6528460"/>
                    <a:gd name="connsiteY13" fmla="*/ 72455 h 3830797"/>
                    <a:gd name="connsiteX14" fmla="*/ 2594420 w 6528460"/>
                    <a:gd name="connsiteY14" fmla="*/ 137447 h 3830797"/>
                    <a:gd name="connsiteX15" fmla="*/ 2517919 w 6528460"/>
                    <a:gd name="connsiteY15" fmla="*/ 216656 h 3830797"/>
                    <a:gd name="connsiteX16" fmla="*/ 2366271 w 6528460"/>
                    <a:gd name="connsiteY16" fmla="*/ 254568 h 3830797"/>
                    <a:gd name="connsiteX17" fmla="*/ 2113750 w 6528460"/>
                    <a:gd name="connsiteY17" fmla="*/ 353410 h 3830797"/>
                    <a:gd name="connsiteX18" fmla="*/ 1872738 w 6528460"/>
                    <a:gd name="connsiteY18" fmla="*/ 467823 h 3830797"/>
                    <a:gd name="connsiteX19" fmla="*/ 1704843 w 6528460"/>
                    <a:gd name="connsiteY19" fmla="*/ 524691 h 3830797"/>
                    <a:gd name="connsiteX20" fmla="*/ 1379883 w 6528460"/>
                    <a:gd name="connsiteY20" fmla="*/ 749455 h 3830797"/>
                    <a:gd name="connsiteX21" fmla="*/ 1064402 w 6528460"/>
                    <a:gd name="connsiteY21" fmla="*/ 1079153 h 3830797"/>
                    <a:gd name="connsiteX22" fmla="*/ 826098 w 6528460"/>
                    <a:gd name="connsiteY22" fmla="*/ 1349953 h 3830797"/>
                    <a:gd name="connsiteX23" fmla="*/ 475413 w 6528460"/>
                    <a:gd name="connsiteY23" fmla="*/ 2016120 h 3830797"/>
                    <a:gd name="connsiteX24" fmla="*/ 254034 w 6528460"/>
                    <a:gd name="connsiteY24" fmla="*/ 2419611 h 3830797"/>
                    <a:gd name="connsiteX25" fmla="*/ 87492 w 6528460"/>
                    <a:gd name="connsiteY25" fmla="*/ 3492655 h 3830797"/>
                    <a:gd name="connsiteX26" fmla="*/ 1600207 w 6528460"/>
                    <a:gd name="connsiteY26" fmla="*/ 3541638 h 3830797"/>
                    <a:gd name="connsiteX27" fmla="*/ 2399917 w 6528460"/>
                    <a:gd name="connsiteY27" fmla="*/ 3503420 h 3830797"/>
                    <a:gd name="connsiteX28" fmla="*/ 3617867 w 6528460"/>
                    <a:gd name="connsiteY28" fmla="*/ 3669754 h 3830797"/>
                    <a:gd name="connsiteX29" fmla="*/ 4395914 w 6528460"/>
                    <a:gd name="connsiteY29" fmla="*/ 3798658 h 3830797"/>
                    <a:gd name="connsiteX30" fmla="*/ 5188003 w 6528460"/>
                    <a:gd name="connsiteY30" fmla="*/ 3708617 h 3830797"/>
                    <a:gd name="connsiteX31" fmla="*/ 5982799 w 6528460"/>
                    <a:gd name="connsiteY31" fmla="*/ 3600297 h 3830797"/>
                    <a:gd name="connsiteX32" fmla="*/ 6208240 w 6528460"/>
                    <a:gd name="connsiteY32" fmla="*/ 3570510 h 3830797"/>
                    <a:gd name="connsiteX33" fmla="*/ 6409986 w 6528460"/>
                    <a:gd name="connsiteY33" fmla="*/ 3411415 h 3830797"/>
                    <a:gd name="connsiteX34" fmla="*/ 6495288 w 6528460"/>
                    <a:gd name="connsiteY34" fmla="*/ 3106088 h 3830797"/>
                    <a:gd name="connsiteX35" fmla="*/ 6528461 w 6528460"/>
                    <a:gd name="connsiteY35" fmla="*/ 2878617 h 3830797"/>
                    <a:gd name="connsiteX36" fmla="*/ 6344994 w 6528460"/>
                    <a:gd name="connsiteY36" fmla="*/ 2262547 h 3830797"/>
                    <a:gd name="connsiteX37" fmla="*/ 6344994 w 6528460"/>
                    <a:gd name="connsiteY37" fmla="*/ 2262547 h 3830797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808279"/>
                    <a:gd name="connsiteX1" fmla="*/ 6144602 w 6528460"/>
                    <a:gd name="connsiteY1" fmla="*/ 1972792 h 3808279"/>
                    <a:gd name="connsiteX2" fmla="*/ 5445939 w 6528460"/>
                    <a:gd name="connsiteY2" fmla="*/ 890270 h 3808279"/>
                    <a:gd name="connsiteX3" fmla="*/ 5229977 w 6528460"/>
                    <a:gd name="connsiteY3" fmla="*/ 680401 h 3808279"/>
                    <a:gd name="connsiteX4" fmla="*/ 3865824 w 6528460"/>
                    <a:gd name="connsiteY4" fmla="*/ 107660 h 3808279"/>
                    <a:gd name="connsiteX5" fmla="*/ 3766982 w 6528460"/>
                    <a:gd name="connsiteY5" fmla="*/ 35898 h 3808279"/>
                    <a:gd name="connsiteX6" fmla="*/ 3748702 w 6528460"/>
                    <a:gd name="connsiteY6" fmla="*/ 16 h 3808279"/>
                    <a:gd name="connsiteX7" fmla="*/ 3731777 w 6528460"/>
                    <a:gd name="connsiteY7" fmla="*/ 16 h 3808279"/>
                    <a:gd name="connsiteX8" fmla="*/ 3712145 w 6528460"/>
                    <a:gd name="connsiteY8" fmla="*/ 32513 h 3808279"/>
                    <a:gd name="connsiteX9" fmla="*/ 3653923 w 6528460"/>
                    <a:gd name="connsiteY9" fmla="*/ 195669 h 3808279"/>
                    <a:gd name="connsiteX10" fmla="*/ 3180023 w 6528460"/>
                    <a:gd name="connsiteY10" fmla="*/ 645874 h 3808279"/>
                    <a:gd name="connsiteX11" fmla="*/ 3076443 w 6528460"/>
                    <a:gd name="connsiteY11" fmla="*/ 645874 h 3808279"/>
                    <a:gd name="connsiteX12" fmla="*/ 2645871 w 6528460"/>
                    <a:gd name="connsiteY12" fmla="*/ 100212 h 3808279"/>
                    <a:gd name="connsiteX13" fmla="*/ 2621499 w 6528460"/>
                    <a:gd name="connsiteY13" fmla="*/ 72455 h 3808279"/>
                    <a:gd name="connsiteX14" fmla="*/ 2594420 w 6528460"/>
                    <a:gd name="connsiteY14" fmla="*/ 137447 h 3808279"/>
                    <a:gd name="connsiteX15" fmla="*/ 2517919 w 6528460"/>
                    <a:gd name="connsiteY15" fmla="*/ 216656 h 3808279"/>
                    <a:gd name="connsiteX16" fmla="*/ 2366271 w 6528460"/>
                    <a:gd name="connsiteY16" fmla="*/ 254568 h 3808279"/>
                    <a:gd name="connsiteX17" fmla="*/ 2113750 w 6528460"/>
                    <a:gd name="connsiteY17" fmla="*/ 353410 h 3808279"/>
                    <a:gd name="connsiteX18" fmla="*/ 1872738 w 6528460"/>
                    <a:gd name="connsiteY18" fmla="*/ 467823 h 3808279"/>
                    <a:gd name="connsiteX19" fmla="*/ 1704843 w 6528460"/>
                    <a:gd name="connsiteY19" fmla="*/ 524691 h 3808279"/>
                    <a:gd name="connsiteX20" fmla="*/ 1379883 w 6528460"/>
                    <a:gd name="connsiteY20" fmla="*/ 749455 h 3808279"/>
                    <a:gd name="connsiteX21" fmla="*/ 1064402 w 6528460"/>
                    <a:gd name="connsiteY21" fmla="*/ 1079153 h 3808279"/>
                    <a:gd name="connsiteX22" fmla="*/ 826098 w 6528460"/>
                    <a:gd name="connsiteY22" fmla="*/ 1349953 h 3808279"/>
                    <a:gd name="connsiteX23" fmla="*/ 475413 w 6528460"/>
                    <a:gd name="connsiteY23" fmla="*/ 2016120 h 3808279"/>
                    <a:gd name="connsiteX24" fmla="*/ 254034 w 6528460"/>
                    <a:gd name="connsiteY24" fmla="*/ 2419611 h 3808279"/>
                    <a:gd name="connsiteX25" fmla="*/ 87492 w 6528460"/>
                    <a:gd name="connsiteY25" fmla="*/ 3492655 h 3808279"/>
                    <a:gd name="connsiteX26" fmla="*/ 1600207 w 6528460"/>
                    <a:gd name="connsiteY26" fmla="*/ 3541638 h 3808279"/>
                    <a:gd name="connsiteX27" fmla="*/ 2399917 w 6528460"/>
                    <a:gd name="connsiteY27" fmla="*/ 3503420 h 3808279"/>
                    <a:gd name="connsiteX28" fmla="*/ 3772116 w 6528460"/>
                    <a:gd name="connsiteY28" fmla="*/ 3624607 h 3808279"/>
                    <a:gd name="connsiteX29" fmla="*/ 4395914 w 6528460"/>
                    <a:gd name="connsiteY29" fmla="*/ 3798658 h 3808279"/>
                    <a:gd name="connsiteX30" fmla="*/ 5188003 w 6528460"/>
                    <a:gd name="connsiteY30" fmla="*/ 3708617 h 3808279"/>
                    <a:gd name="connsiteX31" fmla="*/ 5982799 w 6528460"/>
                    <a:gd name="connsiteY31" fmla="*/ 3600297 h 3808279"/>
                    <a:gd name="connsiteX32" fmla="*/ 6208240 w 6528460"/>
                    <a:gd name="connsiteY32" fmla="*/ 3570510 h 3808279"/>
                    <a:gd name="connsiteX33" fmla="*/ 6409986 w 6528460"/>
                    <a:gd name="connsiteY33" fmla="*/ 3411415 h 3808279"/>
                    <a:gd name="connsiteX34" fmla="*/ 6495288 w 6528460"/>
                    <a:gd name="connsiteY34" fmla="*/ 3106088 h 3808279"/>
                    <a:gd name="connsiteX35" fmla="*/ 6528461 w 6528460"/>
                    <a:gd name="connsiteY35" fmla="*/ 2878617 h 3808279"/>
                    <a:gd name="connsiteX36" fmla="*/ 6344994 w 6528460"/>
                    <a:gd name="connsiteY36" fmla="*/ 2262547 h 3808279"/>
                    <a:gd name="connsiteX37" fmla="*/ 6344994 w 6528460"/>
                    <a:gd name="connsiteY37" fmla="*/ 2262547 h 3808279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772116 w 6528462"/>
                    <a:gd name="connsiteY28" fmla="*/ 3624607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91128 w 6528460"/>
                    <a:gd name="connsiteY10" fmla="*/ 1075245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724251 w 6528462"/>
                    <a:gd name="connsiteY9" fmla="*/ 325221 h 3798658"/>
                    <a:gd name="connsiteX10" fmla="*/ 3191128 w 6528462"/>
                    <a:gd name="connsiteY10" fmla="*/ 1075245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86619 h 3822730"/>
                    <a:gd name="connsiteX1" fmla="*/ 6144602 w 6528460"/>
                    <a:gd name="connsiteY1" fmla="*/ 1996864 h 3822730"/>
                    <a:gd name="connsiteX2" fmla="*/ 5445939 w 6528460"/>
                    <a:gd name="connsiteY2" fmla="*/ 914342 h 3822730"/>
                    <a:gd name="connsiteX3" fmla="*/ 5229977 w 6528460"/>
                    <a:gd name="connsiteY3" fmla="*/ 704473 h 3822730"/>
                    <a:gd name="connsiteX4" fmla="*/ 3865824 w 6528460"/>
                    <a:gd name="connsiteY4" fmla="*/ 131732 h 3822730"/>
                    <a:gd name="connsiteX5" fmla="*/ 3766982 w 6528460"/>
                    <a:gd name="connsiteY5" fmla="*/ 59970 h 3822730"/>
                    <a:gd name="connsiteX6" fmla="*/ 3748702 w 6528460"/>
                    <a:gd name="connsiteY6" fmla="*/ 24088 h 3822730"/>
                    <a:gd name="connsiteX7" fmla="*/ 3731777 w 6528460"/>
                    <a:gd name="connsiteY7" fmla="*/ 24088 h 3822730"/>
                    <a:gd name="connsiteX8" fmla="*/ 3724251 w 6528460"/>
                    <a:gd name="connsiteY8" fmla="*/ 349293 h 3822730"/>
                    <a:gd name="connsiteX9" fmla="*/ 3191128 w 6528460"/>
                    <a:gd name="connsiteY9" fmla="*/ 1099317 h 3822730"/>
                    <a:gd name="connsiteX10" fmla="*/ 2784026 w 6528460"/>
                    <a:gd name="connsiteY10" fmla="*/ 581111 h 3822730"/>
                    <a:gd name="connsiteX11" fmla="*/ 2645871 w 6528460"/>
                    <a:gd name="connsiteY11" fmla="*/ 124284 h 3822730"/>
                    <a:gd name="connsiteX12" fmla="*/ 2621499 w 6528460"/>
                    <a:gd name="connsiteY12" fmla="*/ 96527 h 3822730"/>
                    <a:gd name="connsiteX13" fmla="*/ 2594420 w 6528460"/>
                    <a:gd name="connsiteY13" fmla="*/ 161519 h 3822730"/>
                    <a:gd name="connsiteX14" fmla="*/ 2517919 w 6528460"/>
                    <a:gd name="connsiteY14" fmla="*/ 240728 h 3822730"/>
                    <a:gd name="connsiteX15" fmla="*/ 2366271 w 6528460"/>
                    <a:gd name="connsiteY15" fmla="*/ 278640 h 3822730"/>
                    <a:gd name="connsiteX16" fmla="*/ 2113750 w 6528460"/>
                    <a:gd name="connsiteY16" fmla="*/ 377482 h 3822730"/>
                    <a:gd name="connsiteX17" fmla="*/ 1872738 w 6528460"/>
                    <a:gd name="connsiteY17" fmla="*/ 491895 h 3822730"/>
                    <a:gd name="connsiteX18" fmla="*/ 1704843 w 6528460"/>
                    <a:gd name="connsiteY18" fmla="*/ 548763 h 3822730"/>
                    <a:gd name="connsiteX19" fmla="*/ 1379883 w 6528460"/>
                    <a:gd name="connsiteY19" fmla="*/ 773527 h 3822730"/>
                    <a:gd name="connsiteX20" fmla="*/ 1064402 w 6528460"/>
                    <a:gd name="connsiteY20" fmla="*/ 1103225 h 3822730"/>
                    <a:gd name="connsiteX21" fmla="*/ 826098 w 6528460"/>
                    <a:gd name="connsiteY21" fmla="*/ 1374025 h 3822730"/>
                    <a:gd name="connsiteX22" fmla="*/ 475413 w 6528460"/>
                    <a:gd name="connsiteY22" fmla="*/ 2040192 h 3822730"/>
                    <a:gd name="connsiteX23" fmla="*/ 254034 w 6528460"/>
                    <a:gd name="connsiteY23" fmla="*/ 2443683 h 3822730"/>
                    <a:gd name="connsiteX24" fmla="*/ 87492 w 6528460"/>
                    <a:gd name="connsiteY24" fmla="*/ 3516727 h 3822730"/>
                    <a:gd name="connsiteX25" fmla="*/ 1600207 w 6528460"/>
                    <a:gd name="connsiteY25" fmla="*/ 3565710 h 3822730"/>
                    <a:gd name="connsiteX26" fmla="*/ 2430015 w 6528460"/>
                    <a:gd name="connsiteY26" fmla="*/ 3519967 h 3822730"/>
                    <a:gd name="connsiteX27" fmla="*/ 3666776 w 6528460"/>
                    <a:gd name="connsiteY27" fmla="*/ 3524528 h 3822730"/>
                    <a:gd name="connsiteX28" fmla="*/ 4395914 w 6528460"/>
                    <a:gd name="connsiteY28" fmla="*/ 3822730 h 3822730"/>
                    <a:gd name="connsiteX29" fmla="*/ 5188003 w 6528460"/>
                    <a:gd name="connsiteY29" fmla="*/ 3732689 h 3822730"/>
                    <a:gd name="connsiteX30" fmla="*/ 5982799 w 6528460"/>
                    <a:gd name="connsiteY30" fmla="*/ 3624369 h 3822730"/>
                    <a:gd name="connsiteX31" fmla="*/ 6208240 w 6528460"/>
                    <a:gd name="connsiteY31" fmla="*/ 3594582 h 3822730"/>
                    <a:gd name="connsiteX32" fmla="*/ 6409986 w 6528460"/>
                    <a:gd name="connsiteY32" fmla="*/ 3435487 h 3822730"/>
                    <a:gd name="connsiteX33" fmla="*/ 6495288 w 6528460"/>
                    <a:gd name="connsiteY33" fmla="*/ 3130160 h 3822730"/>
                    <a:gd name="connsiteX34" fmla="*/ 6528461 w 6528460"/>
                    <a:gd name="connsiteY34" fmla="*/ 2902689 h 3822730"/>
                    <a:gd name="connsiteX35" fmla="*/ 6344994 w 6528460"/>
                    <a:gd name="connsiteY35" fmla="*/ 2286619 h 3822730"/>
                    <a:gd name="connsiteX36" fmla="*/ 6344994 w 6528460"/>
                    <a:gd name="connsiteY36" fmla="*/ 2286619 h 3822730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84026 w 6528462"/>
                    <a:gd name="connsiteY10" fmla="*/ 581113 h 3822732"/>
                    <a:gd name="connsiteX11" fmla="*/ 2621499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  <a:gd name="connsiteX0" fmla="*/ 6344994 w 6528460"/>
                    <a:gd name="connsiteY0" fmla="*/ 2286621 h 3822732"/>
                    <a:gd name="connsiteX1" fmla="*/ 6144602 w 6528460"/>
                    <a:gd name="connsiteY1" fmla="*/ 1996866 h 3822732"/>
                    <a:gd name="connsiteX2" fmla="*/ 5445939 w 6528460"/>
                    <a:gd name="connsiteY2" fmla="*/ 914344 h 3822732"/>
                    <a:gd name="connsiteX3" fmla="*/ 5229977 w 6528460"/>
                    <a:gd name="connsiteY3" fmla="*/ 704475 h 3822732"/>
                    <a:gd name="connsiteX4" fmla="*/ 3865824 w 6528460"/>
                    <a:gd name="connsiteY4" fmla="*/ 131734 h 3822732"/>
                    <a:gd name="connsiteX5" fmla="*/ 3766982 w 6528460"/>
                    <a:gd name="connsiteY5" fmla="*/ 59972 h 3822732"/>
                    <a:gd name="connsiteX6" fmla="*/ 3748702 w 6528460"/>
                    <a:gd name="connsiteY6" fmla="*/ 24090 h 3822732"/>
                    <a:gd name="connsiteX7" fmla="*/ 3731777 w 6528460"/>
                    <a:gd name="connsiteY7" fmla="*/ 24090 h 3822732"/>
                    <a:gd name="connsiteX8" fmla="*/ 3724251 w 6528460"/>
                    <a:gd name="connsiteY8" fmla="*/ 349295 h 3822732"/>
                    <a:gd name="connsiteX9" fmla="*/ 3191128 w 6528460"/>
                    <a:gd name="connsiteY9" fmla="*/ 1099319 h 3822732"/>
                    <a:gd name="connsiteX10" fmla="*/ 2717400 w 6528460"/>
                    <a:gd name="connsiteY10" fmla="*/ 581113 h 3822732"/>
                    <a:gd name="connsiteX11" fmla="*/ 2621499 w 6528460"/>
                    <a:gd name="connsiteY11" fmla="*/ 96529 h 3822732"/>
                    <a:gd name="connsiteX12" fmla="*/ 2594420 w 6528460"/>
                    <a:gd name="connsiteY12" fmla="*/ 161521 h 3822732"/>
                    <a:gd name="connsiteX13" fmla="*/ 2517919 w 6528460"/>
                    <a:gd name="connsiteY13" fmla="*/ 240730 h 3822732"/>
                    <a:gd name="connsiteX14" fmla="*/ 2366271 w 6528460"/>
                    <a:gd name="connsiteY14" fmla="*/ 278642 h 3822732"/>
                    <a:gd name="connsiteX15" fmla="*/ 2113750 w 6528460"/>
                    <a:gd name="connsiteY15" fmla="*/ 377484 h 3822732"/>
                    <a:gd name="connsiteX16" fmla="*/ 1872738 w 6528460"/>
                    <a:gd name="connsiteY16" fmla="*/ 491897 h 3822732"/>
                    <a:gd name="connsiteX17" fmla="*/ 1704843 w 6528460"/>
                    <a:gd name="connsiteY17" fmla="*/ 548765 h 3822732"/>
                    <a:gd name="connsiteX18" fmla="*/ 1379883 w 6528460"/>
                    <a:gd name="connsiteY18" fmla="*/ 773529 h 3822732"/>
                    <a:gd name="connsiteX19" fmla="*/ 1064402 w 6528460"/>
                    <a:gd name="connsiteY19" fmla="*/ 1103227 h 3822732"/>
                    <a:gd name="connsiteX20" fmla="*/ 826098 w 6528460"/>
                    <a:gd name="connsiteY20" fmla="*/ 1374027 h 3822732"/>
                    <a:gd name="connsiteX21" fmla="*/ 475413 w 6528460"/>
                    <a:gd name="connsiteY21" fmla="*/ 2040194 h 3822732"/>
                    <a:gd name="connsiteX22" fmla="*/ 254034 w 6528460"/>
                    <a:gd name="connsiteY22" fmla="*/ 2443685 h 3822732"/>
                    <a:gd name="connsiteX23" fmla="*/ 87492 w 6528460"/>
                    <a:gd name="connsiteY23" fmla="*/ 3516729 h 3822732"/>
                    <a:gd name="connsiteX24" fmla="*/ 1600207 w 6528460"/>
                    <a:gd name="connsiteY24" fmla="*/ 3565712 h 3822732"/>
                    <a:gd name="connsiteX25" fmla="*/ 2430015 w 6528460"/>
                    <a:gd name="connsiteY25" fmla="*/ 3519969 h 3822732"/>
                    <a:gd name="connsiteX26" fmla="*/ 3666776 w 6528460"/>
                    <a:gd name="connsiteY26" fmla="*/ 3524530 h 3822732"/>
                    <a:gd name="connsiteX27" fmla="*/ 4395914 w 6528460"/>
                    <a:gd name="connsiteY27" fmla="*/ 3822732 h 3822732"/>
                    <a:gd name="connsiteX28" fmla="*/ 5188003 w 6528460"/>
                    <a:gd name="connsiteY28" fmla="*/ 3732691 h 3822732"/>
                    <a:gd name="connsiteX29" fmla="*/ 5982799 w 6528460"/>
                    <a:gd name="connsiteY29" fmla="*/ 3624371 h 3822732"/>
                    <a:gd name="connsiteX30" fmla="*/ 6208240 w 6528460"/>
                    <a:gd name="connsiteY30" fmla="*/ 3594584 h 3822732"/>
                    <a:gd name="connsiteX31" fmla="*/ 6409986 w 6528460"/>
                    <a:gd name="connsiteY31" fmla="*/ 3435489 h 3822732"/>
                    <a:gd name="connsiteX32" fmla="*/ 6495288 w 6528460"/>
                    <a:gd name="connsiteY32" fmla="*/ 3130162 h 3822732"/>
                    <a:gd name="connsiteX33" fmla="*/ 6528461 w 6528460"/>
                    <a:gd name="connsiteY33" fmla="*/ 2902691 h 3822732"/>
                    <a:gd name="connsiteX34" fmla="*/ 6344994 w 6528460"/>
                    <a:gd name="connsiteY34" fmla="*/ 2286621 h 3822732"/>
                    <a:gd name="connsiteX35" fmla="*/ 6344994 w 6528460"/>
                    <a:gd name="connsiteY35" fmla="*/ 2286621 h 3822732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17400 w 6528462"/>
                    <a:gd name="connsiteY10" fmla="*/ 581113 h 3822732"/>
                    <a:gd name="connsiteX11" fmla="*/ 2610394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8462" h="3822732">
                      <a:moveTo>
                        <a:pt x="6344994" y="2286621"/>
                      </a:moveTo>
                      <a:cubicBezTo>
                        <a:pt x="6290834" y="2182363"/>
                        <a:pt x="6210272" y="2093677"/>
                        <a:pt x="6144602" y="1996866"/>
                      </a:cubicBezTo>
                      <a:cubicBezTo>
                        <a:pt x="6034252" y="1833709"/>
                        <a:pt x="5492653" y="998969"/>
                        <a:pt x="5445939" y="914344"/>
                      </a:cubicBezTo>
                      <a:cubicBezTo>
                        <a:pt x="5393810" y="821595"/>
                        <a:pt x="5317310" y="755249"/>
                        <a:pt x="5229977" y="704475"/>
                      </a:cubicBezTo>
                      <a:cubicBezTo>
                        <a:pt x="4934805" y="533194"/>
                        <a:pt x="3917952" y="187924"/>
                        <a:pt x="3865824" y="131734"/>
                      </a:cubicBezTo>
                      <a:cubicBezTo>
                        <a:pt x="3821142" y="124286"/>
                        <a:pt x="3776460" y="115485"/>
                        <a:pt x="3766982" y="59972"/>
                      </a:cubicBezTo>
                      <a:cubicBezTo>
                        <a:pt x="3761566" y="48462"/>
                        <a:pt x="3764274" y="30860"/>
                        <a:pt x="3748702" y="24090"/>
                      </a:cubicBezTo>
                      <a:cubicBezTo>
                        <a:pt x="3743060" y="24090"/>
                        <a:pt x="3735852" y="-30111"/>
                        <a:pt x="3731777" y="24090"/>
                      </a:cubicBezTo>
                      <a:cubicBezTo>
                        <a:pt x="3727702" y="78291"/>
                        <a:pt x="3814359" y="170090"/>
                        <a:pt x="3724251" y="349295"/>
                      </a:cubicBezTo>
                      <a:cubicBezTo>
                        <a:pt x="3634143" y="528500"/>
                        <a:pt x="3358936" y="1060683"/>
                        <a:pt x="3191128" y="1099319"/>
                      </a:cubicBezTo>
                      <a:cubicBezTo>
                        <a:pt x="3023320" y="1137955"/>
                        <a:pt x="2814189" y="748245"/>
                        <a:pt x="2717400" y="581113"/>
                      </a:cubicBezTo>
                      <a:cubicBezTo>
                        <a:pt x="2620611" y="413981"/>
                        <a:pt x="2641995" y="166461"/>
                        <a:pt x="2610394" y="96529"/>
                      </a:cubicBezTo>
                      <a:cubicBezTo>
                        <a:pt x="2589407" y="112777"/>
                        <a:pt x="2599835" y="137826"/>
                        <a:pt x="2594420" y="161521"/>
                      </a:cubicBezTo>
                      <a:cubicBezTo>
                        <a:pt x="2584265" y="202818"/>
                        <a:pt x="2561924" y="229898"/>
                        <a:pt x="2517919" y="240730"/>
                      </a:cubicBezTo>
                      <a:cubicBezTo>
                        <a:pt x="2466467" y="252239"/>
                        <a:pt x="2417046" y="267810"/>
                        <a:pt x="2366271" y="278642"/>
                      </a:cubicBezTo>
                      <a:cubicBezTo>
                        <a:pt x="2279615" y="306399"/>
                        <a:pt x="2190928" y="326032"/>
                        <a:pt x="2113750" y="377484"/>
                      </a:cubicBezTo>
                      <a:cubicBezTo>
                        <a:pt x="2039280" y="427582"/>
                        <a:pt x="1960071" y="468202"/>
                        <a:pt x="1872738" y="491897"/>
                      </a:cubicBezTo>
                      <a:cubicBezTo>
                        <a:pt x="1864615" y="495282"/>
                        <a:pt x="1733953" y="537933"/>
                        <a:pt x="1704843" y="548765"/>
                      </a:cubicBezTo>
                      <a:cubicBezTo>
                        <a:pt x="1578244" y="597509"/>
                        <a:pt x="1471955" y="674687"/>
                        <a:pt x="1379883" y="773529"/>
                      </a:cubicBezTo>
                      <a:cubicBezTo>
                        <a:pt x="1373790" y="779621"/>
                        <a:pt x="1170691" y="1005739"/>
                        <a:pt x="1064402" y="1103227"/>
                      </a:cubicBezTo>
                      <a:cubicBezTo>
                        <a:pt x="975715" y="1184467"/>
                        <a:pt x="880935" y="1262322"/>
                        <a:pt x="826098" y="1374027"/>
                      </a:cubicBezTo>
                      <a:cubicBezTo>
                        <a:pt x="725225" y="1604206"/>
                        <a:pt x="612843" y="1828970"/>
                        <a:pt x="475413" y="2040194"/>
                      </a:cubicBezTo>
                      <a:cubicBezTo>
                        <a:pt x="409067" y="2143098"/>
                        <a:pt x="315641" y="2337396"/>
                        <a:pt x="254034" y="2443685"/>
                      </a:cubicBezTo>
                      <a:cubicBezTo>
                        <a:pt x="122019" y="2812650"/>
                        <a:pt x="-135241" y="2612258"/>
                        <a:pt x="87492" y="3516729"/>
                      </a:cubicBezTo>
                      <a:cubicBezTo>
                        <a:pt x="722555" y="3575193"/>
                        <a:pt x="1271235" y="3602793"/>
                        <a:pt x="1600207" y="3565712"/>
                      </a:cubicBezTo>
                      <a:cubicBezTo>
                        <a:pt x="1797504" y="3479722"/>
                        <a:pt x="2098127" y="3508022"/>
                        <a:pt x="2430015" y="3519969"/>
                      </a:cubicBezTo>
                      <a:cubicBezTo>
                        <a:pt x="2783329" y="3513967"/>
                        <a:pt x="3335364" y="3500405"/>
                        <a:pt x="3666776" y="3524530"/>
                      </a:cubicBezTo>
                      <a:cubicBezTo>
                        <a:pt x="3828116" y="3657702"/>
                        <a:pt x="4104127" y="3798699"/>
                        <a:pt x="4395914" y="3822732"/>
                      </a:cubicBezTo>
                      <a:cubicBezTo>
                        <a:pt x="4629479" y="3750970"/>
                        <a:pt x="5077652" y="3746908"/>
                        <a:pt x="5188003" y="3732691"/>
                      </a:cubicBezTo>
                      <a:lnTo>
                        <a:pt x="5982799" y="3624371"/>
                      </a:lnTo>
                      <a:lnTo>
                        <a:pt x="6208240" y="3594584"/>
                      </a:lnTo>
                      <a:cubicBezTo>
                        <a:pt x="6305051" y="3580366"/>
                        <a:pt x="6366658" y="3518760"/>
                        <a:pt x="6409986" y="3435489"/>
                      </a:cubicBezTo>
                      <a:cubicBezTo>
                        <a:pt x="6412694" y="3403670"/>
                        <a:pt x="6491903" y="3141671"/>
                        <a:pt x="6495288" y="3130162"/>
                      </a:cubicBezTo>
                      <a:cubicBezTo>
                        <a:pt x="6517628" y="3055692"/>
                        <a:pt x="6526430" y="2979869"/>
                        <a:pt x="6528461" y="2902691"/>
                      </a:cubicBezTo>
                      <a:cubicBezTo>
                        <a:pt x="6528461" y="2828221"/>
                        <a:pt x="6403893" y="2399680"/>
                        <a:pt x="6344994" y="2286621"/>
                      </a:cubicBezTo>
                      <a:lnTo>
                        <a:pt x="6344994" y="22866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8693B7AC-CF86-456C-9041-FEB1EEB2A7BE}"/>
                    </a:ext>
                  </a:extLst>
                </p:cNvPr>
                <p:cNvSpPr/>
                <p:nvPr/>
              </p:nvSpPr>
              <p:spPr>
                <a:xfrm>
                  <a:off x="5301749" y="2063533"/>
                  <a:ext cx="2887633" cy="1702925"/>
                </a:xfrm>
                <a:custGeom>
                  <a:avLst/>
                  <a:gdLst>
                    <a:gd name="connsiteX0" fmla="*/ 660303 w 2887633"/>
                    <a:gd name="connsiteY0" fmla="*/ 1361057 h 1702925"/>
                    <a:gd name="connsiteX1" fmla="*/ 721975 w 2887633"/>
                    <a:gd name="connsiteY1" fmla="*/ 1397230 h 1702925"/>
                    <a:gd name="connsiteX2" fmla="*/ 640733 w 2887633"/>
                    <a:gd name="connsiteY2" fmla="*/ 1397823 h 1702925"/>
                    <a:gd name="connsiteX3" fmla="*/ 522429 w 2887633"/>
                    <a:gd name="connsiteY3" fmla="*/ 1386853 h 1702925"/>
                    <a:gd name="connsiteX4" fmla="*/ 637175 w 2887633"/>
                    <a:gd name="connsiteY4" fmla="*/ 1361650 h 1702925"/>
                    <a:gd name="connsiteX5" fmla="*/ 660303 w 2887633"/>
                    <a:gd name="connsiteY5" fmla="*/ 1361057 h 1702925"/>
                    <a:gd name="connsiteX6" fmla="*/ 134603 w 2887633"/>
                    <a:gd name="connsiteY6" fmla="*/ 1085902 h 1702925"/>
                    <a:gd name="connsiteX7" fmla="*/ 194497 w 2887633"/>
                    <a:gd name="connsiteY7" fmla="*/ 1095687 h 1702925"/>
                    <a:gd name="connsiteX8" fmla="*/ 123929 w 2887633"/>
                    <a:gd name="connsiteY8" fmla="*/ 1169219 h 1702925"/>
                    <a:gd name="connsiteX9" fmla="*/ 55734 w 2887633"/>
                    <a:gd name="connsiteY9" fmla="*/ 1310948 h 1702925"/>
                    <a:gd name="connsiteX10" fmla="*/ 55734 w 2887633"/>
                    <a:gd name="connsiteY10" fmla="*/ 1398416 h 1702925"/>
                    <a:gd name="connsiteX11" fmla="*/ 93093 w 2887633"/>
                    <a:gd name="connsiteY11" fmla="*/ 1409387 h 1702925"/>
                    <a:gd name="connsiteX12" fmla="*/ 121854 w 2887633"/>
                    <a:gd name="connsiteY12" fmla="*/ 1389225 h 1702925"/>
                    <a:gd name="connsiteX13" fmla="*/ 126598 w 2887633"/>
                    <a:gd name="connsiteY13" fmla="*/ 1423916 h 1702925"/>
                    <a:gd name="connsiteX14" fmla="*/ 158917 w 2887633"/>
                    <a:gd name="connsiteY14" fmla="*/ 1486181 h 1702925"/>
                    <a:gd name="connsiteX15" fmla="*/ 278408 w 2887633"/>
                    <a:gd name="connsiteY15" fmla="*/ 1530953 h 1702925"/>
                    <a:gd name="connsiteX16" fmla="*/ 314284 w 2887633"/>
                    <a:gd name="connsiteY16" fmla="*/ 1516128 h 1702925"/>
                    <a:gd name="connsiteX17" fmla="*/ 305092 w 2887633"/>
                    <a:gd name="connsiteY17" fmla="*/ 1478176 h 1702925"/>
                    <a:gd name="connsiteX18" fmla="*/ 195387 w 2887633"/>
                    <a:gd name="connsiteY18" fmla="*/ 1359871 h 1702925"/>
                    <a:gd name="connsiteX19" fmla="*/ 195683 w 2887633"/>
                    <a:gd name="connsiteY19" fmla="*/ 1345046 h 1702925"/>
                    <a:gd name="connsiteX20" fmla="*/ 209619 w 2887633"/>
                    <a:gd name="connsiteY20" fmla="*/ 1348604 h 1702925"/>
                    <a:gd name="connsiteX21" fmla="*/ 326737 w 2887633"/>
                    <a:gd name="connsiteY21" fmla="*/ 1464833 h 1702925"/>
                    <a:gd name="connsiteX22" fmla="*/ 346307 w 2887633"/>
                    <a:gd name="connsiteY22" fmla="*/ 1533028 h 1702925"/>
                    <a:gd name="connsiteX23" fmla="*/ 356684 w 2887633"/>
                    <a:gd name="connsiteY23" fmla="*/ 1570091 h 1702925"/>
                    <a:gd name="connsiteX24" fmla="*/ 351643 w 2887633"/>
                    <a:gd name="connsiteY24" fmla="*/ 1578690 h 1702925"/>
                    <a:gd name="connsiteX25" fmla="*/ 59292 w 2887633"/>
                    <a:gd name="connsiteY25" fmla="*/ 1562975 h 1702925"/>
                    <a:gd name="connsiteX26" fmla="*/ 21043 w 2887633"/>
                    <a:gd name="connsiteY26" fmla="*/ 1424212 h 1702925"/>
                    <a:gd name="connsiteX27" fmla="*/ 584 w 2887633"/>
                    <a:gd name="connsiteY27" fmla="*/ 1316285 h 1702925"/>
                    <a:gd name="connsiteX28" fmla="*/ 32014 w 2887633"/>
                    <a:gd name="connsiteY28" fmla="*/ 1207468 h 1702925"/>
                    <a:gd name="connsiteX29" fmla="*/ 59292 w 2887633"/>
                    <a:gd name="connsiteY29" fmla="*/ 1185231 h 1702925"/>
                    <a:gd name="connsiteX30" fmla="*/ 126301 w 2887633"/>
                    <a:gd name="connsiteY30" fmla="*/ 1098949 h 1702925"/>
                    <a:gd name="connsiteX31" fmla="*/ 134603 w 2887633"/>
                    <a:gd name="connsiteY31" fmla="*/ 1085902 h 1702925"/>
                    <a:gd name="connsiteX32" fmla="*/ 2777704 w 2887633"/>
                    <a:gd name="connsiteY32" fmla="*/ 1019857 h 1702925"/>
                    <a:gd name="connsiteX33" fmla="*/ 2784450 w 2887633"/>
                    <a:gd name="connsiteY33" fmla="*/ 1024526 h 1702925"/>
                    <a:gd name="connsiteX34" fmla="*/ 2820919 w 2887633"/>
                    <a:gd name="connsiteY34" fmla="*/ 1059810 h 1702925"/>
                    <a:gd name="connsiteX35" fmla="*/ 2871028 w 2887633"/>
                    <a:gd name="connsiteY35" fmla="*/ 1199463 h 1702925"/>
                    <a:gd name="connsiteX36" fmla="*/ 2887633 w 2887633"/>
                    <a:gd name="connsiteY36" fmla="*/ 1293751 h 1702925"/>
                    <a:gd name="connsiteX37" fmla="*/ 2873104 w 2887633"/>
                    <a:gd name="connsiteY37" fmla="*/ 1393969 h 1702925"/>
                    <a:gd name="connsiteX38" fmla="*/ 2835448 w 2887633"/>
                    <a:gd name="connsiteY38" fmla="*/ 1527988 h 1702925"/>
                    <a:gd name="connsiteX39" fmla="*/ 2747090 w 2887633"/>
                    <a:gd name="connsiteY39" fmla="*/ 1597963 h 1702925"/>
                    <a:gd name="connsiteX40" fmla="*/ 2648058 w 2887633"/>
                    <a:gd name="connsiteY40" fmla="*/ 1611009 h 1702925"/>
                    <a:gd name="connsiteX41" fmla="*/ 2484982 w 2887633"/>
                    <a:gd name="connsiteY41" fmla="*/ 1632357 h 1702925"/>
                    <a:gd name="connsiteX42" fmla="*/ 2299075 w 2887633"/>
                    <a:gd name="connsiteY42" fmla="*/ 1658449 h 1702925"/>
                    <a:gd name="connsiteX43" fmla="*/ 2153492 w 2887633"/>
                    <a:gd name="connsiteY43" fmla="*/ 1677425 h 1702925"/>
                    <a:gd name="connsiteX44" fmla="*/ 2143707 w 2887633"/>
                    <a:gd name="connsiteY44" fmla="*/ 1678315 h 1702925"/>
                    <a:gd name="connsiteX45" fmla="*/ 1950980 w 2887633"/>
                    <a:gd name="connsiteY45" fmla="*/ 1698181 h 1702925"/>
                    <a:gd name="connsiteX46" fmla="*/ 1928446 w 2887633"/>
                    <a:gd name="connsiteY46" fmla="*/ 1702925 h 1702925"/>
                    <a:gd name="connsiteX47" fmla="*/ 2044972 w 2887633"/>
                    <a:gd name="connsiteY47" fmla="*/ 1663490 h 1702925"/>
                    <a:gd name="connsiteX48" fmla="*/ 2235623 w 2887633"/>
                    <a:gd name="connsiteY48" fmla="*/ 1629095 h 1702925"/>
                    <a:gd name="connsiteX49" fmla="*/ 2404629 w 2887633"/>
                    <a:gd name="connsiteY49" fmla="*/ 1607747 h 1702925"/>
                    <a:gd name="connsiteX50" fmla="*/ 2656953 w 2887633"/>
                    <a:gd name="connsiteY50" fmla="*/ 1587881 h 1702925"/>
                    <a:gd name="connsiteX51" fmla="*/ 2672372 w 2887633"/>
                    <a:gd name="connsiteY51" fmla="*/ 1579283 h 1702925"/>
                    <a:gd name="connsiteX52" fmla="*/ 2659326 w 2887633"/>
                    <a:gd name="connsiteY52" fmla="*/ 1568905 h 1702925"/>
                    <a:gd name="connsiteX53" fmla="*/ 2490615 w 2887633"/>
                    <a:gd name="connsiteY53" fmla="*/ 1508419 h 1702925"/>
                    <a:gd name="connsiteX54" fmla="*/ 2389508 w 2887633"/>
                    <a:gd name="connsiteY54" fmla="*/ 1464833 h 1702925"/>
                    <a:gd name="connsiteX55" fmla="*/ 2320126 w 2887633"/>
                    <a:gd name="connsiteY55" fmla="*/ 1478176 h 1702925"/>
                    <a:gd name="connsiteX56" fmla="*/ 2257268 w 2887633"/>
                    <a:gd name="connsiteY56" fmla="*/ 1541034 h 1702925"/>
                    <a:gd name="connsiteX57" fmla="*/ 2135702 w 2887633"/>
                    <a:gd name="connsiteY57" fmla="*/ 1575132 h 1702925"/>
                    <a:gd name="connsiteX58" fmla="*/ 2164462 w 2887633"/>
                    <a:gd name="connsiteY58" fmla="*/ 1560603 h 1702925"/>
                    <a:gd name="connsiteX59" fmla="*/ 2278913 w 2887633"/>
                    <a:gd name="connsiteY59" fmla="*/ 1479362 h 1702925"/>
                    <a:gd name="connsiteX60" fmla="*/ 2362526 w 2887633"/>
                    <a:gd name="connsiteY60" fmla="*/ 1431032 h 1702925"/>
                    <a:gd name="connsiteX61" fmla="*/ 2438431 w 2887633"/>
                    <a:gd name="connsiteY61" fmla="*/ 1435479 h 1702925"/>
                    <a:gd name="connsiteX62" fmla="*/ 2588757 w 2887633"/>
                    <a:gd name="connsiteY62" fmla="*/ 1481734 h 1702925"/>
                    <a:gd name="connsiteX63" fmla="*/ 2714178 w 2887633"/>
                    <a:gd name="connsiteY63" fmla="*/ 1511681 h 1702925"/>
                    <a:gd name="connsiteX64" fmla="*/ 2801350 w 2887633"/>
                    <a:gd name="connsiteY64" fmla="*/ 1457420 h 1702925"/>
                    <a:gd name="connsiteX65" fmla="*/ 2790676 w 2887633"/>
                    <a:gd name="connsiteY65" fmla="*/ 1399009 h 1702925"/>
                    <a:gd name="connsiteX66" fmla="*/ 2742643 w 2887633"/>
                    <a:gd name="connsiteY66" fmla="*/ 1314802 h 1702925"/>
                    <a:gd name="connsiteX67" fmla="*/ 2794234 w 2887633"/>
                    <a:gd name="connsiteY67" fmla="*/ 1349197 h 1702925"/>
                    <a:gd name="connsiteX68" fmla="*/ 2840489 w 2887633"/>
                    <a:gd name="connsiteY68" fmla="*/ 1341191 h 1702925"/>
                    <a:gd name="connsiteX69" fmla="*/ 2852349 w 2887633"/>
                    <a:gd name="connsiteY69" fmla="*/ 1223183 h 1702925"/>
                    <a:gd name="connsiteX70" fmla="*/ 2773775 w 2887633"/>
                    <a:gd name="connsiteY70" fmla="*/ 1033421 h 1702925"/>
                    <a:gd name="connsiteX71" fmla="*/ 2770514 w 2887633"/>
                    <a:gd name="connsiteY71" fmla="*/ 1020079 h 1702925"/>
                    <a:gd name="connsiteX72" fmla="*/ 2777704 w 2887633"/>
                    <a:gd name="connsiteY72" fmla="*/ 1019857 h 1702925"/>
                    <a:gd name="connsiteX73" fmla="*/ 575799 w 2887633"/>
                    <a:gd name="connsiteY73" fmla="*/ 571766 h 1702925"/>
                    <a:gd name="connsiteX74" fmla="*/ 584991 w 2887633"/>
                    <a:gd name="connsiteY74" fmla="*/ 608532 h 1702925"/>
                    <a:gd name="connsiteX75" fmla="*/ 611083 w 2887633"/>
                    <a:gd name="connsiteY75" fmla="*/ 712605 h 1702925"/>
                    <a:gd name="connsiteX76" fmla="*/ 633321 w 2887633"/>
                    <a:gd name="connsiteY76" fmla="*/ 735139 h 1702925"/>
                    <a:gd name="connsiteX77" fmla="*/ 652890 w 2887633"/>
                    <a:gd name="connsiteY77" fmla="*/ 712605 h 1702925"/>
                    <a:gd name="connsiteX78" fmla="*/ 683430 w 2887633"/>
                    <a:gd name="connsiteY78" fmla="*/ 610311 h 1702925"/>
                    <a:gd name="connsiteX79" fmla="*/ 686099 w 2887633"/>
                    <a:gd name="connsiteY79" fmla="*/ 722389 h 1702925"/>
                    <a:gd name="connsiteX80" fmla="*/ 686988 w 2887633"/>
                    <a:gd name="connsiteY80" fmla="*/ 917785 h 1702925"/>
                    <a:gd name="connsiteX81" fmla="*/ 750440 w 2887633"/>
                    <a:gd name="connsiteY81" fmla="*/ 1155284 h 1702925"/>
                    <a:gd name="connsiteX82" fmla="*/ 893650 w 2887633"/>
                    <a:gd name="connsiteY82" fmla="*/ 1217549 h 1702925"/>
                    <a:gd name="connsiteX83" fmla="*/ 980526 w 2887633"/>
                    <a:gd name="connsiteY83" fmla="*/ 1216067 h 1702925"/>
                    <a:gd name="connsiteX84" fmla="*/ 1003653 w 2887633"/>
                    <a:gd name="connsiteY84" fmla="*/ 1243938 h 1702925"/>
                    <a:gd name="connsiteX85" fmla="*/ 978747 w 2887633"/>
                    <a:gd name="connsiteY85" fmla="*/ 1320139 h 1702925"/>
                    <a:gd name="connsiteX86" fmla="*/ 953841 w 2887633"/>
                    <a:gd name="connsiteY86" fmla="*/ 1390411 h 1702925"/>
                    <a:gd name="connsiteX87" fmla="*/ 955916 w 2887633"/>
                    <a:gd name="connsiteY87" fmla="*/ 1409090 h 1702925"/>
                    <a:gd name="connsiteX88" fmla="*/ 973706 w 2887633"/>
                    <a:gd name="connsiteY88" fmla="*/ 1405532 h 1702925"/>
                    <a:gd name="connsiteX89" fmla="*/ 1030932 w 2887633"/>
                    <a:gd name="connsiteY89" fmla="*/ 1338523 h 1702925"/>
                    <a:gd name="connsiteX90" fmla="*/ 1153090 w 2887633"/>
                    <a:gd name="connsiteY90" fmla="*/ 1115552 h 1702925"/>
                    <a:gd name="connsiteX91" fmla="*/ 1216246 w 2887633"/>
                    <a:gd name="connsiteY91" fmla="*/ 975603 h 1702925"/>
                    <a:gd name="connsiteX92" fmla="*/ 1225734 w 2887633"/>
                    <a:gd name="connsiteY92" fmla="*/ 965225 h 1702925"/>
                    <a:gd name="connsiteX93" fmla="*/ 1166730 w 2887633"/>
                    <a:gd name="connsiteY93" fmla="*/ 1148464 h 1702925"/>
                    <a:gd name="connsiteX94" fmla="*/ 1049611 w 2887633"/>
                    <a:gd name="connsiteY94" fmla="*/ 1408793 h 1702925"/>
                    <a:gd name="connsiteX95" fmla="*/ 1035379 w 2887633"/>
                    <a:gd name="connsiteY95" fmla="*/ 1488256 h 1702925"/>
                    <a:gd name="connsiteX96" fmla="*/ 1092901 w 2887633"/>
                    <a:gd name="connsiteY96" fmla="*/ 1538069 h 1702925"/>
                    <a:gd name="connsiteX97" fmla="*/ 1220100 w 2887633"/>
                    <a:gd name="connsiteY97" fmla="*/ 1506639 h 1702925"/>
                    <a:gd name="connsiteX98" fmla="*/ 1222472 w 2887633"/>
                    <a:gd name="connsiteY98" fmla="*/ 1569795 h 1702925"/>
                    <a:gd name="connsiteX99" fmla="*/ 785427 w 2887633"/>
                    <a:gd name="connsiteY99" fmla="*/ 1548743 h 1702925"/>
                    <a:gd name="connsiteX100" fmla="*/ 708040 w 2887633"/>
                    <a:gd name="connsiteY100" fmla="*/ 1196794 h 1702925"/>
                    <a:gd name="connsiteX101" fmla="*/ 610787 w 2887633"/>
                    <a:gd name="connsiteY101" fmla="*/ 1345935 h 1702925"/>
                    <a:gd name="connsiteX102" fmla="*/ 550893 w 2887633"/>
                    <a:gd name="connsiteY102" fmla="*/ 1281890 h 1702925"/>
                    <a:gd name="connsiteX103" fmla="*/ 567201 w 2887633"/>
                    <a:gd name="connsiteY103" fmla="*/ 1207765 h 1702925"/>
                    <a:gd name="connsiteX104" fmla="*/ 593293 w 2887633"/>
                    <a:gd name="connsiteY104" fmla="*/ 1203317 h 1702925"/>
                    <a:gd name="connsiteX105" fmla="*/ 627687 w 2887633"/>
                    <a:gd name="connsiteY105" fmla="*/ 1248682 h 1702925"/>
                    <a:gd name="connsiteX106" fmla="*/ 669791 w 2887633"/>
                    <a:gd name="connsiteY106" fmla="*/ 1246310 h 1702925"/>
                    <a:gd name="connsiteX107" fmla="*/ 683134 w 2887633"/>
                    <a:gd name="connsiteY107" fmla="*/ 1154691 h 1702925"/>
                    <a:gd name="connsiteX108" fmla="*/ 651111 w 2887633"/>
                    <a:gd name="connsiteY108" fmla="*/ 957813 h 1702925"/>
                    <a:gd name="connsiteX109" fmla="*/ 599223 w 2887633"/>
                    <a:gd name="connsiteY109" fmla="*/ 752929 h 1702925"/>
                    <a:gd name="connsiteX110" fmla="*/ 575799 w 2887633"/>
                    <a:gd name="connsiteY110" fmla="*/ 571766 h 1702925"/>
                    <a:gd name="connsiteX111" fmla="*/ 1407625 w 2887633"/>
                    <a:gd name="connsiteY111" fmla="*/ 514732 h 1702925"/>
                    <a:gd name="connsiteX112" fmla="*/ 1414529 w 2887633"/>
                    <a:gd name="connsiteY112" fmla="*/ 516913 h 1702925"/>
                    <a:gd name="connsiteX113" fmla="*/ 1427245 w 2887633"/>
                    <a:gd name="connsiteY113" fmla="*/ 624465 h 1702925"/>
                    <a:gd name="connsiteX114" fmla="*/ 1435602 w 2887633"/>
                    <a:gd name="connsiteY114" fmla="*/ 781797 h 1702925"/>
                    <a:gd name="connsiteX115" fmla="*/ 1408715 w 2887633"/>
                    <a:gd name="connsiteY115" fmla="*/ 737468 h 1702925"/>
                    <a:gd name="connsiteX116" fmla="*/ 1407625 w 2887633"/>
                    <a:gd name="connsiteY116" fmla="*/ 514732 h 1702925"/>
                    <a:gd name="connsiteX117" fmla="*/ 2183735 w 2887633"/>
                    <a:gd name="connsiteY117" fmla="*/ 458502 h 1702925"/>
                    <a:gd name="connsiteX118" fmla="*/ 2179880 w 2887633"/>
                    <a:gd name="connsiteY118" fmla="*/ 512465 h 1702925"/>
                    <a:gd name="connsiteX119" fmla="*/ 2162090 w 2887633"/>
                    <a:gd name="connsiteY119" fmla="*/ 675245 h 1702925"/>
                    <a:gd name="connsiteX120" fmla="*/ 2157643 w 2887633"/>
                    <a:gd name="connsiteY120" fmla="*/ 729802 h 1702925"/>
                    <a:gd name="connsiteX121" fmla="*/ 2166834 w 2887633"/>
                    <a:gd name="connsiteY121" fmla="*/ 754115 h 1702925"/>
                    <a:gd name="connsiteX122" fmla="*/ 2188182 w 2887633"/>
                    <a:gd name="connsiteY122" fmla="*/ 746999 h 1702925"/>
                    <a:gd name="connsiteX123" fmla="*/ 2210420 w 2887633"/>
                    <a:gd name="connsiteY123" fmla="*/ 734546 h 1702925"/>
                    <a:gd name="connsiteX124" fmla="*/ 2222577 w 2887633"/>
                    <a:gd name="connsiteY124" fmla="*/ 732174 h 1702925"/>
                    <a:gd name="connsiteX125" fmla="*/ 2222577 w 2887633"/>
                    <a:gd name="connsiteY125" fmla="*/ 745220 h 1702925"/>
                    <a:gd name="connsiteX126" fmla="*/ 2186700 w 2887633"/>
                    <a:gd name="connsiteY126" fmla="*/ 848996 h 1702925"/>
                    <a:gd name="connsiteX127" fmla="*/ 2149933 w 2887633"/>
                    <a:gd name="connsiteY127" fmla="*/ 1051804 h 1702925"/>
                    <a:gd name="connsiteX128" fmla="*/ 2149933 w 2887633"/>
                    <a:gd name="connsiteY128" fmla="*/ 1061588 h 1702925"/>
                    <a:gd name="connsiteX129" fmla="*/ 2155567 w 2887633"/>
                    <a:gd name="connsiteY129" fmla="*/ 1072559 h 1702925"/>
                    <a:gd name="connsiteX130" fmla="*/ 2162979 w 2887633"/>
                    <a:gd name="connsiteY130" fmla="*/ 1064553 h 1702925"/>
                    <a:gd name="connsiteX131" fmla="*/ 2196188 w 2887633"/>
                    <a:gd name="connsiteY131" fmla="*/ 995468 h 1702925"/>
                    <a:gd name="connsiteX132" fmla="*/ 2209234 w 2887633"/>
                    <a:gd name="connsiteY132" fmla="*/ 973527 h 1702925"/>
                    <a:gd name="connsiteX133" fmla="*/ 2219908 w 2887633"/>
                    <a:gd name="connsiteY133" fmla="*/ 966114 h 1702925"/>
                    <a:gd name="connsiteX134" fmla="*/ 2228507 w 2887633"/>
                    <a:gd name="connsiteY134" fmla="*/ 977974 h 1702925"/>
                    <a:gd name="connsiteX135" fmla="*/ 2230879 w 2887633"/>
                    <a:gd name="connsiteY135" fmla="*/ 1098948 h 1702925"/>
                    <a:gd name="connsiteX136" fmla="*/ 2221094 w 2887633"/>
                    <a:gd name="connsiteY136" fmla="*/ 1195904 h 1702925"/>
                    <a:gd name="connsiteX137" fmla="*/ 2247779 w 2887633"/>
                    <a:gd name="connsiteY137" fmla="*/ 1216363 h 1702925"/>
                    <a:gd name="connsiteX138" fmla="*/ 2311824 w 2887633"/>
                    <a:gd name="connsiteY138" fmla="*/ 1219921 h 1702925"/>
                    <a:gd name="connsiteX139" fmla="*/ 2353927 w 2887633"/>
                    <a:gd name="connsiteY139" fmla="*/ 1215176 h 1702925"/>
                    <a:gd name="connsiteX140" fmla="*/ 2402554 w 2887633"/>
                    <a:gd name="connsiteY140" fmla="*/ 1175742 h 1702925"/>
                    <a:gd name="connsiteX141" fmla="*/ 2490615 w 2887633"/>
                    <a:gd name="connsiteY141" fmla="*/ 1104285 h 1702925"/>
                    <a:gd name="connsiteX142" fmla="*/ 2501289 w 2887633"/>
                    <a:gd name="connsiteY142" fmla="*/ 1099837 h 1702925"/>
                    <a:gd name="connsiteX143" fmla="*/ 2504551 w 2887633"/>
                    <a:gd name="connsiteY143" fmla="*/ 1101616 h 1702925"/>
                    <a:gd name="connsiteX144" fmla="*/ 2476086 w 2887633"/>
                    <a:gd name="connsiteY144" fmla="*/ 1135417 h 1702925"/>
                    <a:gd name="connsiteX145" fmla="*/ 2461855 w 2887633"/>
                    <a:gd name="connsiteY145" fmla="*/ 1151429 h 1702925"/>
                    <a:gd name="connsiteX146" fmla="*/ 2459482 w 2887633"/>
                    <a:gd name="connsiteY146" fmla="*/ 1165661 h 1702925"/>
                    <a:gd name="connsiteX147" fmla="*/ 2472528 w 2887633"/>
                    <a:gd name="connsiteY147" fmla="*/ 1165957 h 1702925"/>
                    <a:gd name="connsiteX148" fmla="*/ 2523527 w 2887633"/>
                    <a:gd name="connsiteY148" fmla="*/ 1144609 h 1702925"/>
                    <a:gd name="connsiteX149" fmla="*/ 2735526 w 2887633"/>
                    <a:gd name="connsiteY149" fmla="*/ 1120889 h 1702925"/>
                    <a:gd name="connsiteX150" fmla="*/ 2775258 w 2887633"/>
                    <a:gd name="connsiteY150" fmla="*/ 1137493 h 1702925"/>
                    <a:gd name="connsiteX151" fmla="*/ 2783264 w 2887633"/>
                    <a:gd name="connsiteY151" fmla="*/ 1147574 h 1702925"/>
                    <a:gd name="connsiteX152" fmla="*/ 2771107 w 2887633"/>
                    <a:gd name="connsiteY152" fmla="*/ 1155580 h 1702925"/>
                    <a:gd name="connsiteX153" fmla="*/ 2741456 w 2887633"/>
                    <a:gd name="connsiteY153" fmla="*/ 1155283 h 1702925"/>
                    <a:gd name="connsiteX154" fmla="*/ 2608623 w 2887633"/>
                    <a:gd name="connsiteY154" fmla="*/ 1158545 h 1702925"/>
                    <a:gd name="connsiteX155" fmla="*/ 2261419 w 2887633"/>
                    <a:gd name="connsiteY155" fmla="*/ 1274180 h 1702925"/>
                    <a:gd name="connsiteX156" fmla="*/ 2131254 w 2887633"/>
                    <a:gd name="connsiteY156" fmla="*/ 1346527 h 1702925"/>
                    <a:gd name="connsiteX157" fmla="*/ 2093005 w 2887633"/>
                    <a:gd name="connsiteY157" fmla="*/ 1360759 h 1702925"/>
                    <a:gd name="connsiteX158" fmla="*/ 2081145 w 2887633"/>
                    <a:gd name="connsiteY158" fmla="*/ 1355719 h 1702925"/>
                    <a:gd name="connsiteX159" fmla="*/ 2084702 w 2887633"/>
                    <a:gd name="connsiteY159" fmla="*/ 1347417 h 1702925"/>
                    <a:gd name="connsiteX160" fmla="*/ 2118504 w 2887633"/>
                    <a:gd name="connsiteY160" fmla="*/ 1259652 h 1702925"/>
                    <a:gd name="connsiteX161" fmla="*/ 2110202 w 2887633"/>
                    <a:gd name="connsiteY161" fmla="*/ 1046763 h 1702925"/>
                    <a:gd name="connsiteX162" fmla="*/ 2128289 w 2887633"/>
                    <a:gd name="connsiteY162" fmla="*/ 880129 h 1702925"/>
                    <a:gd name="connsiteX163" fmla="*/ 2142818 w 2887633"/>
                    <a:gd name="connsiteY163" fmla="*/ 730691 h 1702925"/>
                    <a:gd name="connsiteX164" fmla="*/ 2170392 w 2887633"/>
                    <a:gd name="connsiteY164" fmla="*/ 492600 h 1702925"/>
                    <a:gd name="connsiteX165" fmla="*/ 2183735 w 2887633"/>
                    <a:gd name="connsiteY165" fmla="*/ 458502 h 1702925"/>
                    <a:gd name="connsiteX166" fmla="*/ 1182296 w 2887633"/>
                    <a:gd name="connsiteY166" fmla="*/ 46528 h 1702925"/>
                    <a:gd name="connsiteX167" fmla="*/ 1312377 w 2887633"/>
                    <a:gd name="connsiteY167" fmla="*/ 355015 h 1702925"/>
                    <a:gd name="connsiteX168" fmla="*/ 1335631 w 2887633"/>
                    <a:gd name="connsiteY168" fmla="*/ 392441 h 1702925"/>
                    <a:gd name="connsiteX169" fmla="*/ 1399581 w 2887633"/>
                    <a:gd name="connsiteY169" fmla="*/ 510894 h 1702925"/>
                    <a:gd name="connsiteX170" fmla="*/ 1292392 w 2887633"/>
                    <a:gd name="connsiteY170" fmla="*/ 413152 h 1702925"/>
                    <a:gd name="connsiteX171" fmla="*/ 1246246 w 2887633"/>
                    <a:gd name="connsiteY171" fmla="*/ 372093 h 1702925"/>
                    <a:gd name="connsiteX172" fmla="*/ 1193923 w 2887633"/>
                    <a:gd name="connsiteY172" fmla="*/ 397528 h 1702925"/>
                    <a:gd name="connsiteX173" fmla="*/ 1122343 w 2887633"/>
                    <a:gd name="connsiteY173" fmla="*/ 504354 h 1702925"/>
                    <a:gd name="connsiteX174" fmla="*/ 1106355 w 2887633"/>
                    <a:gd name="connsiteY174" fmla="*/ 333578 h 1702925"/>
                    <a:gd name="connsiteX175" fmla="*/ 1108899 w 2887633"/>
                    <a:gd name="connsiteY175" fmla="*/ 155534 h 1702925"/>
                    <a:gd name="connsiteX176" fmla="*/ 1105266 w 2887633"/>
                    <a:gd name="connsiteY176" fmla="*/ 131553 h 1702925"/>
                    <a:gd name="connsiteX177" fmla="*/ 1182296 w 2887633"/>
                    <a:gd name="connsiteY177" fmla="*/ 46528 h 1702925"/>
                    <a:gd name="connsiteX178" fmla="*/ 1655231 w 2887633"/>
                    <a:gd name="connsiteY178" fmla="*/ 0 h 1702925"/>
                    <a:gd name="connsiteX179" fmla="*/ 1725712 w 2887633"/>
                    <a:gd name="connsiteY179" fmla="*/ 87320 h 1702925"/>
                    <a:gd name="connsiteX180" fmla="*/ 1703501 w 2887633"/>
                    <a:gd name="connsiteY180" fmla="*/ 516364 h 1702925"/>
                    <a:gd name="connsiteX181" fmla="*/ 1651161 w 2887633"/>
                    <a:gd name="connsiteY181" fmla="*/ 399799 h 1702925"/>
                    <a:gd name="connsiteX182" fmla="*/ 1592725 w 2887633"/>
                    <a:gd name="connsiteY182" fmla="*/ 354811 h 1702925"/>
                    <a:gd name="connsiteX183" fmla="*/ 1537362 w 2887633"/>
                    <a:gd name="connsiteY183" fmla="*/ 402799 h 1702925"/>
                    <a:gd name="connsiteX184" fmla="*/ 1417982 w 2887633"/>
                    <a:gd name="connsiteY184" fmla="*/ 504915 h 1702925"/>
                    <a:gd name="connsiteX185" fmla="*/ 1495296 w 2887633"/>
                    <a:gd name="connsiteY185" fmla="*/ 378228 h 1702925"/>
                    <a:gd name="connsiteX186" fmla="*/ 1515204 w 2887633"/>
                    <a:gd name="connsiteY186" fmla="*/ 342298 h 1702925"/>
                    <a:gd name="connsiteX187" fmla="*/ 1655231 w 2887633"/>
                    <a:gd name="connsiteY187" fmla="*/ 0 h 170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2887633" h="1702925">
                      <a:moveTo>
                        <a:pt x="660303" y="1361057"/>
                      </a:moveTo>
                      <a:cubicBezTo>
                        <a:pt x="684616" y="1364319"/>
                        <a:pt x="706557" y="1372917"/>
                        <a:pt x="721975" y="1397230"/>
                      </a:cubicBezTo>
                      <a:cubicBezTo>
                        <a:pt x="697069" y="1411166"/>
                        <a:pt x="668308" y="1413538"/>
                        <a:pt x="640733" y="1397823"/>
                      </a:cubicBezTo>
                      <a:cubicBezTo>
                        <a:pt x="602485" y="1380330"/>
                        <a:pt x="562457" y="1364912"/>
                        <a:pt x="522429" y="1386853"/>
                      </a:cubicBezTo>
                      <a:cubicBezTo>
                        <a:pt x="552376" y="1364319"/>
                        <a:pt x="590624" y="1364319"/>
                        <a:pt x="637175" y="1361650"/>
                      </a:cubicBezTo>
                      <a:cubicBezTo>
                        <a:pt x="644884" y="1361057"/>
                        <a:pt x="652594" y="1361057"/>
                        <a:pt x="660303" y="1361057"/>
                      </a:cubicBezTo>
                      <a:close/>
                      <a:moveTo>
                        <a:pt x="134603" y="1085902"/>
                      </a:moveTo>
                      <a:cubicBezTo>
                        <a:pt x="151504" y="1084420"/>
                        <a:pt x="200131" y="1085013"/>
                        <a:pt x="194497" y="1095687"/>
                      </a:cubicBezTo>
                      <a:cubicBezTo>
                        <a:pt x="191236" y="1101321"/>
                        <a:pt x="144388" y="1151133"/>
                        <a:pt x="123929" y="1169219"/>
                      </a:cubicBezTo>
                      <a:cubicBezTo>
                        <a:pt x="80936" y="1207172"/>
                        <a:pt x="64036" y="1256688"/>
                        <a:pt x="55734" y="1310948"/>
                      </a:cubicBezTo>
                      <a:cubicBezTo>
                        <a:pt x="51286" y="1340005"/>
                        <a:pt x="48618" y="1369359"/>
                        <a:pt x="55734" y="1398416"/>
                      </a:cubicBezTo>
                      <a:cubicBezTo>
                        <a:pt x="61664" y="1423323"/>
                        <a:pt x="73820" y="1426288"/>
                        <a:pt x="93093" y="1409387"/>
                      </a:cubicBezTo>
                      <a:cubicBezTo>
                        <a:pt x="102285" y="1401381"/>
                        <a:pt x="109697" y="1384184"/>
                        <a:pt x="121854" y="1389225"/>
                      </a:cubicBezTo>
                      <a:cubicBezTo>
                        <a:pt x="133714" y="1394265"/>
                        <a:pt x="126598" y="1411759"/>
                        <a:pt x="126598" y="1423916"/>
                      </a:cubicBezTo>
                      <a:cubicBezTo>
                        <a:pt x="126894" y="1450304"/>
                        <a:pt x="139348" y="1470763"/>
                        <a:pt x="158917" y="1486181"/>
                      </a:cubicBezTo>
                      <a:cubicBezTo>
                        <a:pt x="193904" y="1513459"/>
                        <a:pt x="234229" y="1527691"/>
                        <a:pt x="278408" y="1530953"/>
                      </a:cubicBezTo>
                      <a:cubicBezTo>
                        <a:pt x="292639" y="1532139"/>
                        <a:pt x="308057" y="1528877"/>
                        <a:pt x="314284" y="1516128"/>
                      </a:cubicBezTo>
                      <a:cubicBezTo>
                        <a:pt x="320511" y="1503082"/>
                        <a:pt x="314284" y="1490629"/>
                        <a:pt x="305092" y="1478176"/>
                      </a:cubicBezTo>
                      <a:cubicBezTo>
                        <a:pt x="280186" y="1445560"/>
                        <a:pt x="205764" y="1382109"/>
                        <a:pt x="195387" y="1359871"/>
                      </a:cubicBezTo>
                      <a:cubicBezTo>
                        <a:pt x="193015" y="1355127"/>
                        <a:pt x="191829" y="1348900"/>
                        <a:pt x="195683" y="1345046"/>
                      </a:cubicBezTo>
                      <a:cubicBezTo>
                        <a:pt x="200427" y="1340598"/>
                        <a:pt x="205468" y="1345935"/>
                        <a:pt x="209619" y="1348604"/>
                      </a:cubicBezTo>
                      <a:cubicBezTo>
                        <a:pt x="233636" y="1364022"/>
                        <a:pt x="307761" y="1445856"/>
                        <a:pt x="326737" y="1464833"/>
                      </a:cubicBezTo>
                      <a:cubicBezTo>
                        <a:pt x="346307" y="1484105"/>
                        <a:pt x="358167" y="1505157"/>
                        <a:pt x="346307" y="1533028"/>
                      </a:cubicBezTo>
                      <a:cubicBezTo>
                        <a:pt x="340080" y="1547260"/>
                        <a:pt x="347492" y="1560603"/>
                        <a:pt x="356684" y="1570091"/>
                      </a:cubicBezTo>
                      <a:cubicBezTo>
                        <a:pt x="365876" y="1579283"/>
                        <a:pt x="357870" y="1578690"/>
                        <a:pt x="351643" y="1578690"/>
                      </a:cubicBezTo>
                      <a:cubicBezTo>
                        <a:pt x="322883" y="1580765"/>
                        <a:pt x="59885" y="1568905"/>
                        <a:pt x="59292" y="1562975"/>
                      </a:cubicBezTo>
                      <a:cubicBezTo>
                        <a:pt x="51879" y="1520575"/>
                        <a:pt x="32014" y="1466019"/>
                        <a:pt x="21043" y="1424212"/>
                      </a:cubicBezTo>
                      <a:cubicBezTo>
                        <a:pt x="11555" y="1388632"/>
                        <a:pt x="3253" y="1353051"/>
                        <a:pt x="584" y="1316285"/>
                      </a:cubicBezTo>
                      <a:cubicBezTo>
                        <a:pt x="-2677" y="1276553"/>
                        <a:pt x="7701" y="1239787"/>
                        <a:pt x="32014" y="1207468"/>
                      </a:cubicBezTo>
                      <a:cubicBezTo>
                        <a:pt x="36757" y="1200945"/>
                        <a:pt x="49211" y="1193237"/>
                        <a:pt x="59292" y="1185231"/>
                      </a:cubicBezTo>
                      <a:cubicBezTo>
                        <a:pt x="93686" y="1161511"/>
                        <a:pt x="116517" y="1142238"/>
                        <a:pt x="126301" y="1098949"/>
                      </a:cubicBezTo>
                      <a:cubicBezTo>
                        <a:pt x="127487" y="1094204"/>
                        <a:pt x="131935" y="1090350"/>
                        <a:pt x="134603" y="1085902"/>
                      </a:cubicBezTo>
                      <a:close/>
                      <a:moveTo>
                        <a:pt x="2777704" y="1019857"/>
                      </a:moveTo>
                      <a:cubicBezTo>
                        <a:pt x="2780077" y="1021043"/>
                        <a:pt x="2782375" y="1023044"/>
                        <a:pt x="2784450" y="1024526"/>
                      </a:cubicBezTo>
                      <a:cubicBezTo>
                        <a:pt x="2796310" y="1033718"/>
                        <a:pt x="2809059" y="1043799"/>
                        <a:pt x="2820919" y="1059810"/>
                      </a:cubicBezTo>
                      <a:cubicBezTo>
                        <a:pt x="2839896" y="1090350"/>
                        <a:pt x="2858872" y="1154691"/>
                        <a:pt x="2871028" y="1199463"/>
                      </a:cubicBezTo>
                      <a:cubicBezTo>
                        <a:pt x="2876959" y="1230596"/>
                        <a:pt x="2887633" y="1260839"/>
                        <a:pt x="2887633" y="1293751"/>
                      </a:cubicBezTo>
                      <a:cubicBezTo>
                        <a:pt x="2887336" y="1328145"/>
                        <a:pt x="2883185" y="1361353"/>
                        <a:pt x="2873104" y="1393969"/>
                      </a:cubicBezTo>
                      <a:cubicBezTo>
                        <a:pt x="2871621" y="1398713"/>
                        <a:pt x="2836634" y="1513756"/>
                        <a:pt x="2835448" y="1527988"/>
                      </a:cubicBezTo>
                      <a:cubicBezTo>
                        <a:pt x="2816472" y="1564755"/>
                        <a:pt x="2789787" y="1591736"/>
                        <a:pt x="2747090" y="1597963"/>
                      </a:cubicBezTo>
                      <a:cubicBezTo>
                        <a:pt x="2714178" y="1602707"/>
                        <a:pt x="2681267" y="1606561"/>
                        <a:pt x="2648058" y="1611009"/>
                      </a:cubicBezTo>
                      <a:cubicBezTo>
                        <a:pt x="2593502" y="1618125"/>
                        <a:pt x="2539538" y="1625241"/>
                        <a:pt x="2484982" y="1632357"/>
                      </a:cubicBezTo>
                      <a:cubicBezTo>
                        <a:pt x="2423013" y="1640659"/>
                        <a:pt x="2361044" y="1649851"/>
                        <a:pt x="2299075" y="1658449"/>
                      </a:cubicBezTo>
                      <a:cubicBezTo>
                        <a:pt x="2250448" y="1665269"/>
                        <a:pt x="2201822" y="1671199"/>
                        <a:pt x="2153492" y="1677425"/>
                      </a:cubicBezTo>
                      <a:cubicBezTo>
                        <a:pt x="2150231" y="1677722"/>
                        <a:pt x="2146672" y="1678611"/>
                        <a:pt x="2143707" y="1678315"/>
                      </a:cubicBezTo>
                      <a:cubicBezTo>
                        <a:pt x="2078476" y="1674757"/>
                        <a:pt x="2014729" y="1684541"/>
                        <a:pt x="1950980" y="1698181"/>
                      </a:cubicBezTo>
                      <a:cubicBezTo>
                        <a:pt x="1944161" y="1700553"/>
                        <a:pt x="1936155" y="1701739"/>
                        <a:pt x="1928446" y="1702925"/>
                      </a:cubicBezTo>
                      <a:cubicBezTo>
                        <a:pt x="1964916" y="1681873"/>
                        <a:pt x="2004944" y="1673274"/>
                        <a:pt x="2044972" y="1663490"/>
                      </a:cubicBezTo>
                      <a:cubicBezTo>
                        <a:pt x="2107830" y="1648368"/>
                        <a:pt x="2172171" y="1639473"/>
                        <a:pt x="2235623" y="1629095"/>
                      </a:cubicBezTo>
                      <a:cubicBezTo>
                        <a:pt x="2291662" y="1619904"/>
                        <a:pt x="2348590" y="1615160"/>
                        <a:pt x="2404629" y="1607747"/>
                      </a:cubicBezTo>
                      <a:cubicBezTo>
                        <a:pt x="2488244" y="1596776"/>
                        <a:pt x="2572747" y="1593811"/>
                        <a:pt x="2656953" y="1587881"/>
                      </a:cubicBezTo>
                      <a:cubicBezTo>
                        <a:pt x="2663180" y="1587585"/>
                        <a:pt x="2672075" y="1586992"/>
                        <a:pt x="2672372" y="1579283"/>
                      </a:cubicBezTo>
                      <a:cubicBezTo>
                        <a:pt x="2672668" y="1572463"/>
                        <a:pt x="2664366" y="1570981"/>
                        <a:pt x="2659326" y="1568905"/>
                      </a:cubicBezTo>
                      <a:cubicBezTo>
                        <a:pt x="2603287" y="1548743"/>
                        <a:pt x="2546358" y="1529767"/>
                        <a:pt x="2490615" y="1508419"/>
                      </a:cubicBezTo>
                      <a:cubicBezTo>
                        <a:pt x="2456221" y="1495373"/>
                        <a:pt x="2423013" y="1479955"/>
                        <a:pt x="2389508" y="1464833"/>
                      </a:cubicBezTo>
                      <a:cubicBezTo>
                        <a:pt x="2362526" y="1452973"/>
                        <a:pt x="2340289" y="1457717"/>
                        <a:pt x="2320126" y="1478176"/>
                      </a:cubicBezTo>
                      <a:cubicBezTo>
                        <a:pt x="2299075" y="1499227"/>
                        <a:pt x="2278023" y="1519686"/>
                        <a:pt x="2257268" y="1541034"/>
                      </a:cubicBezTo>
                      <a:cubicBezTo>
                        <a:pt x="2224059" y="1576615"/>
                        <a:pt x="2182549" y="1582545"/>
                        <a:pt x="2135702" y="1575132"/>
                      </a:cubicBezTo>
                      <a:cubicBezTo>
                        <a:pt x="2145190" y="1570388"/>
                        <a:pt x="2154381" y="1564458"/>
                        <a:pt x="2164462" y="1560603"/>
                      </a:cubicBezTo>
                      <a:cubicBezTo>
                        <a:pt x="2209827" y="1543702"/>
                        <a:pt x="2246890" y="1515535"/>
                        <a:pt x="2278913" y="1479362"/>
                      </a:cubicBezTo>
                      <a:cubicBezTo>
                        <a:pt x="2301447" y="1454159"/>
                        <a:pt x="2329318" y="1437851"/>
                        <a:pt x="2362526" y="1431032"/>
                      </a:cubicBezTo>
                      <a:cubicBezTo>
                        <a:pt x="2388322" y="1425991"/>
                        <a:pt x="2413525" y="1430142"/>
                        <a:pt x="2438431" y="1435479"/>
                      </a:cubicBezTo>
                      <a:cubicBezTo>
                        <a:pt x="2490022" y="1446153"/>
                        <a:pt x="2539242" y="1465426"/>
                        <a:pt x="2588757" y="1481734"/>
                      </a:cubicBezTo>
                      <a:cubicBezTo>
                        <a:pt x="2629675" y="1495076"/>
                        <a:pt x="2671186" y="1506640"/>
                        <a:pt x="2714178" y="1511681"/>
                      </a:cubicBezTo>
                      <a:cubicBezTo>
                        <a:pt x="2753317" y="1516425"/>
                        <a:pt x="2792455" y="1493001"/>
                        <a:pt x="2801350" y="1457420"/>
                      </a:cubicBezTo>
                      <a:cubicBezTo>
                        <a:pt x="2806984" y="1436962"/>
                        <a:pt x="2798978" y="1417393"/>
                        <a:pt x="2790676" y="1399009"/>
                      </a:cubicBezTo>
                      <a:cubicBezTo>
                        <a:pt x="2777926" y="1370842"/>
                        <a:pt x="2762212" y="1344749"/>
                        <a:pt x="2742643" y="1314802"/>
                      </a:cubicBezTo>
                      <a:cubicBezTo>
                        <a:pt x="2765177" y="1324291"/>
                        <a:pt x="2778223" y="1339412"/>
                        <a:pt x="2794234" y="1349197"/>
                      </a:cubicBezTo>
                      <a:cubicBezTo>
                        <a:pt x="2816768" y="1363429"/>
                        <a:pt x="2821512" y="1358981"/>
                        <a:pt x="2840489" y="1341191"/>
                      </a:cubicBezTo>
                      <a:cubicBezTo>
                        <a:pt x="2879627" y="1304128"/>
                        <a:pt x="2859761" y="1262915"/>
                        <a:pt x="2852349" y="1223183"/>
                      </a:cubicBezTo>
                      <a:cubicBezTo>
                        <a:pt x="2839599" y="1154691"/>
                        <a:pt x="2811431" y="1091833"/>
                        <a:pt x="2773775" y="1033421"/>
                      </a:cubicBezTo>
                      <a:cubicBezTo>
                        <a:pt x="2771107" y="1028974"/>
                        <a:pt x="2765177" y="1024823"/>
                        <a:pt x="2770514" y="1020079"/>
                      </a:cubicBezTo>
                      <a:cubicBezTo>
                        <a:pt x="2772886" y="1018300"/>
                        <a:pt x="2775332" y="1018670"/>
                        <a:pt x="2777704" y="1019857"/>
                      </a:cubicBezTo>
                      <a:close/>
                      <a:moveTo>
                        <a:pt x="575799" y="571766"/>
                      </a:moveTo>
                      <a:cubicBezTo>
                        <a:pt x="583805" y="583626"/>
                        <a:pt x="582026" y="596672"/>
                        <a:pt x="584991" y="608532"/>
                      </a:cubicBezTo>
                      <a:cubicBezTo>
                        <a:pt x="587659" y="620392"/>
                        <a:pt x="601002" y="691257"/>
                        <a:pt x="611083" y="712605"/>
                      </a:cubicBezTo>
                      <a:cubicBezTo>
                        <a:pt x="615827" y="722389"/>
                        <a:pt x="619682" y="735139"/>
                        <a:pt x="633321" y="735139"/>
                      </a:cubicBezTo>
                      <a:cubicBezTo>
                        <a:pt x="646071" y="734842"/>
                        <a:pt x="649629" y="722093"/>
                        <a:pt x="652890" y="712605"/>
                      </a:cubicBezTo>
                      <a:cubicBezTo>
                        <a:pt x="660896" y="688588"/>
                        <a:pt x="679575" y="623061"/>
                        <a:pt x="683430" y="610311"/>
                      </a:cubicBezTo>
                      <a:cubicBezTo>
                        <a:pt x="692029" y="642630"/>
                        <a:pt x="686099" y="714384"/>
                        <a:pt x="686099" y="722389"/>
                      </a:cubicBezTo>
                      <a:cubicBezTo>
                        <a:pt x="686099" y="787620"/>
                        <a:pt x="682837" y="852554"/>
                        <a:pt x="686988" y="917785"/>
                      </a:cubicBezTo>
                      <a:cubicBezTo>
                        <a:pt x="691732" y="1000509"/>
                        <a:pt x="711301" y="1081455"/>
                        <a:pt x="750440" y="1155284"/>
                      </a:cubicBezTo>
                      <a:cubicBezTo>
                        <a:pt x="783055" y="1215770"/>
                        <a:pt x="823083" y="1223479"/>
                        <a:pt x="893650" y="1217549"/>
                      </a:cubicBezTo>
                      <a:cubicBezTo>
                        <a:pt x="922708" y="1215177"/>
                        <a:pt x="951469" y="1215177"/>
                        <a:pt x="980526" y="1216067"/>
                      </a:cubicBezTo>
                      <a:cubicBezTo>
                        <a:pt x="996537" y="1216363"/>
                        <a:pt x="1005432" y="1226741"/>
                        <a:pt x="1003653" y="1243938"/>
                      </a:cubicBezTo>
                      <a:cubicBezTo>
                        <a:pt x="1000985" y="1271216"/>
                        <a:pt x="988532" y="1295233"/>
                        <a:pt x="978747" y="1320139"/>
                      </a:cubicBezTo>
                      <a:cubicBezTo>
                        <a:pt x="969259" y="1343563"/>
                        <a:pt x="959771" y="1366393"/>
                        <a:pt x="953841" y="1390411"/>
                      </a:cubicBezTo>
                      <a:cubicBezTo>
                        <a:pt x="952358" y="1396637"/>
                        <a:pt x="950579" y="1403753"/>
                        <a:pt x="955916" y="1409090"/>
                      </a:cubicBezTo>
                      <a:cubicBezTo>
                        <a:pt x="962736" y="1415020"/>
                        <a:pt x="968666" y="1409090"/>
                        <a:pt x="973706" y="1405532"/>
                      </a:cubicBezTo>
                      <a:cubicBezTo>
                        <a:pt x="999206" y="1388631"/>
                        <a:pt x="1014920" y="1363428"/>
                        <a:pt x="1030932" y="1338523"/>
                      </a:cubicBezTo>
                      <a:cubicBezTo>
                        <a:pt x="1076890" y="1267065"/>
                        <a:pt x="1116621" y="1192050"/>
                        <a:pt x="1153090" y="1115552"/>
                      </a:cubicBezTo>
                      <a:cubicBezTo>
                        <a:pt x="1175328" y="1069298"/>
                        <a:pt x="1195194" y="1022154"/>
                        <a:pt x="1216246" y="975603"/>
                      </a:cubicBezTo>
                      <a:cubicBezTo>
                        <a:pt x="1217728" y="971748"/>
                        <a:pt x="1218618" y="966411"/>
                        <a:pt x="1225734" y="965225"/>
                      </a:cubicBezTo>
                      <a:cubicBezTo>
                        <a:pt x="1209426" y="1028084"/>
                        <a:pt x="1188374" y="1088274"/>
                        <a:pt x="1166730" y="1148464"/>
                      </a:cubicBezTo>
                      <a:cubicBezTo>
                        <a:pt x="1134707" y="1238304"/>
                        <a:pt x="1088453" y="1322215"/>
                        <a:pt x="1049611" y="1408793"/>
                      </a:cubicBezTo>
                      <a:cubicBezTo>
                        <a:pt x="1038641" y="1433996"/>
                        <a:pt x="1030932" y="1460088"/>
                        <a:pt x="1035379" y="1488256"/>
                      </a:cubicBezTo>
                      <a:cubicBezTo>
                        <a:pt x="1041013" y="1522947"/>
                        <a:pt x="1065029" y="1534807"/>
                        <a:pt x="1092901" y="1538069"/>
                      </a:cubicBezTo>
                      <a:cubicBezTo>
                        <a:pt x="1137969" y="1543109"/>
                        <a:pt x="1182444" y="1534214"/>
                        <a:pt x="1220100" y="1506639"/>
                      </a:cubicBezTo>
                      <a:cubicBezTo>
                        <a:pt x="1218321" y="1540441"/>
                        <a:pt x="1226920" y="1558527"/>
                        <a:pt x="1222472" y="1569795"/>
                      </a:cubicBezTo>
                      <a:cubicBezTo>
                        <a:pt x="1154573" y="1568609"/>
                        <a:pt x="792246" y="1551708"/>
                        <a:pt x="785427" y="1548743"/>
                      </a:cubicBezTo>
                      <a:cubicBezTo>
                        <a:pt x="778608" y="1541923"/>
                        <a:pt x="757555" y="1281890"/>
                        <a:pt x="708040" y="1196794"/>
                      </a:cubicBezTo>
                      <a:cubicBezTo>
                        <a:pt x="708336" y="1318360"/>
                        <a:pt x="622350" y="1347418"/>
                        <a:pt x="610787" y="1345935"/>
                      </a:cubicBezTo>
                      <a:cubicBezTo>
                        <a:pt x="569869" y="1342080"/>
                        <a:pt x="548225" y="1324587"/>
                        <a:pt x="550893" y="1281890"/>
                      </a:cubicBezTo>
                      <a:cubicBezTo>
                        <a:pt x="552376" y="1256095"/>
                        <a:pt x="555341" y="1230892"/>
                        <a:pt x="567201" y="1207765"/>
                      </a:cubicBezTo>
                      <a:cubicBezTo>
                        <a:pt x="573427" y="1195015"/>
                        <a:pt x="581433" y="1192346"/>
                        <a:pt x="593293" y="1203317"/>
                      </a:cubicBezTo>
                      <a:cubicBezTo>
                        <a:pt x="607229" y="1216660"/>
                        <a:pt x="616717" y="1233264"/>
                        <a:pt x="627687" y="1248682"/>
                      </a:cubicBezTo>
                      <a:cubicBezTo>
                        <a:pt x="644885" y="1272699"/>
                        <a:pt x="657041" y="1272699"/>
                        <a:pt x="669791" y="1246310"/>
                      </a:cubicBezTo>
                      <a:cubicBezTo>
                        <a:pt x="683727" y="1217549"/>
                        <a:pt x="687285" y="1187602"/>
                        <a:pt x="683134" y="1154691"/>
                      </a:cubicBezTo>
                      <a:cubicBezTo>
                        <a:pt x="674831" y="1088274"/>
                        <a:pt x="661785" y="1023340"/>
                        <a:pt x="651111" y="957813"/>
                      </a:cubicBezTo>
                      <a:cubicBezTo>
                        <a:pt x="639548" y="887838"/>
                        <a:pt x="625612" y="819049"/>
                        <a:pt x="599223" y="752929"/>
                      </a:cubicBezTo>
                      <a:cubicBezTo>
                        <a:pt x="575799" y="695408"/>
                        <a:pt x="571352" y="634625"/>
                        <a:pt x="575799" y="571766"/>
                      </a:cubicBezTo>
                      <a:close/>
                      <a:moveTo>
                        <a:pt x="1407625" y="514732"/>
                      </a:moveTo>
                      <a:cubicBezTo>
                        <a:pt x="1409804" y="515459"/>
                        <a:pt x="1412348" y="516185"/>
                        <a:pt x="1414529" y="516913"/>
                      </a:cubicBezTo>
                      <a:cubicBezTo>
                        <a:pt x="1425429" y="551794"/>
                        <a:pt x="1423612" y="588493"/>
                        <a:pt x="1427245" y="624465"/>
                      </a:cubicBezTo>
                      <a:cubicBezTo>
                        <a:pt x="1432332" y="676788"/>
                        <a:pt x="1433058" y="729111"/>
                        <a:pt x="1435602" y="781797"/>
                      </a:cubicBezTo>
                      <a:cubicBezTo>
                        <a:pt x="1406171" y="779617"/>
                        <a:pt x="1409078" y="755999"/>
                        <a:pt x="1408715" y="737468"/>
                      </a:cubicBezTo>
                      <a:cubicBezTo>
                        <a:pt x="1407262" y="663344"/>
                        <a:pt x="1407625" y="589220"/>
                        <a:pt x="1407625" y="514732"/>
                      </a:cubicBezTo>
                      <a:close/>
                      <a:moveTo>
                        <a:pt x="2183735" y="458502"/>
                      </a:moveTo>
                      <a:cubicBezTo>
                        <a:pt x="2188776" y="478961"/>
                        <a:pt x="2182846" y="495861"/>
                        <a:pt x="2179880" y="512465"/>
                      </a:cubicBezTo>
                      <a:cubicBezTo>
                        <a:pt x="2170392" y="566429"/>
                        <a:pt x="2159422" y="620096"/>
                        <a:pt x="2162090" y="675245"/>
                      </a:cubicBezTo>
                      <a:cubicBezTo>
                        <a:pt x="2163276" y="693628"/>
                        <a:pt x="2157049" y="711418"/>
                        <a:pt x="2157643" y="729802"/>
                      </a:cubicBezTo>
                      <a:cubicBezTo>
                        <a:pt x="2157939" y="739290"/>
                        <a:pt x="2157939" y="749371"/>
                        <a:pt x="2166834" y="754115"/>
                      </a:cubicBezTo>
                      <a:cubicBezTo>
                        <a:pt x="2174839" y="758562"/>
                        <a:pt x="2181363" y="750260"/>
                        <a:pt x="2188182" y="746999"/>
                      </a:cubicBezTo>
                      <a:cubicBezTo>
                        <a:pt x="2195595" y="743441"/>
                        <a:pt x="2202711" y="738400"/>
                        <a:pt x="2210420" y="734546"/>
                      </a:cubicBezTo>
                      <a:cubicBezTo>
                        <a:pt x="2214274" y="732470"/>
                        <a:pt x="2218426" y="728319"/>
                        <a:pt x="2222577" y="732174"/>
                      </a:cubicBezTo>
                      <a:cubicBezTo>
                        <a:pt x="2226431" y="735732"/>
                        <a:pt x="2224059" y="740772"/>
                        <a:pt x="2222577" y="745220"/>
                      </a:cubicBezTo>
                      <a:cubicBezTo>
                        <a:pt x="2210420" y="779911"/>
                        <a:pt x="2198560" y="814305"/>
                        <a:pt x="2186700" y="848996"/>
                      </a:cubicBezTo>
                      <a:cubicBezTo>
                        <a:pt x="2164165" y="914523"/>
                        <a:pt x="2150527" y="982125"/>
                        <a:pt x="2149933" y="1051804"/>
                      </a:cubicBezTo>
                      <a:cubicBezTo>
                        <a:pt x="2149933" y="1055065"/>
                        <a:pt x="2149933" y="1058623"/>
                        <a:pt x="2149933" y="1061588"/>
                      </a:cubicBezTo>
                      <a:cubicBezTo>
                        <a:pt x="2150230" y="1066036"/>
                        <a:pt x="2149637" y="1071669"/>
                        <a:pt x="2155567" y="1072559"/>
                      </a:cubicBezTo>
                      <a:cubicBezTo>
                        <a:pt x="2160311" y="1073448"/>
                        <a:pt x="2161497" y="1067815"/>
                        <a:pt x="2162979" y="1064553"/>
                      </a:cubicBezTo>
                      <a:cubicBezTo>
                        <a:pt x="2173950" y="1041426"/>
                        <a:pt x="2184625" y="1018595"/>
                        <a:pt x="2196188" y="995468"/>
                      </a:cubicBezTo>
                      <a:cubicBezTo>
                        <a:pt x="2199746" y="988055"/>
                        <a:pt x="2204786" y="980939"/>
                        <a:pt x="2209234" y="973527"/>
                      </a:cubicBezTo>
                      <a:cubicBezTo>
                        <a:pt x="2211606" y="969079"/>
                        <a:pt x="2214274" y="965224"/>
                        <a:pt x="2219908" y="966114"/>
                      </a:cubicBezTo>
                      <a:cubicBezTo>
                        <a:pt x="2226135" y="967300"/>
                        <a:pt x="2227914" y="972934"/>
                        <a:pt x="2228507" y="977974"/>
                      </a:cubicBezTo>
                      <a:cubicBezTo>
                        <a:pt x="2235623" y="1018002"/>
                        <a:pt x="2234437" y="1058623"/>
                        <a:pt x="2230879" y="1098948"/>
                      </a:cubicBezTo>
                      <a:cubicBezTo>
                        <a:pt x="2228210" y="1131266"/>
                        <a:pt x="2220501" y="1163289"/>
                        <a:pt x="2221094" y="1195904"/>
                      </a:cubicBezTo>
                      <a:cubicBezTo>
                        <a:pt x="2221391" y="1219031"/>
                        <a:pt x="2227321" y="1224071"/>
                        <a:pt x="2247779" y="1216363"/>
                      </a:cubicBezTo>
                      <a:cubicBezTo>
                        <a:pt x="2270017" y="1207764"/>
                        <a:pt x="2289883" y="1202723"/>
                        <a:pt x="2311824" y="1219921"/>
                      </a:cubicBezTo>
                      <a:cubicBezTo>
                        <a:pt x="2324870" y="1230594"/>
                        <a:pt x="2340881" y="1223478"/>
                        <a:pt x="2353927" y="1215176"/>
                      </a:cubicBezTo>
                      <a:cubicBezTo>
                        <a:pt x="2371718" y="1203910"/>
                        <a:pt x="2387729" y="1190863"/>
                        <a:pt x="2402554" y="1175742"/>
                      </a:cubicBezTo>
                      <a:cubicBezTo>
                        <a:pt x="2428943" y="1148760"/>
                        <a:pt x="2456517" y="1122371"/>
                        <a:pt x="2490615" y="1104285"/>
                      </a:cubicBezTo>
                      <a:cubicBezTo>
                        <a:pt x="2494174" y="1102802"/>
                        <a:pt x="2497731" y="1101616"/>
                        <a:pt x="2501289" y="1099837"/>
                      </a:cubicBezTo>
                      <a:cubicBezTo>
                        <a:pt x="2502179" y="1099244"/>
                        <a:pt x="2503365" y="1100430"/>
                        <a:pt x="2504551" y="1101616"/>
                      </a:cubicBezTo>
                      <a:cubicBezTo>
                        <a:pt x="2495063" y="1112883"/>
                        <a:pt x="2485575" y="1124447"/>
                        <a:pt x="2476086" y="1135417"/>
                      </a:cubicBezTo>
                      <a:cubicBezTo>
                        <a:pt x="2471342" y="1141051"/>
                        <a:pt x="2465709" y="1145499"/>
                        <a:pt x="2461855" y="1151429"/>
                      </a:cubicBezTo>
                      <a:cubicBezTo>
                        <a:pt x="2459186" y="1155283"/>
                        <a:pt x="2455035" y="1160324"/>
                        <a:pt x="2459482" y="1165661"/>
                      </a:cubicBezTo>
                      <a:cubicBezTo>
                        <a:pt x="2463041" y="1169515"/>
                        <a:pt x="2468081" y="1168033"/>
                        <a:pt x="2472528" y="1165957"/>
                      </a:cubicBezTo>
                      <a:cubicBezTo>
                        <a:pt x="2489429" y="1158841"/>
                        <a:pt x="2506330" y="1151725"/>
                        <a:pt x="2523527" y="1144609"/>
                      </a:cubicBezTo>
                      <a:cubicBezTo>
                        <a:pt x="2591723" y="1116441"/>
                        <a:pt x="2662884" y="1110511"/>
                        <a:pt x="2735526" y="1120889"/>
                      </a:cubicBezTo>
                      <a:cubicBezTo>
                        <a:pt x="2750055" y="1122964"/>
                        <a:pt x="2762805" y="1130377"/>
                        <a:pt x="2775258" y="1137493"/>
                      </a:cubicBezTo>
                      <a:cubicBezTo>
                        <a:pt x="2779113" y="1139865"/>
                        <a:pt x="2783856" y="1142534"/>
                        <a:pt x="2783264" y="1147574"/>
                      </a:cubicBezTo>
                      <a:cubicBezTo>
                        <a:pt x="2782374" y="1153801"/>
                        <a:pt x="2776148" y="1154987"/>
                        <a:pt x="2771107" y="1155580"/>
                      </a:cubicBezTo>
                      <a:cubicBezTo>
                        <a:pt x="2761323" y="1155876"/>
                        <a:pt x="2751241" y="1156766"/>
                        <a:pt x="2741456" y="1155283"/>
                      </a:cubicBezTo>
                      <a:cubicBezTo>
                        <a:pt x="2696981" y="1148167"/>
                        <a:pt x="2652209" y="1152022"/>
                        <a:pt x="2608623" y="1158545"/>
                      </a:cubicBezTo>
                      <a:cubicBezTo>
                        <a:pt x="2485871" y="1176335"/>
                        <a:pt x="2373793" y="1225851"/>
                        <a:pt x="2261419" y="1274180"/>
                      </a:cubicBezTo>
                      <a:cubicBezTo>
                        <a:pt x="2215164" y="1293750"/>
                        <a:pt x="2173060" y="1319842"/>
                        <a:pt x="2131254" y="1346527"/>
                      </a:cubicBezTo>
                      <a:cubicBezTo>
                        <a:pt x="2119394" y="1353940"/>
                        <a:pt x="2106348" y="1357498"/>
                        <a:pt x="2093005" y="1360759"/>
                      </a:cubicBezTo>
                      <a:cubicBezTo>
                        <a:pt x="2088261" y="1361945"/>
                        <a:pt x="2083517" y="1360463"/>
                        <a:pt x="2081145" y="1355719"/>
                      </a:cubicBezTo>
                      <a:cubicBezTo>
                        <a:pt x="2079662" y="1352161"/>
                        <a:pt x="2081441" y="1349492"/>
                        <a:pt x="2084702" y="1347417"/>
                      </a:cubicBezTo>
                      <a:cubicBezTo>
                        <a:pt x="2114353" y="1325475"/>
                        <a:pt x="2117021" y="1291971"/>
                        <a:pt x="2118504" y="1259652"/>
                      </a:cubicBezTo>
                      <a:cubicBezTo>
                        <a:pt x="2122062" y="1188491"/>
                        <a:pt x="2109905" y="1117924"/>
                        <a:pt x="2110202" y="1046763"/>
                      </a:cubicBezTo>
                      <a:cubicBezTo>
                        <a:pt x="2110499" y="990131"/>
                        <a:pt x="2120580" y="935278"/>
                        <a:pt x="2128289" y="880129"/>
                      </a:cubicBezTo>
                      <a:cubicBezTo>
                        <a:pt x="2135405" y="830613"/>
                        <a:pt x="2140149" y="780800"/>
                        <a:pt x="2142818" y="730691"/>
                      </a:cubicBezTo>
                      <a:cubicBezTo>
                        <a:pt x="2146672" y="650932"/>
                        <a:pt x="2149044" y="570876"/>
                        <a:pt x="2170392" y="492600"/>
                      </a:cubicBezTo>
                      <a:cubicBezTo>
                        <a:pt x="2173060" y="481629"/>
                        <a:pt x="2175433" y="470065"/>
                        <a:pt x="2183735" y="458502"/>
                      </a:cubicBezTo>
                      <a:close/>
                      <a:moveTo>
                        <a:pt x="1182296" y="46528"/>
                      </a:moveTo>
                      <a:cubicBezTo>
                        <a:pt x="1165582" y="174792"/>
                        <a:pt x="1238980" y="264904"/>
                        <a:pt x="1312377" y="355015"/>
                      </a:cubicBezTo>
                      <a:cubicBezTo>
                        <a:pt x="1321825" y="366642"/>
                        <a:pt x="1338539" y="376816"/>
                        <a:pt x="1335631" y="392441"/>
                      </a:cubicBezTo>
                      <a:cubicBezTo>
                        <a:pt x="1325457" y="449851"/>
                        <a:pt x="1363974" y="479283"/>
                        <a:pt x="1399581" y="510894"/>
                      </a:cubicBezTo>
                      <a:cubicBezTo>
                        <a:pt x="1353072" y="490546"/>
                        <a:pt x="1298207" y="480009"/>
                        <a:pt x="1292392" y="413152"/>
                      </a:cubicBezTo>
                      <a:cubicBezTo>
                        <a:pt x="1290212" y="388081"/>
                        <a:pt x="1269864" y="376090"/>
                        <a:pt x="1246246" y="372093"/>
                      </a:cubicBezTo>
                      <a:cubicBezTo>
                        <a:pt x="1222992" y="368097"/>
                        <a:pt x="1205551" y="376454"/>
                        <a:pt x="1193923" y="397528"/>
                      </a:cubicBezTo>
                      <a:cubicBezTo>
                        <a:pt x="1173213" y="433864"/>
                        <a:pt x="1151774" y="469471"/>
                        <a:pt x="1122343" y="504354"/>
                      </a:cubicBezTo>
                      <a:cubicBezTo>
                        <a:pt x="1116893" y="447308"/>
                        <a:pt x="1108172" y="390624"/>
                        <a:pt x="1106355" y="333578"/>
                      </a:cubicBezTo>
                      <a:cubicBezTo>
                        <a:pt x="1104174" y="274351"/>
                        <a:pt x="1102359" y="214761"/>
                        <a:pt x="1108899" y="155534"/>
                      </a:cubicBezTo>
                      <a:cubicBezTo>
                        <a:pt x="1109625" y="147904"/>
                        <a:pt x="1106719" y="139547"/>
                        <a:pt x="1105266" y="131553"/>
                      </a:cubicBezTo>
                      <a:cubicBezTo>
                        <a:pt x="1133971" y="105028"/>
                        <a:pt x="1143781" y="62879"/>
                        <a:pt x="1182296" y="46528"/>
                      </a:cubicBezTo>
                      <a:close/>
                      <a:moveTo>
                        <a:pt x="1655231" y="0"/>
                      </a:moveTo>
                      <a:cubicBezTo>
                        <a:pt x="1700984" y="15225"/>
                        <a:pt x="1709568" y="51688"/>
                        <a:pt x="1725712" y="87320"/>
                      </a:cubicBezTo>
                      <a:cubicBezTo>
                        <a:pt x="1741879" y="226502"/>
                        <a:pt x="1744110" y="372787"/>
                        <a:pt x="1703501" y="516364"/>
                      </a:cubicBezTo>
                      <a:cubicBezTo>
                        <a:pt x="1678300" y="475474"/>
                        <a:pt x="1664293" y="437588"/>
                        <a:pt x="1651161" y="399799"/>
                      </a:cubicBezTo>
                      <a:cubicBezTo>
                        <a:pt x="1641447" y="371250"/>
                        <a:pt x="1624643" y="354775"/>
                        <a:pt x="1592725" y="354811"/>
                      </a:cubicBezTo>
                      <a:cubicBezTo>
                        <a:pt x="1559883" y="355189"/>
                        <a:pt x="1545796" y="374472"/>
                        <a:pt x="1537362" y="402799"/>
                      </a:cubicBezTo>
                      <a:cubicBezTo>
                        <a:pt x="1519720" y="462469"/>
                        <a:pt x="1480446" y="497156"/>
                        <a:pt x="1417982" y="504915"/>
                      </a:cubicBezTo>
                      <a:cubicBezTo>
                        <a:pt x="1458863" y="471734"/>
                        <a:pt x="1499258" y="438943"/>
                        <a:pt x="1495296" y="378228"/>
                      </a:cubicBezTo>
                      <a:cubicBezTo>
                        <a:pt x="1494210" y="363925"/>
                        <a:pt x="1504803" y="352235"/>
                        <a:pt x="1515204" y="342298"/>
                      </a:cubicBezTo>
                      <a:cubicBezTo>
                        <a:pt x="1614062" y="249450"/>
                        <a:pt x="1668380" y="138406"/>
                        <a:pt x="16552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37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059368D-315B-48E3-8286-798368AB3BE7}"/>
                  </a:ext>
                </a:extLst>
              </p:cNvPr>
              <p:cNvGrpSpPr/>
              <p:nvPr/>
            </p:nvGrpSpPr>
            <p:grpSpPr>
              <a:xfrm>
                <a:off x="6299020" y="1126131"/>
                <a:ext cx="750571" cy="1452744"/>
                <a:chOff x="9160839" y="2146343"/>
                <a:chExt cx="1138072" cy="2202759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345FDF6-655F-4324-A0EB-3563EEA62749}"/>
                    </a:ext>
                  </a:extLst>
                </p:cNvPr>
                <p:cNvSpPr/>
                <p:nvPr/>
              </p:nvSpPr>
              <p:spPr>
                <a:xfrm>
                  <a:off x="9434199" y="3484248"/>
                  <a:ext cx="752687" cy="864854"/>
                </a:xfrm>
                <a:custGeom>
                  <a:avLst/>
                  <a:gdLst>
                    <a:gd name="connsiteX0" fmla="*/ 538018 w 1128382"/>
                    <a:gd name="connsiteY0" fmla="*/ 869267 h 889928"/>
                    <a:gd name="connsiteX1" fmla="*/ 456100 w 1128382"/>
                    <a:gd name="connsiteY1" fmla="*/ 871975 h 889928"/>
                    <a:gd name="connsiteX2" fmla="*/ 30268 w 1128382"/>
                    <a:gd name="connsiteY2" fmla="*/ 512488 h 889928"/>
                    <a:gd name="connsiteX3" fmla="*/ 480 w 1128382"/>
                    <a:gd name="connsiteY3" fmla="*/ 136077 h 889928"/>
                    <a:gd name="connsiteX4" fmla="*/ 337625 w 1128382"/>
                    <a:gd name="connsiteY4" fmla="*/ 499625 h 889928"/>
                    <a:gd name="connsiteX5" fmla="*/ 749241 w 1128382"/>
                    <a:gd name="connsiteY5" fmla="*/ 438695 h 889928"/>
                    <a:gd name="connsiteX6" fmla="*/ 1082324 w 1128382"/>
                    <a:gd name="connsiteY6" fmla="*/ 0 h 889928"/>
                    <a:gd name="connsiteX7" fmla="*/ 1128361 w 1128382"/>
                    <a:gd name="connsiteY7" fmla="*/ 500302 h 889928"/>
                    <a:gd name="connsiteX8" fmla="*/ 538018 w 1128382"/>
                    <a:gd name="connsiteY8" fmla="*/ 869267 h 889928"/>
                    <a:gd name="connsiteX9" fmla="*/ 538018 w 1128382"/>
                    <a:gd name="connsiteY9" fmla="*/ 869267 h 889928"/>
                    <a:gd name="connsiteX0" fmla="*/ 538018 w 1128382"/>
                    <a:gd name="connsiteY0" fmla="*/ 869267 h 997321"/>
                    <a:gd name="connsiteX1" fmla="*/ 326549 w 1128382"/>
                    <a:gd name="connsiteY1" fmla="*/ 994124 h 997321"/>
                    <a:gd name="connsiteX2" fmla="*/ 30268 w 1128382"/>
                    <a:gd name="connsiteY2" fmla="*/ 512488 h 997321"/>
                    <a:gd name="connsiteX3" fmla="*/ 480 w 1128382"/>
                    <a:gd name="connsiteY3" fmla="*/ 136077 h 997321"/>
                    <a:gd name="connsiteX4" fmla="*/ 337625 w 1128382"/>
                    <a:gd name="connsiteY4" fmla="*/ 499625 h 997321"/>
                    <a:gd name="connsiteX5" fmla="*/ 749241 w 1128382"/>
                    <a:gd name="connsiteY5" fmla="*/ 438695 h 997321"/>
                    <a:gd name="connsiteX6" fmla="*/ 1082324 w 1128382"/>
                    <a:gd name="connsiteY6" fmla="*/ 0 h 997321"/>
                    <a:gd name="connsiteX7" fmla="*/ 1128361 w 1128382"/>
                    <a:gd name="connsiteY7" fmla="*/ 500302 h 997321"/>
                    <a:gd name="connsiteX8" fmla="*/ 538018 w 1128382"/>
                    <a:gd name="connsiteY8" fmla="*/ 869267 h 997321"/>
                    <a:gd name="connsiteX9" fmla="*/ 538018 w 1128382"/>
                    <a:gd name="connsiteY9" fmla="*/ 869267 h 997321"/>
                    <a:gd name="connsiteX0" fmla="*/ 541720 w 1128382"/>
                    <a:gd name="connsiteY0" fmla="*/ 1283831 h 1286458"/>
                    <a:gd name="connsiteX1" fmla="*/ 326549 w 1128382"/>
                    <a:gd name="connsiteY1" fmla="*/ 994124 h 1286458"/>
                    <a:gd name="connsiteX2" fmla="*/ 30268 w 1128382"/>
                    <a:gd name="connsiteY2" fmla="*/ 512488 h 1286458"/>
                    <a:gd name="connsiteX3" fmla="*/ 480 w 1128382"/>
                    <a:gd name="connsiteY3" fmla="*/ 136077 h 1286458"/>
                    <a:gd name="connsiteX4" fmla="*/ 337625 w 1128382"/>
                    <a:gd name="connsiteY4" fmla="*/ 499625 h 1286458"/>
                    <a:gd name="connsiteX5" fmla="*/ 749241 w 1128382"/>
                    <a:gd name="connsiteY5" fmla="*/ 438695 h 1286458"/>
                    <a:gd name="connsiteX6" fmla="*/ 1082324 w 1128382"/>
                    <a:gd name="connsiteY6" fmla="*/ 0 h 1286458"/>
                    <a:gd name="connsiteX7" fmla="*/ 1128361 w 1128382"/>
                    <a:gd name="connsiteY7" fmla="*/ 500302 h 1286458"/>
                    <a:gd name="connsiteX8" fmla="*/ 538018 w 1128382"/>
                    <a:gd name="connsiteY8" fmla="*/ 869267 h 1286458"/>
                    <a:gd name="connsiteX9" fmla="*/ 541720 w 1128382"/>
                    <a:gd name="connsiteY9" fmla="*/ 1283831 h 1286458"/>
                    <a:gd name="connsiteX0" fmla="*/ 541720 w 1128405"/>
                    <a:gd name="connsiteY0" fmla="*/ 1283831 h 1286458"/>
                    <a:gd name="connsiteX1" fmla="*/ 326549 w 1128405"/>
                    <a:gd name="connsiteY1" fmla="*/ 994124 h 1286458"/>
                    <a:gd name="connsiteX2" fmla="*/ 30268 w 1128405"/>
                    <a:gd name="connsiteY2" fmla="*/ 512488 h 1286458"/>
                    <a:gd name="connsiteX3" fmla="*/ 480 w 1128405"/>
                    <a:gd name="connsiteY3" fmla="*/ 136077 h 1286458"/>
                    <a:gd name="connsiteX4" fmla="*/ 337625 w 1128405"/>
                    <a:gd name="connsiteY4" fmla="*/ 499625 h 1286458"/>
                    <a:gd name="connsiteX5" fmla="*/ 749241 w 1128405"/>
                    <a:gd name="connsiteY5" fmla="*/ 438695 h 1286458"/>
                    <a:gd name="connsiteX6" fmla="*/ 1082324 w 1128405"/>
                    <a:gd name="connsiteY6" fmla="*/ 0 h 1286458"/>
                    <a:gd name="connsiteX7" fmla="*/ 1128361 w 1128405"/>
                    <a:gd name="connsiteY7" fmla="*/ 500302 h 1286458"/>
                    <a:gd name="connsiteX8" fmla="*/ 830435 w 1128405"/>
                    <a:gd name="connsiteY8" fmla="*/ 961803 h 1286458"/>
                    <a:gd name="connsiteX9" fmla="*/ 541720 w 1128405"/>
                    <a:gd name="connsiteY9" fmla="*/ 1283831 h 1286458"/>
                    <a:gd name="connsiteX0" fmla="*/ 541720 w 1128403"/>
                    <a:gd name="connsiteY0" fmla="*/ 1283831 h 1286458"/>
                    <a:gd name="connsiteX1" fmla="*/ 326549 w 1128403"/>
                    <a:gd name="connsiteY1" fmla="*/ 994124 h 1286458"/>
                    <a:gd name="connsiteX2" fmla="*/ 30268 w 1128403"/>
                    <a:gd name="connsiteY2" fmla="*/ 512488 h 1286458"/>
                    <a:gd name="connsiteX3" fmla="*/ 480 w 1128403"/>
                    <a:gd name="connsiteY3" fmla="*/ 136077 h 1286458"/>
                    <a:gd name="connsiteX4" fmla="*/ 337625 w 1128403"/>
                    <a:gd name="connsiteY4" fmla="*/ 499625 h 1286458"/>
                    <a:gd name="connsiteX5" fmla="*/ 749241 w 1128403"/>
                    <a:gd name="connsiteY5" fmla="*/ 438695 h 1286458"/>
                    <a:gd name="connsiteX6" fmla="*/ 1082324 w 1128403"/>
                    <a:gd name="connsiteY6" fmla="*/ 0 h 1286458"/>
                    <a:gd name="connsiteX7" fmla="*/ 1128361 w 1128403"/>
                    <a:gd name="connsiteY7" fmla="*/ 500302 h 1286458"/>
                    <a:gd name="connsiteX8" fmla="*/ 830435 w 1128403"/>
                    <a:gd name="connsiteY8" fmla="*/ 961803 h 1286458"/>
                    <a:gd name="connsiteX9" fmla="*/ 541720 w 1128403"/>
                    <a:gd name="connsiteY9" fmla="*/ 1283831 h 1286458"/>
                    <a:gd name="connsiteX0" fmla="*/ 523213 w 1128405"/>
                    <a:gd name="connsiteY0" fmla="*/ 1302339 h 1304787"/>
                    <a:gd name="connsiteX1" fmla="*/ 326549 w 1128405"/>
                    <a:gd name="connsiteY1" fmla="*/ 994124 h 1304787"/>
                    <a:gd name="connsiteX2" fmla="*/ 30268 w 1128405"/>
                    <a:gd name="connsiteY2" fmla="*/ 512488 h 1304787"/>
                    <a:gd name="connsiteX3" fmla="*/ 480 w 1128405"/>
                    <a:gd name="connsiteY3" fmla="*/ 136077 h 1304787"/>
                    <a:gd name="connsiteX4" fmla="*/ 337625 w 1128405"/>
                    <a:gd name="connsiteY4" fmla="*/ 499625 h 1304787"/>
                    <a:gd name="connsiteX5" fmla="*/ 749241 w 1128405"/>
                    <a:gd name="connsiteY5" fmla="*/ 438695 h 1304787"/>
                    <a:gd name="connsiteX6" fmla="*/ 1082324 w 1128405"/>
                    <a:gd name="connsiteY6" fmla="*/ 0 h 1304787"/>
                    <a:gd name="connsiteX7" fmla="*/ 1128361 w 1128405"/>
                    <a:gd name="connsiteY7" fmla="*/ 500302 h 1304787"/>
                    <a:gd name="connsiteX8" fmla="*/ 830435 w 1128405"/>
                    <a:gd name="connsiteY8" fmla="*/ 961803 h 1304787"/>
                    <a:gd name="connsiteX9" fmla="*/ 523213 w 1128405"/>
                    <a:gd name="connsiteY9" fmla="*/ 1302339 h 1304787"/>
                    <a:gd name="connsiteX0" fmla="*/ 523213 w 1128403"/>
                    <a:gd name="connsiteY0" fmla="*/ 1302339 h 1304787"/>
                    <a:gd name="connsiteX1" fmla="*/ 326549 w 1128403"/>
                    <a:gd name="connsiteY1" fmla="*/ 994124 h 1304787"/>
                    <a:gd name="connsiteX2" fmla="*/ 30268 w 1128403"/>
                    <a:gd name="connsiteY2" fmla="*/ 512488 h 1304787"/>
                    <a:gd name="connsiteX3" fmla="*/ 480 w 1128403"/>
                    <a:gd name="connsiteY3" fmla="*/ 136077 h 1304787"/>
                    <a:gd name="connsiteX4" fmla="*/ 337625 w 1128403"/>
                    <a:gd name="connsiteY4" fmla="*/ 499625 h 1304787"/>
                    <a:gd name="connsiteX5" fmla="*/ 749241 w 1128403"/>
                    <a:gd name="connsiteY5" fmla="*/ 438695 h 1304787"/>
                    <a:gd name="connsiteX6" fmla="*/ 1082324 w 1128403"/>
                    <a:gd name="connsiteY6" fmla="*/ 0 h 1304787"/>
                    <a:gd name="connsiteX7" fmla="*/ 1128361 w 1128403"/>
                    <a:gd name="connsiteY7" fmla="*/ 500302 h 1304787"/>
                    <a:gd name="connsiteX8" fmla="*/ 830435 w 1128403"/>
                    <a:gd name="connsiteY8" fmla="*/ 961803 h 1304787"/>
                    <a:gd name="connsiteX9" fmla="*/ 523213 w 1128403"/>
                    <a:gd name="connsiteY9" fmla="*/ 1302339 h 1304787"/>
                    <a:gd name="connsiteX0" fmla="*/ 523213 w 1128405"/>
                    <a:gd name="connsiteY0" fmla="*/ 1302339 h 1302338"/>
                    <a:gd name="connsiteX1" fmla="*/ 326549 w 1128405"/>
                    <a:gd name="connsiteY1" fmla="*/ 994124 h 1302338"/>
                    <a:gd name="connsiteX2" fmla="*/ 30268 w 1128405"/>
                    <a:gd name="connsiteY2" fmla="*/ 512488 h 1302338"/>
                    <a:gd name="connsiteX3" fmla="*/ 480 w 1128405"/>
                    <a:gd name="connsiteY3" fmla="*/ 136077 h 1302338"/>
                    <a:gd name="connsiteX4" fmla="*/ 337625 w 1128405"/>
                    <a:gd name="connsiteY4" fmla="*/ 499625 h 1302338"/>
                    <a:gd name="connsiteX5" fmla="*/ 749241 w 1128405"/>
                    <a:gd name="connsiteY5" fmla="*/ 438695 h 1302338"/>
                    <a:gd name="connsiteX6" fmla="*/ 1082324 w 1128405"/>
                    <a:gd name="connsiteY6" fmla="*/ 0 h 1302338"/>
                    <a:gd name="connsiteX7" fmla="*/ 1128361 w 1128405"/>
                    <a:gd name="connsiteY7" fmla="*/ 500302 h 1302338"/>
                    <a:gd name="connsiteX8" fmla="*/ 830435 w 1128405"/>
                    <a:gd name="connsiteY8" fmla="*/ 961803 h 1302338"/>
                    <a:gd name="connsiteX9" fmla="*/ 523213 w 1128405"/>
                    <a:gd name="connsiteY9" fmla="*/ 1302339 h 1302338"/>
                    <a:gd name="connsiteX0" fmla="*/ 523213 w 1128403"/>
                    <a:gd name="connsiteY0" fmla="*/ 1302339 h 1302340"/>
                    <a:gd name="connsiteX1" fmla="*/ 326549 w 1128403"/>
                    <a:gd name="connsiteY1" fmla="*/ 994124 h 1302340"/>
                    <a:gd name="connsiteX2" fmla="*/ 30268 w 1128403"/>
                    <a:gd name="connsiteY2" fmla="*/ 512488 h 1302340"/>
                    <a:gd name="connsiteX3" fmla="*/ 480 w 1128403"/>
                    <a:gd name="connsiteY3" fmla="*/ 136077 h 1302340"/>
                    <a:gd name="connsiteX4" fmla="*/ 337625 w 1128403"/>
                    <a:gd name="connsiteY4" fmla="*/ 499625 h 1302340"/>
                    <a:gd name="connsiteX5" fmla="*/ 749241 w 1128403"/>
                    <a:gd name="connsiteY5" fmla="*/ 438695 h 1302340"/>
                    <a:gd name="connsiteX6" fmla="*/ 1082324 w 1128403"/>
                    <a:gd name="connsiteY6" fmla="*/ 0 h 1302340"/>
                    <a:gd name="connsiteX7" fmla="*/ 1128361 w 1128403"/>
                    <a:gd name="connsiteY7" fmla="*/ 500302 h 1302340"/>
                    <a:gd name="connsiteX8" fmla="*/ 830435 w 1128403"/>
                    <a:gd name="connsiteY8" fmla="*/ 961803 h 1302340"/>
                    <a:gd name="connsiteX9" fmla="*/ 523213 w 112840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27079 w 1128935"/>
                    <a:gd name="connsiteY1" fmla="*/ 994124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30965 w 1128933"/>
                    <a:gd name="connsiteY8" fmla="*/ 961803 h 1302340"/>
                    <a:gd name="connsiteX9" fmla="*/ 523743 w 112893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01170 w 1128935"/>
                    <a:gd name="connsiteY1" fmla="*/ 1031139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23562 w 1128933"/>
                    <a:gd name="connsiteY8" fmla="*/ 958101 h 1302340"/>
                    <a:gd name="connsiteX9" fmla="*/ 523743 w 1128933"/>
                    <a:gd name="connsiteY9" fmla="*/ 1302339 h 1302340"/>
                    <a:gd name="connsiteX0" fmla="*/ 523743 w 1132634"/>
                    <a:gd name="connsiteY0" fmla="*/ 1302339 h 1302338"/>
                    <a:gd name="connsiteX1" fmla="*/ 301170 w 1132634"/>
                    <a:gd name="connsiteY1" fmla="*/ 1031139 h 1302338"/>
                    <a:gd name="connsiteX2" fmla="*/ 12291 w 1132634"/>
                    <a:gd name="connsiteY2" fmla="*/ 482876 h 1302338"/>
                    <a:gd name="connsiteX3" fmla="*/ 1010 w 1132634"/>
                    <a:gd name="connsiteY3" fmla="*/ 136077 h 1302338"/>
                    <a:gd name="connsiteX4" fmla="*/ 338155 w 1132634"/>
                    <a:gd name="connsiteY4" fmla="*/ 499625 h 1302338"/>
                    <a:gd name="connsiteX5" fmla="*/ 749771 w 1132634"/>
                    <a:gd name="connsiteY5" fmla="*/ 438695 h 1302338"/>
                    <a:gd name="connsiteX6" fmla="*/ 1082854 w 1132634"/>
                    <a:gd name="connsiteY6" fmla="*/ 0 h 1302338"/>
                    <a:gd name="connsiteX7" fmla="*/ 1132592 w 1132634"/>
                    <a:gd name="connsiteY7" fmla="*/ 415169 h 1302338"/>
                    <a:gd name="connsiteX8" fmla="*/ 823562 w 1132634"/>
                    <a:gd name="connsiteY8" fmla="*/ 958101 h 1302338"/>
                    <a:gd name="connsiteX9" fmla="*/ 523743 w 1132634"/>
                    <a:gd name="connsiteY9" fmla="*/ 1302339 h 1302338"/>
                    <a:gd name="connsiteX0" fmla="*/ 523743 w 1133432"/>
                    <a:gd name="connsiteY0" fmla="*/ 1302339 h 1302340"/>
                    <a:gd name="connsiteX1" fmla="*/ 301170 w 1133432"/>
                    <a:gd name="connsiteY1" fmla="*/ 1031139 h 1302340"/>
                    <a:gd name="connsiteX2" fmla="*/ 12291 w 1133432"/>
                    <a:gd name="connsiteY2" fmla="*/ 482876 h 1302340"/>
                    <a:gd name="connsiteX3" fmla="*/ 1010 w 1133432"/>
                    <a:gd name="connsiteY3" fmla="*/ 136077 h 1302340"/>
                    <a:gd name="connsiteX4" fmla="*/ 338155 w 1133432"/>
                    <a:gd name="connsiteY4" fmla="*/ 499625 h 1302340"/>
                    <a:gd name="connsiteX5" fmla="*/ 749771 w 1133432"/>
                    <a:gd name="connsiteY5" fmla="*/ 438695 h 1302340"/>
                    <a:gd name="connsiteX6" fmla="*/ 1082854 w 1133432"/>
                    <a:gd name="connsiteY6" fmla="*/ 0 h 1302340"/>
                    <a:gd name="connsiteX7" fmla="*/ 1132592 w 1133432"/>
                    <a:gd name="connsiteY7" fmla="*/ 415169 h 1302340"/>
                    <a:gd name="connsiteX8" fmla="*/ 823562 w 1133432"/>
                    <a:gd name="connsiteY8" fmla="*/ 958101 h 1302340"/>
                    <a:gd name="connsiteX9" fmla="*/ 523743 w 1133432"/>
                    <a:gd name="connsiteY9" fmla="*/ 1302339 h 130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3432" h="1302340">
                      <a:moveTo>
                        <a:pt x="523743" y="1302339"/>
                      </a:moveTo>
                      <a:cubicBezTo>
                        <a:pt x="359032" y="1207271"/>
                        <a:pt x="386412" y="1167716"/>
                        <a:pt x="301170" y="1031139"/>
                      </a:cubicBezTo>
                      <a:cubicBezTo>
                        <a:pt x="215928" y="894562"/>
                        <a:pt x="71901" y="676514"/>
                        <a:pt x="12291" y="482876"/>
                      </a:cubicBezTo>
                      <a:cubicBezTo>
                        <a:pt x="9583" y="461889"/>
                        <a:pt x="-3729" y="190914"/>
                        <a:pt x="1010" y="136077"/>
                      </a:cubicBezTo>
                      <a:cubicBezTo>
                        <a:pt x="101206" y="283663"/>
                        <a:pt x="271810" y="467129"/>
                        <a:pt x="338155" y="499625"/>
                      </a:cubicBezTo>
                      <a:cubicBezTo>
                        <a:pt x="466108" y="561232"/>
                        <a:pt x="644159" y="532798"/>
                        <a:pt x="749771" y="438695"/>
                      </a:cubicBezTo>
                      <a:cubicBezTo>
                        <a:pt x="879755" y="323606"/>
                        <a:pt x="980628" y="140816"/>
                        <a:pt x="1082854" y="0"/>
                      </a:cubicBezTo>
                      <a:cubicBezTo>
                        <a:pt x="1093687" y="35204"/>
                        <a:pt x="1140223" y="313022"/>
                        <a:pt x="1132592" y="415169"/>
                      </a:cubicBezTo>
                      <a:cubicBezTo>
                        <a:pt x="1136653" y="434125"/>
                        <a:pt x="845225" y="937114"/>
                        <a:pt x="823562" y="958101"/>
                      </a:cubicBezTo>
                      <a:cubicBezTo>
                        <a:pt x="753234" y="1106160"/>
                        <a:pt x="682907" y="1220907"/>
                        <a:pt x="523743" y="1302339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92E3AA32-BBDB-437D-B7B8-D7048A1E6DFE}"/>
                    </a:ext>
                  </a:extLst>
                </p:cNvPr>
                <p:cNvSpPr/>
                <p:nvPr/>
              </p:nvSpPr>
              <p:spPr>
                <a:xfrm>
                  <a:off x="9175365" y="2159075"/>
                  <a:ext cx="1123546" cy="1686078"/>
                </a:xfrm>
                <a:custGeom>
                  <a:avLst/>
                  <a:gdLst>
                    <a:gd name="connsiteX0" fmla="*/ 1691289 w 1691891"/>
                    <a:gd name="connsiteY0" fmla="*/ 1141812 h 2538979"/>
                    <a:gd name="connsiteX1" fmla="*/ 1648638 w 1691891"/>
                    <a:gd name="connsiteY1" fmla="*/ 1048386 h 2538979"/>
                    <a:gd name="connsiteX2" fmla="*/ 1639161 w 1691891"/>
                    <a:gd name="connsiteY2" fmla="*/ 1053802 h 2538979"/>
                    <a:gd name="connsiteX3" fmla="*/ 1381223 w 1691891"/>
                    <a:gd name="connsiteY3" fmla="*/ 221770 h 2538979"/>
                    <a:gd name="connsiteX4" fmla="*/ 1086052 w 1691891"/>
                    <a:gd name="connsiteY4" fmla="*/ 42366 h 2538979"/>
                    <a:gd name="connsiteX5" fmla="*/ 602674 w 1691891"/>
                    <a:gd name="connsiteY5" fmla="*/ 41689 h 2538979"/>
                    <a:gd name="connsiteX6" fmla="*/ 604706 w 1691891"/>
                    <a:gd name="connsiteY6" fmla="*/ 47782 h 2538979"/>
                    <a:gd name="connsiteX7" fmla="*/ 560024 w 1691891"/>
                    <a:gd name="connsiteY7" fmla="*/ 53198 h 2538979"/>
                    <a:gd name="connsiteX8" fmla="*/ 317658 w 1691891"/>
                    <a:gd name="connsiteY8" fmla="*/ 215677 h 2538979"/>
                    <a:gd name="connsiteX9" fmla="*/ 258082 w 1691891"/>
                    <a:gd name="connsiteY9" fmla="*/ 267806 h 2538979"/>
                    <a:gd name="connsiteX10" fmla="*/ 61752 w 1691891"/>
                    <a:gd name="connsiteY10" fmla="*/ 460751 h 2538979"/>
                    <a:gd name="connsiteX11" fmla="*/ 22487 w 1691891"/>
                    <a:gd name="connsiteY11" fmla="*/ 1172954 h 2538979"/>
                    <a:gd name="connsiteX12" fmla="*/ 14362 w 1691891"/>
                    <a:gd name="connsiteY12" fmla="*/ 1181078 h 2538979"/>
                    <a:gd name="connsiteX13" fmla="*/ 46182 w 1691891"/>
                    <a:gd name="connsiteY13" fmla="*/ 1374700 h 2538979"/>
                    <a:gd name="connsiteX14" fmla="*/ 78001 w 1691891"/>
                    <a:gd name="connsiteY14" fmla="*/ 1526348 h 2538979"/>
                    <a:gd name="connsiteX15" fmla="*/ 178873 w 1691891"/>
                    <a:gd name="connsiteY15" fmla="*/ 1690181 h 2538979"/>
                    <a:gd name="connsiteX16" fmla="*/ 226263 w 1691891"/>
                    <a:gd name="connsiteY16" fmla="*/ 1733509 h 2538979"/>
                    <a:gd name="connsiteX17" fmla="*/ 311565 w 1691891"/>
                    <a:gd name="connsiteY17" fmla="*/ 2033420 h 2538979"/>
                    <a:gd name="connsiteX18" fmla="*/ 646002 w 1691891"/>
                    <a:gd name="connsiteY18" fmla="*/ 2455867 h 2538979"/>
                    <a:gd name="connsiteX19" fmla="*/ 1155106 w 1691891"/>
                    <a:gd name="connsiteY19" fmla="*/ 2436234 h 2538979"/>
                    <a:gd name="connsiteX20" fmla="*/ 1264103 w 1691891"/>
                    <a:gd name="connsiteY20" fmla="*/ 2324530 h 2538979"/>
                    <a:gd name="connsiteX21" fmla="*/ 1528133 w 1691891"/>
                    <a:gd name="connsiteY21" fmla="*/ 1701690 h 2538979"/>
                    <a:gd name="connsiteX22" fmla="*/ 1612081 w 1691891"/>
                    <a:gd name="connsiteY22" fmla="*/ 1571030 h 2538979"/>
                    <a:gd name="connsiteX23" fmla="*/ 1671656 w 1691891"/>
                    <a:gd name="connsiteY23" fmla="*/ 1476250 h 2538979"/>
                    <a:gd name="connsiteX24" fmla="*/ 1691289 w 1691891"/>
                    <a:gd name="connsiteY24" fmla="*/ 1141812 h 2538979"/>
                    <a:gd name="connsiteX25" fmla="*/ 1691289 w 1691891"/>
                    <a:gd name="connsiteY25" fmla="*/ 1141812 h 25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91891" h="2538979">
                      <a:moveTo>
                        <a:pt x="1691289" y="1141812"/>
                      </a:moveTo>
                      <a:cubicBezTo>
                        <a:pt x="1689258" y="1105931"/>
                        <a:pt x="1682488" y="1070727"/>
                        <a:pt x="1648638" y="1048386"/>
                      </a:cubicBezTo>
                      <a:cubicBezTo>
                        <a:pt x="1645253" y="1050417"/>
                        <a:pt x="1641191" y="1051771"/>
                        <a:pt x="1639161" y="1053802"/>
                      </a:cubicBezTo>
                      <a:cubicBezTo>
                        <a:pt x="1621558" y="995580"/>
                        <a:pt x="1616142" y="494601"/>
                        <a:pt x="1381223" y="221770"/>
                      </a:cubicBezTo>
                      <a:cubicBezTo>
                        <a:pt x="1294568" y="143239"/>
                        <a:pt x="1195049" y="85694"/>
                        <a:pt x="1086052" y="42366"/>
                      </a:cubicBezTo>
                      <a:cubicBezTo>
                        <a:pt x="925603" y="-20595"/>
                        <a:pt x="763124" y="-7055"/>
                        <a:pt x="602674" y="41689"/>
                      </a:cubicBezTo>
                      <a:cubicBezTo>
                        <a:pt x="605383" y="43720"/>
                        <a:pt x="605383" y="47782"/>
                        <a:pt x="604706" y="47782"/>
                      </a:cubicBezTo>
                      <a:cubicBezTo>
                        <a:pt x="589812" y="47782"/>
                        <a:pt x="576272" y="60645"/>
                        <a:pt x="560024" y="53198"/>
                      </a:cubicBezTo>
                      <a:cubicBezTo>
                        <a:pt x="461182" y="80278"/>
                        <a:pt x="376557" y="127668"/>
                        <a:pt x="317658" y="215677"/>
                      </a:cubicBezTo>
                      <a:cubicBezTo>
                        <a:pt x="302764" y="237341"/>
                        <a:pt x="285839" y="259682"/>
                        <a:pt x="258082" y="267806"/>
                      </a:cubicBezTo>
                      <a:cubicBezTo>
                        <a:pt x="170750" y="309780"/>
                        <a:pt x="97633" y="370033"/>
                        <a:pt x="61752" y="460751"/>
                      </a:cubicBezTo>
                      <a:cubicBezTo>
                        <a:pt x="-41828" y="724104"/>
                        <a:pt x="14362" y="1116763"/>
                        <a:pt x="22487" y="1172954"/>
                      </a:cubicBezTo>
                      <a:cubicBezTo>
                        <a:pt x="19778" y="1175662"/>
                        <a:pt x="-12040" y="892676"/>
                        <a:pt x="14362" y="1181078"/>
                      </a:cubicBezTo>
                      <a:cubicBezTo>
                        <a:pt x="-10009" y="1250809"/>
                        <a:pt x="20456" y="1313093"/>
                        <a:pt x="46182" y="1374700"/>
                      </a:cubicBezTo>
                      <a:cubicBezTo>
                        <a:pt x="66491" y="1424121"/>
                        <a:pt x="82062" y="1472188"/>
                        <a:pt x="78001" y="1526348"/>
                      </a:cubicBezTo>
                      <a:cubicBezTo>
                        <a:pt x="72585" y="1604203"/>
                        <a:pt x="99665" y="1662424"/>
                        <a:pt x="178873" y="1690181"/>
                      </a:cubicBezTo>
                      <a:cubicBezTo>
                        <a:pt x="200537" y="1697628"/>
                        <a:pt x="221524" y="1707783"/>
                        <a:pt x="226263" y="1733509"/>
                      </a:cubicBezTo>
                      <a:cubicBezTo>
                        <a:pt x="243865" y="1836413"/>
                        <a:pt x="279746" y="1934578"/>
                        <a:pt x="311565" y="2033420"/>
                      </a:cubicBezTo>
                      <a:cubicBezTo>
                        <a:pt x="374526" y="2176944"/>
                        <a:pt x="543099" y="2382074"/>
                        <a:pt x="646002" y="2455867"/>
                      </a:cubicBezTo>
                      <a:cubicBezTo>
                        <a:pt x="809837" y="2572988"/>
                        <a:pt x="998719" y="2566218"/>
                        <a:pt x="1155106" y="2436234"/>
                      </a:cubicBezTo>
                      <a:cubicBezTo>
                        <a:pt x="1195049" y="2402384"/>
                        <a:pt x="1228898" y="2362441"/>
                        <a:pt x="1264103" y="2324530"/>
                      </a:cubicBezTo>
                      <a:cubicBezTo>
                        <a:pt x="1340603" y="2239228"/>
                        <a:pt x="1522039" y="1997539"/>
                        <a:pt x="1528133" y="1701690"/>
                      </a:cubicBezTo>
                      <a:cubicBezTo>
                        <a:pt x="1528809" y="1640083"/>
                        <a:pt x="1559951" y="1598787"/>
                        <a:pt x="1612081" y="1571030"/>
                      </a:cubicBezTo>
                      <a:cubicBezTo>
                        <a:pt x="1645931" y="1548689"/>
                        <a:pt x="1670302" y="1516193"/>
                        <a:pt x="1671656" y="1476250"/>
                      </a:cubicBezTo>
                      <a:cubicBezTo>
                        <a:pt x="1677749" y="1363868"/>
                        <a:pt x="1695351" y="1253517"/>
                        <a:pt x="1691289" y="1141812"/>
                      </a:cubicBezTo>
                      <a:lnTo>
                        <a:pt x="1691289" y="1141812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D639BE8F-69FA-455C-A252-29596FEAC5A9}"/>
                    </a:ext>
                  </a:extLst>
                </p:cNvPr>
                <p:cNvSpPr/>
                <p:nvPr/>
              </p:nvSpPr>
              <p:spPr>
                <a:xfrm>
                  <a:off x="9160839" y="2146343"/>
                  <a:ext cx="1109349" cy="979052"/>
                </a:xfrm>
                <a:custGeom>
                  <a:avLst/>
                  <a:gdLst>
                    <a:gd name="connsiteX0" fmla="*/ 1596043 w 1670512"/>
                    <a:gd name="connsiteY0" fmla="*/ 500233 h 1474304"/>
                    <a:gd name="connsiteX1" fmla="*/ 1629216 w 1670512"/>
                    <a:gd name="connsiteY1" fmla="*/ 653235 h 1474304"/>
                    <a:gd name="connsiteX2" fmla="*/ 1648172 w 1670512"/>
                    <a:gd name="connsiteY2" fmla="*/ 875967 h 1474304"/>
                    <a:gd name="connsiteX3" fmla="*/ 1670512 w 1670512"/>
                    <a:gd name="connsiteY3" fmla="*/ 1066204 h 1474304"/>
                    <a:gd name="connsiteX4" fmla="*/ 1590627 w 1670512"/>
                    <a:gd name="connsiteY4" fmla="*/ 1390486 h 1474304"/>
                    <a:gd name="connsiteX5" fmla="*/ 1568963 w 1670512"/>
                    <a:gd name="connsiteY5" fmla="*/ 1430429 h 1474304"/>
                    <a:gd name="connsiteX6" fmla="*/ 1529697 w 1670512"/>
                    <a:gd name="connsiteY6" fmla="*/ 1267950 h 1474304"/>
                    <a:gd name="connsiteX7" fmla="*/ 1441010 w 1670512"/>
                    <a:gd name="connsiteY7" fmla="*/ 1079067 h 1474304"/>
                    <a:gd name="connsiteX8" fmla="*/ 1377372 w 1670512"/>
                    <a:gd name="connsiteY8" fmla="*/ 912525 h 1474304"/>
                    <a:gd name="connsiteX9" fmla="*/ 1292071 w 1670512"/>
                    <a:gd name="connsiteY9" fmla="*/ 722288 h 1474304"/>
                    <a:gd name="connsiteX10" fmla="*/ 998253 w 1670512"/>
                    <a:gd name="connsiteY10" fmla="*/ 583504 h 1474304"/>
                    <a:gd name="connsiteX11" fmla="*/ 815463 w 1670512"/>
                    <a:gd name="connsiteY11" fmla="*/ 583504 h 1474304"/>
                    <a:gd name="connsiteX12" fmla="*/ 409941 w 1670512"/>
                    <a:gd name="connsiteY12" fmla="*/ 648495 h 1474304"/>
                    <a:gd name="connsiteX13" fmla="*/ 300267 w 1670512"/>
                    <a:gd name="connsiteY13" fmla="*/ 687084 h 1474304"/>
                    <a:gd name="connsiteX14" fmla="*/ 187208 w 1670512"/>
                    <a:gd name="connsiteY14" fmla="*/ 796758 h 1474304"/>
                    <a:gd name="connsiteX15" fmla="*/ 187208 w 1670512"/>
                    <a:gd name="connsiteY15" fmla="*/ 970747 h 1474304"/>
                    <a:gd name="connsiteX16" fmla="*/ 183823 w 1670512"/>
                    <a:gd name="connsiteY16" fmla="*/ 1054695 h 1474304"/>
                    <a:gd name="connsiteX17" fmla="*/ 179084 w 1670512"/>
                    <a:gd name="connsiteY17" fmla="*/ 1427721 h 1474304"/>
                    <a:gd name="connsiteX18" fmla="*/ 168252 w 1670512"/>
                    <a:gd name="connsiteY18" fmla="*/ 1470372 h 1474304"/>
                    <a:gd name="connsiteX19" fmla="*/ 135079 w 1670512"/>
                    <a:gd name="connsiteY19" fmla="*/ 1448031 h 1474304"/>
                    <a:gd name="connsiteX20" fmla="*/ 98521 w 1670512"/>
                    <a:gd name="connsiteY20" fmla="*/ 1338358 h 1474304"/>
                    <a:gd name="connsiteX21" fmla="*/ 45715 w 1670512"/>
                    <a:gd name="connsiteY21" fmla="*/ 1207020 h 1474304"/>
                    <a:gd name="connsiteX22" fmla="*/ 30144 w 1670512"/>
                    <a:gd name="connsiteY22" fmla="*/ 1168431 h 1474304"/>
                    <a:gd name="connsiteX23" fmla="*/ 9834 w 1670512"/>
                    <a:gd name="connsiteY23" fmla="*/ 1005951 h 1474304"/>
                    <a:gd name="connsiteX24" fmla="*/ 5095 w 1670512"/>
                    <a:gd name="connsiteY24" fmla="*/ 708071 h 1474304"/>
                    <a:gd name="connsiteX25" fmla="*/ 79565 w 1670512"/>
                    <a:gd name="connsiteY25" fmla="*/ 460290 h 1474304"/>
                    <a:gd name="connsiteX26" fmla="*/ 276572 w 1670512"/>
                    <a:gd name="connsiteY26" fmla="*/ 266668 h 1474304"/>
                    <a:gd name="connsiteX27" fmla="*/ 336825 w 1670512"/>
                    <a:gd name="connsiteY27" fmla="*/ 214539 h 1474304"/>
                    <a:gd name="connsiteX28" fmla="*/ 623872 w 1670512"/>
                    <a:gd name="connsiteY28" fmla="*/ 39873 h 1474304"/>
                    <a:gd name="connsiteX29" fmla="*/ 1110635 w 1670512"/>
                    <a:gd name="connsiteY29" fmla="*/ 42581 h 1474304"/>
                    <a:gd name="connsiteX30" fmla="*/ 1407160 w 1670512"/>
                    <a:gd name="connsiteY30" fmla="*/ 222663 h 1474304"/>
                    <a:gd name="connsiteX31" fmla="*/ 1596043 w 1670512"/>
                    <a:gd name="connsiteY31" fmla="*/ 500233 h 1474304"/>
                    <a:gd name="connsiteX32" fmla="*/ 1596043 w 1670512"/>
                    <a:gd name="connsiteY32" fmla="*/ 500233 h 147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70512" h="1474304">
                      <a:moveTo>
                        <a:pt x="1596043" y="500233"/>
                      </a:moveTo>
                      <a:cubicBezTo>
                        <a:pt x="1606875" y="551685"/>
                        <a:pt x="1626508" y="601106"/>
                        <a:pt x="1629216" y="653235"/>
                      </a:cubicBezTo>
                      <a:cubicBezTo>
                        <a:pt x="1633955" y="735151"/>
                        <a:pt x="1652234" y="788634"/>
                        <a:pt x="1648172" y="875967"/>
                      </a:cubicBezTo>
                      <a:cubicBezTo>
                        <a:pt x="1662389" y="938251"/>
                        <a:pt x="1646141" y="1004597"/>
                        <a:pt x="1670512" y="1066204"/>
                      </a:cubicBezTo>
                      <a:cubicBezTo>
                        <a:pt x="1615676" y="1167077"/>
                        <a:pt x="1610260" y="1280813"/>
                        <a:pt x="1590627" y="1390486"/>
                      </a:cubicBezTo>
                      <a:cubicBezTo>
                        <a:pt x="1587919" y="1406057"/>
                        <a:pt x="1589950" y="1425013"/>
                        <a:pt x="1568963" y="1430429"/>
                      </a:cubicBezTo>
                      <a:cubicBezTo>
                        <a:pt x="1535113" y="1383716"/>
                        <a:pt x="1530374" y="1281490"/>
                        <a:pt x="1529697" y="1267950"/>
                      </a:cubicBezTo>
                      <a:cubicBezTo>
                        <a:pt x="1527666" y="1191449"/>
                        <a:pt x="1499232" y="1128488"/>
                        <a:pt x="1441010" y="1079067"/>
                      </a:cubicBezTo>
                      <a:cubicBezTo>
                        <a:pt x="1390236" y="1035062"/>
                        <a:pt x="1377372" y="974809"/>
                        <a:pt x="1377372" y="912525"/>
                      </a:cubicBezTo>
                      <a:cubicBezTo>
                        <a:pt x="1377372" y="835347"/>
                        <a:pt x="1347584" y="773740"/>
                        <a:pt x="1292071" y="722288"/>
                      </a:cubicBezTo>
                      <a:cubicBezTo>
                        <a:pt x="1208799" y="645787"/>
                        <a:pt x="1112666" y="595013"/>
                        <a:pt x="998253" y="583504"/>
                      </a:cubicBezTo>
                      <a:cubicBezTo>
                        <a:pt x="982682" y="581473"/>
                        <a:pt x="832388" y="582827"/>
                        <a:pt x="815463" y="583504"/>
                      </a:cubicBezTo>
                      <a:cubicBezTo>
                        <a:pt x="678032" y="593659"/>
                        <a:pt x="543987" y="615323"/>
                        <a:pt x="409941" y="648495"/>
                      </a:cubicBezTo>
                      <a:cubicBezTo>
                        <a:pt x="372029" y="657296"/>
                        <a:pt x="336148" y="673544"/>
                        <a:pt x="300267" y="687084"/>
                      </a:cubicBezTo>
                      <a:cubicBezTo>
                        <a:pt x="247461" y="708071"/>
                        <a:pt x="216996" y="752076"/>
                        <a:pt x="187208" y="796758"/>
                      </a:cubicBezTo>
                      <a:cubicBezTo>
                        <a:pt x="159451" y="838055"/>
                        <a:pt x="187885" y="953822"/>
                        <a:pt x="187208" y="970747"/>
                      </a:cubicBezTo>
                      <a:cubicBezTo>
                        <a:pt x="179084" y="992411"/>
                        <a:pt x="189239" y="1031677"/>
                        <a:pt x="183823" y="1054695"/>
                      </a:cubicBezTo>
                      <a:cubicBezTo>
                        <a:pt x="156066" y="1179263"/>
                        <a:pt x="166221" y="1302477"/>
                        <a:pt x="179084" y="1427721"/>
                      </a:cubicBezTo>
                      <a:cubicBezTo>
                        <a:pt x="181115" y="1443292"/>
                        <a:pt x="179761" y="1457509"/>
                        <a:pt x="168252" y="1470372"/>
                      </a:cubicBezTo>
                      <a:cubicBezTo>
                        <a:pt x="143880" y="1483235"/>
                        <a:pt x="140495" y="1461571"/>
                        <a:pt x="135079" y="1448031"/>
                      </a:cubicBezTo>
                      <a:cubicBezTo>
                        <a:pt x="120862" y="1412150"/>
                        <a:pt x="109353" y="1374915"/>
                        <a:pt x="98521" y="1338358"/>
                      </a:cubicBezTo>
                      <a:cubicBezTo>
                        <a:pt x="84981" y="1292322"/>
                        <a:pt x="74149" y="1245609"/>
                        <a:pt x="45715" y="1207020"/>
                      </a:cubicBezTo>
                      <a:cubicBezTo>
                        <a:pt x="39622" y="1198219"/>
                        <a:pt x="26759" y="1179263"/>
                        <a:pt x="30144" y="1168431"/>
                      </a:cubicBezTo>
                      <a:cubicBezTo>
                        <a:pt x="21343" y="1110886"/>
                        <a:pt x="18635" y="1064173"/>
                        <a:pt x="9834" y="1005951"/>
                      </a:cubicBezTo>
                      <a:cubicBezTo>
                        <a:pt x="4418" y="963300"/>
                        <a:pt x="-6414" y="768324"/>
                        <a:pt x="5095" y="708071"/>
                      </a:cubicBezTo>
                      <a:cubicBezTo>
                        <a:pt x="15250" y="620739"/>
                        <a:pt x="40299" y="538822"/>
                        <a:pt x="79565" y="460290"/>
                      </a:cubicBezTo>
                      <a:cubicBezTo>
                        <a:pt x="124247" y="372957"/>
                        <a:pt x="189916" y="308642"/>
                        <a:pt x="276572" y="266668"/>
                      </a:cubicBezTo>
                      <a:cubicBezTo>
                        <a:pt x="304329" y="258544"/>
                        <a:pt x="321254" y="236880"/>
                        <a:pt x="336825" y="214539"/>
                      </a:cubicBezTo>
                      <a:cubicBezTo>
                        <a:pt x="395724" y="126529"/>
                        <a:pt x="527739" y="75077"/>
                        <a:pt x="623872" y="39873"/>
                      </a:cubicBezTo>
                      <a:cubicBezTo>
                        <a:pt x="786352" y="-6840"/>
                        <a:pt x="949508" y="-20380"/>
                        <a:pt x="1110635" y="42581"/>
                      </a:cubicBezTo>
                      <a:cubicBezTo>
                        <a:pt x="1220308" y="85232"/>
                        <a:pt x="1320504" y="142777"/>
                        <a:pt x="1407160" y="222663"/>
                      </a:cubicBezTo>
                      <a:cubicBezTo>
                        <a:pt x="1474860" y="272084"/>
                        <a:pt x="1562870" y="422378"/>
                        <a:pt x="1596043" y="500233"/>
                      </a:cubicBezTo>
                      <a:lnTo>
                        <a:pt x="1596043" y="500233"/>
                      </a:lnTo>
                      <a:close/>
                    </a:path>
                  </a:pathLst>
                </a:custGeom>
                <a:solidFill>
                  <a:srgbClr val="73534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4067CF2-0AE6-420B-8CDF-2D94A609CE88}"/>
                  </a:ext>
                </a:extLst>
              </p:cNvPr>
              <p:cNvGrpSpPr/>
              <p:nvPr/>
            </p:nvGrpSpPr>
            <p:grpSpPr>
              <a:xfrm>
                <a:off x="5738869" y="3443631"/>
                <a:ext cx="1443691" cy="323380"/>
                <a:chOff x="8311497" y="5660309"/>
                <a:chExt cx="2189032" cy="490333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A10A0FE-B240-469C-ACF0-2DC10B105EA3}"/>
                    </a:ext>
                  </a:extLst>
                </p:cNvPr>
                <p:cNvSpPr/>
                <p:nvPr/>
              </p:nvSpPr>
              <p:spPr>
                <a:xfrm>
                  <a:off x="8311497" y="5660309"/>
                  <a:ext cx="849129" cy="394227"/>
                </a:xfrm>
                <a:custGeom>
                  <a:avLst/>
                  <a:gdLst>
                    <a:gd name="connsiteX0" fmla="*/ 479574 w 849129"/>
                    <a:gd name="connsiteY0" fmla="*/ 322251 h 394227"/>
                    <a:gd name="connsiteX1" fmla="*/ 483171 w 849129"/>
                    <a:gd name="connsiteY1" fmla="*/ 367209 h 394227"/>
                    <a:gd name="connsiteX2" fmla="*/ 381566 w 849129"/>
                    <a:gd name="connsiteY2" fmla="*/ 357768 h 394227"/>
                    <a:gd name="connsiteX3" fmla="*/ 417982 w 849129"/>
                    <a:gd name="connsiteY3" fmla="*/ 364062 h 394227"/>
                    <a:gd name="connsiteX4" fmla="*/ 479574 w 849129"/>
                    <a:gd name="connsiteY4" fmla="*/ 322251 h 394227"/>
                    <a:gd name="connsiteX5" fmla="*/ 293000 w 849129"/>
                    <a:gd name="connsiteY5" fmla="*/ 315057 h 394227"/>
                    <a:gd name="connsiteX6" fmla="*/ 298395 w 849129"/>
                    <a:gd name="connsiteY6" fmla="*/ 357767 h 394227"/>
                    <a:gd name="connsiteX7" fmla="*/ 199487 w 849129"/>
                    <a:gd name="connsiteY7" fmla="*/ 360015 h 394227"/>
                    <a:gd name="connsiteX8" fmla="*/ 234554 w 849129"/>
                    <a:gd name="connsiteY8" fmla="*/ 361364 h 394227"/>
                    <a:gd name="connsiteX9" fmla="*/ 293000 w 849129"/>
                    <a:gd name="connsiteY9" fmla="*/ 315057 h 394227"/>
                    <a:gd name="connsiteX10" fmla="*/ 648617 w 849129"/>
                    <a:gd name="connsiteY10" fmla="*/ 294826 h 394227"/>
                    <a:gd name="connsiteX11" fmla="*/ 656710 w 849129"/>
                    <a:gd name="connsiteY11" fmla="*/ 318654 h 394227"/>
                    <a:gd name="connsiteX12" fmla="*/ 662105 w 849129"/>
                    <a:gd name="connsiteY12" fmla="*/ 346528 h 394227"/>
                    <a:gd name="connsiteX13" fmla="*/ 637378 w 849129"/>
                    <a:gd name="connsiteY13" fmla="*/ 383844 h 394227"/>
                    <a:gd name="connsiteX14" fmla="*/ 543865 w 849129"/>
                    <a:gd name="connsiteY14" fmla="*/ 365860 h 394227"/>
                    <a:gd name="connsiteX15" fmla="*/ 520487 w 849129"/>
                    <a:gd name="connsiteY15" fmla="*/ 331692 h 394227"/>
                    <a:gd name="connsiteX16" fmla="*/ 547012 w 849129"/>
                    <a:gd name="connsiteY16" fmla="*/ 355070 h 394227"/>
                    <a:gd name="connsiteX17" fmla="*/ 609953 w 849129"/>
                    <a:gd name="connsiteY17" fmla="*/ 364511 h 394227"/>
                    <a:gd name="connsiteX18" fmla="*/ 645021 w 849129"/>
                    <a:gd name="connsiteY18" fmla="*/ 329444 h 394227"/>
                    <a:gd name="connsiteX19" fmla="*/ 648617 w 849129"/>
                    <a:gd name="connsiteY19" fmla="*/ 294826 h 394227"/>
                    <a:gd name="connsiteX20" fmla="*/ 93836 w 849129"/>
                    <a:gd name="connsiteY20" fmla="*/ 230537 h 394227"/>
                    <a:gd name="connsiteX21" fmla="*/ 106424 w 849129"/>
                    <a:gd name="connsiteY21" fmla="*/ 243126 h 394227"/>
                    <a:gd name="connsiteX22" fmla="*/ 124407 w 849129"/>
                    <a:gd name="connsiteY22" fmla="*/ 278642 h 394227"/>
                    <a:gd name="connsiteX23" fmla="*/ 158126 w 849129"/>
                    <a:gd name="connsiteY23" fmla="*/ 316857 h 394227"/>
                    <a:gd name="connsiteX24" fmla="*/ 86643 w 849129"/>
                    <a:gd name="connsiteY24" fmla="*/ 249869 h 394227"/>
                    <a:gd name="connsiteX25" fmla="*/ 93836 w 849129"/>
                    <a:gd name="connsiteY25" fmla="*/ 230537 h 394227"/>
                    <a:gd name="connsiteX26" fmla="*/ 237096 w 849129"/>
                    <a:gd name="connsiteY26" fmla="*/ 101633 h 394227"/>
                    <a:gd name="connsiteX27" fmla="*/ 241747 w 849129"/>
                    <a:gd name="connsiteY27" fmla="*/ 110049 h 394227"/>
                    <a:gd name="connsiteX28" fmla="*/ 292550 w 849129"/>
                    <a:gd name="connsiteY28" fmla="*/ 243125 h 394227"/>
                    <a:gd name="connsiteX29" fmla="*/ 260180 w 849129"/>
                    <a:gd name="connsiteY29" fmla="*/ 257961 h 394227"/>
                    <a:gd name="connsiteX30" fmla="*/ 223314 w 849129"/>
                    <a:gd name="connsiteY30" fmla="*/ 113646 h 394227"/>
                    <a:gd name="connsiteX31" fmla="*/ 237096 w 849129"/>
                    <a:gd name="connsiteY31" fmla="*/ 101633 h 394227"/>
                    <a:gd name="connsiteX32" fmla="*/ 392806 w 849129"/>
                    <a:gd name="connsiteY32" fmla="*/ 72733 h 394227"/>
                    <a:gd name="connsiteX33" fmla="*/ 403147 w 849129"/>
                    <a:gd name="connsiteY33" fmla="*/ 79028 h 394227"/>
                    <a:gd name="connsiteX34" fmla="*/ 456646 w 849129"/>
                    <a:gd name="connsiteY34" fmla="*/ 189625 h 394227"/>
                    <a:gd name="connsiteX35" fmla="*/ 440911 w 849129"/>
                    <a:gd name="connsiteY35" fmla="*/ 197717 h 394227"/>
                    <a:gd name="connsiteX36" fmla="*/ 426974 w 849129"/>
                    <a:gd name="connsiteY36" fmla="*/ 212553 h 394227"/>
                    <a:gd name="connsiteX37" fmla="*/ 388759 w 849129"/>
                    <a:gd name="connsiteY37" fmla="*/ 89368 h 394227"/>
                    <a:gd name="connsiteX38" fmla="*/ 392806 w 849129"/>
                    <a:gd name="connsiteY38" fmla="*/ 72733 h 394227"/>
                    <a:gd name="connsiteX39" fmla="*/ 547012 w 849129"/>
                    <a:gd name="connsiteY39" fmla="*/ 43062 h 394227"/>
                    <a:gd name="connsiteX40" fmla="*/ 617596 w 849129"/>
                    <a:gd name="connsiteY40" fmla="*/ 134777 h 394227"/>
                    <a:gd name="connsiteX41" fmla="*/ 726844 w 849129"/>
                    <a:gd name="connsiteY41" fmla="*/ 327646 h 394227"/>
                    <a:gd name="connsiteX42" fmla="*/ 801924 w 849129"/>
                    <a:gd name="connsiteY42" fmla="*/ 373503 h 394227"/>
                    <a:gd name="connsiteX43" fmla="*/ 849129 w 849129"/>
                    <a:gd name="connsiteY43" fmla="*/ 339784 h 394227"/>
                    <a:gd name="connsiteX44" fmla="*/ 843284 w 849129"/>
                    <a:gd name="connsiteY44" fmla="*/ 367209 h 394227"/>
                    <a:gd name="connsiteX45" fmla="*/ 730889 w 849129"/>
                    <a:gd name="connsiteY45" fmla="*/ 361814 h 394227"/>
                    <a:gd name="connsiteX46" fmla="*/ 662104 w 849129"/>
                    <a:gd name="connsiteY46" fmla="*/ 255713 h 394227"/>
                    <a:gd name="connsiteX47" fmla="*/ 547012 w 849129"/>
                    <a:gd name="connsiteY47" fmla="*/ 43062 h 394227"/>
                    <a:gd name="connsiteX48" fmla="*/ 181672 w 849129"/>
                    <a:gd name="connsiteY48" fmla="*/ 2318 h 394227"/>
                    <a:gd name="connsiteX49" fmla="*/ 316378 w 849129"/>
                    <a:gd name="connsiteY49" fmla="*/ 28674 h 394227"/>
                    <a:gd name="connsiteX50" fmla="*/ 280411 w 849129"/>
                    <a:gd name="connsiteY50" fmla="*/ 38116 h 394227"/>
                    <a:gd name="connsiteX51" fmla="*/ 190046 w 849129"/>
                    <a:gd name="connsiteY51" fmla="*/ 58796 h 394227"/>
                    <a:gd name="connsiteX52" fmla="*/ 64163 w 849129"/>
                    <a:gd name="connsiteY52" fmla="*/ 215700 h 394227"/>
                    <a:gd name="connsiteX53" fmla="*/ 60567 w 849129"/>
                    <a:gd name="connsiteY53" fmla="*/ 314608 h 394227"/>
                    <a:gd name="connsiteX54" fmla="*/ 20105 w 849129"/>
                    <a:gd name="connsiteY54" fmla="*/ 287633 h 394227"/>
                    <a:gd name="connsiteX55" fmla="*/ 1672 w 849129"/>
                    <a:gd name="connsiteY55" fmla="*/ 179284 h 394227"/>
                    <a:gd name="connsiteX56" fmla="*/ 60117 w 849129"/>
                    <a:gd name="connsiteY56" fmla="*/ 64641 h 394227"/>
                    <a:gd name="connsiteX57" fmla="*/ 181672 w 849129"/>
                    <a:gd name="connsiteY57" fmla="*/ 2318 h 39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49129" h="394227">
                      <a:moveTo>
                        <a:pt x="479574" y="322251"/>
                      </a:moveTo>
                      <a:cubicBezTo>
                        <a:pt x="487217" y="339785"/>
                        <a:pt x="490363" y="360016"/>
                        <a:pt x="483171" y="367209"/>
                      </a:cubicBezTo>
                      <a:cubicBezTo>
                        <a:pt x="460242" y="388789"/>
                        <a:pt x="416633" y="374852"/>
                        <a:pt x="381566" y="357768"/>
                      </a:cubicBezTo>
                      <a:cubicBezTo>
                        <a:pt x="389658" y="361814"/>
                        <a:pt x="411688" y="363612"/>
                        <a:pt x="417982" y="364062"/>
                      </a:cubicBezTo>
                      <a:cubicBezTo>
                        <a:pt x="456646" y="365860"/>
                        <a:pt x="480473" y="352822"/>
                        <a:pt x="479574" y="322251"/>
                      </a:cubicBezTo>
                      <a:close/>
                      <a:moveTo>
                        <a:pt x="293000" y="315057"/>
                      </a:moveTo>
                      <a:cubicBezTo>
                        <a:pt x="301541" y="332141"/>
                        <a:pt x="305138" y="350574"/>
                        <a:pt x="298395" y="357767"/>
                      </a:cubicBezTo>
                      <a:cubicBezTo>
                        <a:pt x="277264" y="380696"/>
                        <a:pt x="235903" y="374851"/>
                        <a:pt x="199487" y="360015"/>
                      </a:cubicBezTo>
                      <a:cubicBezTo>
                        <a:pt x="208029" y="363612"/>
                        <a:pt x="227811" y="361364"/>
                        <a:pt x="234554" y="361364"/>
                      </a:cubicBezTo>
                      <a:cubicBezTo>
                        <a:pt x="273218" y="360015"/>
                        <a:pt x="296147" y="345629"/>
                        <a:pt x="293000" y="315057"/>
                      </a:cubicBezTo>
                      <a:close/>
                      <a:moveTo>
                        <a:pt x="648617" y="294826"/>
                      </a:moveTo>
                      <a:cubicBezTo>
                        <a:pt x="652214" y="306066"/>
                        <a:pt x="654462" y="314158"/>
                        <a:pt x="656710" y="318654"/>
                      </a:cubicBezTo>
                      <a:cubicBezTo>
                        <a:pt x="659857" y="329894"/>
                        <a:pt x="661655" y="334839"/>
                        <a:pt x="662105" y="346528"/>
                      </a:cubicBezTo>
                      <a:cubicBezTo>
                        <a:pt x="661655" y="363163"/>
                        <a:pt x="653113" y="378449"/>
                        <a:pt x="637378" y="383844"/>
                      </a:cubicBezTo>
                      <a:cubicBezTo>
                        <a:pt x="605458" y="394633"/>
                        <a:pt x="565895" y="393734"/>
                        <a:pt x="543865" y="365860"/>
                      </a:cubicBezTo>
                      <a:cubicBezTo>
                        <a:pt x="529479" y="346978"/>
                        <a:pt x="520487" y="331692"/>
                        <a:pt x="520487" y="331692"/>
                      </a:cubicBezTo>
                      <a:cubicBezTo>
                        <a:pt x="531726" y="339784"/>
                        <a:pt x="541617" y="350574"/>
                        <a:pt x="547012" y="355070"/>
                      </a:cubicBezTo>
                      <a:cubicBezTo>
                        <a:pt x="566344" y="372154"/>
                        <a:pt x="584777" y="369007"/>
                        <a:pt x="609953" y="364511"/>
                      </a:cubicBezTo>
                      <a:cubicBezTo>
                        <a:pt x="635579" y="360016"/>
                        <a:pt x="637378" y="349226"/>
                        <a:pt x="645021" y="329444"/>
                      </a:cubicBezTo>
                      <a:cubicBezTo>
                        <a:pt x="648168" y="321352"/>
                        <a:pt x="647718" y="306965"/>
                        <a:pt x="648617" y="294826"/>
                      </a:cubicBezTo>
                      <a:close/>
                      <a:moveTo>
                        <a:pt x="93836" y="230537"/>
                      </a:moveTo>
                      <a:cubicBezTo>
                        <a:pt x="101928" y="228289"/>
                        <a:pt x="103727" y="237730"/>
                        <a:pt x="106424" y="243126"/>
                      </a:cubicBezTo>
                      <a:cubicBezTo>
                        <a:pt x="116764" y="262008"/>
                        <a:pt x="118113" y="266054"/>
                        <a:pt x="124407" y="278642"/>
                      </a:cubicBezTo>
                      <a:cubicBezTo>
                        <a:pt x="130252" y="291231"/>
                        <a:pt x="143739" y="302020"/>
                        <a:pt x="158126" y="316857"/>
                      </a:cubicBezTo>
                      <a:cubicBezTo>
                        <a:pt x="110470" y="308314"/>
                        <a:pt x="89340" y="286285"/>
                        <a:pt x="86643" y="249869"/>
                      </a:cubicBezTo>
                      <a:cubicBezTo>
                        <a:pt x="86193" y="242676"/>
                        <a:pt x="84395" y="232785"/>
                        <a:pt x="93836" y="230537"/>
                      </a:cubicBezTo>
                      <a:close/>
                      <a:moveTo>
                        <a:pt x="237096" y="101633"/>
                      </a:moveTo>
                      <a:cubicBezTo>
                        <a:pt x="238712" y="102828"/>
                        <a:pt x="240286" y="105441"/>
                        <a:pt x="241747" y="110049"/>
                      </a:cubicBezTo>
                      <a:cubicBezTo>
                        <a:pt x="257033" y="155007"/>
                        <a:pt x="267373" y="202663"/>
                        <a:pt x="292550" y="243125"/>
                      </a:cubicBezTo>
                      <a:cubicBezTo>
                        <a:pt x="293449" y="245373"/>
                        <a:pt x="260180" y="257961"/>
                        <a:pt x="260180" y="257961"/>
                      </a:cubicBezTo>
                      <a:cubicBezTo>
                        <a:pt x="210726" y="224692"/>
                        <a:pt x="195889" y="164448"/>
                        <a:pt x="223314" y="113646"/>
                      </a:cubicBezTo>
                      <a:cubicBezTo>
                        <a:pt x="227023" y="107239"/>
                        <a:pt x="232249" y="98051"/>
                        <a:pt x="237096" y="101633"/>
                      </a:cubicBezTo>
                      <a:close/>
                      <a:moveTo>
                        <a:pt x="392806" y="72733"/>
                      </a:moveTo>
                      <a:cubicBezTo>
                        <a:pt x="397302" y="70036"/>
                        <a:pt x="401348" y="74532"/>
                        <a:pt x="403147" y="79028"/>
                      </a:cubicBezTo>
                      <a:cubicBezTo>
                        <a:pt x="420680" y="114095"/>
                        <a:pt x="446306" y="149612"/>
                        <a:pt x="456646" y="189625"/>
                      </a:cubicBezTo>
                      <a:cubicBezTo>
                        <a:pt x="457096" y="190074"/>
                        <a:pt x="443159" y="195919"/>
                        <a:pt x="440911" y="197717"/>
                      </a:cubicBezTo>
                      <a:cubicBezTo>
                        <a:pt x="441361" y="197717"/>
                        <a:pt x="432818" y="208057"/>
                        <a:pt x="426974" y="212553"/>
                      </a:cubicBezTo>
                      <a:cubicBezTo>
                        <a:pt x="406743" y="174339"/>
                        <a:pt x="391907" y="135225"/>
                        <a:pt x="388759" y="89368"/>
                      </a:cubicBezTo>
                      <a:cubicBezTo>
                        <a:pt x="388310" y="83523"/>
                        <a:pt x="387411" y="75880"/>
                        <a:pt x="392806" y="72733"/>
                      </a:cubicBezTo>
                      <a:close/>
                      <a:moveTo>
                        <a:pt x="547012" y="43062"/>
                      </a:moveTo>
                      <a:cubicBezTo>
                        <a:pt x="580730" y="65991"/>
                        <a:pt x="598264" y="101058"/>
                        <a:pt x="617596" y="134777"/>
                      </a:cubicBezTo>
                      <a:cubicBezTo>
                        <a:pt x="654462" y="200415"/>
                        <a:pt x="690878" y="262008"/>
                        <a:pt x="726844" y="327646"/>
                      </a:cubicBezTo>
                      <a:cubicBezTo>
                        <a:pt x="747524" y="365410"/>
                        <a:pt x="770453" y="380246"/>
                        <a:pt x="801924" y="373503"/>
                      </a:cubicBezTo>
                      <a:cubicBezTo>
                        <a:pt x="822604" y="368557"/>
                        <a:pt x="849129" y="338436"/>
                        <a:pt x="849129" y="339784"/>
                      </a:cubicBezTo>
                      <a:cubicBezTo>
                        <a:pt x="849129" y="351923"/>
                        <a:pt x="849129" y="360015"/>
                        <a:pt x="843284" y="367209"/>
                      </a:cubicBezTo>
                      <a:cubicBezTo>
                        <a:pt x="837889" y="373503"/>
                        <a:pt x="781242" y="427902"/>
                        <a:pt x="730889" y="361814"/>
                      </a:cubicBezTo>
                      <a:cubicBezTo>
                        <a:pt x="721449" y="349675"/>
                        <a:pt x="682785" y="282239"/>
                        <a:pt x="662104" y="255713"/>
                      </a:cubicBezTo>
                      <a:cubicBezTo>
                        <a:pt x="646819" y="234583"/>
                        <a:pt x="607256" y="179285"/>
                        <a:pt x="547012" y="43062"/>
                      </a:cubicBezTo>
                      <a:close/>
                      <a:moveTo>
                        <a:pt x="181672" y="2318"/>
                      </a:moveTo>
                      <a:cubicBezTo>
                        <a:pt x="229946" y="-4483"/>
                        <a:pt x="280411" y="3498"/>
                        <a:pt x="316378" y="28674"/>
                      </a:cubicBezTo>
                      <a:cubicBezTo>
                        <a:pt x="306037" y="33620"/>
                        <a:pt x="290301" y="37217"/>
                        <a:pt x="280411" y="38116"/>
                      </a:cubicBezTo>
                      <a:cubicBezTo>
                        <a:pt x="249839" y="42162"/>
                        <a:pt x="218369" y="48906"/>
                        <a:pt x="190046" y="58796"/>
                      </a:cubicBezTo>
                      <a:cubicBezTo>
                        <a:pt x="116314" y="84423"/>
                        <a:pt x="70907" y="137473"/>
                        <a:pt x="64163" y="215700"/>
                      </a:cubicBezTo>
                      <a:cubicBezTo>
                        <a:pt x="61915" y="243574"/>
                        <a:pt x="56970" y="287183"/>
                        <a:pt x="60567" y="314608"/>
                      </a:cubicBezTo>
                      <a:cubicBezTo>
                        <a:pt x="45731" y="313259"/>
                        <a:pt x="24151" y="302020"/>
                        <a:pt x="20105" y="287633"/>
                      </a:cubicBezTo>
                      <a:cubicBezTo>
                        <a:pt x="20105" y="287633"/>
                        <a:pt x="-6871" y="221545"/>
                        <a:pt x="1672" y="179284"/>
                      </a:cubicBezTo>
                      <a:cubicBezTo>
                        <a:pt x="10663" y="135225"/>
                        <a:pt x="30445" y="97910"/>
                        <a:pt x="60117" y="64641"/>
                      </a:cubicBezTo>
                      <a:cubicBezTo>
                        <a:pt x="87317" y="30698"/>
                        <a:pt x="133399" y="9118"/>
                        <a:pt x="181672" y="2318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F779A4DE-3EED-4C5A-9E0D-2F4FF6584235}"/>
                    </a:ext>
                  </a:extLst>
                </p:cNvPr>
                <p:cNvSpPr/>
                <p:nvPr/>
              </p:nvSpPr>
              <p:spPr>
                <a:xfrm>
                  <a:off x="8368917" y="5675344"/>
                  <a:ext cx="791411" cy="377232"/>
                </a:xfrm>
                <a:custGeom>
                  <a:avLst/>
                  <a:gdLst>
                    <a:gd name="connsiteX0" fmla="*/ 609299 w 1191746"/>
                    <a:gd name="connsiteY0" fmla="*/ 543861 h 568055"/>
                    <a:gd name="connsiteX1" fmla="*/ 413647 w 1191746"/>
                    <a:gd name="connsiteY1" fmla="*/ 453820 h 568055"/>
                    <a:gd name="connsiteX2" fmla="*/ 368288 w 1191746"/>
                    <a:gd name="connsiteY2" fmla="*/ 385444 h 568055"/>
                    <a:gd name="connsiteX3" fmla="*/ 261999 w 1191746"/>
                    <a:gd name="connsiteY3" fmla="*/ 161357 h 568055"/>
                    <a:gd name="connsiteX4" fmla="*/ 249813 w 1191746"/>
                    <a:gd name="connsiteY4" fmla="*/ 264938 h 568055"/>
                    <a:gd name="connsiteX5" fmla="*/ 324283 w 1191746"/>
                    <a:gd name="connsiteY5" fmla="*/ 390183 h 568055"/>
                    <a:gd name="connsiteX6" fmla="*/ 356102 w 1191746"/>
                    <a:gd name="connsiteY6" fmla="*/ 456528 h 568055"/>
                    <a:gd name="connsiteX7" fmla="*/ 205131 w 1191746"/>
                    <a:gd name="connsiteY7" fmla="*/ 517458 h 568055"/>
                    <a:gd name="connsiteX8" fmla="*/ 66346 w 1191746"/>
                    <a:gd name="connsiteY8" fmla="*/ 455174 h 568055"/>
                    <a:gd name="connsiteX9" fmla="*/ 0 w 1191746"/>
                    <a:gd name="connsiteY9" fmla="*/ 453820 h 568055"/>
                    <a:gd name="connsiteX10" fmla="*/ 6093 w 1191746"/>
                    <a:gd name="connsiteY10" fmla="*/ 293371 h 568055"/>
                    <a:gd name="connsiteX11" fmla="*/ 202423 w 1191746"/>
                    <a:gd name="connsiteY11" fmla="*/ 55745 h 568055"/>
                    <a:gd name="connsiteX12" fmla="*/ 375734 w 1191746"/>
                    <a:gd name="connsiteY12" fmla="*/ 21218 h 568055"/>
                    <a:gd name="connsiteX13" fmla="*/ 565294 w 1191746"/>
                    <a:gd name="connsiteY13" fmla="*/ 20541 h 568055"/>
                    <a:gd name="connsiteX14" fmla="*/ 609976 w 1191746"/>
                    <a:gd name="connsiteY14" fmla="*/ 11063 h 568055"/>
                    <a:gd name="connsiteX15" fmla="*/ 1101478 w 1191746"/>
                    <a:gd name="connsiteY15" fmla="*/ 287279 h 568055"/>
                    <a:gd name="connsiteX16" fmla="*/ 1156314 w 1191746"/>
                    <a:gd name="connsiteY16" fmla="*/ 392890 h 568055"/>
                    <a:gd name="connsiteX17" fmla="*/ 1191518 w 1191746"/>
                    <a:gd name="connsiteY17" fmla="*/ 503241 h 568055"/>
                    <a:gd name="connsiteX18" fmla="*/ 1173916 w 1191746"/>
                    <a:gd name="connsiteY18" fmla="*/ 540476 h 568055"/>
                    <a:gd name="connsiteX19" fmla="*/ 1006698 w 1191746"/>
                    <a:gd name="connsiteY19" fmla="*/ 512719 h 568055"/>
                    <a:gd name="connsiteX20" fmla="*/ 890254 w 1191746"/>
                    <a:gd name="connsiteY20" fmla="*/ 303526 h 568055"/>
                    <a:gd name="connsiteX21" fmla="*/ 762978 w 1191746"/>
                    <a:gd name="connsiteY21" fmla="*/ 76055 h 568055"/>
                    <a:gd name="connsiteX22" fmla="*/ 844218 w 1191746"/>
                    <a:gd name="connsiteY22" fmla="*/ 277124 h 568055"/>
                    <a:gd name="connsiteX23" fmla="*/ 907179 w 1191746"/>
                    <a:gd name="connsiteY23" fmla="*/ 489701 h 568055"/>
                    <a:gd name="connsiteX24" fmla="*/ 752823 w 1191746"/>
                    <a:gd name="connsiteY24" fmla="*/ 547246 h 568055"/>
                    <a:gd name="connsiteX25" fmla="*/ 694601 w 1191746"/>
                    <a:gd name="connsiteY25" fmla="*/ 470745 h 568055"/>
                    <a:gd name="connsiteX26" fmla="*/ 511812 w 1191746"/>
                    <a:gd name="connsiteY26" fmla="*/ 108551 h 568055"/>
                    <a:gd name="connsiteX27" fmla="*/ 648565 w 1191746"/>
                    <a:gd name="connsiteY27" fmla="*/ 500533 h 568055"/>
                    <a:gd name="connsiteX28" fmla="*/ 609299 w 1191746"/>
                    <a:gd name="connsiteY28" fmla="*/ 543861 h 568055"/>
                    <a:gd name="connsiteX29" fmla="*/ 609299 w 1191746"/>
                    <a:gd name="connsiteY29" fmla="*/ 543861 h 56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91746" h="568055">
                      <a:moveTo>
                        <a:pt x="609299" y="543861"/>
                      </a:moveTo>
                      <a:cubicBezTo>
                        <a:pt x="557847" y="547246"/>
                        <a:pt x="470514" y="526259"/>
                        <a:pt x="413647" y="453820"/>
                      </a:cubicBezTo>
                      <a:cubicBezTo>
                        <a:pt x="396722" y="432156"/>
                        <a:pt x="383859" y="407108"/>
                        <a:pt x="368288" y="385444"/>
                      </a:cubicBezTo>
                      <a:cubicBezTo>
                        <a:pt x="360164" y="375965"/>
                        <a:pt x="278247" y="233119"/>
                        <a:pt x="261999" y="161357"/>
                      </a:cubicBezTo>
                      <a:cubicBezTo>
                        <a:pt x="231534" y="193853"/>
                        <a:pt x="232211" y="223641"/>
                        <a:pt x="249813" y="264938"/>
                      </a:cubicBezTo>
                      <a:cubicBezTo>
                        <a:pt x="264707" y="298788"/>
                        <a:pt x="320220" y="380028"/>
                        <a:pt x="324283" y="390183"/>
                      </a:cubicBezTo>
                      <a:cubicBezTo>
                        <a:pt x="333084" y="410493"/>
                        <a:pt x="347300" y="434188"/>
                        <a:pt x="356102" y="456528"/>
                      </a:cubicBezTo>
                      <a:cubicBezTo>
                        <a:pt x="377089" y="510688"/>
                        <a:pt x="361518" y="574326"/>
                        <a:pt x="205131" y="517458"/>
                      </a:cubicBezTo>
                      <a:cubicBezTo>
                        <a:pt x="205131" y="517458"/>
                        <a:pt x="134723" y="472776"/>
                        <a:pt x="66346" y="455174"/>
                      </a:cubicBezTo>
                      <a:cubicBezTo>
                        <a:pt x="54160" y="451789"/>
                        <a:pt x="12863" y="456528"/>
                        <a:pt x="0" y="453820"/>
                      </a:cubicBezTo>
                      <a:cubicBezTo>
                        <a:pt x="5416" y="400338"/>
                        <a:pt x="0" y="347531"/>
                        <a:pt x="6093" y="293371"/>
                      </a:cubicBezTo>
                      <a:cubicBezTo>
                        <a:pt x="18956" y="184375"/>
                        <a:pt x="95457" y="86887"/>
                        <a:pt x="202423" y="55745"/>
                      </a:cubicBezTo>
                      <a:cubicBezTo>
                        <a:pt x="258614" y="38820"/>
                        <a:pt x="318190" y="37466"/>
                        <a:pt x="375734" y="21218"/>
                      </a:cubicBezTo>
                      <a:cubicBezTo>
                        <a:pt x="438695" y="38820"/>
                        <a:pt x="502333" y="48975"/>
                        <a:pt x="565294" y="20541"/>
                      </a:cubicBezTo>
                      <a:cubicBezTo>
                        <a:pt x="580865" y="17156"/>
                        <a:pt x="595082" y="14448"/>
                        <a:pt x="609976" y="11063"/>
                      </a:cubicBezTo>
                      <a:cubicBezTo>
                        <a:pt x="849634" y="-42420"/>
                        <a:pt x="1012791" y="105843"/>
                        <a:pt x="1101478" y="287279"/>
                      </a:cubicBezTo>
                      <a:cubicBezTo>
                        <a:pt x="1118402" y="322483"/>
                        <a:pt x="1138712" y="357686"/>
                        <a:pt x="1156314" y="392890"/>
                      </a:cubicBezTo>
                      <a:cubicBezTo>
                        <a:pt x="1182041" y="444343"/>
                        <a:pt x="1193549" y="461268"/>
                        <a:pt x="1191518" y="503241"/>
                      </a:cubicBezTo>
                      <a:cubicBezTo>
                        <a:pt x="1190841" y="518135"/>
                        <a:pt x="1183394" y="529644"/>
                        <a:pt x="1173916" y="540476"/>
                      </a:cubicBezTo>
                      <a:cubicBezTo>
                        <a:pt x="1133297" y="585835"/>
                        <a:pt x="1048672" y="574326"/>
                        <a:pt x="1006698" y="512719"/>
                      </a:cubicBezTo>
                      <a:cubicBezTo>
                        <a:pt x="962016" y="446373"/>
                        <a:pt x="928843" y="373258"/>
                        <a:pt x="890254" y="303526"/>
                      </a:cubicBezTo>
                      <a:cubicBezTo>
                        <a:pt x="849634" y="231088"/>
                        <a:pt x="823231" y="143755"/>
                        <a:pt x="762978" y="76055"/>
                      </a:cubicBezTo>
                      <a:cubicBezTo>
                        <a:pt x="795474" y="149848"/>
                        <a:pt x="822554" y="212809"/>
                        <a:pt x="844218" y="277124"/>
                      </a:cubicBezTo>
                      <a:cubicBezTo>
                        <a:pt x="860466" y="325868"/>
                        <a:pt x="898378" y="436895"/>
                        <a:pt x="907179" y="489701"/>
                      </a:cubicBezTo>
                      <a:cubicBezTo>
                        <a:pt x="918688" y="557401"/>
                        <a:pt x="784642" y="575003"/>
                        <a:pt x="752823" y="547246"/>
                      </a:cubicBezTo>
                      <a:cubicBezTo>
                        <a:pt x="740637" y="537091"/>
                        <a:pt x="712880" y="510011"/>
                        <a:pt x="694601" y="470745"/>
                      </a:cubicBezTo>
                      <a:cubicBezTo>
                        <a:pt x="662782" y="403045"/>
                        <a:pt x="575449" y="179636"/>
                        <a:pt x="511812" y="108551"/>
                      </a:cubicBezTo>
                      <a:cubicBezTo>
                        <a:pt x="496917" y="216194"/>
                        <a:pt x="638410" y="430125"/>
                        <a:pt x="648565" y="500533"/>
                      </a:cubicBezTo>
                      <a:cubicBezTo>
                        <a:pt x="650596" y="524228"/>
                        <a:pt x="638410" y="543861"/>
                        <a:pt x="609299" y="543861"/>
                      </a:cubicBezTo>
                      <a:lnTo>
                        <a:pt x="609299" y="543861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A6ACC52-D128-4F21-ADC4-758907FA524E}"/>
                    </a:ext>
                  </a:extLst>
                </p:cNvPr>
                <p:cNvSpPr/>
                <p:nvPr/>
              </p:nvSpPr>
              <p:spPr>
                <a:xfrm>
                  <a:off x="9434420" y="5703425"/>
                  <a:ext cx="1066109" cy="446195"/>
                </a:xfrm>
                <a:custGeom>
                  <a:avLst/>
                  <a:gdLst>
                    <a:gd name="connsiteX0" fmla="*/ 1596364 w 1605399"/>
                    <a:gd name="connsiteY0" fmla="*/ 404763 h 671903"/>
                    <a:gd name="connsiteX1" fmla="*/ 1362799 w 1605399"/>
                    <a:gd name="connsiteY1" fmla="*/ 121778 h 671903"/>
                    <a:gd name="connsiteX2" fmla="*/ 1362799 w 1605399"/>
                    <a:gd name="connsiteY2" fmla="*/ 121778 h 671903"/>
                    <a:gd name="connsiteX3" fmla="*/ 1234169 w 1605399"/>
                    <a:gd name="connsiteY3" fmla="*/ 77096 h 671903"/>
                    <a:gd name="connsiteX4" fmla="*/ 819846 w 1605399"/>
                    <a:gd name="connsiteY4" fmla="*/ 21582 h 671903"/>
                    <a:gd name="connsiteX5" fmla="*/ 702725 w 1605399"/>
                    <a:gd name="connsiteY5" fmla="*/ 6688 h 671903"/>
                    <a:gd name="connsiteX6" fmla="*/ 590343 w 1605399"/>
                    <a:gd name="connsiteY6" fmla="*/ 6011 h 671903"/>
                    <a:gd name="connsiteX7" fmla="*/ 414323 w 1605399"/>
                    <a:gd name="connsiteY7" fmla="*/ 76419 h 671903"/>
                    <a:gd name="connsiteX8" fmla="*/ 238304 w 1605399"/>
                    <a:gd name="connsiteY8" fmla="*/ 189478 h 671903"/>
                    <a:gd name="connsiteX9" fmla="*/ 114413 w 1605399"/>
                    <a:gd name="connsiteY9" fmla="*/ 333002 h 671903"/>
                    <a:gd name="connsiteX10" fmla="*/ 90041 w 1605399"/>
                    <a:gd name="connsiteY10" fmla="*/ 358051 h 671903"/>
                    <a:gd name="connsiteX11" fmla="*/ 5416 w 1605399"/>
                    <a:gd name="connsiteY11" fmla="*/ 483295 h 671903"/>
                    <a:gd name="connsiteX12" fmla="*/ 0 w 1605399"/>
                    <a:gd name="connsiteY12" fmla="*/ 515114 h 671903"/>
                    <a:gd name="connsiteX13" fmla="*/ 4739 w 1605399"/>
                    <a:gd name="connsiteY13" fmla="*/ 527300 h 671903"/>
                    <a:gd name="connsiteX14" fmla="*/ 133369 w 1605399"/>
                    <a:gd name="connsiteY14" fmla="*/ 546256 h 671903"/>
                    <a:gd name="connsiteX15" fmla="*/ 235596 w 1605399"/>
                    <a:gd name="connsiteY15" fmla="*/ 563858 h 671903"/>
                    <a:gd name="connsiteX16" fmla="*/ 289756 w 1605399"/>
                    <a:gd name="connsiteY16" fmla="*/ 573336 h 671903"/>
                    <a:gd name="connsiteX17" fmla="*/ 336469 w 1605399"/>
                    <a:gd name="connsiteY17" fmla="*/ 563858 h 671903"/>
                    <a:gd name="connsiteX18" fmla="*/ 374380 w 1605399"/>
                    <a:gd name="connsiteY18" fmla="*/ 525269 h 671903"/>
                    <a:gd name="connsiteX19" fmla="*/ 587635 w 1605399"/>
                    <a:gd name="connsiteY19" fmla="*/ 282904 h 671903"/>
                    <a:gd name="connsiteX20" fmla="*/ 611330 w 1605399"/>
                    <a:gd name="connsiteY20" fmla="*/ 274779 h 671903"/>
                    <a:gd name="connsiteX21" fmla="*/ 441403 w 1605399"/>
                    <a:gd name="connsiteY21" fmla="*/ 522561 h 671903"/>
                    <a:gd name="connsiteX22" fmla="*/ 441403 w 1605399"/>
                    <a:gd name="connsiteY22" fmla="*/ 523238 h 671903"/>
                    <a:gd name="connsiteX23" fmla="*/ 440727 w 1605399"/>
                    <a:gd name="connsiteY23" fmla="*/ 566566 h 671903"/>
                    <a:gd name="connsiteX24" fmla="*/ 489470 w 1605399"/>
                    <a:gd name="connsiteY24" fmla="*/ 599062 h 671903"/>
                    <a:gd name="connsiteX25" fmla="*/ 635702 w 1605399"/>
                    <a:gd name="connsiteY25" fmla="*/ 512406 h 671903"/>
                    <a:gd name="connsiteX26" fmla="*/ 676999 w 1605399"/>
                    <a:gd name="connsiteY26" fmla="*/ 463662 h 671903"/>
                    <a:gd name="connsiteX27" fmla="*/ 802921 w 1605399"/>
                    <a:gd name="connsiteY27" fmla="*/ 361436 h 671903"/>
                    <a:gd name="connsiteX28" fmla="*/ 1076429 w 1605399"/>
                    <a:gd name="connsiteY28" fmla="*/ 263271 h 671903"/>
                    <a:gd name="connsiteX29" fmla="*/ 1150899 w 1605399"/>
                    <a:gd name="connsiteY29" fmla="*/ 262594 h 671903"/>
                    <a:gd name="connsiteX30" fmla="*/ 1077106 w 1605399"/>
                    <a:gd name="connsiteY30" fmla="*/ 288319 h 671903"/>
                    <a:gd name="connsiteX31" fmla="*/ 815784 w 1605399"/>
                    <a:gd name="connsiteY31" fmla="*/ 407471 h 671903"/>
                    <a:gd name="connsiteX32" fmla="*/ 664136 w 1605399"/>
                    <a:gd name="connsiteY32" fmla="*/ 517145 h 671903"/>
                    <a:gd name="connsiteX33" fmla="*/ 664813 w 1605399"/>
                    <a:gd name="connsiteY33" fmla="*/ 577398 h 671903"/>
                    <a:gd name="connsiteX34" fmla="*/ 950506 w 1605399"/>
                    <a:gd name="connsiteY34" fmla="*/ 550318 h 671903"/>
                    <a:gd name="connsiteX35" fmla="*/ 1096061 w 1605399"/>
                    <a:gd name="connsiteY35" fmla="*/ 519853 h 671903"/>
                    <a:gd name="connsiteX36" fmla="*/ 1184071 w 1605399"/>
                    <a:gd name="connsiteY36" fmla="*/ 553026 h 671903"/>
                    <a:gd name="connsiteX37" fmla="*/ 1328949 w 1605399"/>
                    <a:gd name="connsiteY37" fmla="*/ 643067 h 671903"/>
                    <a:gd name="connsiteX38" fmla="*/ 1417636 w 1605399"/>
                    <a:gd name="connsiteY38" fmla="*/ 671501 h 671903"/>
                    <a:gd name="connsiteX39" fmla="*/ 1569284 w 1605399"/>
                    <a:gd name="connsiteY39" fmla="*/ 662023 h 671903"/>
                    <a:gd name="connsiteX40" fmla="*/ 1596364 w 1605399"/>
                    <a:gd name="connsiteY40" fmla="*/ 404763 h 671903"/>
                    <a:gd name="connsiteX41" fmla="*/ 1596364 w 1605399"/>
                    <a:gd name="connsiteY41" fmla="*/ 404763 h 671903"/>
                    <a:gd name="connsiteX42" fmla="*/ 248459 w 1605399"/>
                    <a:gd name="connsiteY42" fmla="*/ 388516 h 671903"/>
                    <a:gd name="connsiteX43" fmla="*/ 248459 w 1605399"/>
                    <a:gd name="connsiteY43" fmla="*/ 388516 h 671903"/>
                    <a:gd name="connsiteX44" fmla="*/ 248459 w 1605399"/>
                    <a:gd name="connsiteY44" fmla="*/ 388516 h 671903"/>
                    <a:gd name="connsiteX45" fmla="*/ 248459 w 1605399"/>
                    <a:gd name="connsiteY45" fmla="*/ 388516 h 671903"/>
                    <a:gd name="connsiteX46" fmla="*/ 248459 w 1605399"/>
                    <a:gd name="connsiteY46" fmla="*/ 388516 h 671903"/>
                    <a:gd name="connsiteX47" fmla="*/ 249136 w 1605399"/>
                    <a:gd name="connsiteY47" fmla="*/ 387838 h 671903"/>
                    <a:gd name="connsiteX48" fmla="*/ 249136 w 1605399"/>
                    <a:gd name="connsiteY48" fmla="*/ 387838 h 671903"/>
                    <a:gd name="connsiteX49" fmla="*/ 249812 w 1605399"/>
                    <a:gd name="connsiteY49" fmla="*/ 385807 h 671903"/>
                    <a:gd name="connsiteX50" fmla="*/ 249136 w 1605399"/>
                    <a:gd name="connsiteY50" fmla="*/ 387838 h 671903"/>
                    <a:gd name="connsiteX51" fmla="*/ 249136 w 1605399"/>
                    <a:gd name="connsiteY51" fmla="*/ 387838 h 671903"/>
                    <a:gd name="connsiteX52" fmla="*/ 249136 w 1605399"/>
                    <a:gd name="connsiteY52" fmla="*/ 387838 h 67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05399" h="671903">
                      <a:moveTo>
                        <a:pt x="1596364" y="404763"/>
                      </a:moveTo>
                      <a:cubicBezTo>
                        <a:pt x="1566575" y="271394"/>
                        <a:pt x="1495491" y="171199"/>
                        <a:pt x="1362799" y="121778"/>
                      </a:cubicBezTo>
                      <a:lnTo>
                        <a:pt x="1362799" y="121778"/>
                      </a:lnTo>
                      <a:cubicBezTo>
                        <a:pt x="1309316" y="95375"/>
                        <a:pt x="1279529" y="83189"/>
                        <a:pt x="1234169" y="77096"/>
                      </a:cubicBezTo>
                      <a:cubicBezTo>
                        <a:pt x="1096739" y="57463"/>
                        <a:pt x="957954" y="40538"/>
                        <a:pt x="819846" y="21582"/>
                      </a:cubicBezTo>
                      <a:cubicBezTo>
                        <a:pt x="781257" y="16166"/>
                        <a:pt x="741314" y="10750"/>
                        <a:pt x="702725" y="6688"/>
                      </a:cubicBezTo>
                      <a:cubicBezTo>
                        <a:pt x="666167" y="-2790"/>
                        <a:pt x="628255" y="-1436"/>
                        <a:pt x="590343" y="6011"/>
                      </a:cubicBezTo>
                      <a:cubicBezTo>
                        <a:pt x="530090" y="27675"/>
                        <a:pt x="477285" y="71003"/>
                        <a:pt x="414323" y="76419"/>
                      </a:cubicBezTo>
                      <a:cubicBezTo>
                        <a:pt x="331730" y="83866"/>
                        <a:pt x="286371" y="136672"/>
                        <a:pt x="238304" y="189478"/>
                      </a:cubicBezTo>
                      <a:cubicBezTo>
                        <a:pt x="194976" y="235514"/>
                        <a:pt x="155710" y="284934"/>
                        <a:pt x="114413" y="333002"/>
                      </a:cubicBezTo>
                      <a:cubicBezTo>
                        <a:pt x="108320" y="340448"/>
                        <a:pt x="97488" y="350603"/>
                        <a:pt x="90041" y="358051"/>
                      </a:cubicBezTo>
                      <a:cubicBezTo>
                        <a:pt x="50775" y="391901"/>
                        <a:pt x="25049" y="436582"/>
                        <a:pt x="5416" y="483295"/>
                      </a:cubicBezTo>
                      <a:cubicBezTo>
                        <a:pt x="2708" y="494127"/>
                        <a:pt x="0" y="504959"/>
                        <a:pt x="0" y="515114"/>
                      </a:cubicBezTo>
                      <a:cubicBezTo>
                        <a:pt x="677" y="519853"/>
                        <a:pt x="2031" y="523915"/>
                        <a:pt x="4739" y="527300"/>
                      </a:cubicBezTo>
                      <a:cubicBezTo>
                        <a:pt x="45359" y="570628"/>
                        <a:pt x="94780" y="560473"/>
                        <a:pt x="133369" y="546256"/>
                      </a:cubicBezTo>
                      <a:cubicBezTo>
                        <a:pt x="201069" y="513083"/>
                        <a:pt x="228826" y="563181"/>
                        <a:pt x="235596" y="563858"/>
                      </a:cubicBezTo>
                      <a:cubicBezTo>
                        <a:pt x="251844" y="560473"/>
                        <a:pt x="273507" y="567243"/>
                        <a:pt x="289756" y="573336"/>
                      </a:cubicBezTo>
                      <a:cubicBezTo>
                        <a:pt x="303972" y="574013"/>
                        <a:pt x="322929" y="570628"/>
                        <a:pt x="336469" y="563858"/>
                      </a:cubicBezTo>
                      <a:cubicBezTo>
                        <a:pt x="353394" y="552349"/>
                        <a:pt x="377089" y="527300"/>
                        <a:pt x="374380" y="525269"/>
                      </a:cubicBezTo>
                      <a:cubicBezTo>
                        <a:pt x="446142" y="437259"/>
                        <a:pt x="511135" y="359404"/>
                        <a:pt x="587635" y="282904"/>
                      </a:cubicBezTo>
                      <a:cubicBezTo>
                        <a:pt x="593728" y="276811"/>
                        <a:pt x="603883" y="273426"/>
                        <a:pt x="611330" y="274779"/>
                      </a:cubicBezTo>
                      <a:cubicBezTo>
                        <a:pt x="550400" y="353988"/>
                        <a:pt x="477285" y="427104"/>
                        <a:pt x="441403" y="522561"/>
                      </a:cubicBezTo>
                      <a:lnTo>
                        <a:pt x="441403" y="523238"/>
                      </a:lnTo>
                      <a:cubicBezTo>
                        <a:pt x="433280" y="552349"/>
                        <a:pt x="438695" y="560473"/>
                        <a:pt x="440727" y="566566"/>
                      </a:cubicBezTo>
                      <a:cubicBezTo>
                        <a:pt x="446142" y="580783"/>
                        <a:pt x="469837" y="597031"/>
                        <a:pt x="489470" y="599062"/>
                      </a:cubicBezTo>
                      <a:cubicBezTo>
                        <a:pt x="560555" y="606509"/>
                        <a:pt x="618100" y="530008"/>
                        <a:pt x="635702" y="512406"/>
                      </a:cubicBezTo>
                      <a:cubicBezTo>
                        <a:pt x="635702" y="512406"/>
                        <a:pt x="669552" y="471109"/>
                        <a:pt x="676999" y="463662"/>
                      </a:cubicBezTo>
                      <a:cubicBezTo>
                        <a:pt x="726420" y="411533"/>
                        <a:pt x="748761" y="395286"/>
                        <a:pt x="802921" y="361436"/>
                      </a:cubicBezTo>
                      <a:cubicBezTo>
                        <a:pt x="885515" y="301183"/>
                        <a:pt x="955923" y="265302"/>
                        <a:pt x="1076429" y="263271"/>
                      </a:cubicBezTo>
                      <a:cubicBezTo>
                        <a:pt x="1103509" y="262594"/>
                        <a:pt x="1129234" y="263948"/>
                        <a:pt x="1150899" y="262594"/>
                      </a:cubicBezTo>
                      <a:cubicBezTo>
                        <a:pt x="1131942" y="270041"/>
                        <a:pt x="1109601" y="277488"/>
                        <a:pt x="1077106" y="288319"/>
                      </a:cubicBezTo>
                      <a:cubicBezTo>
                        <a:pt x="984356" y="316077"/>
                        <a:pt x="903794" y="369559"/>
                        <a:pt x="815784" y="407471"/>
                      </a:cubicBezTo>
                      <a:cubicBezTo>
                        <a:pt x="762978" y="440644"/>
                        <a:pt x="703402" y="464339"/>
                        <a:pt x="664136" y="517145"/>
                      </a:cubicBezTo>
                      <a:cubicBezTo>
                        <a:pt x="653981" y="538809"/>
                        <a:pt x="653304" y="558442"/>
                        <a:pt x="664813" y="577398"/>
                      </a:cubicBezTo>
                      <a:cubicBezTo>
                        <a:pt x="683092" y="599739"/>
                        <a:pt x="804275" y="599062"/>
                        <a:pt x="950506" y="550318"/>
                      </a:cubicBezTo>
                      <a:cubicBezTo>
                        <a:pt x="989096" y="537455"/>
                        <a:pt x="1056796" y="525269"/>
                        <a:pt x="1096061" y="519853"/>
                      </a:cubicBezTo>
                      <a:cubicBezTo>
                        <a:pt x="1117726" y="516468"/>
                        <a:pt x="1165116" y="536101"/>
                        <a:pt x="1184071" y="553026"/>
                      </a:cubicBezTo>
                      <a:cubicBezTo>
                        <a:pt x="1207089" y="573336"/>
                        <a:pt x="1320825" y="641036"/>
                        <a:pt x="1328949" y="643067"/>
                      </a:cubicBezTo>
                      <a:cubicBezTo>
                        <a:pt x="1358737" y="651868"/>
                        <a:pt x="1385817" y="669470"/>
                        <a:pt x="1417636" y="671501"/>
                      </a:cubicBezTo>
                      <a:cubicBezTo>
                        <a:pt x="1467734" y="671501"/>
                        <a:pt x="1519186" y="674886"/>
                        <a:pt x="1569284" y="662023"/>
                      </a:cubicBezTo>
                      <a:cubicBezTo>
                        <a:pt x="1599072" y="580106"/>
                        <a:pt x="1617350" y="494804"/>
                        <a:pt x="1596364" y="404763"/>
                      </a:cubicBezTo>
                      <a:lnTo>
                        <a:pt x="1596364" y="404763"/>
                      </a:lnTo>
                      <a:close/>
                      <a:moveTo>
                        <a:pt x="248459" y="388516"/>
                      </a:moveTo>
                      <a:cubicBezTo>
                        <a:pt x="248459" y="388516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lnTo>
                        <a:pt x="248459" y="388516"/>
                      </a:lnTo>
                      <a:close/>
                      <a:moveTo>
                        <a:pt x="249136" y="387838"/>
                      </a:moveTo>
                      <a:lnTo>
                        <a:pt x="249136" y="387838"/>
                      </a:lnTo>
                      <a:cubicBezTo>
                        <a:pt x="249136" y="387162"/>
                        <a:pt x="249812" y="387162"/>
                        <a:pt x="249812" y="385807"/>
                      </a:cubicBezTo>
                      <a:lnTo>
                        <a:pt x="249136" y="387838"/>
                      </a:lnTo>
                      <a:lnTo>
                        <a:pt x="249136" y="387838"/>
                      </a:lnTo>
                      <a:lnTo>
                        <a:pt x="249136" y="387838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85E57825-95E9-411E-BB03-78E72AB55CB3}"/>
                    </a:ext>
                  </a:extLst>
                </p:cNvPr>
                <p:cNvSpPr/>
                <p:nvPr/>
              </p:nvSpPr>
              <p:spPr>
                <a:xfrm>
                  <a:off x="9478029" y="5760016"/>
                  <a:ext cx="1021895" cy="390626"/>
                </a:xfrm>
                <a:custGeom>
                  <a:avLst/>
                  <a:gdLst>
                    <a:gd name="connsiteX0" fmla="*/ 651532 w 1021895"/>
                    <a:gd name="connsiteY0" fmla="*/ 87922 h 390626"/>
                    <a:gd name="connsiteX1" fmla="*/ 714382 w 1021895"/>
                    <a:gd name="connsiteY1" fmla="*/ 107001 h 390626"/>
                    <a:gd name="connsiteX2" fmla="*/ 714831 w 1021895"/>
                    <a:gd name="connsiteY2" fmla="*/ 117791 h 390626"/>
                    <a:gd name="connsiteX3" fmla="*/ 670323 w 1021895"/>
                    <a:gd name="connsiteY3" fmla="*/ 118240 h 390626"/>
                    <a:gd name="connsiteX4" fmla="*/ 481949 w 1021895"/>
                    <a:gd name="connsiteY4" fmla="*/ 191971 h 390626"/>
                    <a:gd name="connsiteX5" fmla="*/ 385740 w 1021895"/>
                    <a:gd name="connsiteY5" fmla="*/ 277841 h 390626"/>
                    <a:gd name="connsiteX6" fmla="*/ 371802 w 1021895"/>
                    <a:gd name="connsiteY6" fmla="*/ 294925 h 390626"/>
                    <a:gd name="connsiteX7" fmla="*/ 321000 w 1021895"/>
                    <a:gd name="connsiteY7" fmla="*/ 337635 h 390626"/>
                    <a:gd name="connsiteX8" fmla="*/ 277841 w 1021895"/>
                    <a:gd name="connsiteY8" fmla="*/ 345727 h 390626"/>
                    <a:gd name="connsiteX9" fmla="*/ 246370 w 1021895"/>
                    <a:gd name="connsiteY9" fmla="*/ 309761 h 390626"/>
                    <a:gd name="connsiteX10" fmla="*/ 268399 w 1021895"/>
                    <a:gd name="connsiteY10" fmla="*/ 318753 h 390626"/>
                    <a:gd name="connsiteX11" fmla="*/ 351121 w 1021895"/>
                    <a:gd name="connsiteY11" fmla="*/ 284135 h 390626"/>
                    <a:gd name="connsiteX12" fmla="*/ 552983 w 1021895"/>
                    <a:gd name="connsiteY12" fmla="*/ 109249 h 390626"/>
                    <a:gd name="connsiteX13" fmla="*/ 613227 w 1021895"/>
                    <a:gd name="connsiteY13" fmla="*/ 89173 h 390626"/>
                    <a:gd name="connsiteX14" fmla="*/ 651532 w 1021895"/>
                    <a:gd name="connsiteY14" fmla="*/ 87922 h 390626"/>
                    <a:gd name="connsiteX15" fmla="*/ 854201 w 1021895"/>
                    <a:gd name="connsiteY15" fmla="*/ 19783 h 390626"/>
                    <a:gd name="connsiteX16" fmla="*/ 1017398 w 1021895"/>
                    <a:gd name="connsiteY16" fmla="*/ 217149 h 390626"/>
                    <a:gd name="connsiteX17" fmla="*/ 998066 w 1021895"/>
                    <a:gd name="connsiteY17" fmla="*/ 383043 h 390626"/>
                    <a:gd name="connsiteX18" fmla="*/ 763836 w 1021895"/>
                    <a:gd name="connsiteY18" fmla="*/ 328644 h 390626"/>
                    <a:gd name="connsiteX19" fmla="*/ 684710 w 1021895"/>
                    <a:gd name="connsiteY19" fmla="*/ 293577 h 390626"/>
                    <a:gd name="connsiteX20" fmla="*/ 585802 w 1021895"/>
                    <a:gd name="connsiteY20" fmla="*/ 312909 h 390626"/>
                    <a:gd name="connsiteX21" fmla="*/ 500831 w 1021895"/>
                    <a:gd name="connsiteY21" fmla="*/ 334938 h 390626"/>
                    <a:gd name="connsiteX22" fmla="*/ 403723 w 1021895"/>
                    <a:gd name="connsiteY22" fmla="*/ 331341 h 390626"/>
                    <a:gd name="connsiteX23" fmla="*/ 392033 w 1021895"/>
                    <a:gd name="connsiteY23" fmla="*/ 309762 h 390626"/>
                    <a:gd name="connsiteX24" fmla="*/ 646945 w 1021895"/>
                    <a:gd name="connsiteY24" fmla="*/ 266603 h 390626"/>
                    <a:gd name="connsiteX25" fmla="*/ 798902 w 1021895"/>
                    <a:gd name="connsiteY25" fmla="*/ 293127 h 390626"/>
                    <a:gd name="connsiteX26" fmla="*/ 866790 w 1021895"/>
                    <a:gd name="connsiteY26" fmla="*/ 346627 h 390626"/>
                    <a:gd name="connsiteX27" fmla="*/ 961650 w 1021895"/>
                    <a:gd name="connsiteY27" fmla="*/ 361913 h 390626"/>
                    <a:gd name="connsiteX28" fmla="*/ 988175 w 1021895"/>
                    <a:gd name="connsiteY28" fmla="*/ 296274 h 390626"/>
                    <a:gd name="connsiteX29" fmla="*/ 900508 w 1021895"/>
                    <a:gd name="connsiteY29" fmla="*/ 68338 h 390626"/>
                    <a:gd name="connsiteX30" fmla="*/ 854201 w 1021895"/>
                    <a:gd name="connsiteY30" fmla="*/ 19783 h 390626"/>
                    <a:gd name="connsiteX31" fmla="*/ 489143 w 1021895"/>
                    <a:gd name="connsiteY31" fmla="*/ 0 h 390626"/>
                    <a:gd name="connsiteX32" fmla="*/ 361462 w 1021895"/>
                    <a:gd name="connsiteY32" fmla="*/ 126782 h 390626"/>
                    <a:gd name="connsiteX33" fmla="*/ 335836 w 1021895"/>
                    <a:gd name="connsiteY33" fmla="*/ 150160 h 390626"/>
                    <a:gd name="connsiteX34" fmla="*/ 238727 w 1021895"/>
                    <a:gd name="connsiteY34" fmla="*/ 257609 h 390626"/>
                    <a:gd name="connsiteX35" fmla="*/ 211303 w 1021895"/>
                    <a:gd name="connsiteY35" fmla="*/ 292226 h 390626"/>
                    <a:gd name="connsiteX36" fmla="*/ 207706 w 1021895"/>
                    <a:gd name="connsiteY36" fmla="*/ 295824 h 390626"/>
                    <a:gd name="connsiteX37" fmla="*/ 178033 w 1021895"/>
                    <a:gd name="connsiteY37" fmla="*/ 322798 h 390626"/>
                    <a:gd name="connsiteX38" fmla="*/ 108349 w 1021895"/>
                    <a:gd name="connsiteY38" fmla="*/ 318752 h 390626"/>
                    <a:gd name="connsiteX39" fmla="*/ 40462 w 1021895"/>
                    <a:gd name="connsiteY39" fmla="*/ 311559 h 390626"/>
                    <a:gd name="connsiteX40" fmla="*/ 0 w 1021895"/>
                    <a:gd name="connsiteY40" fmla="*/ 316953 h 390626"/>
                    <a:gd name="connsiteX41" fmla="*/ 84521 w 1021895"/>
                    <a:gd name="connsiteY41" fmla="*/ 245020 h 390626"/>
                    <a:gd name="connsiteX42" fmla="*/ 117789 w 1021895"/>
                    <a:gd name="connsiteY42" fmla="*/ 201862 h 390626"/>
                    <a:gd name="connsiteX43" fmla="*/ 98009 w 1021895"/>
                    <a:gd name="connsiteY43" fmla="*/ 252214 h 390626"/>
                    <a:gd name="connsiteX44" fmla="*/ 111946 w 1021895"/>
                    <a:gd name="connsiteY44" fmla="*/ 307063 h 390626"/>
                    <a:gd name="connsiteX45" fmla="*/ 172189 w 1021895"/>
                    <a:gd name="connsiteY45" fmla="*/ 285933 h 390626"/>
                    <a:gd name="connsiteX46" fmla="*/ 394731 w 1021895"/>
                    <a:gd name="connsiteY46" fmla="*/ 56647 h 390626"/>
                    <a:gd name="connsiteX47" fmla="*/ 489143 w 1021895"/>
                    <a:gd name="connsiteY47" fmla="*/ 0 h 39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21895" h="390626">
                      <a:moveTo>
                        <a:pt x="651532" y="87922"/>
                      </a:moveTo>
                      <a:cubicBezTo>
                        <a:pt x="686280" y="90832"/>
                        <a:pt x="709577" y="103966"/>
                        <a:pt x="714382" y="107001"/>
                      </a:cubicBezTo>
                      <a:cubicBezTo>
                        <a:pt x="721575" y="112396"/>
                        <a:pt x="722024" y="120038"/>
                        <a:pt x="714831" y="117791"/>
                      </a:cubicBezTo>
                      <a:cubicBezTo>
                        <a:pt x="709437" y="118240"/>
                        <a:pt x="687857" y="118240"/>
                        <a:pt x="670323" y="118240"/>
                      </a:cubicBezTo>
                      <a:cubicBezTo>
                        <a:pt x="597491" y="116442"/>
                        <a:pt x="537697" y="150610"/>
                        <a:pt x="481949" y="191971"/>
                      </a:cubicBezTo>
                      <a:cubicBezTo>
                        <a:pt x="445533" y="215799"/>
                        <a:pt x="411815" y="242324"/>
                        <a:pt x="385740" y="277841"/>
                      </a:cubicBezTo>
                      <a:cubicBezTo>
                        <a:pt x="380794" y="284135"/>
                        <a:pt x="376748" y="289530"/>
                        <a:pt x="371802" y="294925"/>
                      </a:cubicBezTo>
                      <a:cubicBezTo>
                        <a:pt x="359663" y="307513"/>
                        <a:pt x="342130" y="322349"/>
                        <a:pt x="321000" y="337635"/>
                      </a:cubicBezTo>
                      <a:cubicBezTo>
                        <a:pt x="304815" y="345727"/>
                        <a:pt x="298521" y="347975"/>
                        <a:pt x="277841" y="345727"/>
                      </a:cubicBezTo>
                      <a:cubicBezTo>
                        <a:pt x="264803" y="341232"/>
                        <a:pt x="246370" y="331790"/>
                        <a:pt x="246370" y="309761"/>
                      </a:cubicBezTo>
                      <a:cubicBezTo>
                        <a:pt x="252214" y="309761"/>
                        <a:pt x="256261" y="316954"/>
                        <a:pt x="268399" y="318753"/>
                      </a:cubicBezTo>
                      <a:cubicBezTo>
                        <a:pt x="309761" y="325496"/>
                        <a:pt x="322348" y="319652"/>
                        <a:pt x="351121" y="284135"/>
                      </a:cubicBezTo>
                      <a:cubicBezTo>
                        <a:pt x="408219" y="213551"/>
                        <a:pt x="473408" y="151059"/>
                        <a:pt x="552983" y="109249"/>
                      </a:cubicBezTo>
                      <a:cubicBezTo>
                        <a:pt x="574451" y="98010"/>
                        <a:pt x="594738" y="91912"/>
                        <a:pt x="613227" y="89173"/>
                      </a:cubicBezTo>
                      <a:cubicBezTo>
                        <a:pt x="627094" y="87118"/>
                        <a:pt x="639949" y="86952"/>
                        <a:pt x="651532" y="87922"/>
                      </a:cubicBezTo>
                      <a:close/>
                      <a:moveTo>
                        <a:pt x="854201" y="19783"/>
                      </a:moveTo>
                      <a:cubicBezTo>
                        <a:pt x="942768" y="53502"/>
                        <a:pt x="989974" y="109250"/>
                        <a:pt x="1017398" y="217149"/>
                      </a:cubicBezTo>
                      <a:cubicBezTo>
                        <a:pt x="1017398" y="217149"/>
                        <a:pt x="1035831" y="316505"/>
                        <a:pt x="998066" y="383043"/>
                      </a:cubicBezTo>
                      <a:cubicBezTo>
                        <a:pt x="925684" y="400577"/>
                        <a:pt x="842961" y="389787"/>
                        <a:pt x="763836" y="328644"/>
                      </a:cubicBezTo>
                      <a:cubicBezTo>
                        <a:pt x="753046" y="320102"/>
                        <a:pt x="710336" y="290430"/>
                        <a:pt x="684710" y="293577"/>
                      </a:cubicBezTo>
                      <a:lnTo>
                        <a:pt x="585802" y="312909"/>
                      </a:lnTo>
                      <a:cubicBezTo>
                        <a:pt x="561974" y="320102"/>
                        <a:pt x="526457" y="329094"/>
                        <a:pt x="500831" y="334938"/>
                      </a:cubicBezTo>
                      <a:cubicBezTo>
                        <a:pt x="483747" y="338984"/>
                        <a:pt x="441487" y="338984"/>
                        <a:pt x="403723" y="331341"/>
                      </a:cubicBezTo>
                      <a:cubicBezTo>
                        <a:pt x="394731" y="329544"/>
                        <a:pt x="387088" y="321900"/>
                        <a:pt x="392033" y="309762"/>
                      </a:cubicBezTo>
                      <a:cubicBezTo>
                        <a:pt x="393831" y="307963"/>
                        <a:pt x="580407" y="286383"/>
                        <a:pt x="646945" y="266603"/>
                      </a:cubicBezTo>
                      <a:cubicBezTo>
                        <a:pt x="704490" y="249518"/>
                        <a:pt x="754395" y="249968"/>
                        <a:pt x="798902" y="293127"/>
                      </a:cubicBezTo>
                      <a:cubicBezTo>
                        <a:pt x="820033" y="313808"/>
                        <a:pt x="842512" y="330442"/>
                        <a:pt x="866790" y="346627"/>
                      </a:cubicBezTo>
                      <a:cubicBezTo>
                        <a:pt x="890617" y="362362"/>
                        <a:pt x="933776" y="374951"/>
                        <a:pt x="961650" y="361913"/>
                      </a:cubicBezTo>
                      <a:cubicBezTo>
                        <a:pt x="990873" y="347976"/>
                        <a:pt x="988625" y="316056"/>
                        <a:pt x="988175" y="296274"/>
                      </a:cubicBezTo>
                      <a:cubicBezTo>
                        <a:pt x="986827" y="205909"/>
                        <a:pt x="965247" y="132628"/>
                        <a:pt x="900508" y="68338"/>
                      </a:cubicBezTo>
                      <a:cubicBezTo>
                        <a:pt x="887470" y="54850"/>
                        <a:pt x="863192" y="44960"/>
                        <a:pt x="854201" y="19783"/>
                      </a:cubicBezTo>
                      <a:close/>
                      <a:moveTo>
                        <a:pt x="489143" y="0"/>
                      </a:moveTo>
                      <a:cubicBezTo>
                        <a:pt x="445084" y="40912"/>
                        <a:pt x="401025" y="81824"/>
                        <a:pt x="361462" y="126782"/>
                      </a:cubicBezTo>
                      <a:cubicBezTo>
                        <a:pt x="352471" y="134425"/>
                        <a:pt x="344378" y="142067"/>
                        <a:pt x="335836" y="150160"/>
                      </a:cubicBezTo>
                      <a:cubicBezTo>
                        <a:pt x="300769" y="183429"/>
                        <a:pt x="269748" y="220294"/>
                        <a:pt x="238727" y="257609"/>
                      </a:cubicBezTo>
                      <a:cubicBezTo>
                        <a:pt x="229286" y="268849"/>
                        <a:pt x="221643" y="281886"/>
                        <a:pt x="211303" y="292226"/>
                      </a:cubicBezTo>
                      <a:cubicBezTo>
                        <a:pt x="209953" y="293576"/>
                        <a:pt x="209055" y="294474"/>
                        <a:pt x="207706" y="295824"/>
                      </a:cubicBezTo>
                      <a:cubicBezTo>
                        <a:pt x="198264" y="305265"/>
                        <a:pt x="189273" y="315156"/>
                        <a:pt x="178033" y="322798"/>
                      </a:cubicBezTo>
                      <a:cubicBezTo>
                        <a:pt x="169042" y="327294"/>
                        <a:pt x="129029" y="343478"/>
                        <a:pt x="108349" y="318752"/>
                      </a:cubicBezTo>
                      <a:cubicBezTo>
                        <a:pt x="86769" y="304365"/>
                        <a:pt x="64740" y="298072"/>
                        <a:pt x="40462" y="311559"/>
                      </a:cubicBezTo>
                      <a:cubicBezTo>
                        <a:pt x="36416" y="314256"/>
                        <a:pt x="13038" y="320999"/>
                        <a:pt x="0" y="316953"/>
                      </a:cubicBezTo>
                      <a:cubicBezTo>
                        <a:pt x="39563" y="303916"/>
                        <a:pt x="64290" y="270198"/>
                        <a:pt x="84521" y="245020"/>
                      </a:cubicBezTo>
                      <a:cubicBezTo>
                        <a:pt x="95761" y="231084"/>
                        <a:pt x="101605" y="212202"/>
                        <a:pt x="117789" y="201862"/>
                      </a:cubicBezTo>
                      <a:cubicBezTo>
                        <a:pt x="111046" y="218496"/>
                        <a:pt x="103853" y="235130"/>
                        <a:pt x="98009" y="252214"/>
                      </a:cubicBezTo>
                      <a:cubicBezTo>
                        <a:pt x="91714" y="273345"/>
                        <a:pt x="86769" y="293576"/>
                        <a:pt x="111946" y="307063"/>
                      </a:cubicBezTo>
                      <a:cubicBezTo>
                        <a:pt x="137572" y="314705"/>
                        <a:pt x="155105" y="301668"/>
                        <a:pt x="172189" y="285933"/>
                      </a:cubicBezTo>
                      <a:cubicBezTo>
                        <a:pt x="251764" y="214000"/>
                        <a:pt x="315605" y="128580"/>
                        <a:pt x="394731" y="56647"/>
                      </a:cubicBezTo>
                      <a:cubicBezTo>
                        <a:pt x="422155" y="31920"/>
                        <a:pt x="453177" y="12588"/>
                        <a:pt x="489143" y="0"/>
                      </a:cubicBezTo>
                      <a:close/>
                    </a:path>
                  </a:pathLst>
                </a:custGeom>
                <a:solidFill>
                  <a:srgbClr val="EDBE98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CFA18E2-BB11-42E5-9172-9393C23DEF39}"/>
              </a:ext>
            </a:extLst>
          </p:cNvPr>
          <p:cNvGrpSpPr/>
          <p:nvPr/>
        </p:nvGrpSpPr>
        <p:grpSpPr>
          <a:xfrm>
            <a:off x="7693750" y="1216940"/>
            <a:ext cx="4328558" cy="1452083"/>
            <a:chOff x="977906" y="3662907"/>
            <a:chExt cx="4064528" cy="1363510"/>
          </a:xfrm>
          <a:solidFill>
            <a:schemeClr val="accent2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DA254C1-0EEF-4A18-A295-1CF953D4438B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C0664F9-CDFE-4965-8CC0-E2ACDD552641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7EF56EF6-A725-4D2C-913B-3798715CD70B}"/>
              </a:ext>
            </a:extLst>
          </p:cNvPr>
          <p:cNvSpPr/>
          <p:nvPr/>
        </p:nvSpPr>
        <p:spPr>
          <a:xfrm>
            <a:off x="6580687" y="4534807"/>
            <a:ext cx="1704865" cy="799373"/>
          </a:xfrm>
          <a:custGeom>
            <a:avLst/>
            <a:gdLst>
              <a:gd name="connsiteX0" fmla="*/ 844686 w 1704865"/>
              <a:gd name="connsiteY0" fmla="*/ 508515 h 799373"/>
              <a:gd name="connsiteX1" fmla="*/ 852045 w 1704865"/>
              <a:gd name="connsiteY1" fmla="*/ 510839 h 799373"/>
              <a:gd name="connsiteX2" fmla="*/ 865600 w 1704865"/>
              <a:gd name="connsiteY2" fmla="*/ 625478 h 799373"/>
              <a:gd name="connsiteX3" fmla="*/ 874508 w 1704865"/>
              <a:gd name="connsiteY3" fmla="*/ 793176 h 799373"/>
              <a:gd name="connsiteX4" fmla="*/ 845848 w 1704865"/>
              <a:gd name="connsiteY4" fmla="*/ 745926 h 799373"/>
              <a:gd name="connsiteX5" fmla="*/ 844686 w 1704865"/>
              <a:gd name="connsiteY5" fmla="*/ 508515 h 799373"/>
              <a:gd name="connsiteX6" fmla="*/ 1682402 w 1704865"/>
              <a:gd name="connsiteY6" fmla="*/ 321840 h 799373"/>
              <a:gd name="connsiteX7" fmla="*/ 1704865 w 1704865"/>
              <a:gd name="connsiteY7" fmla="*/ 343916 h 799373"/>
              <a:gd name="connsiteX8" fmla="*/ 1535618 w 1704865"/>
              <a:gd name="connsiteY8" fmla="*/ 589847 h 799373"/>
              <a:gd name="connsiteX9" fmla="*/ 1518190 w 1704865"/>
              <a:gd name="connsiteY9" fmla="*/ 737018 h 799373"/>
              <a:gd name="connsiteX10" fmla="*/ 1510444 w 1704865"/>
              <a:gd name="connsiteY10" fmla="*/ 799373 h 799373"/>
              <a:gd name="connsiteX11" fmla="*/ 1487982 w 1704865"/>
              <a:gd name="connsiteY11" fmla="*/ 799373 h 799373"/>
              <a:gd name="connsiteX12" fmla="*/ 1487594 w 1704865"/>
              <a:gd name="connsiteY12" fmla="*/ 793176 h 799373"/>
              <a:gd name="connsiteX13" fmla="*/ 1503473 w 1704865"/>
              <a:gd name="connsiteY13" fmla="*/ 671953 h 799373"/>
              <a:gd name="connsiteX14" fmla="*/ 1628182 w 1704865"/>
              <a:gd name="connsiteY14" fmla="*/ 388067 h 799373"/>
              <a:gd name="connsiteX15" fmla="*/ 1682402 w 1704865"/>
              <a:gd name="connsiteY15" fmla="*/ 321840 h 799373"/>
              <a:gd name="connsiteX16" fmla="*/ 21688 w 1704865"/>
              <a:gd name="connsiteY16" fmla="*/ 321840 h 799373"/>
              <a:gd name="connsiteX17" fmla="*/ 70100 w 1704865"/>
              <a:gd name="connsiteY17" fmla="*/ 387680 h 799373"/>
              <a:gd name="connsiteX18" fmla="*/ 194421 w 1704865"/>
              <a:gd name="connsiteY18" fmla="*/ 799373 h 799373"/>
              <a:gd name="connsiteX19" fmla="*/ 186287 w 1704865"/>
              <a:gd name="connsiteY19" fmla="*/ 799373 h 799373"/>
              <a:gd name="connsiteX20" fmla="*/ 169247 w 1704865"/>
              <a:gd name="connsiteY20" fmla="*/ 681248 h 799373"/>
              <a:gd name="connsiteX21" fmla="*/ 22076 w 1704865"/>
              <a:gd name="connsiteY21" fmla="*/ 370252 h 799373"/>
              <a:gd name="connsiteX22" fmla="*/ 0 w 1704865"/>
              <a:gd name="connsiteY22" fmla="*/ 345078 h 799373"/>
              <a:gd name="connsiteX23" fmla="*/ 21688 w 1704865"/>
              <a:gd name="connsiteY23" fmla="*/ 321840 h 799373"/>
              <a:gd name="connsiteX24" fmla="*/ 1062734 w 1704865"/>
              <a:gd name="connsiteY24" fmla="*/ 0 h 799373"/>
              <a:gd name="connsiteX25" fmla="*/ 1136319 w 1704865"/>
              <a:gd name="connsiteY25" fmla="*/ 76297 h 799373"/>
              <a:gd name="connsiteX26" fmla="*/ 1154522 w 1704865"/>
              <a:gd name="connsiteY26" fmla="*/ 446549 h 799373"/>
              <a:gd name="connsiteX27" fmla="*/ 1097589 w 1704865"/>
              <a:gd name="connsiteY27" fmla="*/ 349726 h 799373"/>
              <a:gd name="connsiteX28" fmla="*/ 1042207 w 1704865"/>
              <a:gd name="connsiteY28" fmla="*/ 316031 h 799373"/>
              <a:gd name="connsiteX29" fmla="*/ 998443 w 1704865"/>
              <a:gd name="connsiteY29" fmla="*/ 363281 h 799373"/>
              <a:gd name="connsiteX30" fmla="*/ 903943 w 1704865"/>
              <a:gd name="connsiteY30" fmla="*/ 463977 h 799373"/>
              <a:gd name="connsiteX31" fmla="*/ 959326 w 1704865"/>
              <a:gd name="connsiteY31" fmla="*/ 345853 h 799373"/>
              <a:gd name="connsiteX32" fmla="*/ 973269 w 1704865"/>
              <a:gd name="connsiteY32" fmla="*/ 312545 h 799373"/>
              <a:gd name="connsiteX33" fmla="*/ 1062734 w 1704865"/>
              <a:gd name="connsiteY33" fmla="*/ 0 h 799373"/>
              <a:gd name="connsiteX34" fmla="*/ 596818 w 1704865"/>
              <a:gd name="connsiteY34" fmla="*/ 0 h 799373"/>
              <a:gd name="connsiteX35" fmla="*/ 735469 w 1704865"/>
              <a:gd name="connsiteY35" fmla="*/ 328812 h 799373"/>
              <a:gd name="connsiteX36" fmla="*/ 760255 w 1704865"/>
              <a:gd name="connsiteY36" fmla="*/ 368704 h 799373"/>
              <a:gd name="connsiteX37" fmla="*/ 828419 w 1704865"/>
              <a:gd name="connsiteY37" fmla="*/ 494961 h 799373"/>
              <a:gd name="connsiteX38" fmla="*/ 714168 w 1704865"/>
              <a:gd name="connsiteY38" fmla="*/ 390780 h 799373"/>
              <a:gd name="connsiteX39" fmla="*/ 664981 w 1704865"/>
              <a:gd name="connsiteY39" fmla="*/ 347015 h 799373"/>
              <a:gd name="connsiteX40" fmla="*/ 609211 w 1704865"/>
              <a:gd name="connsiteY40" fmla="*/ 374126 h 799373"/>
              <a:gd name="connsiteX41" fmla="*/ 532915 w 1704865"/>
              <a:gd name="connsiteY41" fmla="*/ 487990 h 799373"/>
              <a:gd name="connsiteX42" fmla="*/ 515874 w 1704865"/>
              <a:gd name="connsiteY42" fmla="*/ 305962 h 799373"/>
              <a:gd name="connsiteX43" fmla="*/ 518585 w 1704865"/>
              <a:gd name="connsiteY43" fmla="*/ 116188 h 799373"/>
              <a:gd name="connsiteX44" fmla="*/ 514712 w 1704865"/>
              <a:gd name="connsiteY44" fmla="*/ 90627 h 799373"/>
              <a:gd name="connsiteX45" fmla="*/ 596818 w 1704865"/>
              <a:gd name="connsiteY45" fmla="*/ 0 h 7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4865" h="799373">
                <a:moveTo>
                  <a:pt x="844686" y="508515"/>
                </a:moveTo>
                <a:cubicBezTo>
                  <a:pt x="847009" y="509290"/>
                  <a:pt x="849721" y="510064"/>
                  <a:pt x="852045" y="510839"/>
                </a:cubicBezTo>
                <a:cubicBezTo>
                  <a:pt x="863663" y="548019"/>
                  <a:pt x="861727" y="587136"/>
                  <a:pt x="865600" y="625478"/>
                </a:cubicBezTo>
                <a:cubicBezTo>
                  <a:pt x="871022" y="681248"/>
                  <a:pt x="871796" y="737019"/>
                  <a:pt x="874508" y="793176"/>
                </a:cubicBezTo>
                <a:cubicBezTo>
                  <a:pt x="843136" y="790852"/>
                  <a:pt x="846235" y="765678"/>
                  <a:pt x="845848" y="745926"/>
                </a:cubicBezTo>
                <a:cubicBezTo>
                  <a:pt x="844299" y="666918"/>
                  <a:pt x="844686" y="587911"/>
                  <a:pt x="844686" y="508515"/>
                </a:cubicBezTo>
                <a:close/>
                <a:moveTo>
                  <a:pt x="1682402" y="321840"/>
                </a:moveTo>
                <a:cubicBezTo>
                  <a:pt x="1689760" y="329199"/>
                  <a:pt x="1697119" y="336558"/>
                  <a:pt x="1704865" y="343916"/>
                </a:cubicBezTo>
                <a:cubicBezTo>
                  <a:pt x="1632441" y="414790"/>
                  <a:pt x="1570863" y="493798"/>
                  <a:pt x="1535618" y="589847"/>
                </a:cubicBezTo>
                <a:cubicBezTo>
                  <a:pt x="1518578" y="636710"/>
                  <a:pt x="1522451" y="687833"/>
                  <a:pt x="1518190" y="737018"/>
                </a:cubicBezTo>
                <a:cubicBezTo>
                  <a:pt x="1516254" y="757933"/>
                  <a:pt x="1518578" y="779234"/>
                  <a:pt x="1510444" y="799373"/>
                </a:cubicBezTo>
                <a:cubicBezTo>
                  <a:pt x="1503086" y="799373"/>
                  <a:pt x="1495727" y="799373"/>
                  <a:pt x="1487982" y="799373"/>
                </a:cubicBezTo>
                <a:cubicBezTo>
                  <a:pt x="1487982" y="797437"/>
                  <a:pt x="1487594" y="795500"/>
                  <a:pt x="1487594" y="793176"/>
                </a:cubicBezTo>
                <a:cubicBezTo>
                  <a:pt x="1498051" y="753285"/>
                  <a:pt x="1502312" y="712619"/>
                  <a:pt x="1503473" y="671953"/>
                </a:cubicBezTo>
                <a:cubicBezTo>
                  <a:pt x="1506571" y="560412"/>
                  <a:pt x="1560405" y="471336"/>
                  <a:pt x="1628182" y="388067"/>
                </a:cubicBezTo>
                <a:cubicBezTo>
                  <a:pt x="1645997" y="365991"/>
                  <a:pt x="1664200" y="343916"/>
                  <a:pt x="1682402" y="321840"/>
                </a:cubicBezTo>
                <a:close/>
                <a:moveTo>
                  <a:pt x="21688" y="321840"/>
                </a:moveTo>
                <a:cubicBezTo>
                  <a:pt x="37567" y="343916"/>
                  <a:pt x="52284" y="367154"/>
                  <a:pt x="70100" y="387680"/>
                </a:cubicBezTo>
                <a:cubicBezTo>
                  <a:pt x="171957" y="506966"/>
                  <a:pt x="187062" y="651815"/>
                  <a:pt x="194421" y="799373"/>
                </a:cubicBezTo>
                <a:cubicBezTo>
                  <a:pt x="191323" y="799373"/>
                  <a:pt x="188611" y="799373"/>
                  <a:pt x="186287" y="799373"/>
                </a:cubicBezTo>
                <a:cubicBezTo>
                  <a:pt x="180479" y="759870"/>
                  <a:pt x="173120" y="720752"/>
                  <a:pt x="169247" y="681248"/>
                </a:cubicBezTo>
                <a:cubicBezTo>
                  <a:pt x="156854" y="560026"/>
                  <a:pt x="105730" y="457393"/>
                  <a:pt x="22076" y="370252"/>
                </a:cubicBezTo>
                <a:cubicBezTo>
                  <a:pt x="14330" y="362119"/>
                  <a:pt x="7358" y="353598"/>
                  <a:pt x="0" y="345078"/>
                </a:cubicBezTo>
                <a:cubicBezTo>
                  <a:pt x="7358" y="337332"/>
                  <a:pt x="14717" y="329586"/>
                  <a:pt x="21688" y="321840"/>
                </a:cubicBezTo>
                <a:close/>
                <a:moveTo>
                  <a:pt x="1062734" y="0"/>
                </a:moveTo>
                <a:cubicBezTo>
                  <a:pt x="1104174" y="8908"/>
                  <a:pt x="1110758" y="51897"/>
                  <a:pt x="1136319" y="76297"/>
                </a:cubicBezTo>
                <a:cubicBezTo>
                  <a:pt x="1163818" y="196358"/>
                  <a:pt x="1176211" y="317194"/>
                  <a:pt x="1154522" y="446549"/>
                </a:cubicBezTo>
                <a:cubicBezTo>
                  <a:pt x="1128573" y="413242"/>
                  <a:pt x="1112694" y="381484"/>
                  <a:pt x="1097589" y="349726"/>
                </a:cubicBezTo>
                <a:cubicBezTo>
                  <a:pt x="1086359" y="325714"/>
                  <a:pt x="1070092" y="312933"/>
                  <a:pt x="1042207" y="316031"/>
                </a:cubicBezTo>
                <a:cubicBezTo>
                  <a:pt x="1013547" y="319517"/>
                  <a:pt x="1003090" y="337719"/>
                  <a:pt x="998443" y="363281"/>
                </a:cubicBezTo>
                <a:cubicBezTo>
                  <a:pt x="988761" y="417115"/>
                  <a:pt x="957777" y="451196"/>
                  <a:pt x="903943" y="463977"/>
                </a:cubicBezTo>
                <a:cubicBezTo>
                  <a:pt x="936476" y="431057"/>
                  <a:pt x="968621" y="398524"/>
                  <a:pt x="959326" y="345853"/>
                </a:cubicBezTo>
                <a:cubicBezTo>
                  <a:pt x="957003" y="333460"/>
                  <a:pt x="965136" y="322228"/>
                  <a:pt x="973269" y="312545"/>
                </a:cubicBezTo>
                <a:cubicBezTo>
                  <a:pt x="1050728" y="221920"/>
                  <a:pt x="1087520" y="119673"/>
                  <a:pt x="1062734" y="0"/>
                </a:cubicBezTo>
                <a:close/>
                <a:moveTo>
                  <a:pt x="596818" y="0"/>
                </a:moveTo>
                <a:cubicBezTo>
                  <a:pt x="579003" y="136715"/>
                  <a:pt x="657236" y="232764"/>
                  <a:pt x="735469" y="328812"/>
                </a:cubicBezTo>
                <a:cubicBezTo>
                  <a:pt x="745539" y="341205"/>
                  <a:pt x="763355" y="352050"/>
                  <a:pt x="760255" y="368704"/>
                </a:cubicBezTo>
                <a:cubicBezTo>
                  <a:pt x="749411" y="429896"/>
                  <a:pt x="790465" y="461267"/>
                  <a:pt x="828419" y="494961"/>
                </a:cubicBezTo>
                <a:cubicBezTo>
                  <a:pt x="778846" y="473273"/>
                  <a:pt x="720365" y="462041"/>
                  <a:pt x="714168" y="390780"/>
                </a:cubicBezTo>
                <a:cubicBezTo>
                  <a:pt x="711844" y="364056"/>
                  <a:pt x="690155" y="351276"/>
                  <a:pt x="664981" y="347015"/>
                </a:cubicBezTo>
                <a:cubicBezTo>
                  <a:pt x="640195" y="342756"/>
                  <a:pt x="621604" y="351663"/>
                  <a:pt x="609211" y="374126"/>
                </a:cubicBezTo>
                <a:cubicBezTo>
                  <a:pt x="587136" y="412856"/>
                  <a:pt x="564285" y="450809"/>
                  <a:pt x="532915" y="487990"/>
                </a:cubicBezTo>
                <a:cubicBezTo>
                  <a:pt x="527106" y="427185"/>
                  <a:pt x="517810" y="366767"/>
                  <a:pt x="515874" y="305962"/>
                </a:cubicBezTo>
                <a:cubicBezTo>
                  <a:pt x="513550" y="242833"/>
                  <a:pt x="511614" y="179317"/>
                  <a:pt x="518585" y="116188"/>
                </a:cubicBezTo>
                <a:cubicBezTo>
                  <a:pt x="519359" y="108055"/>
                  <a:pt x="516261" y="99147"/>
                  <a:pt x="514712" y="90627"/>
                </a:cubicBezTo>
                <a:cubicBezTo>
                  <a:pt x="545308" y="62354"/>
                  <a:pt x="555765" y="17428"/>
                  <a:pt x="59681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37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043EFEA-766B-4208-AF67-1E9F3E0EA447}"/>
              </a:ext>
            </a:extLst>
          </p:cNvPr>
          <p:cNvSpPr/>
          <p:nvPr/>
        </p:nvSpPr>
        <p:spPr>
          <a:xfrm>
            <a:off x="-1616" y="3002166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Trapezoid 18">
            <a:extLst>
              <a:ext uri="{FF2B5EF4-FFF2-40B4-BE49-F238E27FC236}">
                <a16:creationId xmlns:a16="http://schemas.microsoft.com/office/drawing/2014/main" id="{2756A97A-5CCD-4D5B-BB8B-D2DB285ED91A}"/>
              </a:ext>
            </a:extLst>
          </p:cNvPr>
          <p:cNvSpPr/>
          <p:nvPr/>
        </p:nvSpPr>
        <p:spPr>
          <a:xfrm rot="10800000">
            <a:off x="3693419" y="2430036"/>
            <a:ext cx="1886107" cy="104364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3AB0-4FBD-473B-9789-5F926FA7B863}"/>
              </a:ext>
            </a:extLst>
          </p:cNvPr>
          <p:cNvGrpSpPr/>
          <p:nvPr/>
        </p:nvGrpSpPr>
        <p:grpSpPr>
          <a:xfrm>
            <a:off x="5493916" y="1347811"/>
            <a:ext cx="4208576" cy="2440122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728C94-E316-4639-9D03-70C7C37FE9F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D4D9AC-9A02-4AB2-A67A-B64D150639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DE9A70-AB43-43D7-BBE0-B5ECA164E5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AAAFCE-452F-4B7F-A3EE-EBC340E7CF4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B705D3-9C23-4BE9-8EE6-E3F19D37CCE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C119F9-E33B-43D9-B3EA-75E5D9E1A5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7E74DD8-E348-4443-8E4F-BDD81BE0456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F86FD41-6269-4DB4-8C50-AFC56148884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048134-62D8-4C13-88BC-AA78255ABED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229C5E-65FB-4366-AC22-8757B9C5E4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07267F9-AABB-4DDE-8E55-903E62D144C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BD3AD8-2922-44BE-A2C4-989FA8102DE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B1001-10E3-4720-BF3E-B862F51ABF48}"/>
              </a:ext>
            </a:extLst>
          </p:cNvPr>
          <p:cNvGrpSpPr/>
          <p:nvPr/>
        </p:nvGrpSpPr>
        <p:grpSpPr>
          <a:xfrm>
            <a:off x="10339536" y="1155759"/>
            <a:ext cx="1852463" cy="2911464"/>
            <a:chOff x="9508727" y="2147107"/>
            <a:chExt cx="2683273" cy="42172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559E9D-6BEF-4631-8FD7-36596359FAC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3E3741-88C5-49BC-A47A-17F10EAF142C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4D53F5-4D5B-4BAE-84AF-8C4A66CBBB8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04411B-6616-4FAE-BE6E-DFC6131BA3F7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15C04E-681D-498F-ABD7-8DD3C3F529F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6FFE0D-CCA4-4A78-85D6-FCA2F2ECD8E2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88D0AD-C622-4095-9FF1-B0350ADD4484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4">
            <a:extLst>
              <a:ext uri="{FF2B5EF4-FFF2-40B4-BE49-F238E27FC236}">
                <a16:creationId xmlns:a16="http://schemas.microsoft.com/office/drawing/2014/main" id="{09C6E68C-5260-4BCF-A60B-BD0034F98B09}"/>
              </a:ext>
            </a:extLst>
          </p:cNvPr>
          <p:cNvGrpSpPr/>
          <p:nvPr/>
        </p:nvGrpSpPr>
        <p:grpSpPr>
          <a:xfrm>
            <a:off x="8105834" y="4080988"/>
            <a:ext cx="3348772" cy="2633867"/>
            <a:chOff x="2444748" y="555045"/>
            <a:chExt cx="7282048" cy="57274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31BF10-25BA-458D-B6D2-742CD1FDCA6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BA6B34-C390-4AFE-A37E-C7E6153CA2C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C1B044-6444-4352-95E5-E580D57B0C4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20CABE1-F9F8-4884-914E-22F0F47D1D0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3B89F1-7C54-4747-893A-FA0C0DB3D87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4854C8-E72A-419D-8843-A429944E2F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B232D6-972F-4B76-A242-21F86A5EB51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9B8ED6-6FD2-4CFB-B0D3-981C9E264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C2198C-03D1-4C1C-9F46-50B2A65FD008}"/>
              </a:ext>
            </a:extLst>
          </p:cNvPr>
          <p:cNvGrpSpPr/>
          <p:nvPr/>
        </p:nvGrpSpPr>
        <p:grpSpPr>
          <a:xfrm>
            <a:off x="5614340" y="4365714"/>
            <a:ext cx="1207497" cy="2122717"/>
            <a:chOff x="5666519" y="1790478"/>
            <a:chExt cx="825553" cy="1451279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E16A42D-0491-4C4D-A179-A220D0465411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id="{D743D23D-BA9D-4C29-B9DB-EDDA894922D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B907A13F-70A1-427E-9667-FB666BC9B7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0" name="Group 6">
                <a:extLst>
                  <a:ext uri="{FF2B5EF4-FFF2-40B4-BE49-F238E27FC236}">
                    <a16:creationId xmlns:a16="http://schemas.microsoft.com/office/drawing/2014/main" id="{45D57BEA-351B-4289-BA41-16555B6707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1" name="Oval 7">
                  <a:extLst>
                    <a:ext uri="{FF2B5EF4-FFF2-40B4-BE49-F238E27FC236}">
                      <a16:creationId xmlns:a16="http://schemas.microsoft.com/office/drawing/2014/main" id="{DF1EBC14-B9E0-471C-BF30-6008C86888A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2" name="Rounded Rectangle 8">
                  <a:extLst>
                    <a:ext uri="{FF2B5EF4-FFF2-40B4-BE49-F238E27FC236}">
                      <a16:creationId xmlns:a16="http://schemas.microsoft.com/office/drawing/2014/main" id="{CC4D1060-0AAC-4C42-AE34-0847D9683B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6" name="Picture Placeholder 2">
              <a:extLst>
                <a:ext uri="{FF2B5EF4-FFF2-40B4-BE49-F238E27FC236}">
                  <a16:creationId xmlns:a16="http://schemas.microsoft.com/office/drawing/2014/main" id="{1CAED95A-5278-404E-96B8-73B5FC3F9581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CA3BFB-15AB-4219-B291-FA9D3A25C009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7819B5-222D-433C-852A-3EF260FB5C40}"/>
              </a:ext>
            </a:extLst>
          </p:cNvPr>
          <p:cNvGrpSpPr/>
          <p:nvPr/>
        </p:nvGrpSpPr>
        <p:grpSpPr>
          <a:xfrm>
            <a:off x="0" y="907019"/>
            <a:ext cx="3225283" cy="2134754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5FE95A-B1DF-4898-8BCD-D6B049DF2134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85448C7-C455-4AB8-88DE-440A47283932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5EC10E-5351-4C9F-8CEE-25CB5FCC3021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3882B24-D150-4BD6-A866-B183ED3C102C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E685A3E-536E-4B90-A804-092DFB13F8EC}"/>
              </a:ext>
            </a:extLst>
          </p:cNvPr>
          <p:cNvGrpSpPr/>
          <p:nvPr/>
        </p:nvGrpSpPr>
        <p:grpSpPr>
          <a:xfrm>
            <a:off x="389381" y="1235353"/>
            <a:ext cx="3987235" cy="899504"/>
            <a:chOff x="-975581" y="1311211"/>
            <a:chExt cx="5601900" cy="12637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1AC60F-DC8F-4F1D-A722-A15860B354F9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14389C-4AA9-45A1-925F-4289851873C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871B9AA-A4F2-4E27-945E-8A5DC35F5FC5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D2B60D-9644-4858-BDAF-E064B3747962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88541-69B8-4842-8B46-06632E7ED3D3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5B7EBA8-21FF-4B92-B005-2FC8A5426796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89BD272-9D62-4237-A53C-7ECFA7C3F5C2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3208A4-93A3-4B8B-B0FD-3CA8892016A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F51661D-6D3D-472D-8563-4C9C9A3521BC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270E46-603A-401E-B16E-0CC2690B0456}"/>
              </a:ext>
            </a:extLst>
          </p:cNvPr>
          <p:cNvGrpSpPr/>
          <p:nvPr/>
        </p:nvGrpSpPr>
        <p:grpSpPr>
          <a:xfrm>
            <a:off x="632687" y="2810568"/>
            <a:ext cx="4129675" cy="3847847"/>
            <a:chOff x="0" y="1163896"/>
            <a:chExt cx="4862014" cy="453020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0398657-048F-4B3A-8C58-818982DD3499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120" name="Graphic 15">
                <a:extLst>
                  <a:ext uri="{FF2B5EF4-FFF2-40B4-BE49-F238E27FC236}">
                    <a16:creationId xmlns:a16="http://schemas.microsoft.com/office/drawing/2014/main" id="{3BB36FED-7016-402E-981D-93093DCB2CE5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22">
                <a:extLst>
                  <a:ext uri="{FF2B5EF4-FFF2-40B4-BE49-F238E27FC236}">
                    <a16:creationId xmlns:a16="http://schemas.microsoft.com/office/drawing/2014/main" id="{79ED1E31-C3B0-42A4-87BD-9375577A37AC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E5507A3-E2FB-469D-98DE-F67116D6C4D9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hord 122">
                <a:extLst>
                  <a:ext uri="{FF2B5EF4-FFF2-40B4-BE49-F238E27FC236}">
                    <a16:creationId xmlns:a16="http://schemas.microsoft.com/office/drawing/2014/main" id="{99BBCD85-E80C-4C78-8757-9DC52911287F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hord 123">
                <a:extLst>
                  <a:ext uri="{FF2B5EF4-FFF2-40B4-BE49-F238E27FC236}">
                    <a16:creationId xmlns:a16="http://schemas.microsoft.com/office/drawing/2014/main" id="{A2210F8D-CC65-4456-9E5C-BCAC4E4EDB72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0009980-4796-4104-858C-663ADE6D0193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1296D82D-6AC6-4274-9192-B53461F0D7DB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C2BB8D3-C83E-4308-BBD6-E53BBAC8C652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45300F-B764-44E1-8E06-365B7CACE5C3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A4B72A1-CF11-4E82-BF46-1A8004D01159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FFEAF53-32B2-4472-B7AC-AA98E4C92606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8111E31-6D27-4D0D-ADD8-774ECE8DFCBF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6720071-6522-4E7E-8E0E-F355A392447A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97B5549-B113-41CE-8F99-672FBF0A4E6E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A7311AB-FD94-4C91-804B-E858E51C828E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2E50356-493F-4BA2-B378-6250663BDE3A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68E4883-6A0B-48F7-B96F-9A767E6161F7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49AA4FB-F0E5-4DA4-B288-2BA766FF6977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B9347AB-BC17-4F26-8B7A-963FEF2EB4C6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C5A36E3-B984-47EC-B031-5A26BA35E2CF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6ABC664-DBFB-4BA2-AA86-8792E2889EB2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2415510-D2C1-44A8-A2F4-B5407138ABB7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F75AB43-8FF9-4C3F-9E23-CF134643F85F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9723153-2D8E-4CF3-81B4-D43748DE1401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0F78DDE-AE3E-4886-9270-0ED20AB7940F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C336AB0-34E4-4D9F-AA88-2DAFE2BF3EC2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Right Triangle 1">
                <a:extLst>
                  <a:ext uri="{FF2B5EF4-FFF2-40B4-BE49-F238E27FC236}">
                    <a16:creationId xmlns:a16="http://schemas.microsoft.com/office/drawing/2014/main" id="{E48F8E91-87C5-4DD7-A6F0-07904DB564B4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41BEE-C38A-4AEB-ABE7-A9B77CCA6902}"/>
              </a:ext>
            </a:extLst>
          </p:cNvPr>
          <p:cNvGrpSpPr/>
          <p:nvPr/>
        </p:nvGrpSpPr>
        <p:grpSpPr>
          <a:xfrm>
            <a:off x="3004313" y="2523694"/>
            <a:ext cx="2483008" cy="1155355"/>
            <a:chOff x="2766569" y="2496262"/>
            <a:chExt cx="2483008" cy="11553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60414C-871F-46BB-B5C2-3E9E47E6D897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E3DCA3BD-2640-41C9-AF28-041D883618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3" name="Text Placeholder 5">
                <a:extLst>
                  <a:ext uri="{FF2B5EF4-FFF2-40B4-BE49-F238E27FC236}">
                    <a16:creationId xmlns:a16="http://schemas.microsoft.com/office/drawing/2014/main" id="{B99AA7E4-B1B9-41C3-8CA9-B453E85398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2D2FE6-F89B-459B-8F66-1A467DE2D97B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E1A3F0-E3A8-4D3C-B7F3-42F505D6766A}"/>
              </a:ext>
            </a:extLst>
          </p:cNvPr>
          <p:cNvGrpSpPr/>
          <p:nvPr/>
        </p:nvGrpSpPr>
        <p:grpSpPr>
          <a:xfrm>
            <a:off x="9038269" y="2523694"/>
            <a:ext cx="2483008" cy="1155355"/>
            <a:chOff x="8059861" y="2496262"/>
            <a:chExt cx="2483008" cy="11553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966133-0DD5-43D6-AFF7-113A3DE4CC6A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8D34FAF9-C01A-461A-800D-8465DF3D70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7" name="Text Placeholder 5">
                <a:extLst>
                  <a:ext uri="{FF2B5EF4-FFF2-40B4-BE49-F238E27FC236}">
                    <a16:creationId xmlns:a16="http://schemas.microsoft.com/office/drawing/2014/main" id="{EA6448F6-4792-4D99-9834-547CED3CA1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C68F88-E04D-4640-8F46-B1C194270AC1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1D8111-EB4F-4A47-9066-A2ED0B80EEAF}"/>
              </a:ext>
            </a:extLst>
          </p:cNvPr>
          <p:cNvGrpSpPr/>
          <p:nvPr/>
        </p:nvGrpSpPr>
        <p:grpSpPr>
          <a:xfrm>
            <a:off x="650731" y="4602126"/>
            <a:ext cx="2483008" cy="1155355"/>
            <a:chOff x="2766569" y="2496262"/>
            <a:chExt cx="2483008" cy="115535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D627691-AE47-49EE-92CE-4A16919D0981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44" name="Text Placeholder 3">
                <a:extLst>
                  <a:ext uri="{FF2B5EF4-FFF2-40B4-BE49-F238E27FC236}">
                    <a16:creationId xmlns:a16="http://schemas.microsoft.com/office/drawing/2014/main" id="{AFB570A7-94DB-4A1B-9EBD-E45E4106B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5" name="Text Placeholder 5">
                <a:extLst>
                  <a:ext uri="{FF2B5EF4-FFF2-40B4-BE49-F238E27FC236}">
                    <a16:creationId xmlns:a16="http://schemas.microsoft.com/office/drawing/2014/main" id="{4C16B2D1-029B-4503-B563-4A0204172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F927F7-4D15-4B1B-9F1D-D8BF2D4FB9B7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AE1F21-A05F-40E5-B370-DBD16654072B}"/>
              </a:ext>
            </a:extLst>
          </p:cNvPr>
          <p:cNvGrpSpPr/>
          <p:nvPr/>
        </p:nvGrpSpPr>
        <p:grpSpPr>
          <a:xfrm>
            <a:off x="6684687" y="4602126"/>
            <a:ext cx="2483008" cy="1155355"/>
            <a:chOff x="8059861" y="2496262"/>
            <a:chExt cx="2483008" cy="11553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08CEFB-8786-4809-9354-A65B7220072F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49" name="Text Placeholder 3">
                <a:extLst>
                  <a:ext uri="{FF2B5EF4-FFF2-40B4-BE49-F238E27FC236}">
                    <a16:creationId xmlns:a16="http://schemas.microsoft.com/office/drawing/2014/main" id="{D0CC5546-BF24-4131-AD6E-C19236C2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50" name="Text Placeholder 5">
                <a:extLst>
                  <a:ext uri="{FF2B5EF4-FFF2-40B4-BE49-F238E27FC236}">
                    <a16:creationId xmlns:a16="http://schemas.microsoft.com/office/drawing/2014/main" id="{F500EA97-346F-43C0-A479-1ED1E9D7C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207918-659D-4B71-A090-9CA459CC0113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346D40-AD6D-40B8-8674-E24C8C115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478691-6B56-4349-A6B1-ECC653D0D6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AFC7EC-9287-496F-BA45-FCCB98732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C470BF-868A-40AE-90DA-97A3AB977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2CEDB95-0B44-4786-BA36-7D22001238C7}"/>
              </a:ext>
            </a:extLst>
          </p:cNvPr>
          <p:cNvSpPr/>
          <p:nvPr/>
        </p:nvSpPr>
        <p:spPr>
          <a:xfrm>
            <a:off x="0" y="4411549"/>
            <a:ext cx="12210250" cy="2487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ABD20E-5489-4675-9375-E2A5E89EC8CF}"/>
              </a:ext>
            </a:extLst>
          </p:cNvPr>
          <p:cNvGrpSpPr/>
          <p:nvPr/>
        </p:nvGrpSpPr>
        <p:grpSpPr>
          <a:xfrm>
            <a:off x="4190247" y="4495044"/>
            <a:ext cx="3654812" cy="858894"/>
            <a:chOff x="4171997" y="6012948"/>
            <a:chExt cx="3654812" cy="8588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50FA149-DE38-4D2F-95CD-18C32C467DB2}"/>
                </a:ext>
              </a:extLst>
            </p:cNvPr>
            <p:cNvSpPr/>
            <p:nvPr/>
          </p:nvSpPr>
          <p:spPr>
            <a:xfrm rot="162567">
              <a:off x="4745118" y="6012948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5ECD0A-69FC-4371-A879-7EB97E3BB22A}"/>
                </a:ext>
              </a:extLst>
            </p:cNvPr>
            <p:cNvSpPr/>
            <p:nvPr/>
          </p:nvSpPr>
          <p:spPr>
            <a:xfrm>
              <a:off x="4171997" y="6156941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95DF6A90-4EDF-409C-9E01-21675EDE3BDD}"/>
              </a:ext>
            </a:extLst>
          </p:cNvPr>
          <p:cNvSpPr/>
          <p:nvPr/>
        </p:nvSpPr>
        <p:spPr>
          <a:xfrm rot="248211">
            <a:off x="6080971" y="4484953"/>
            <a:ext cx="4866495" cy="481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0AC6E7-EB63-4967-9243-C2A88FC686F7}"/>
              </a:ext>
            </a:extLst>
          </p:cNvPr>
          <p:cNvGrpSpPr/>
          <p:nvPr/>
        </p:nvGrpSpPr>
        <p:grpSpPr>
          <a:xfrm>
            <a:off x="7090579" y="4401213"/>
            <a:ext cx="3298812" cy="521496"/>
            <a:chOff x="7072329" y="5919117"/>
            <a:chExt cx="3298812" cy="52149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CA925D-1F53-49A6-9A57-FC597B65B501}"/>
                </a:ext>
              </a:extLst>
            </p:cNvPr>
            <p:cNvSpPr/>
            <p:nvPr/>
          </p:nvSpPr>
          <p:spPr>
            <a:xfrm>
              <a:off x="9828617" y="6310685"/>
              <a:ext cx="173088" cy="129928"/>
            </a:xfrm>
            <a:custGeom>
              <a:avLst/>
              <a:gdLst>
                <a:gd name="connsiteX0" fmla="*/ 218671 w 260644"/>
                <a:gd name="connsiteY0" fmla="*/ 0 h 195652"/>
                <a:gd name="connsiteX1" fmla="*/ 68378 w 260644"/>
                <a:gd name="connsiteY1" fmla="*/ 0 h 195652"/>
                <a:gd name="connsiteX2" fmla="*/ 26403 w 260644"/>
                <a:gd name="connsiteY2" fmla="*/ 44005 h 195652"/>
                <a:gd name="connsiteX3" fmla="*/ 0 w 260644"/>
                <a:gd name="connsiteY3" fmla="*/ 142847 h 195652"/>
                <a:gd name="connsiteX4" fmla="*/ 41974 w 260644"/>
                <a:gd name="connsiteY4" fmla="*/ 186852 h 195652"/>
                <a:gd name="connsiteX5" fmla="*/ 192268 w 260644"/>
                <a:gd name="connsiteY5" fmla="*/ 195652 h 195652"/>
                <a:gd name="connsiteX6" fmla="*/ 234242 w 260644"/>
                <a:gd name="connsiteY6" fmla="*/ 151648 h 195652"/>
                <a:gd name="connsiteX7" fmla="*/ 260645 w 260644"/>
                <a:gd name="connsiteY7" fmla="*/ 44005 h 195652"/>
                <a:gd name="connsiteX8" fmla="*/ 218671 w 260644"/>
                <a:gd name="connsiteY8" fmla="*/ 0 h 195652"/>
                <a:gd name="connsiteX9" fmla="*/ 218671 w 260644"/>
                <a:gd name="connsiteY9" fmla="*/ 0 h 195652"/>
                <a:gd name="connsiteX10" fmla="*/ 179405 w 260644"/>
                <a:gd name="connsiteY10" fmla="*/ 171281 h 195652"/>
                <a:gd name="connsiteX11" fmla="*/ 44005 w 260644"/>
                <a:gd name="connsiteY11" fmla="*/ 162480 h 195652"/>
                <a:gd name="connsiteX12" fmla="*/ 29111 w 260644"/>
                <a:gd name="connsiteY12" fmla="*/ 144201 h 195652"/>
                <a:gd name="connsiteX13" fmla="*/ 46713 w 260644"/>
                <a:gd name="connsiteY13" fmla="*/ 128630 h 195652"/>
                <a:gd name="connsiteX14" fmla="*/ 182113 w 260644"/>
                <a:gd name="connsiteY14" fmla="*/ 137431 h 195652"/>
                <a:gd name="connsiteX15" fmla="*/ 197007 w 260644"/>
                <a:gd name="connsiteY15" fmla="*/ 155710 h 195652"/>
                <a:gd name="connsiteX16" fmla="*/ 179405 w 260644"/>
                <a:gd name="connsiteY16" fmla="*/ 171281 h 195652"/>
                <a:gd name="connsiteX17" fmla="*/ 179405 w 260644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644" h="195652">
                  <a:moveTo>
                    <a:pt x="218671" y="0"/>
                  </a:moveTo>
                  <a:lnTo>
                    <a:pt x="68378" y="0"/>
                  </a:lnTo>
                  <a:cubicBezTo>
                    <a:pt x="45359" y="0"/>
                    <a:pt x="26403" y="18956"/>
                    <a:pt x="26403" y="44005"/>
                  </a:cubicBezTo>
                  <a:lnTo>
                    <a:pt x="0" y="142847"/>
                  </a:lnTo>
                  <a:cubicBezTo>
                    <a:pt x="0" y="166542"/>
                    <a:pt x="18279" y="186852"/>
                    <a:pt x="41974" y="186852"/>
                  </a:cubicBezTo>
                  <a:lnTo>
                    <a:pt x="192268" y="195652"/>
                  </a:lnTo>
                  <a:cubicBezTo>
                    <a:pt x="215286" y="195652"/>
                    <a:pt x="234242" y="176697"/>
                    <a:pt x="234242" y="151648"/>
                  </a:cubicBezTo>
                  <a:lnTo>
                    <a:pt x="260645" y="44005"/>
                  </a:lnTo>
                  <a:cubicBezTo>
                    <a:pt x="260645" y="18956"/>
                    <a:pt x="242366" y="0"/>
                    <a:pt x="218671" y="0"/>
                  </a:cubicBezTo>
                  <a:lnTo>
                    <a:pt x="218671" y="0"/>
                  </a:lnTo>
                  <a:close/>
                  <a:moveTo>
                    <a:pt x="179405" y="171281"/>
                  </a:moveTo>
                  <a:lnTo>
                    <a:pt x="44005" y="162480"/>
                  </a:lnTo>
                  <a:cubicBezTo>
                    <a:pt x="35204" y="161803"/>
                    <a:pt x="28434" y="153678"/>
                    <a:pt x="29111" y="144201"/>
                  </a:cubicBezTo>
                  <a:cubicBezTo>
                    <a:pt x="29788" y="134723"/>
                    <a:pt x="37913" y="127953"/>
                    <a:pt x="46713" y="128630"/>
                  </a:cubicBezTo>
                  <a:lnTo>
                    <a:pt x="182113" y="137431"/>
                  </a:lnTo>
                  <a:cubicBezTo>
                    <a:pt x="190914" y="138108"/>
                    <a:pt x="197684" y="146232"/>
                    <a:pt x="197007" y="155710"/>
                  </a:cubicBezTo>
                  <a:cubicBezTo>
                    <a:pt x="196330" y="164511"/>
                    <a:pt x="188206" y="171958"/>
                    <a:pt x="179405" y="171281"/>
                  </a:cubicBezTo>
                  <a:lnTo>
                    <a:pt x="179405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D4ADA8-DB22-4813-9EC3-9206010B160B}"/>
                </a:ext>
              </a:extLst>
            </p:cNvPr>
            <p:cNvSpPr/>
            <p:nvPr/>
          </p:nvSpPr>
          <p:spPr>
            <a:xfrm>
              <a:off x="7130324" y="6135417"/>
              <a:ext cx="187025" cy="129928"/>
            </a:xfrm>
            <a:custGeom>
              <a:avLst/>
              <a:gdLst>
                <a:gd name="connsiteX0" fmla="*/ 236273 w 281631"/>
                <a:gd name="connsiteY0" fmla="*/ 0 h 195652"/>
                <a:gd name="connsiteX1" fmla="*/ 73793 w 281631"/>
                <a:gd name="connsiteY1" fmla="*/ 0 h 195652"/>
                <a:gd name="connsiteX2" fmla="*/ 28434 w 281631"/>
                <a:gd name="connsiteY2" fmla="*/ 44005 h 195652"/>
                <a:gd name="connsiteX3" fmla="*/ 0 w 281631"/>
                <a:gd name="connsiteY3" fmla="*/ 142847 h 195652"/>
                <a:gd name="connsiteX4" fmla="*/ 45359 w 281631"/>
                <a:gd name="connsiteY4" fmla="*/ 186852 h 195652"/>
                <a:gd name="connsiteX5" fmla="*/ 207839 w 281631"/>
                <a:gd name="connsiteY5" fmla="*/ 195653 h 195652"/>
                <a:gd name="connsiteX6" fmla="*/ 253198 w 281631"/>
                <a:gd name="connsiteY6" fmla="*/ 151648 h 195652"/>
                <a:gd name="connsiteX7" fmla="*/ 281632 w 281631"/>
                <a:gd name="connsiteY7" fmla="*/ 44005 h 195652"/>
                <a:gd name="connsiteX8" fmla="*/ 236273 w 281631"/>
                <a:gd name="connsiteY8" fmla="*/ 0 h 195652"/>
                <a:gd name="connsiteX9" fmla="*/ 236273 w 281631"/>
                <a:gd name="connsiteY9" fmla="*/ 0 h 195652"/>
                <a:gd name="connsiteX10" fmla="*/ 193622 w 281631"/>
                <a:gd name="connsiteY10" fmla="*/ 171281 h 195652"/>
                <a:gd name="connsiteX11" fmla="*/ 46713 w 281631"/>
                <a:gd name="connsiteY11" fmla="*/ 162480 h 195652"/>
                <a:gd name="connsiteX12" fmla="*/ 30465 w 281631"/>
                <a:gd name="connsiteY12" fmla="*/ 144201 h 195652"/>
                <a:gd name="connsiteX13" fmla="*/ 49421 w 281631"/>
                <a:gd name="connsiteY13" fmla="*/ 128630 h 195652"/>
                <a:gd name="connsiteX14" fmla="*/ 196330 w 281631"/>
                <a:gd name="connsiteY14" fmla="*/ 137431 h 195652"/>
                <a:gd name="connsiteX15" fmla="*/ 212578 w 281631"/>
                <a:gd name="connsiteY15" fmla="*/ 155710 h 195652"/>
                <a:gd name="connsiteX16" fmla="*/ 193622 w 281631"/>
                <a:gd name="connsiteY16" fmla="*/ 171281 h 195652"/>
                <a:gd name="connsiteX17" fmla="*/ 193622 w 281631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31" h="195652">
                  <a:moveTo>
                    <a:pt x="236273" y="0"/>
                  </a:moveTo>
                  <a:lnTo>
                    <a:pt x="73793" y="0"/>
                  </a:lnTo>
                  <a:cubicBezTo>
                    <a:pt x="49421" y="0"/>
                    <a:pt x="28434" y="18956"/>
                    <a:pt x="28434" y="44005"/>
                  </a:cubicBezTo>
                  <a:lnTo>
                    <a:pt x="0" y="142847"/>
                  </a:lnTo>
                  <a:cubicBezTo>
                    <a:pt x="0" y="166542"/>
                    <a:pt x="19633" y="186852"/>
                    <a:pt x="45359" y="186852"/>
                  </a:cubicBezTo>
                  <a:lnTo>
                    <a:pt x="207839" y="195653"/>
                  </a:lnTo>
                  <a:cubicBezTo>
                    <a:pt x="232211" y="195653"/>
                    <a:pt x="253198" y="176697"/>
                    <a:pt x="253198" y="151648"/>
                  </a:cubicBezTo>
                  <a:lnTo>
                    <a:pt x="281632" y="44005"/>
                  </a:lnTo>
                  <a:cubicBezTo>
                    <a:pt x="281632" y="18956"/>
                    <a:pt x="260645" y="0"/>
                    <a:pt x="236273" y="0"/>
                  </a:cubicBezTo>
                  <a:lnTo>
                    <a:pt x="236273" y="0"/>
                  </a:lnTo>
                  <a:close/>
                  <a:moveTo>
                    <a:pt x="193622" y="171281"/>
                  </a:moveTo>
                  <a:lnTo>
                    <a:pt x="46713" y="162480"/>
                  </a:lnTo>
                  <a:cubicBezTo>
                    <a:pt x="37235" y="161803"/>
                    <a:pt x="29788" y="153679"/>
                    <a:pt x="30465" y="144201"/>
                  </a:cubicBezTo>
                  <a:cubicBezTo>
                    <a:pt x="31142" y="135400"/>
                    <a:pt x="39943" y="127953"/>
                    <a:pt x="49421" y="128630"/>
                  </a:cubicBezTo>
                  <a:lnTo>
                    <a:pt x="196330" y="137431"/>
                  </a:lnTo>
                  <a:cubicBezTo>
                    <a:pt x="205808" y="138108"/>
                    <a:pt x="213255" y="146232"/>
                    <a:pt x="212578" y="155710"/>
                  </a:cubicBezTo>
                  <a:cubicBezTo>
                    <a:pt x="211224" y="165188"/>
                    <a:pt x="203100" y="172635"/>
                    <a:pt x="193622" y="171281"/>
                  </a:cubicBezTo>
                  <a:lnTo>
                    <a:pt x="193622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D8BF28-6C06-4DBE-8C04-46C04FA0E141}"/>
                </a:ext>
              </a:extLst>
            </p:cNvPr>
            <p:cNvSpPr/>
            <p:nvPr/>
          </p:nvSpPr>
          <p:spPr>
            <a:xfrm>
              <a:off x="7072329" y="5976839"/>
              <a:ext cx="3298565" cy="288211"/>
            </a:xfrm>
            <a:custGeom>
              <a:avLst/>
              <a:gdLst>
                <a:gd name="connsiteX0" fmla="*/ 4964434 w 4967141"/>
                <a:gd name="connsiteY0" fmla="*/ 334927 h 434003"/>
                <a:gd name="connsiteX1" fmla="*/ 4617810 w 4967141"/>
                <a:gd name="connsiteY1" fmla="*/ 424968 h 434003"/>
                <a:gd name="connsiteX2" fmla="*/ 4551464 w 4967141"/>
                <a:gd name="connsiteY2" fmla="*/ 433769 h 434003"/>
                <a:gd name="connsiteX3" fmla="*/ 51452 w 4967141"/>
                <a:gd name="connsiteY3" fmla="*/ 145368 h 434003"/>
                <a:gd name="connsiteX4" fmla="*/ 16248 w 4967141"/>
                <a:gd name="connsiteY4" fmla="*/ 120319 h 434003"/>
                <a:gd name="connsiteX5" fmla="*/ 0 w 4967141"/>
                <a:gd name="connsiteY5" fmla="*/ 1167 h 434003"/>
                <a:gd name="connsiteX6" fmla="*/ 4384923 w 4967141"/>
                <a:gd name="connsiteY6" fmla="*/ 276706 h 434003"/>
                <a:gd name="connsiteX7" fmla="*/ 4714622 w 4967141"/>
                <a:gd name="connsiteY7" fmla="*/ 244210 h 434003"/>
                <a:gd name="connsiteX8" fmla="*/ 4967142 w 4967141"/>
                <a:gd name="connsiteY8" fmla="*/ 253011 h 434003"/>
                <a:gd name="connsiteX9" fmla="*/ 4964434 w 4967141"/>
                <a:gd name="connsiteY9" fmla="*/ 334927 h 434003"/>
                <a:gd name="connsiteX10" fmla="*/ 4964434 w 4967141"/>
                <a:gd name="connsiteY10" fmla="*/ 334927 h 4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434003">
                  <a:moveTo>
                    <a:pt x="4964434" y="334927"/>
                  </a:moveTo>
                  <a:cubicBezTo>
                    <a:pt x="4848667" y="364715"/>
                    <a:pt x="4733577" y="393826"/>
                    <a:pt x="4617810" y="424968"/>
                  </a:cubicBezTo>
                  <a:cubicBezTo>
                    <a:pt x="4596147" y="430384"/>
                    <a:pt x="4573806" y="435123"/>
                    <a:pt x="4551464" y="433769"/>
                  </a:cubicBezTo>
                  <a:cubicBezTo>
                    <a:pt x="4321285" y="422937"/>
                    <a:pt x="252521" y="157553"/>
                    <a:pt x="51452" y="145368"/>
                  </a:cubicBezTo>
                  <a:cubicBezTo>
                    <a:pt x="33173" y="144691"/>
                    <a:pt x="18956" y="142660"/>
                    <a:pt x="16248" y="120319"/>
                  </a:cubicBezTo>
                  <a:cubicBezTo>
                    <a:pt x="11509" y="81053"/>
                    <a:pt x="5416" y="40433"/>
                    <a:pt x="0" y="1167"/>
                  </a:cubicBezTo>
                  <a:cubicBezTo>
                    <a:pt x="0" y="-20497"/>
                    <a:pt x="4329409" y="266551"/>
                    <a:pt x="4384923" y="276706"/>
                  </a:cubicBezTo>
                  <a:cubicBezTo>
                    <a:pt x="4505429" y="298370"/>
                    <a:pt x="4601562" y="282121"/>
                    <a:pt x="4714622" y="244210"/>
                  </a:cubicBezTo>
                  <a:cubicBezTo>
                    <a:pt x="4878455" y="189373"/>
                    <a:pt x="4967142" y="206297"/>
                    <a:pt x="4967142" y="253011"/>
                  </a:cubicBezTo>
                  <a:cubicBezTo>
                    <a:pt x="4966465" y="281445"/>
                    <a:pt x="4964434" y="308525"/>
                    <a:pt x="4964434" y="334927"/>
                  </a:cubicBezTo>
                  <a:lnTo>
                    <a:pt x="4964434" y="334927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57120F0-AEBB-4FA9-AF72-AD3020CAFDB2}"/>
                </a:ext>
              </a:extLst>
            </p:cNvPr>
            <p:cNvSpPr/>
            <p:nvPr/>
          </p:nvSpPr>
          <p:spPr>
            <a:xfrm>
              <a:off x="7072329" y="5933512"/>
              <a:ext cx="3298565" cy="244786"/>
            </a:xfrm>
            <a:custGeom>
              <a:avLst/>
              <a:gdLst>
                <a:gd name="connsiteX0" fmla="*/ 0 w 4967141"/>
                <a:gd name="connsiteY0" fmla="*/ 65057 h 368611"/>
                <a:gd name="connsiteX1" fmla="*/ 182113 w 4967141"/>
                <a:gd name="connsiteY1" fmla="*/ 65 h 368611"/>
                <a:gd name="connsiteX2" fmla="*/ 4425543 w 4967141"/>
                <a:gd name="connsiteY2" fmla="*/ 270865 h 368611"/>
                <a:gd name="connsiteX3" fmla="*/ 4692957 w 4967141"/>
                <a:gd name="connsiteY3" fmla="*/ 244462 h 368611"/>
                <a:gd name="connsiteX4" fmla="*/ 4838512 w 4967141"/>
                <a:gd name="connsiteY4" fmla="*/ 234307 h 368611"/>
                <a:gd name="connsiteX5" fmla="*/ 4967142 w 4967141"/>
                <a:gd name="connsiteY5" fmla="*/ 331795 h 368611"/>
                <a:gd name="connsiteX6" fmla="*/ 4831742 w 4967141"/>
                <a:gd name="connsiteY6" fmla="*/ 294560 h 368611"/>
                <a:gd name="connsiteX7" fmla="*/ 4611717 w 4967141"/>
                <a:gd name="connsiteY7" fmla="*/ 352782 h 368611"/>
                <a:gd name="connsiteX8" fmla="*/ 4447207 w 4967141"/>
                <a:gd name="connsiteY8" fmla="*/ 364968 h 368611"/>
                <a:gd name="connsiteX9" fmla="*/ 0 w 4967141"/>
                <a:gd name="connsiteY9" fmla="*/ 65057 h 368611"/>
                <a:gd name="connsiteX10" fmla="*/ 0 w 4967141"/>
                <a:gd name="connsiteY10" fmla="*/ 65057 h 36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368611">
                  <a:moveTo>
                    <a:pt x="0" y="65057"/>
                  </a:moveTo>
                  <a:cubicBezTo>
                    <a:pt x="0" y="18344"/>
                    <a:pt x="132692" y="-1289"/>
                    <a:pt x="182113" y="65"/>
                  </a:cubicBezTo>
                  <a:cubicBezTo>
                    <a:pt x="261998" y="12251"/>
                    <a:pt x="3679490" y="207904"/>
                    <a:pt x="4425543" y="270865"/>
                  </a:cubicBezTo>
                  <a:cubicBezTo>
                    <a:pt x="4562974" y="283051"/>
                    <a:pt x="4646244" y="255971"/>
                    <a:pt x="4692957" y="244462"/>
                  </a:cubicBezTo>
                  <a:cubicBezTo>
                    <a:pt x="4731547" y="228891"/>
                    <a:pt x="4828357" y="233630"/>
                    <a:pt x="4838512" y="234307"/>
                  </a:cubicBezTo>
                  <a:cubicBezTo>
                    <a:pt x="4874393" y="222121"/>
                    <a:pt x="4967142" y="331795"/>
                    <a:pt x="4967142" y="331795"/>
                  </a:cubicBezTo>
                  <a:cubicBezTo>
                    <a:pt x="4952925" y="337211"/>
                    <a:pt x="4904858" y="278312"/>
                    <a:pt x="4831742" y="294560"/>
                  </a:cubicBezTo>
                  <a:cubicBezTo>
                    <a:pt x="4757949" y="313516"/>
                    <a:pt x="4683479" y="329087"/>
                    <a:pt x="4611717" y="352782"/>
                  </a:cubicBezTo>
                  <a:cubicBezTo>
                    <a:pt x="4556881" y="371061"/>
                    <a:pt x="4501367" y="371061"/>
                    <a:pt x="4447207" y="364968"/>
                  </a:cubicBezTo>
                  <a:cubicBezTo>
                    <a:pt x="4092459" y="324348"/>
                    <a:pt x="199715" y="84690"/>
                    <a:pt x="0" y="65057"/>
                  </a:cubicBezTo>
                  <a:lnTo>
                    <a:pt x="0" y="65057"/>
                  </a:lnTo>
                  <a:close/>
                </a:path>
              </a:pathLst>
            </a:custGeom>
            <a:solidFill>
              <a:srgbClr val="9E9C9A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AF564A-BFB3-4EF4-8914-37C8CB343089}"/>
                </a:ext>
              </a:extLst>
            </p:cNvPr>
            <p:cNvSpPr/>
            <p:nvPr/>
          </p:nvSpPr>
          <p:spPr>
            <a:xfrm>
              <a:off x="7087165" y="6063034"/>
              <a:ext cx="3283976" cy="287854"/>
            </a:xfrm>
            <a:custGeom>
              <a:avLst/>
              <a:gdLst>
                <a:gd name="connsiteX0" fmla="*/ 4942770 w 4945173"/>
                <a:gd name="connsiteY0" fmla="*/ 212578 h 433465"/>
                <a:gd name="connsiteX1" fmla="*/ 4896057 w 4945173"/>
                <a:gd name="connsiteY1" fmla="*/ 209193 h 433465"/>
                <a:gd name="connsiteX2" fmla="*/ 4796538 w 4945173"/>
                <a:gd name="connsiteY2" fmla="*/ 233565 h 433465"/>
                <a:gd name="connsiteX3" fmla="*/ 4468193 w 4945173"/>
                <a:gd name="connsiteY3" fmla="*/ 293141 h 433465"/>
                <a:gd name="connsiteX4" fmla="*/ 0 w 4945173"/>
                <a:gd name="connsiteY4" fmla="*/ 0 h 433465"/>
                <a:gd name="connsiteX5" fmla="*/ 27080 w 4945173"/>
                <a:gd name="connsiteY5" fmla="*/ 118475 h 433465"/>
                <a:gd name="connsiteX6" fmla="*/ 79886 w 4945173"/>
                <a:gd name="connsiteY6" fmla="*/ 131338 h 433465"/>
                <a:gd name="connsiteX7" fmla="*/ 4294882 w 4945173"/>
                <a:gd name="connsiteY7" fmla="*/ 421093 h 433465"/>
                <a:gd name="connsiteX8" fmla="*/ 4490535 w 4945173"/>
                <a:gd name="connsiteY8" fmla="*/ 432603 h 433465"/>
                <a:gd name="connsiteX9" fmla="*/ 4577868 w 4945173"/>
                <a:gd name="connsiteY9" fmla="*/ 415678 h 433465"/>
                <a:gd name="connsiteX10" fmla="*/ 4942770 w 4945173"/>
                <a:gd name="connsiteY10" fmla="*/ 212578 h 433465"/>
                <a:gd name="connsiteX11" fmla="*/ 4942770 w 4945173"/>
                <a:gd name="connsiteY11" fmla="*/ 212578 h 4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45173" h="433465">
                  <a:moveTo>
                    <a:pt x="4942770" y="212578"/>
                  </a:moveTo>
                  <a:cubicBezTo>
                    <a:pt x="4928553" y="199715"/>
                    <a:pt x="4911628" y="206485"/>
                    <a:pt x="4896057" y="209193"/>
                  </a:cubicBezTo>
                  <a:cubicBezTo>
                    <a:pt x="4862884" y="215963"/>
                    <a:pt x="4829711" y="226795"/>
                    <a:pt x="4796538" y="233565"/>
                  </a:cubicBezTo>
                  <a:cubicBezTo>
                    <a:pt x="4688218" y="257260"/>
                    <a:pt x="4582606" y="301941"/>
                    <a:pt x="4468193" y="293141"/>
                  </a:cubicBezTo>
                  <a:cubicBezTo>
                    <a:pt x="4362582" y="285016"/>
                    <a:pt x="25049" y="7447"/>
                    <a:pt x="0" y="0"/>
                  </a:cubicBezTo>
                  <a:cubicBezTo>
                    <a:pt x="8124" y="46036"/>
                    <a:pt x="7447" y="100196"/>
                    <a:pt x="27080" y="118475"/>
                  </a:cubicBezTo>
                  <a:cubicBezTo>
                    <a:pt x="42651" y="131338"/>
                    <a:pt x="50098" y="127276"/>
                    <a:pt x="79886" y="131338"/>
                  </a:cubicBezTo>
                  <a:cubicBezTo>
                    <a:pt x="171281" y="140139"/>
                    <a:pt x="4220412" y="415678"/>
                    <a:pt x="4294882" y="421093"/>
                  </a:cubicBezTo>
                  <a:cubicBezTo>
                    <a:pt x="4360551" y="426509"/>
                    <a:pt x="4426220" y="425155"/>
                    <a:pt x="4490535" y="432603"/>
                  </a:cubicBezTo>
                  <a:cubicBezTo>
                    <a:pt x="4520323" y="435988"/>
                    <a:pt x="4550111" y="429218"/>
                    <a:pt x="4577868" y="415678"/>
                  </a:cubicBezTo>
                  <a:cubicBezTo>
                    <a:pt x="4642859" y="386566"/>
                    <a:pt x="4976620" y="253198"/>
                    <a:pt x="4942770" y="212578"/>
                  </a:cubicBezTo>
                  <a:lnTo>
                    <a:pt x="4942770" y="212578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6C44BD-78F6-4A37-974A-CA58587F5A53}"/>
                </a:ext>
              </a:extLst>
            </p:cNvPr>
            <p:cNvSpPr/>
            <p:nvPr/>
          </p:nvSpPr>
          <p:spPr>
            <a:xfrm>
              <a:off x="7187421" y="5919117"/>
              <a:ext cx="3139864" cy="216494"/>
            </a:xfrm>
            <a:custGeom>
              <a:avLst/>
              <a:gdLst>
                <a:gd name="connsiteX0" fmla="*/ 0 w 4728161"/>
                <a:gd name="connsiteY0" fmla="*/ 40699 h 326007"/>
                <a:gd name="connsiteX1" fmla="*/ 431925 w 4728161"/>
                <a:gd name="connsiteY1" fmla="*/ 79 h 326007"/>
                <a:gd name="connsiteX2" fmla="*/ 4185885 w 4728161"/>
                <a:gd name="connsiteY2" fmla="*/ 232289 h 326007"/>
                <a:gd name="connsiteX3" fmla="*/ 4454654 w 4728161"/>
                <a:gd name="connsiteY3" fmla="*/ 188284 h 326007"/>
                <a:gd name="connsiteX4" fmla="*/ 4615780 w 4728161"/>
                <a:gd name="connsiteY4" fmla="*/ 181514 h 326007"/>
                <a:gd name="connsiteX5" fmla="*/ 4728161 w 4728161"/>
                <a:gd name="connsiteY5" fmla="*/ 290511 h 326007"/>
                <a:gd name="connsiteX6" fmla="*/ 4599532 w 4728161"/>
                <a:gd name="connsiteY6" fmla="*/ 270201 h 326007"/>
                <a:gd name="connsiteX7" fmla="*/ 4372737 w 4728161"/>
                <a:gd name="connsiteY7" fmla="*/ 310821 h 326007"/>
                <a:gd name="connsiteX8" fmla="*/ 4208226 w 4728161"/>
                <a:gd name="connsiteY8" fmla="*/ 322330 h 326007"/>
                <a:gd name="connsiteX9" fmla="*/ 0 w 4728161"/>
                <a:gd name="connsiteY9" fmla="*/ 40699 h 326007"/>
                <a:gd name="connsiteX10" fmla="*/ 0 w 4728161"/>
                <a:gd name="connsiteY10" fmla="*/ 40699 h 3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8161" h="326007">
                  <a:moveTo>
                    <a:pt x="0" y="40699"/>
                  </a:moveTo>
                  <a:cubicBezTo>
                    <a:pt x="90041" y="14973"/>
                    <a:pt x="382504" y="-1275"/>
                    <a:pt x="431925" y="79"/>
                  </a:cubicBezTo>
                  <a:cubicBezTo>
                    <a:pt x="511811" y="11588"/>
                    <a:pt x="3438478" y="171359"/>
                    <a:pt x="4185885" y="232289"/>
                  </a:cubicBezTo>
                  <a:cubicBezTo>
                    <a:pt x="4323316" y="243798"/>
                    <a:pt x="4407941" y="200470"/>
                    <a:pt x="4454654" y="188284"/>
                  </a:cubicBezTo>
                  <a:cubicBezTo>
                    <a:pt x="4493242" y="173390"/>
                    <a:pt x="4604947" y="180160"/>
                    <a:pt x="4615780" y="181514"/>
                  </a:cubicBezTo>
                  <a:cubicBezTo>
                    <a:pt x="4680771" y="193700"/>
                    <a:pt x="4728161" y="290511"/>
                    <a:pt x="4728161" y="290511"/>
                  </a:cubicBezTo>
                  <a:cubicBezTo>
                    <a:pt x="4713945" y="295927"/>
                    <a:pt x="4673325" y="254630"/>
                    <a:pt x="4599532" y="270201"/>
                  </a:cubicBezTo>
                  <a:cubicBezTo>
                    <a:pt x="4525739" y="288480"/>
                    <a:pt x="4443822" y="287803"/>
                    <a:pt x="4372737" y="310821"/>
                  </a:cubicBezTo>
                  <a:cubicBezTo>
                    <a:pt x="4317900" y="328423"/>
                    <a:pt x="4261709" y="328423"/>
                    <a:pt x="4208226" y="322330"/>
                  </a:cubicBezTo>
                  <a:cubicBezTo>
                    <a:pt x="3852124" y="282387"/>
                    <a:pt x="199038" y="58300"/>
                    <a:pt x="0" y="40699"/>
                  </a:cubicBezTo>
                  <a:lnTo>
                    <a:pt x="0" y="40699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7AC21-98CD-4FA2-99DC-74D54737B162}"/>
              </a:ext>
            </a:extLst>
          </p:cNvPr>
          <p:cNvGrpSpPr/>
          <p:nvPr/>
        </p:nvGrpSpPr>
        <p:grpSpPr>
          <a:xfrm>
            <a:off x="4900232" y="1758221"/>
            <a:ext cx="2232607" cy="3342246"/>
            <a:chOff x="4854267" y="3354767"/>
            <a:chExt cx="2232607" cy="3342246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44A93-FFE6-4759-B778-47F8CBB6FEF2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E8811E-01B4-463E-A05D-2892F3ACEA71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4EC20D-57E6-4203-A419-B4EEF2AD3B64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EEF0B1-5487-4E7F-A4D9-E8E4A0C2C72A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CE521B-0D56-4679-8B06-0FF79F88F1B2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AE3651-E942-403D-A2BF-DDCAB200D4F8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2BC2FB-B565-4063-8BB3-769F5F9C9D39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594F43-F8B0-4590-85E6-C0918B8DD8D3}"/>
              </a:ext>
            </a:extLst>
          </p:cNvPr>
          <p:cNvGrpSpPr/>
          <p:nvPr/>
        </p:nvGrpSpPr>
        <p:grpSpPr>
          <a:xfrm>
            <a:off x="7666953" y="628439"/>
            <a:ext cx="4378442" cy="4004299"/>
            <a:chOff x="7666953" y="628439"/>
            <a:chExt cx="4378442" cy="40042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838621-D6A0-46FB-A833-BAF569374B81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CC717DC-1CDD-4529-8AD5-40447F7C6379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  <a:gd name="connsiteX0" fmla="*/ 538018 w 1128382"/>
                  <a:gd name="connsiteY0" fmla="*/ 869267 h 997321"/>
                  <a:gd name="connsiteX1" fmla="*/ 326549 w 1128382"/>
                  <a:gd name="connsiteY1" fmla="*/ 994124 h 997321"/>
                  <a:gd name="connsiteX2" fmla="*/ 30268 w 1128382"/>
                  <a:gd name="connsiteY2" fmla="*/ 512488 h 997321"/>
                  <a:gd name="connsiteX3" fmla="*/ 480 w 1128382"/>
                  <a:gd name="connsiteY3" fmla="*/ 136077 h 997321"/>
                  <a:gd name="connsiteX4" fmla="*/ 337625 w 1128382"/>
                  <a:gd name="connsiteY4" fmla="*/ 499625 h 997321"/>
                  <a:gd name="connsiteX5" fmla="*/ 749241 w 1128382"/>
                  <a:gd name="connsiteY5" fmla="*/ 438695 h 997321"/>
                  <a:gd name="connsiteX6" fmla="*/ 1082324 w 1128382"/>
                  <a:gd name="connsiteY6" fmla="*/ 0 h 997321"/>
                  <a:gd name="connsiteX7" fmla="*/ 1128361 w 1128382"/>
                  <a:gd name="connsiteY7" fmla="*/ 500302 h 997321"/>
                  <a:gd name="connsiteX8" fmla="*/ 538018 w 1128382"/>
                  <a:gd name="connsiteY8" fmla="*/ 869267 h 997321"/>
                  <a:gd name="connsiteX9" fmla="*/ 538018 w 1128382"/>
                  <a:gd name="connsiteY9" fmla="*/ 869267 h 997321"/>
                  <a:gd name="connsiteX0" fmla="*/ 541720 w 1128382"/>
                  <a:gd name="connsiteY0" fmla="*/ 1283831 h 1286458"/>
                  <a:gd name="connsiteX1" fmla="*/ 326549 w 1128382"/>
                  <a:gd name="connsiteY1" fmla="*/ 994124 h 1286458"/>
                  <a:gd name="connsiteX2" fmla="*/ 30268 w 1128382"/>
                  <a:gd name="connsiteY2" fmla="*/ 512488 h 1286458"/>
                  <a:gd name="connsiteX3" fmla="*/ 480 w 1128382"/>
                  <a:gd name="connsiteY3" fmla="*/ 136077 h 1286458"/>
                  <a:gd name="connsiteX4" fmla="*/ 337625 w 1128382"/>
                  <a:gd name="connsiteY4" fmla="*/ 499625 h 1286458"/>
                  <a:gd name="connsiteX5" fmla="*/ 749241 w 1128382"/>
                  <a:gd name="connsiteY5" fmla="*/ 438695 h 1286458"/>
                  <a:gd name="connsiteX6" fmla="*/ 1082324 w 1128382"/>
                  <a:gd name="connsiteY6" fmla="*/ 0 h 1286458"/>
                  <a:gd name="connsiteX7" fmla="*/ 1128361 w 1128382"/>
                  <a:gd name="connsiteY7" fmla="*/ 500302 h 1286458"/>
                  <a:gd name="connsiteX8" fmla="*/ 538018 w 1128382"/>
                  <a:gd name="connsiteY8" fmla="*/ 869267 h 1286458"/>
                  <a:gd name="connsiteX9" fmla="*/ 541720 w 1128382"/>
                  <a:gd name="connsiteY9" fmla="*/ 1283831 h 1286458"/>
                  <a:gd name="connsiteX0" fmla="*/ 541720 w 1128405"/>
                  <a:gd name="connsiteY0" fmla="*/ 1283831 h 1286458"/>
                  <a:gd name="connsiteX1" fmla="*/ 326549 w 1128405"/>
                  <a:gd name="connsiteY1" fmla="*/ 994124 h 1286458"/>
                  <a:gd name="connsiteX2" fmla="*/ 30268 w 1128405"/>
                  <a:gd name="connsiteY2" fmla="*/ 512488 h 1286458"/>
                  <a:gd name="connsiteX3" fmla="*/ 480 w 1128405"/>
                  <a:gd name="connsiteY3" fmla="*/ 136077 h 1286458"/>
                  <a:gd name="connsiteX4" fmla="*/ 337625 w 1128405"/>
                  <a:gd name="connsiteY4" fmla="*/ 499625 h 1286458"/>
                  <a:gd name="connsiteX5" fmla="*/ 749241 w 1128405"/>
                  <a:gd name="connsiteY5" fmla="*/ 438695 h 1286458"/>
                  <a:gd name="connsiteX6" fmla="*/ 1082324 w 1128405"/>
                  <a:gd name="connsiteY6" fmla="*/ 0 h 1286458"/>
                  <a:gd name="connsiteX7" fmla="*/ 1128361 w 1128405"/>
                  <a:gd name="connsiteY7" fmla="*/ 500302 h 1286458"/>
                  <a:gd name="connsiteX8" fmla="*/ 830435 w 1128405"/>
                  <a:gd name="connsiteY8" fmla="*/ 961803 h 1286458"/>
                  <a:gd name="connsiteX9" fmla="*/ 541720 w 1128405"/>
                  <a:gd name="connsiteY9" fmla="*/ 1283831 h 1286458"/>
                  <a:gd name="connsiteX0" fmla="*/ 541720 w 1128403"/>
                  <a:gd name="connsiteY0" fmla="*/ 1283831 h 1286458"/>
                  <a:gd name="connsiteX1" fmla="*/ 326549 w 1128403"/>
                  <a:gd name="connsiteY1" fmla="*/ 994124 h 1286458"/>
                  <a:gd name="connsiteX2" fmla="*/ 30268 w 1128403"/>
                  <a:gd name="connsiteY2" fmla="*/ 512488 h 1286458"/>
                  <a:gd name="connsiteX3" fmla="*/ 480 w 1128403"/>
                  <a:gd name="connsiteY3" fmla="*/ 136077 h 1286458"/>
                  <a:gd name="connsiteX4" fmla="*/ 337625 w 1128403"/>
                  <a:gd name="connsiteY4" fmla="*/ 499625 h 1286458"/>
                  <a:gd name="connsiteX5" fmla="*/ 749241 w 1128403"/>
                  <a:gd name="connsiteY5" fmla="*/ 438695 h 1286458"/>
                  <a:gd name="connsiteX6" fmla="*/ 1082324 w 1128403"/>
                  <a:gd name="connsiteY6" fmla="*/ 0 h 1286458"/>
                  <a:gd name="connsiteX7" fmla="*/ 1128361 w 1128403"/>
                  <a:gd name="connsiteY7" fmla="*/ 500302 h 1286458"/>
                  <a:gd name="connsiteX8" fmla="*/ 830435 w 1128403"/>
                  <a:gd name="connsiteY8" fmla="*/ 961803 h 1286458"/>
                  <a:gd name="connsiteX9" fmla="*/ 541720 w 1128403"/>
                  <a:gd name="connsiteY9" fmla="*/ 1283831 h 1286458"/>
                  <a:gd name="connsiteX0" fmla="*/ 523213 w 1128405"/>
                  <a:gd name="connsiteY0" fmla="*/ 1302339 h 1304787"/>
                  <a:gd name="connsiteX1" fmla="*/ 326549 w 1128405"/>
                  <a:gd name="connsiteY1" fmla="*/ 994124 h 1304787"/>
                  <a:gd name="connsiteX2" fmla="*/ 30268 w 1128405"/>
                  <a:gd name="connsiteY2" fmla="*/ 512488 h 1304787"/>
                  <a:gd name="connsiteX3" fmla="*/ 480 w 1128405"/>
                  <a:gd name="connsiteY3" fmla="*/ 136077 h 1304787"/>
                  <a:gd name="connsiteX4" fmla="*/ 337625 w 1128405"/>
                  <a:gd name="connsiteY4" fmla="*/ 499625 h 1304787"/>
                  <a:gd name="connsiteX5" fmla="*/ 749241 w 1128405"/>
                  <a:gd name="connsiteY5" fmla="*/ 438695 h 1304787"/>
                  <a:gd name="connsiteX6" fmla="*/ 1082324 w 1128405"/>
                  <a:gd name="connsiteY6" fmla="*/ 0 h 1304787"/>
                  <a:gd name="connsiteX7" fmla="*/ 1128361 w 1128405"/>
                  <a:gd name="connsiteY7" fmla="*/ 500302 h 1304787"/>
                  <a:gd name="connsiteX8" fmla="*/ 830435 w 1128405"/>
                  <a:gd name="connsiteY8" fmla="*/ 961803 h 1304787"/>
                  <a:gd name="connsiteX9" fmla="*/ 523213 w 1128405"/>
                  <a:gd name="connsiteY9" fmla="*/ 1302339 h 1304787"/>
                  <a:gd name="connsiteX0" fmla="*/ 523213 w 1128403"/>
                  <a:gd name="connsiteY0" fmla="*/ 1302339 h 1304787"/>
                  <a:gd name="connsiteX1" fmla="*/ 326549 w 1128403"/>
                  <a:gd name="connsiteY1" fmla="*/ 994124 h 1304787"/>
                  <a:gd name="connsiteX2" fmla="*/ 30268 w 1128403"/>
                  <a:gd name="connsiteY2" fmla="*/ 512488 h 1304787"/>
                  <a:gd name="connsiteX3" fmla="*/ 480 w 1128403"/>
                  <a:gd name="connsiteY3" fmla="*/ 136077 h 1304787"/>
                  <a:gd name="connsiteX4" fmla="*/ 337625 w 1128403"/>
                  <a:gd name="connsiteY4" fmla="*/ 499625 h 1304787"/>
                  <a:gd name="connsiteX5" fmla="*/ 749241 w 1128403"/>
                  <a:gd name="connsiteY5" fmla="*/ 438695 h 1304787"/>
                  <a:gd name="connsiteX6" fmla="*/ 1082324 w 1128403"/>
                  <a:gd name="connsiteY6" fmla="*/ 0 h 1304787"/>
                  <a:gd name="connsiteX7" fmla="*/ 1128361 w 1128403"/>
                  <a:gd name="connsiteY7" fmla="*/ 500302 h 1304787"/>
                  <a:gd name="connsiteX8" fmla="*/ 830435 w 1128403"/>
                  <a:gd name="connsiteY8" fmla="*/ 961803 h 1304787"/>
                  <a:gd name="connsiteX9" fmla="*/ 523213 w 1128403"/>
                  <a:gd name="connsiteY9" fmla="*/ 1302339 h 1304787"/>
                  <a:gd name="connsiteX0" fmla="*/ 523213 w 1128405"/>
                  <a:gd name="connsiteY0" fmla="*/ 1302339 h 1302338"/>
                  <a:gd name="connsiteX1" fmla="*/ 326549 w 1128405"/>
                  <a:gd name="connsiteY1" fmla="*/ 994124 h 1302338"/>
                  <a:gd name="connsiteX2" fmla="*/ 30268 w 1128405"/>
                  <a:gd name="connsiteY2" fmla="*/ 512488 h 1302338"/>
                  <a:gd name="connsiteX3" fmla="*/ 480 w 1128405"/>
                  <a:gd name="connsiteY3" fmla="*/ 136077 h 1302338"/>
                  <a:gd name="connsiteX4" fmla="*/ 337625 w 1128405"/>
                  <a:gd name="connsiteY4" fmla="*/ 499625 h 1302338"/>
                  <a:gd name="connsiteX5" fmla="*/ 749241 w 1128405"/>
                  <a:gd name="connsiteY5" fmla="*/ 438695 h 1302338"/>
                  <a:gd name="connsiteX6" fmla="*/ 1082324 w 1128405"/>
                  <a:gd name="connsiteY6" fmla="*/ 0 h 1302338"/>
                  <a:gd name="connsiteX7" fmla="*/ 1128361 w 1128405"/>
                  <a:gd name="connsiteY7" fmla="*/ 500302 h 1302338"/>
                  <a:gd name="connsiteX8" fmla="*/ 830435 w 1128405"/>
                  <a:gd name="connsiteY8" fmla="*/ 961803 h 1302338"/>
                  <a:gd name="connsiteX9" fmla="*/ 523213 w 1128405"/>
                  <a:gd name="connsiteY9" fmla="*/ 1302339 h 1302338"/>
                  <a:gd name="connsiteX0" fmla="*/ 523213 w 1128403"/>
                  <a:gd name="connsiteY0" fmla="*/ 1302339 h 1302340"/>
                  <a:gd name="connsiteX1" fmla="*/ 326549 w 1128403"/>
                  <a:gd name="connsiteY1" fmla="*/ 994124 h 1302340"/>
                  <a:gd name="connsiteX2" fmla="*/ 30268 w 1128403"/>
                  <a:gd name="connsiteY2" fmla="*/ 512488 h 1302340"/>
                  <a:gd name="connsiteX3" fmla="*/ 480 w 1128403"/>
                  <a:gd name="connsiteY3" fmla="*/ 136077 h 1302340"/>
                  <a:gd name="connsiteX4" fmla="*/ 337625 w 1128403"/>
                  <a:gd name="connsiteY4" fmla="*/ 499625 h 1302340"/>
                  <a:gd name="connsiteX5" fmla="*/ 749241 w 1128403"/>
                  <a:gd name="connsiteY5" fmla="*/ 438695 h 1302340"/>
                  <a:gd name="connsiteX6" fmla="*/ 1082324 w 1128403"/>
                  <a:gd name="connsiteY6" fmla="*/ 0 h 1302340"/>
                  <a:gd name="connsiteX7" fmla="*/ 1128361 w 1128403"/>
                  <a:gd name="connsiteY7" fmla="*/ 500302 h 1302340"/>
                  <a:gd name="connsiteX8" fmla="*/ 830435 w 1128403"/>
                  <a:gd name="connsiteY8" fmla="*/ 961803 h 1302340"/>
                  <a:gd name="connsiteX9" fmla="*/ 523213 w 1128403"/>
                  <a:gd name="connsiteY9" fmla="*/ 1302339 h 1302340"/>
                  <a:gd name="connsiteX0" fmla="*/ 523743 w 1128935"/>
                  <a:gd name="connsiteY0" fmla="*/ 1302339 h 1302338"/>
                  <a:gd name="connsiteX1" fmla="*/ 327079 w 1128935"/>
                  <a:gd name="connsiteY1" fmla="*/ 994124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30965 w 1128933"/>
                  <a:gd name="connsiteY8" fmla="*/ 961803 h 1302340"/>
                  <a:gd name="connsiteX9" fmla="*/ 523743 w 1128933"/>
                  <a:gd name="connsiteY9" fmla="*/ 1302339 h 1302340"/>
                  <a:gd name="connsiteX0" fmla="*/ 523743 w 1128935"/>
                  <a:gd name="connsiteY0" fmla="*/ 1302339 h 1302338"/>
                  <a:gd name="connsiteX1" fmla="*/ 301170 w 1128935"/>
                  <a:gd name="connsiteY1" fmla="*/ 1031139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23562 w 1128933"/>
                  <a:gd name="connsiteY8" fmla="*/ 958101 h 1302340"/>
                  <a:gd name="connsiteX9" fmla="*/ 523743 w 1128933"/>
                  <a:gd name="connsiteY9" fmla="*/ 1302339 h 1302340"/>
                  <a:gd name="connsiteX0" fmla="*/ 523743 w 1132634"/>
                  <a:gd name="connsiteY0" fmla="*/ 1302339 h 1302338"/>
                  <a:gd name="connsiteX1" fmla="*/ 301170 w 1132634"/>
                  <a:gd name="connsiteY1" fmla="*/ 1031139 h 1302338"/>
                  <a:gd name="connsiteX2" fmla="*/ 12291 w 1132634"/>
                  <a:gd name="connsiteY2" fmla="*/ 482876 h 1302338"/>
                  <a:gd name="connsiteX3" fmla="*/ 1010 w 1132634"/>
                  <a:gd name="connsiteY3" fmla="*/ 136077 h 1302338"/>
                  <a:gd name="connsiteX4" fmla="*/ 338155 w 1132634"/>
                  <a:gd name="connsiteY4" fmla="*/ 499625 h 1302338"/>
                  <a:gd name="connsiteX5" fmla="*/ 749771 w 1132634"/>
                  <a:gd name="connsiteY5" fmla="*/ 438695 h 1302338"/>
                  <a:gd name="connsiteX6" fmla="*/ 1082854 w 1132634"/>
                  <a:gd name="connsiteY6" fmla="*/ 0 h 1302338"/>
                  <a:gd name="connsiteX7" fmla="*/ 1132592 w 1132634"/>
                  <a:gd name="connsiteY7" fmla="*/ 415169 h 1302338"/>
                  <a:gd name="connsiteX8" fmla="*/ 823562 w 1132634"/>
                  <a:gd name="connsiteY8" fmla="*/ 958101 h 1302338"/>
                  <a:gd name="connsiteX9" fmla="*/ 523743 w 1132634"/>
                  <a:gd name="connsiteY9" fmla="*/ 1302339 h 1302338"/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279A602-F48B-4161-BA8F-26F3C0012D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035E627-FDA6-480D-9653-3C2A96CD0448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36F4430-760F-4220-BC0D-D88A5CF0AB95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3531231-7EF6-4AE0-8E75-AA6AE5D6F6F0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91128 w 6528460"/>
                  <a:gd name="connsiteY10" fmla="*/ 1075245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724251 w 6528462"/>
                  <a:gd name="connsiteY9" fmla="*/ 325221 h 3798658"/>
                  <a:gd name="connsiteX10" fmla="*/ 3191128 w 6528462"/>
                  <a:gd name="connsiteY10" fmla="*/ 1075245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86619 h 3822730"/>
                  <a:gd name="connsiteX1" fmla="*/ 6144602 w 6528460"/>
                  <a:gd name="connsiteY1" fmla="*/ 1996864 h 3822730"/>
                  <a:gd name="connsiteX2" fmla="*/ 5445939 w 6528460"/>
                  <a:gd name="connsiteY2" fmla="*/ 914342 h 3822730"/>
                  <a:gd name="connsiteX3" fmla="*/ 5229977 w 6528460"/>
                  <a:gd name="connsiteY3" fmla="*/ 704473 h 3822730"/>
                  <a:gd name="connsiteX4" fmla="*/ 3865824 w 6528460"/>
                  <a:gd name="connsiteY4" fmla="*/ 131732 h 3822730"/>
                  <a:gd name="connsiteX5" fmla="*/ 3766982 w 6528460"/>
                  <a:gd name="connsiteY5" fmla="*/ 59970 h 3822730"/>
                  <a:gd name="connsiteX6" fmla="*/ 3748702 w 6528460"/>
                  <a:gd name="connsiteY6" fmla="*/ 24088 h 3822730"/>
                  <a:gd name="connsiteX7" fmla="*/ 3731777 w 6528460"/>
                  <a:gd name="connsiteY7" fmla="*/ 24088 h 3822730"/>
                  <a:gd name="connsiteX8" fmla="*/ 3724251 w 6528460"/>
                  <a:gd name="connsiteY8" fmla="*/ 349293 h 3822730"/>
                  <a:gd name="connsiteX9" fmla="*/ 3191128 w 6528460"/>
                  <a:gd name="connsiteY9" fmla="*/ 1099317 h 3822730"/>
                  <a:gd name="connsiteX10" fmla="*/ 2784026 w 6528460"/>
                  <a:gd name="connsiteY10" fmla="*/ 581111 h 3822730"/>
                  <a:gd name="connsiteX11" fmla="*/ 2645871 w 6528460"/>
                  <a:gd name="connsiteY11" fmla="*/ 124284 h 3822730"/>
                  <a:gd name="connsiteX12" fmla="*/ 2621499 w 6528460"/>
                  <a:gd name="connsiteY12" fmla="*/ 96527 h 3822730"/>
                  <a:gd name="connsiteX13" fmla="*/ 2594420 w 6528460"/>
                  <a:gd name="connsiteY13" fmla="*/ 161519 h 3822730"/>
                  <a:gd name="connsiteX14" fmla="*/ 2517919 w 6528460"/>
                  <a:gd name="connsiteY14" fmla="*/ 240728 h 3822730"/>
                  <a:gd name="connsiteX15" fmla="*/ 2366271 w 6528460"/>
                  <a:gd name="connsiteY15" fmla="*/ 278640 h 3822730"/>
                  <a:gd name="connsiteX16" fmla="*/ 2113750 w 6528460"/>
                  <a:gd name="connsiteY16" fmla="*/ 377482 h 3822730"/>
                  <a:gd name="connsiteX17" fmla="*/ 1872738 w 6528460"/>
                  <a:gd name="connsiteY17" fmla="*/ 491895 h 3822730"/>
                  <a:gd name="connsiteX18" fmla="*/ 1704843 w 6528460"/>
                  <a:gd name="connsiteY18" fmla="*/ 548763 h 3822730"/>
                  <a:gd name="connsiteX19" fmla="*/ 1379883 w 6528460"/>
                  <a:gd name="connsiteY19" fmla="*/ 773527 h 3822730"/>
                  <a:gd name="connsiteX20" fmla="*/ 1064402 w 6528460"/>
                  <a:gd name="connsiteY20" fmla="*/ 1103225 h 3822730"/>
                  <a:gd name="connsiteX21" fmla="*/ 826098 w 6528460"/>
                  <a:gd name="connsiteY21" fmla="*/ 1374025 h 3822730"/>
                  <a:gd name="connsiteX22" fmla="*/ 475413 w 6528460"/>
                  <a:gd name="connsiteY22" fmla="*/ 2040192 h 3822730"/>
                  <a:gd name="connsiteX23" fmla="*/ 254034 w 6528460"/>
                  <a:gd name="connsiteY23" fmla="*/ 2443683 h 3822730"/>
                  <a:gd name="connsiteX24" fmla="*/ 87492 w 6528460"/>
                  <a:gd name="connsiteY24" fmla="*/ 3516727 h 3822730"/>
                  <a:gd name="connsiteX25" fmla="*/ 1600207 w 6528460"/>
                  <a:gd name="connsiteY25" fmla="*/ 3565710 h 3822730"/>
                  <a:gd name="connsiteX26" fmla="*/ 2430015 w 6528460"/>
                  <a:gd name="connsiteY26" fmla="*/ 3519967 h 3822730"/>
                  <a:gd name="connsiteX27" fmla="*/ 3666776 w 6528460"/>
                  <a:gd name="connsiteY27" fmla="*/ 3524528 h 3822730"/>
                  <a:gd name="connsiteX28" fmla="*/ 4395914 w 6528460"/>
                  <a:gd name="connsiteY28" fmla="*/ 3822730 h 3822730"/>
                  <a:gd name="connsiteX29" fmla="*/ 5188003 w 6528460"/>
                  <a:gd name="connsiteY29" fmla="*/ 3732689 h 3822730"/>
                  <a:gd name="connsiteX30" fmla="*/ 5982799 w 6528460"/>
                  <a:gd name="connsiteY30" fmla="*/ 3624369 h 3822730"/>
                  <a:gd name="connsiteX31" fmla="*/ 6208240 w 6528460"/>
                  <a:gd name="connsiteY31" fmla="*/ 3594582 h 3822730"/>
                  <a:gd name="connsiteX32" fmla="*/ 6409986 w 6528460"/>
                  <a:gd name="connsiteY32" fmla="*/ 3435487 h 3822730"/>
                  <a:gd name="connsiteX33" fmla="*/ 6495288 w 6528460"/>
                  <a:gd name="connsiteY33" fmla="*/ 3130160 h 3822730"/>
                  <a:gd name="connsiteX34" fmla="*/ 6528461 w 6528460"/>
                  <a:gd name="connsiteY34" fmla="*/ 2902689 h 3822730"/>
                  <a:gd name="connsiteX35" fmla="*/ 6344994 w 6528460"/>
                  <a:gd name="connsiteY35" fmla="*/ 2286619 h 3822730"/>
                  <a:gd name="connsiteX36" fmla="*/ 6344994 w 6528460"/>
                  <a:gd name="connsiteY36" fmla="*/ 2286619 h 3822730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84026 w 6528462"/>
                  <a:gd name="connsiteY10" fmla="*/ 581113 h 3822732"/>
                  <a:gd name="connsiteX11" fmla="*/ 2621499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0" fmla="*/ 6344994 w 6528460"/>
                  <a:gd name="connsiteY0" fmla="*/ 2286621 h 3822732"/>
                  <a:gd name="connsiteX1" fmla="*/ 6144602 w 6528460"/>
                  <a:gd name="connsiteY1" fmla="*/ 1996866 h 3822732"/>
                  <a:gd name="connsiteX2" fmla="*/ 5445939 w 6528460"/>
                  <a:gd name="connsiteY2" fmla="*/ 914344 h 3822732"/>
                  <a:gd name="connsiteX3" fmla="*/ 5229977 w 6528460"/>
                  <a:gd name="connsiteY3" fmla="*/ 704475 h 3822732"/>
                  <a:gd name="connsiteX4" fmla="*/ 3865824 w 6528460"/>
                  <a:gd name="connsiteY4" fmla="*/ 131734 h 3822732"/>
                  <a:gd name="connsiteX5" fmla="*/ 3766982 w 6528460"/>
                  <a:gd name="connsiteY5" fmla="*/ 59972 h 3822732"/>
                  <a:gd name="connsiteX6" fmla="*/ 3748702 w 6528460"/>
                  <a:gd name="connsiteY6" fmla="*/ 24090 h 3822732"/>
                  <a:gd name="connsiteX7" fmla="*/ 3731777 w 6528460"/>
                  <a:gd name="connsiteY7" fmla="*/ 24090 h 3822732"/>
                  <a:gd name="connsiteX8" fmla="*/ 3724251 w 6528460"/>
                  <a:gd name="connsiteY8" fmla="*/ 349295 h 3822732"/>
                  <a:gd name="connsiteX9" fmla="*/ 3191128 w 6528460"/>
                  <a:gd name="connsiteY9" fmla="*/ 1099319 h 3822732"/>
                  <a:gd name="connsiteX10" fmla="*/ 2717400 w 6528460"/>
                  <a:gd name="connsiteY10" fmla="*/ 581113 h 3822732"/>
                  <a:gd name="connsiteX11" fmla="*/ 2621499 w 6528460"/>
                  <a:gd name="connsiteY11" fmla="*/ 96529 h 3822732"/>
                  <a:gd name="connsiteX12" fmla="*/ 2594420 w 6528460"/>
                  <a:gd name="connsiteY12" fmla="*/ 161521 h 3822732"/>
                  <a:gd name="connsiteX13" fmla="*/ 2517919 w 6528460"/>
                  <a:gd name="connsiteY13" fmla="*/ 240730 h 3822732"/>
                  <a:gd name="connsiteX14" fmla="*/ 2366271 w 6528460"/>
                  <a:gd name="connsiteY14" fmla="*/ 278642 h 3822732"/>
                  <a:gd name="connsiteX15" fmla="*/ 2113750 w 6528460"/>
                  <a:gd name="connsiteY15" fmla="*/ 377484 h 3822732"/>
                  <a:gd name="connsiteX16" fmla="*/ 1872738 w 6528460"/>
                  <a:gd name="connsiteY16" fmla="*/ 491897 h 3822732"/>
                  <a:gd name="connsiteX17" fmla="*/ 1704843 w 6528460"/>
                  <a:gd name="connsiteY17" fmla="*/ 548765 h 3822732"/>
                  <a:gd name="connsiteX18" fmla="*/ 1379883 w 6528460"/>
                  <a:gd name="connsiteY18" fmla="*/ 773529 h 3822732"/>
                  <a:gd name="connsiteX19" fmla="*/ 1064402 w 6528460"/>
                  <a:gd name="connsiteY19" fmla="*/ 1103227 h 3822732"/>
                  <a:gd name="connsiteX20" fmla="*/ 826098 w 6528460"/>
                  <a:gd name="connsiteY20" fmla="*/ 1374027 h 3822732"/>
                  <a:gd name="connsiteX21" fmla="*/ 475413 w 6528460"/>
                  <a:gd name="connsiteY21" fmla="*/ 2040194 h 3822732"/>
                  <a:gd name="connsiteX22" fmla="*/ 254034 w 6528460"/>
                  <a:gd name="connsiteY22" fmla="*/ 2443685 h 3822732"/>
                  <a:gd name="connsiteX23" fmla="*/ 87492 w 6528460"/>
                  <a:gd name="connsiteY23" fmla="*/ 3516729 h 3822732"/>
                  <a:gd name="connsiteX24" fmla="*/ 1600207 w 6528460"/>
                  <a:gd name="connsiteY24" fmla="*/ 3565712 h 3822732"/>
                  <a:gd name="connsiteX25" fmla="*/ 2430015 w 6528460"/>
                  <a:gd name="connsiteY25" fmla="*/ 3519969 h 3822732"/>
                  <a:gd name="connsiteX26" fmla="*/ 3666776 w 6528460"/>
                  <a:gd name="connsiteY26" fmla="*/ 3524530 h 3822732"/>
                  <a:gd name="connsiteX27" fmla="*/ 4395914 w 6528460"/>
                  <a:gd name="connsiteY27" fmla="*/ 3822732 h 3822732"/>
                  <a:gd name="connsiteX28" fmla="*/ 5188003 w 6528460"/>
                  <a:gd name="connsiteY28" fmla="*/ 3732691 h 3822732"/>
                  <a:gd name="connsiteX29" fmla="*/ 5982799 w 6528460"/>
                  <a:gd name="connsiteY29" fmla="*/ 3624371 h 3822732"/>
                  <a:gd name="connsiteX30" fmla="*/ 6208240 w 6528460"/>
                  <a:gd name="connsiteY30" fmla="*/ 3594584 h 3822732"/>
                  <a:gd name="connsiteX31" fmla="*/ 6409986 w 6528460"/>
                  <a:gd name="connsiteY31" fmla="*/ 3435489 h 3822732"/>
                  <a:gd name="connsiteX32" fmla="*/ 6495288 w 6528460"/>
                  <a:gd name="connsiteY32" fmla="*/ 3130162 h 3822732"/>
                  <a:gd name="connsiteX33" fmla="*/ 6528461 w 6528460"/>
                  <a:gd name="connsiteY33" fmla="*/ 2902691 h 3822732"/>
                  <a:gd name="connsiteX34" fmla="*/ 6344994 w 6528460"/>
                  <a:gd name="connsiteY34" fmla="*/ 2286621 h 3822732"/>
                  <a:gd name="connsiteX35" fmla="*/ 6344994 w 6528460"/>
                  <a:gd name="connsiteY35" fmla="*/ 2286621 h 3822732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2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C8F971-B4DD-4F87-A6C5-B99C1CEAB46C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F56D329-03AF-47B8-998A-4EC9FE4D17A2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B881EB6-8F13-4CB4-BE4F-DA68BE167626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82687CB-349F-4DC8-BDE1-6B6E6C88B29F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5381A5-EEFF-4105-999C-029FBEFC4C2F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D7FEDEF-CD73-4E35-BC7D-21BE49DD2BA6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D9077F-AC72-4602-9119-FD672CD116E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A125F28-CF5C-46EC-B693-87B8EC05B096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352C79A-C734-4986-816B-BB2DE5CFAADB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17CC1CD-10CC-40A4-9AF1-81A5E89507F4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E279E35-A94F-4E02-BE4D-49DEDC00D832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8542A7-CE2C-462C-AD1F-C2653F7A877F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C0F122-DDC1-4DFA-AB10-DCED15794ADC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8194"/>
                  <a:gd name="connsiteY0" fmla="*/ 404666 h 404666"/>
                  <a:gd name="connsiteX1" fmla="*/ 48303 w 228194"/>
                  <a:gd name="connsiteY1" fmla="*/ 301642 h 404666"/>
                  <a:gd name="connsiteX2" fmla="*/ 60464 w 228194"/>
                  <a:gd name="connsiteY2" fmla="*/ 272592 h 404666"/>
                  <a:gd name="connsiteX3" fmla="*/ 138492 w 228194"/>
                  <a:gd name="connsiteY3" fmla="*/ 0 h 404666"/>
                  <a:gd name="connsiteX4" fmla="*/ 202671 w 228194"/>
                  <a:gd name="connsiteY4" fmla="*/ 66544 h 404666"/>
                  <a:gd name="connsiteX5" fmla="*/ 218547 w 228194"/>
                  <a:gd name="connsiteY5" fmla="*/ 389466 h 404666"/>
                  <a:gd name="connsiteX6" fmla="*/ 168892 w 228194"/>
                  <a:gd name="connsiteY6" fmla="*/ 305020 h 404666"/>
                  <a:gd name="connsiteX7" fmla="*/ 120589 w 228194"/>
                  <a:gd name="connsiteY7" fmla="*/ 275632 h 404666"/>
                  <a:gd name="connsiteX8" fmla="*/ 82420 w 228194"/>
                  <a:gd name="connsiteY8" fmla="*/ 316842 h 404666"/>
                  <a:gd name="connsiteX9" fmla="*/ 0 w 228194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7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5EA348-EC55-45E8-A067-6D5484D2A8CC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6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DDCF4E-3F6D-458D-A62E-23B0401DE38A}"/>
              </a:ext>
            </a:extLst>
          </p:cNvPr>
          <p:cNvSpPr/>
          <p:nvPr/>
        </p:nvSpPr>
        <p:spPr>
          <a:xfrm>
            <a:off x="518520" y="300417"/>
            <a:ext cx="2736712" cy="1057106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6F17D0B-1FB3-4001-8726-3267FFD87FEE}"/>
              </a:ext>
            </a:extLst>
          </p:cNvPr>
          <p:cNvSpPr/>
          <p:nvPr/>
        </p:nvSpPr>
        <p:spPr>
          <a:xfrm>
            <a:off x="5799281" y="294505"/>
            <a:ext cx="2201501" cy="770611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46FDE1A-A20D-4A08-8691-B3C7A0A5D1F8}"/>
              </a:ext>
            </a:extLst>
          </p:cNvPr>
          <p:cNvSpPr/>
          <p:nvPr/>
        </p:nvSpPr>
        <p:spPr>
          <a:xfrm>
            <a:off x="3533340" y="294505"/>
            <a:ext cx="1987833" cy="870434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C8CCC3-F75D-4DB2-BF49-C50FEB2C0505}"/>
              </a:ext>
            </a:extLst>
          </p:cNvPr>
          <p:cNvGrpSpPr/>
          <p:nvPr/>
        </p:nvGrpSpPr>
        <p:grpSpPr>
          <a:xfrm>
            <a:off x="4554941" y="5553825"/>
            <a:ext cx="3077231" cy="1008112"/>
            <a:chOff x="4493712" y="5612841"/>
            <a:chExt cx="3077231" cy="100811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F049E03-3362-44CC-906D-D758F11EBF82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FF0BD05-A981-4449-9001-2B4E1BA405E1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gradFill>
              <a:gsLst>
                <a:gs pos="0">
                  <a:schemeClr val="accent3">
                    <a:lumMod val="85000"/>
                    <a:lumOff val="15000"/>
                  </a:schemeClr>
                </a:gs>
                <a:gs pos="100000">
                  <a:schemeClr val="accent3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7513410-E0D6-4AFA-A3F1-F114659626B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B09A85-2D97-4A59-8B5A-BBCE38054A39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BC77B-7C6C-4819-856D-B05819F770FB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Donut 39">
              <a:extLst>
                <a:ext uri="{FF2B5EF4-FFF2-40B4-BE49-F238E27FC236}">
                  <a16:creationId xmlns:a16="http://schemas.microsoft.com/office/drawing/2014/main" id="{E862D174-739F-4AC3-9833-645277EFD05A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22E18E-DF29-430D-ADEF-693B8FF096C9}"/>
              </a:ext>
            </a:extLst>
          </p:cNvPr>
          <p:cNvGrpSpPr/>
          <p:nvPr/>
        </p:nvGrpSpPr>
        <p:grpSpPr>
          <a:xfrm>
            <a:off x="593952" y="5553825"/>
            <a:ext cx="3077994" cy="1008112"/>
            <a:chOff x="465936" y="5605076"/>
            <a:chExt cx="3077994" cy="100811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ECA4DC0-AD4A-4227-BC85-2E73AD3F8703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2655CE-91EE-4AF0-B76D-86D9EA154178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76B6B7E-3F47-4F84-A64F-87737425D135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3B262-EE25-46CA-8496-7EC1C581317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C825773-6168-47EC-9B56-1933589F713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Oval 21">
              <a:extLst>
                <a:ext uri="{FF2B5EF4-FFF2-40B4-BE49-F238E27FC236}">
                  <a16:creationId xmlns:a16="http://schemas.microsoft.com/office/drawing/2014/main" id="{7FC818D6-4FFD-4424-8683-F3B482FF2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E27798-DE3E-44DA-BADE-8925CDAFBE75}"/>
              </a:ext>
            </a:extLst>
          </p:cNvPr>
          <p:cNvGrpSpPr/>
          <p:nvPr/>
        </p:nvGrpSpPr>
        <p:grpSpPr>
          <a:xfrm>
            <a:off x="8515168" y="5553825"/>
            <a:ext cx="3077231" cy="1008112"/>
            <a:chOff x="8387152" y="5553825"/>
            <a:chExt cx="3077231" cy="100811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54455A-41A9-4E79-9640-324D4C91ED7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77309DF-BA9B-4DBE-88AD-21E5BAD3DA4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F4B3492-3081-4226-A5B0-EB056350B04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0554E7-1E64-4620-A467-B07DB71CF30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BDB3465-FBDB-444B-AB2A-998D09D5BFF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9" name="Rounded Rectangle 29">
            <a:extLst>
              <a:ext uri="{FF2B5EF4-FFF2-40B4-BE49-F238E27FC236}">
                <a16:creationId xmlns:a16="http://schemas.microsoft.com/office/drawing/2014/main" id="{D5988508-2915-4341-863D-39EE04AB12E3}"/>
              </a:ext>
            </a:extLst>
          </p:cNvPr>
          <p:cNvSpPr/>
          <p:nvPr/>
        </p:nvSpPr>
        <p:spPr>
          <a:xfrm>
            <a:off x="8697186" y="5864865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3B5762-B6B4-449D-9302-2AC1069672FC}"/>
              </a:ext>
            </a:extLst>
          </p:cNvPr>
          <p:cNvSpPr txBox="1"/>
          <p:nvPr/>
        </p:nvSpPr>
        <p:spPr>
          <a:xfrm>
            <a:off x="549364" y="4610028"/>
            <a:ext cx="42251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398B-EEA5-49DC-BFFC-9D9FF15F594A}"/>
              </a:ext>
            </a:extLst>
          </p:cNvPr>
          <p:cNvGrpSpPr/>
          <p:nvPr/>
        </p:nvGrpSpPr>
        <p:grpSpPr>
          <a:xfrm>
            <a:off x="502761" y="1560921"/>
            <a:ext cx="4568470" cy="2476171"/>
            <a:chOff x="1395848" y="3256486"/>
            <a:chExt cx="2952327" cy="24761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F5D638-3316-4B83-ACA2-1DB9E31F1EBD}"/>
                </a:ext>
              </a:extLst>
            </p:cNvPr>
            <p:cNvSpPr txBox="1"/>
            <p:nvPr/>
          </p:nvSpPr>
          <p:spPr>
            <a:xfrm>
              <a:off x="1395848" y="3625125"/>
              <a:ext cx="2745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678F393-6194-4804-BFE0-5FF4A077F31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4F8A70F-FD59-466E-BECF-F300BB3165CE}"/>
                </a:ext>
              </a:extLst>
            </p:cNvPr>
            <p:cNvSpPr txBox="1"/>
            <p:nvPr/>
          </p:nvSpPr>
          <p:spPr>
            <a:xfrm>
              <a:off x="1395848" y="4901660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7C1140-CACD-46C0-9924-6C5F4D62117F}"/>
                </a:ext>
              </a:extLst>
            </p:cNvPr>
            <p:cNvSpPr txBox="1"/>
            <p:nvPr/>
          </p:nvSpPr>
          <p:spPr>
            <a:xfrm>
              <a:off x="1395848" y="4632792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C2CB34-F5AA-4E58-91E2-FE5F27DF3DFA}"/>
              </a:ext>
            </a:extLst>
          </p:cNvPr>
          <p:cNvGrpSpPr/>
          <p:nvPr/>
        </p:nvGrpSpPr>
        <p:grpSpPr>
          <a:xfrm>
            <a:off x="5532639" y="2975614"/>
            <a:ext cx="1094057" cy="2413328"/>
            <a:chOff x="3923928" y="2132856"/>
            <a:chExt cx="1296144" cy="28591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EF83123B-3666-4944-9667-F205DE5B31DA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0401FE3-1625-44E5-835A-0A38B9E972AD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3F8550-CFF2-4E04-A50D-B7EEC016AAE6}"/>
              </a:ext>
            </a:extLst>
          </p:cNvPr>
          <p:cNvGrpSpPr/>
          <p:nvPr/>
        </p:nvGrpSpPr>
        <p:grpSpPr>
          <a:xfrm>
            <a:off x="2360728" y="1932580"/>
            <a:ext cx="7488832" cy="699453"/>
            <a:chOff x="-780300" y="1563935"/>
            <a:chExt cx="8467032" cy="7064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E21D11-F482-41B0-B21F-2C6642C0FBAB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F1407F-F371-49D4-85C3-3667E4846EB5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44">
            <a:extLst>
              <a:ext uri="{FF2B5EF4-FFF2-40B4-BE49-F238E27FC236}">
                <a16:creationId xmlns:a16="http://schemas.microsoft.com/office/drawing/2014/main" id="{77D21E5A-5A90-4B88-9373-9BE1D1344387}"/>
              </a:ext>
            </a:extLst>
          </p:cNvPr>
          <p:cNvSpPr/>
          <p:nvPr/>
        </p:nvSpPr>
        <p:spPr>
          <a:xfrm rot="2624939">
            <a:off x="6897029" y="4551136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0EBDB0BA-2415-4BD6-BB68-7DE9E7F5D091}"/>
              </a:ext>
            </a:extLst>
          </p:cNvPr>
          <p:cNvSpPr/>
          <p:nvPr/>
        </p:nvSpPr>
        <p:spPr>
          <a:xfrm rot="18975061" flipH="1">
            <a:off x="5043770" y="4547464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B0AEF6-3DB6-4112-BAF9-9C26419B52C3}"/>
              </a:ext>
            </a:extLst>
          </p:cNvPr>
          <p:cNvGrpSpPr/>
          <p:nvPr/>
        </p:nvGrpSpPr>
        <p:grpSpPr>
          <a:xfrm>
            <a:off x="7385896" y="3944489"/>
            <a:ext cx="1568463" cy="1807450"/>
            <a:chOff x="270024" y="1671303"/>
            <a:chExt cx="1773337" cy="18255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34AC72-F190-4DBD-A37E-AE5DF29C570B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5E4F58-5637-4388-A0B6-4FB5B01FEBF4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ounded Rectangle 44">
            <a:extLst>
              <a:ext uri="{FF2B5EF4-FFF2-40B4-BE49-F238E27FC236}">
                <a16:creationId xmlns:a16="http://schemas.microsoft.com/office/drawing/2014/main" id="{4863DF6A-5998-45C0-91C7-18DA6A8438D1}"/>
              </a:ext>
            </a:extLst>
          </p:cNvPr>
          <p:cNvSpPr/>
          <p:nvPr/>
        </p:nvSpPr>
        <p:spPr>
          <a:xfrm rot="2624939">
            <a:off x="9224692" y="4551137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1774A5-9BED-47D0-A9BA-B775419A7BB8}"/>
              </a:ext>
            </a:extLst>
          </p:cNvPr>
          <p:cNvGrpSpPr/>
          <p:nvPr/>
        </p:nvGrpSpPr>
        <p:grpSpPr>
          <a:xfrm>
            <a:off x="9713558" y="3944489"/>
            <a:ext cx="1568463" cy="1807450"/>
            <a:chOff x="270024" y="1671303"/>
            <a:chExt cx="1773337" cy="18255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559DD9-F93B-407F-B6C1-69476FBAAD89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DDB59F-655F-4C21-B67F-553579C2DD3A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5CFFC3-5118-42C3-8006-75066243CED4}"/>
              </a:ext>
            </a:extLst>
          </p:cNvPr>
          <p:cNvGrpSpPr/>
          <p:nvPr/>
        </p:nvGrpSpPr>
        <p:grpSpPr>
          <a:xfrm>
            <a:off x="877309" y="3944489"/>
            <a:ext cx="1568463" cy="1807450"/>
            <a:chOff x="270024" y="1671303"/>
            <a:chExt cx="1773337" cy="18255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DF6D6A1-393C-4F54-9238-A52F35DF364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4CA54E-97C0-49EA-AD49-B57BA3418BB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32C1BB-2A6E-4802-842A-B8DABC324F64}"/>
              </a:ext>
            </a:extLst>
          </p:cNvPr>
          <p:cNvGrpSpPr/>
          <p:nvPr/>
        </p:nvGrpSpPr>
        <p:grpSpPr>
          <a:xfrm>
            <a:off x="3204974" y="3944489"/>
            <a:ext cx="1568463" cy="1807450"/>
            <a:chOff x="270024" y="1671303"/>
            <a:chExt cx="1773337" cy="182552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C3E99D1-C2DF-4A8C-A1A5-0E79C6B0138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B7D1D3-18DF-49E8-BE14-B1FEAA6A647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44">
            <a:extLst>
              <a:ext uri="{FF2B5EF4-FFF2-40B4-BE49-F238E27FC236}">
                <a16:creationId xmlns:a16="http://schemas.microsoft.com/office/drawing/2014/main" id="{274EB2E9-39CC-435E-9AA8-40A7B166844F}"/>
              </a:ext>
            </a:extLst>
          </p:cNvPr>
          <p:cNvSpPr/>
          <p:nvPr/>
        </p:nvSpPr>
        <p:spPr>
          <a:xfrm rot="18975061" flipH="1">
            <a:off x="2716106" y="4566050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B09052-5B85-4C8F-8A45-CA83FC0F5A9A}"/>
              </a:ext>
            </a:extLst>
          </p:cNvPr>
          <p:cNvSpPr txBox="1"/>
          <p:nvPr/>
        </p:nvSpPr>
        <p:spPr>
          <a:xfrm>
            <a:off x="5221998" y="5609157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ounded Rectangle 10">
            <a:extLst>
              <a:ext uri="{FF2B5EF4-FFF2-40B4-BE49-F238E27FC236}">
                <a16:creationId xmlns:a16="http://schemas.microsoft.com/office/drawing/2014/main" id="{D36309A5-585B-460A-B161-C0EB3FE754AB}"/>
              </a:ext>
            </a:extLst>
          </p:cNvPr>
          <p:cNvSpPr/>
          <p:nvPr/>
        </p:nvSpPr>
        <p:spPr>
          <a:xfrm>
            <a:off x="3862124" y="33717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AD336140-63D4-47E1-8BC0-F143C8F3BD79}"/>
              </a:ext>
            </a:extLst>
          </p:cNvPr>
          <p:cNvSpPr/>
          <p:nvPr/>
        </p:nvSpPr>
        <p:spPr>
          <a:xfrm>
            <a:off x="7995196" y="340554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6266B129-FD07-4CE2-8257-785AA8DD7A45}"/>
              </a:ext>
            </a:extLst>
          </p:cNvPr>
          <p:cNvSpPr/>
          <p:nvPr/>
        </p:nvSpPr>
        <p:spPr>
          <a:xfrm flipH="1">
            <a:off x="1465698" y="33783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5D9D6F95-0B27-4B76-9E32-1AF2C09FB8A8}"/>
              </a:ext>
            </a:extLst>
          </p:cNvPr>
          <p:cNvSpPr/>
          <p:nvPr/>
        </p:nvSpPr>
        <p:spPr>
          <a:xfrm rot="18805991">
            <a:off x="10297542" y="334176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B431E7-10CB-49B5-9D90-735F11764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id="{8D6BFC85-4180-499B-83FD-20C47BEE3880}"/>
              </a:ext>
            </a:extLst>
          </p:cNvPr>
          <p:cNvSpPr/>
          <p:nvPr/>
        </p:nvSpPr>
        <p:spPr>
          <a:xfrm rot="19367455">
            <a:off x="9098529" y="-506295"/>
            <a:ext cx="561354" cy="3151177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29">
            <a:extLst>
              <a:ext uri="{FF2B5EF4-FFF2-40B4-BE49-F238E27FC236}">
                <a16:creationId xmlns:a16="http://schemas.microsoft.com/office/drawing/2014/main" id="{3830EDAB-5E6B-4939-9EF7-4207183143ED}"/>
              </a:ext>
            </a:extLst>
          </p:cNvPr>
          <p:cNvSpPr/>
          <p:nvPr/>
        </p:nvSpPr>
        <p:spPr>
          <a:xfrm rot="19367455">
            <a:off x="5688304" y="-664482"/>
            <a:ext cx="564216" cy="4731744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5D1B3DD5-29B8-4CEA-90B9-861EDDD9F3B5}"/>
              </a:ext>
            </a:extLst>
          </p:cNvPr>
          <p:cNvSpPr/>
          <p:nvPr/>
        </p:nvSpPr>
        <p:spPr>
          <a:xfrm rot="19367455">
            <a:off x="7372839" y="-708347"/>
            <a:ext cx="557857" cy="5158088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E6263-E3AD-4542-AC73-F6408DEFF4CD}"/>
              </a:ext>
            </a:extLst>
          </p:cNvPr>
          <p:cNvSpPr txBox="1"/>
          <p:nvPr/>
        </p:nvSpPr>
        <p:spPr>
          <a:xfrm>
            <a:off x="525339" y="1905741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76BF3-287C-44AA-B511-1F96F4886AAE}"/>
              </a:ext>
            </a:extLst>
          </p:cNvPr>
          <p:cNvSpPr txBox="1"/>
          <p:nvPr/>
        </p:nvSpPr>
        <p:spPr>
          <a:xfrm>
            <a:off x="525339" y="2820048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C899B-EF30-41D1-A14A-BE4847B55844}"/>
              </a:ext>
            </a:extLst>
          </p:cNvPr>
          <p:cNvSpPr txBox="1"/>
          <p:nvPr/>
        </p:nvSpPr>
        <p:spPr>
          <a:xfrm>
            <a:off x="525339" y="1514654"/>
            <a:ext cx="59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7857-C148-4637-8041-82E1D32039BF}"/>
              </a:ext>
            </a:extLst>
          </p:cNvPr>
          <p:cNvSpPr txBox="1"/>
          <p:nvPr/>
        </p:nvSpPr>
        <p:spPr>
          <a:xfrm>
            <a:off x="1412042" y="5143859"/>
            <a:ext cx="4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B0010-1DBB-4324-8010-0DA8B3DB4CE4}"/>
              </a:ext>
            </a:extLst>
          </p:cNvPr>
          <p:cNvSpPr/>
          <p:nvPr/>
        </p:nvSpPr>
        <p:spPr>
          <a:xfrm>
            <a:off x="5662584" y="5143859"/>
            <a:ext cx="1396584" cy="139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2DBE2-CF23-48AF-9D69-813C9EC46211}"/>
              </a:ext>
            </a:extLst>
          </p:cNvPr>
          <p:cNvSpPr/>
          <p:nvPr/>
        </p:nvSpPr>
        <p:spPr>
          <a:xfrm>
            <a:off x="7158336" y="5143859"/>
            <a:ext cx="1396584" cy="1391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F3BB5-1DAE-4B09-B3B9-5D4B4AE5BF9D}"/>
              </a:ext>
            </a:extLst>
          </p:cNvPr>
          <p:cNvSpPr/>
          <p:nvPr/>
        </p:nvSpPr>
        <p:spPr>
          <a:xfrm>
            <a:off x="8654088" y="5143859"/>
            <a:ext cx="1396584" cy="1391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A50CA-56CF-4574-B75E-1F94AB9F5996}"/>
              </a:ext>
            </a:extLst>
          </p:cNvPr>
          <p:cNvSpPr/>
          <p:nvPr/>
        </p:nvSpPr>
        <p:spPr>
          <a:xfrm>
            <a:off x="10149840" y="5143859"/>
            <a:ext cx="2042160" cy="1391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F3F96-F689-430E-8626-1E1228910A3F}"/>
              </a:ext>
            </a:extLst>
          </p:cNvPr>
          <p:cNvSpPr txBox="1"/>
          <p:nvPr/>
        </p:nvSpPr>
        <p:spPr>
          <a:xfrm>
            <a:off x="10149839" y="5685577"/>
            <a:ext cx="204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06BAE7-0CF1-4D10-9227-6F396324FC29}"/>
              </a:ext>
            </a:extLst>
          </p:cNvPr>
          <p:cNvSpPr txBox="1"/>
          <p:nvPr/>
        </p:nvSpPr>
        <p:spPr>
          <a:xfrm>
            <a:off x="8676338" y="5685577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CD661-B1C5-453A-9D8A-24DE4AFDFB0B}"/>
              </a:ext>
            </a:extLst>
          </p:cNvPr>
          <p:cNvSpPr txBox="1"/>
          <p:nvPr/>
        </p:nvSpPr>
        <p:spPr>
          <a:xfrm>
            <a:off x="5662583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20B427-F747-4A7B-89AA-78E7DC3D3C3D}"/>
              </a:ext>
            </a:extLst>
          </p:cNvPr>
          <p:cNvSpPr txBox="1"/>
          <p:nvPr/>
        </p:nvSpPr>
        <p:spPr>
          <a:xfrm>
            <a:off x="7158337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5DCB438-A0C3-4F38-8C40-8303E8032FB2}"/>
              </a:ext>
            </a:extLst>
          </p:cNvPr>
          <p:cNvSpPr/>
          <p:nvPr/>
        </p:nvSpPr>
        <p:spPr>
          <a:xfrm rot="16200000">
            <a:off x="5255585" y="-53074"/>
            <a:ext cx="1680831" cy="12191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9872B47-8808-4A4C-9FFC-44A900DBADB8}"/>
              </a:ext>
            </a:extLst>
          </p:cNvPr>
          <p:cNvSpPr/>
          <p:nvPr/>
        </p:nvSpPr>
        <p:spPr>
          <a:xfrm>
            <a:off x="5171328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86F4C32-AFB9-4BE1-8FB8-1361C29F7653}"/>
              </a:ext>
            </a:extLst>
          </p:cNvPr>
          <p:cNvSpPr/>
          <p:nvPr/>
        </p:nvSpPr>
        <p:spPr>
          <a:xfrm>
            <a:off x="7716777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E6EF16-DEE6-4A09-B175-FA46A2D674B7}"/>
              </a:ext>
            </a:extLst>
          </p:cNvPr>
          <p:cNvSpPr/>
          <p:nvPr/>
        </p:nvSpPr>
        <p:spPr>
          <a:xfrm>
            <a:off x="10262226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88B6FD-9686-47BC-A004-51AAC03B8A09}"/>
              </a:ext>
            </a:extLst>
          </p:cNvPr>
          <p:cNvSpPr txBox="1"/>
          <p:nvPr/>
        </p:nvSpPr>
        <p:spPr>
          <a:xfrm>
            <a:off x="4682448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0C5D8F-29B1-4344-B6B8-07678FE254A9}"/>
              </a:ext>
            </a:extLst>
          </p:cNvPr>
          <p:cNvSpPr/>
          <p:nvPr/>
        </p:nvSpPr>
        <p:spPr>
          <a:xfrm rot="16200000">
            <a:off x="5699962" y="-1264884"/>
            <a:ext cx="792088" cy="1219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19DB73-9FEB-48A9-B9D0-2185C82E3052}"/>
              </a:ext>
            </a:extLst>
          </p:cNvPr>
          <p:cNvSpPr txBox="1"/>
          <p:nvPr/>
        </p:nvSpPr>
        <p:spPr>
          <a:xfrm>
            <a:off x="4267226" y="1748890"/>
            <a:ext cx="723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E0379E-1E67-4B72-9659-74B46651991A}"/>
              </a:ext>
            </a:extLst>
          </p:cNvPr>
          <p:cNvGrpSpPr/>
          <p:nvPr/>
        </p:nvGrpSpPr>
        <p:grpSpPr>
          <a:xfrm>
            <a:off x="4267224" y="2382713"/>
            <a:ext cx="7235927" cy="941219"/>
            <a:chOff x="4716017" y="2486040"/>
            <a:chExt cx="4176463" cy="94121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1DEDDB-4A02-4CE5-88D9-6B4DAE8552AA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FA77E4-DD35-4F18-B324-E7DD385E0093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F1E796-B656-4667-9028-EC1DBF8B0510}"/>
              </a:ext>
            </a:extLst>
          </p:cNvPr>
          <p:cNvGrpSpPr/>
          <p:nvPr/>
        </p:nvGrpSpPr>
        <p:grpSpPr>
          <a:xfrm>
            <a:off x="4343400" y="4562660"/>
            <a:ext cx="7153882" cy="553998"/>
            <a:chOff x="3501010" y="4052101"/>
            <a:chExt cx="7791616" cy="55399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E57E7EC-6D17-4E3F-A63F-D7C65EED9EF3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460339-427E-4A04-B0BC-E5A81C4CEE8F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67F1F73-EB31-4F23-BEBD-FFC9F8C4FACE}"/>
              </a:ext>
            </a:extLst>
          </p:cNvPr>
          <p:cNvSpPr txBox="1"/>
          <p:nvPr/>
        </p:nvSpPr>
        <p:spPr>
          <a:xfrm>
            <a:off x="4498847" y="3397679"/>
            <a:ext cx="6959593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060A26-DCE6-457A-B440-E75EFDC0A223}"/>
              </a:ext>
            </a:extLst>
          </p:cNvPr>
          <p:cNvSpPr txBox="1"/>
          <p:nvPr/>
        </p:nvSpPr>
        <p:spPr>
          <a:xfrm>
            <a:off x="7227897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DB16DD-18A0-4694-A2BD-0EDD191DA17B}"/>
              </a:ext>
            </a:extLst>
          </p:cNvPr>
          <p:cNvSpPr txBox="1"/>
          <p:nvPr/>
        </p:nvSpPr>
        <p:spPr>
          <a:xfrm>
            <a:off x="9773346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01B5A712-D494-4BF8-85FF-43CFA75FC393}"/>
              </a:ext>
            </a:extLst>
          </p:cNvPr>
          <p:cNvSpPr/>
          <p:nvPr/>
        </p:nvSpPr>
        <p:spPr>
          <a:xfrm>
            <a:off x="7824536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2DEBF38D-8147-4AA3-8F99-E7E5BD13F2C6}"/>
              </a:ext>
            </a:extLst>
          </p:cNvPr>
          <p:cNvSpPr/>
          <p:nvPr/>
        </p:nvSpPr>
        <p:spPr>
          <a:xfrm>
            <a:off x="5279087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75A30806-2D12-41D3-957D-F8B5A596DAE8}"/>
              </a:ext>
            </a:extLst>
          </p:cNvPr>
          <p:cNvSpPr/>
          <p:nvPr/>
        </p:nvSpPr>
        <p:spPr>
          <a:xfrm>
            <a:off x="10369238" y="5700351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DBAE96-3DE7-45A5-9513-04EE634BD54D}"/>
              </a:ext>
            </a:extLst>
          </p:cNvPr>
          <p:cNvGrpSpPr/>
          <p:nvPr/>
        </p:nvGrpSpPr>
        <p:grpSpPr>
          <a:xfrm>
            <a:off x="652269" y="1766554"/>
            <a:ext cx="2995907" cy="4586561"/>
            <a:chOff x="4541135" y="1347759"/>
            <a:chExt cx="2995907" cy="45865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4A63B5-D008-405B-BFBF-AE01D2E50D90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566069-E564-4149-B3D9-D09C7E6AEAFC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753A62-CB49-4282-8D31-65D8B2B1361E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4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E2B8F9-B4A6-498C-90F8-8556897ED1EC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F164A4-6C96-46DD-B3BB-65F7C818269D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B92C46-7F2E-4E5C-B16E-8F59B37BACBC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F3B5C6-79B7-4C54-8C6C-C856E9AC4868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3B86F5-9207-4F5B-B54B-42F1EBF47085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5763E2-4754-4E47-ADBC-4C230DD03E24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603935-98A3-4901-9599-401E8601A0FE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B36008-95AE-4479-B087-5A2A6109E000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4862</Words>
  <Application>Microsoft Office PowerPoint</Application>
  <PresentationFormat>Widescreen</PresentationFormat>
  <Paragraphs>559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74</cp:revision>
  <dcterms:created xsi:type="dcterms:W3CDTF">2020-01-20T05:08:25Z</dcterms:created>
  <dcterms:modified xsi:type="dcterms:W3CDTF">2020-05-11T01:05:11Z</dcterms:modified>
</cp:coreProperties>
</file>