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2" r:id="rId31"/>
    <p:sldId id="291" r:id="rId32"/>
    <p:sldId id="285" r:id="rId33"/>
    <p:sldId id="287" r:id="rId34"/>
    <p:sldId id="286" r:id="rId35"/>
    <p:sldId id="288" r:id="rId36"/>
    <p:sldId id="293" r:id="rId3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4" autoAdjust="0"/>
    <p:restoredTop sz="75085" autoAdjust="0"/>
  </p:normalViewPr>
  <p:slideViewPr>
    <p:cSldViewPr snapToGrid="0">
      <p:cViewPr varScale="1">
        <p:scale>
          <a:sx n="59" d="100"/>
          <a:sy n="59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7F5E2-4EA1-4FCD-AA79-AC78BC113BC3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E52CB-778A-45C8-8A14-035F077E46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44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avirtualme.sld.cu/moodle/cours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haron@infomed.sld.c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jpmtzl@infomed.sld.cu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</a:p>
          <a:p>
            <a:pPr algn="just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Desarrollar habilidades en el manejo de entornos virtuales de enseñanza aprendizaje en el Aula Virtual de la Facultad de Ciencias Médicas Miguel Enríquez mediante el diseño, montaje, implementación y la gestión de cursos en la plataforma Moodle basados en el modelo de aprendizaje en red de la Universidad Virtual de Salud de Cuba.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5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242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02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079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45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987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065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012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524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643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16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OBJETIVOS: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Fundamentar los aspectos conceptuales, metodológicos y tecnológicos para el diseño y ejecución de cursos a través Moodle, considerando las necesidades de aprendizaje, el perfil de los participantes y las características del contenido.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799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456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240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314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628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34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571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4360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118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8789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403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Para entrar al aula virtual de la Facultad de Ciencias Médicas Miguel Enríquez debe acceder a la dirección electrónica: </a:t>
            </a:r>
            <a:r>
              <a:rPr lang="es-ES" sz="1200" dirty="0" smtClean="0">
                <a:hlinkClick r:id="rId3"/>
              </a:rPr>
              <a:t>https://www.aulavirtualme.sld.cu/moodle/course/</a:t>
            </a:r>
            <a:r>
              <a:rPr lang="es-ES" sz="1200" dirty="0" smtClean="0"/>
              <a:t>  y loguearse en la pestaña “</a:t>
            </a:r>
            <a:r>
              <a:rPr lang="es-ES" sz="1200" b="1" dirty="0" smtClean="0"/>
              <a:t>ENTRAR</a:t>
            </a:r>
            <a:r>
              <a:rPr lang="es-ES" sz="1200" dirty="0" smtClean="0"/>
              <a:t>”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4310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6170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10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789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6083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3470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1548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940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Entrar con su nombre y contraseña previamente gestionado</a:t>
            </a:r>
          </a:p>
          <a:p>
            <a:r>
              <a:rPr lang="es-ES" dirty="0" smtClean="0"/>
              <a:t>Además tiene la opción de entrar como invitado al Aula</a:t>
            </a:r>
          </a:p>
          <a:p>
            <a:r>
              <a:rPr lang="es-ES" dirty="0" smtClean="0"/>
              <a:t>Por el momento, si es la primera vez que va accede al Aula, debe solicitar su 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solicitar la matrícula al Lic. Carlos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Charón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través del correo electrónico </a:t>
            </a:r>
            <a:r>
              <a:rPr lang="es-ES_trad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charon@infomed.sld.cu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al Dr. José Pedro Martínez a través del correo electrónico </a:t>
            </a:r>
            <a:r>
              <a:rPr lang="es-ES_trad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jpmtzl@infomed.sld.cu</a:t>
            </a:r>
            <a:r>
              <a:rPr lang="es-ES" dirty="0" smtClean="0"/>
              <a:t>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26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Al entrar</a:t>
            </a:r>
            <a:r>
              <a:rPr lang="es-ES" baseline="0" dirty="0" smtClean="0"/>
              <a:t> s</a:t>
            </a:r>
            <a:r>
              <a:rPr lang="es-ES" dirty="0" smtClean="0"/>
              <a:t>e accede directamente al área personal del</a:t>
            </a:r>
            <a:r>
              <a:rPr lang="es-ES" baseline="0" dirty="0" smtClean="0"/>
              <a:t> usuario</a:t>
            </a:r>
          </a:p>
          <a:p>
            <a:r>
              <a:rPr lang="es-ES" baseline="0" dirty="0" smtClean="0"/>
              <a:t>Se identifican allí: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El usuario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Cursos en que participa por profesor o alumno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Los Bloques en la derecha que diseñara para su </a:t>
            </a:r>
            <a:r>
              <a:rPr lang="es-ES" dirty="0" smtClean="0"/>
              <a:t>área personal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A la barra de navegación que permite ir al Home del Aula virtual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A sus cursos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A la pestaña de edición de sus bloques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A la pestaña que muestra los próximo eventos</a:t>
            </a:r>
            <a:endParaRPr lang="es-ES" baseline="0" dirty="0" smtClean="0"/>
          </a:p>
          <a:p>
            <a:endParaRPr lang="es-ES" baseline="0" dirty="0" smtClean="0"/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33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163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738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093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60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CDA3-0FB9-4E94-85FB-A807A167BBEA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9A99-4AFF-4127-A8A1-37352184CD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8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CDA3-0FB9-4E94-85FB-A807A167BBEA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9A99-4AFF-4127-A8A1-37352184CD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04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CDA3-0FB9-4E94-85FB-A807A167BBEA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9A99-4AFF-4127-A8A1-37352184CD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7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CDA3-0FB9-4E94-85FB-A807A167BBEA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9A99-4AFF-4127-A8A1-37352184CD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81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CDA3-0FB9-4E94-85FB-A807A167BBEA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9A99-4AFF-4127-A8A1-37352184CD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57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CDA3-0FB9-4E94-85FB-A807A167BBEA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9A99-4AFF-4127-A8A1-37352184CD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04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CDA3-0FB9-4E94-85FB-A807A167BBEA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9A99-4AFF-4127-A8A1-37352184CD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73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CDA3-0FB9-4E94-85FB-A807A167BBEA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9A99-4AFF-4127-A8A1-37352184CD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97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CDA3-0FB9-4E94-85FB-A807A167BBEA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9A99-4AFF-4127-A8A1-37352184CD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94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CDA3-0FB9-4E94-85FB-A807A167BBEA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9A99-4AFF-4127-A8A1-37352184CD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55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CDA3-0FB9-4E94-85FB-A807A167BBEA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59A99-4AFF-4127-A8A1-37352184CD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CDA3-0FB9-4E94-85FB-A807A167BBEA}" type="datetimeFigureOut">
              <a:rPr lang="es-ES" smtClean="0"/>
              <a:t>31/10/2021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59A99-4AFF-4127-A8A1-37352184CD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84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ulavirtualme.sld.cu/moodle/cours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32718" y="1389010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tx2"/>
                </a:solidFill>
              </a:rPr>
              <a:t>Entrenamiento: </a:t>
            </a:r>
            <a:r>
              <a:rPr lang="es-ES" sz="4800" b="1" i="1" dirty="0">
                <a:solidFill>
                  <a:schemeClr val="tx2"/>
                </a:solidFill>
              </a:rPr>
              <a:t>Diseño y ejecución de actividades docentes en Entornos Virtuales de Enseñanza-Aprendizaje</a:t>
            </a:r>
            <a:endParaRPr lang="es-ES" sz="4800" i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4" y="97791"/>
            <a:ext cx="1475016" cy="13651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85900" y="595689"/>
            <a:ext cx="1054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Facultad de Ciencias Médicas Miguel Enríquez                                         Departamento </a:t>
            </a:r>
            <a:r>
              <a:rPr lang="es-ES" dirty="0">
                <a:solidFill>
                  <a:schemeClr val="tx2"/>
                </a:solidFill>
              </a:rPr>
              <a:t>de </a:t>
            </a:r>
            <a:r>
              <a:rPr lang="es-ES" dirty="0" smtClean="0">
                <a:solidFill>
                  <a:schemeClr val="tx2"/>
                </a:solidFill>
              </a:rPr>
              <a:t>posgrado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1486" y="4001237"/>
            <a:ext cx="4241995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</a:rPr>
              <a:t>Claustro de profesores:</a:t>
            </a:r>
          </a:p>
          <a:p>
            <a:r>
              <a:rPr lang="es-ES_tradnl" sz="2000" dirty="0">
                <a:solidFill>
                  <a:schemeClr val="tx2"/>
                </a:solidFill>
              </a:rPr>
              <a:t>Dra. C. Grisel Zacca González</a:t>
            </a:r>
            <a:endParaRPr lang="es-ES" sz="2000" dirty="0">
              <a:solidFill>
                <a:schemeClr val="tx2"/>
              </a:solidFill>
            </a:endParaRPr>
          </a:p>
          <a:p>
            <a:r>
              <a:rPr lang="es-ES_tradnl" sz="2000" dirty="0">
                <a:solidFill>
                  <a:schemeClr val="tx2"/>
                </a:solidFill>
              </a:rPr>
              <a:t>Dra. Eneida Barrios Lamoth </a:t>
            </a:r>
            <a:endParaRPr lang="es-ES" sz="2000" dirty="0">
              <a:solidFill>
                <a:schemeClr val="tx2"/>
              </a:solidFill>
            </a:endParaRPr>
          </a:p>
          <a:p>
            <a:r>
              <a:rPr lang="es-ES_tradnl" sz="2000" dirty="0">
                <a:solidFill>
                  <a:schemeClr val="tx2"/>
                </a:solidFill>
              </a:rPr>
              <a:t>Dra. Silvia María Pozo Abreu </a:t>
            </a:r>
            <a:endParaRPr lang="es-ES" sz="2000" dirty="0">
              <a:solidFill>
                <a:schemeClr val="tx2"/>
              </a:solidFill>
            </a:endParaRPr>
          </a:p>
          <a:p>
            <a:r>
              <a:rPr lang="es-ES_tradnl" sz="2000" dirty="0">
                <a:solidFill>
                  <a:schemeClr val="tx2"/>
                </a:solidFill>
              </a:rPr>
              <a:t>Dr. C. Sergio González García </a:t>
            </a:r>
            <a:endParaRPr lang="es-ES" sz="2000" dirty="0">
              <a:solidFill>
                <a:schemeClr val="tx2"/>
              </a:solidFill>
            </a:endParaRPr>
          </a:p>
          <a:p>
            <a:r>
              <a:rPr lang="es-ES_tradnl" sz="2000" dirty="0">
                <a:solidFill>
                  <a:schemeClr val="tx2"/>
                </a:solidFill>
              </a:rPr>
              <a:t>Dr. José Pedro Martínez </a:t>
            </a:r>
            <a:r>
              <a:rPr lang="es-ES_tradnl" sz="2000" dirty="0" smtClean="0">
                <a:solidFill>
                  <a:schemeClr val="tx2"/>
                </a:solidFill>
              </a:rPr>
              <a:t>Larrarte</a:t>
            </a:r>
          </a:p>
          <a:p>
            <a:r>
              <a:rPr lang="es-ES_tradnl" sz="2000" dirty="0" smtClean="0">
                <a:solidFill>
                  <a:schemeClr val="tx2"/>
                </a:solidFill>
              </a:rPr>
              <a:t>Lic. Carlos </a:t>
            </a:r>
            <a:r>
              <a:rPr lang="es-ES_tradnl" sz="2000" dirty="0" err="1" smtClean="0">
                <a:solidFill>
                  <a:schemeClr val="tx2"/>
                </a:solidFill>
              </a:rPr>
              <a:t>Charón</a:t>
            </a:r>
            <a:endParaRPr lang="es-ES_tradnl" sz="2000" dirty="0" smtClean="0">
              <a:solidFill>
                <a:schemeClr val="tx2"/>
              </a:solidFill>
            </a:endParaRPr>
          </a:p>
          <a:p>
            <a:r>
              <a:rPr lang="es-ES_tradnl" sz="2000" dirty="0" err="1" smtClean="0">
                <a:solidFill>
                  <a:schemeClr val="tx2"/>
                </a:solidFill>
              </a:rPr>
              <a:t>Webmáster</a:t>
            </a:r>
            <a:r>
              <a:rPr lang="es-ES_tradnl" sz="2000" dirty="0" smtClean="0">
                <a:solidFill>
                  <a:schemeClr val="tx2"/>
                </a:solidFill>
              </a:rPr>
              <a:t>: José Luis Gómez Oquendo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932218" y="6082143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2021-2022</a:t>
            </a:r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6360160" y="4958080"/>
            <a:ext cx="2783840" cy="9956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2540000" y="4612640"/>
            <a:ext cx="3820160" cy="1686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Área de bloques</a:t>
            </a:r>
          </a:p>
          <a:p>
            <a:pPr algn="ctr"/>
            <a:r>
              <a:rPr lang="es-ES" sz="3600" b="1" dirty="0" smtClean="0"/>
              <a:t>Agregar un bloque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988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6786880" y="3616960"/>
            <a:ext cx="2418080" cy="8534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2844800" y="3352800"/>
            <a:ext cx="3942080" cy="17068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Bloques que puede agregar a su página de inicio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4384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Flecha abajo 2"/>
          <p:cNvSpPr/>
          <p:nvPr/>
        </p:nvSpPr>
        <p:spPr>
          <a:xfrm>
            <a:off x="1300480" y="3881120"/>
            <a:ext cx="365760" cy="58928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854" y="3881120"/>
            <a:ext cx="402371" cy="6035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508" y="3881120"/>
            <a:ext cx="402371" cy="603556"/>
          </a:xfrm>
          <a:prstGeom prst="rect">
            <a:avLst/>
          </a:prstGeom>
        </p:spPr>
      </p:pic>
      <p:sp>
        <p:nvSpPr>
          <p:cNvPr id="6" name="Proceso 5"/>
          <p:cNvSpPr/>
          <p:nvPr/>
        </p:nvSpPr>
        <p:spPr>
          <a:xfrm>
            <a:off x="1300480" y="3210560"/>
            <a:ext cx="5994399" cy="670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Cursos a los que puede acceder 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7978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Proceso 2"/>
          <p:cNvSpPr/>
          <p:nvPr/>
        </p:nvSpPr>
        <p:spPr>
          <a:xfrm>
            <a:off x="1422400" y="3840480"/>
            <a:ext cx="10383520" cy="9347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Entrenamiento: Diseño y ejecución de actividades docentes en Entornos Virtuales de Enseñanza-Aprendizaje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651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Proceso 2"/>
          <p:cNvSpPr/>
          <p:nvPr/>
        </p:nvSpPr>
        <p:spPr>
          <a:xfrm>
            <a:off x="2011680" y="3820160"/>
            <a:ext cx="7741920" cy="11988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Área de entrenamiento para docentes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Proceso 2"/>
          <p:cNvSpPr/>
          <p:nvPr/>
        </p:nvSpPr>
        <p:spPr>
          <a:xfrm>
            <a:off x="3068320" y="2966720"/>
            <a:ext cx="8818880" cy="7518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Cursos de entrenamiento para los profesores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9778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7233920" y="4551680"/>
            <a:ext cx="2113280" cy="5486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3108960" y="4124960"/>
            <a:ext cx="4124960" cy="15036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Activar la edición para poder trabajar en el curso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6062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6380480" y="2397760"/>
            <a:ext cx="1097280" cy="2438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967" y="3431020"/>
            <a:ext cx="1115665" cy="2804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047" y="4010141"/>
            <a:ext cx="1115665" cy="2169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380480" y="6157826"/>
            <a:ext cx="1115665" cy="304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480" y="5788487"/>
            <a:ext cx="1115665" cy="2804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247" y="3065260"/>
            <a:ext cx="1115665" cy="280440"/>
          </a:xfrm>
          <a:prstGeom prst="rect">
            <a:avLst/>
          </a:prstGeom>
        </p:spPr>
      </p:pic>
      <p:sp>
        <p:nvSpPr>
          <p:cNvPr id="9" name="Proceso 8"/>
          <p:cNvSpPr/>
          <p:nvPr/>
        </p:nvSpPr>
        <p:spPr>
          <a:xfrm>
            <a:off x="812800" y="2641600"/>
            <a:ext cx="4522167" cy="15854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Permite la edición del titulo, las actividades del curso e incluir nuevas actividades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2816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5019040" y="3495040"/>
            <a:ext cx="1402080" cy="406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670560" y="3312160"/>
            <a:ext cx="4328160" cy="7518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Incluir actividad o recurso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804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06286" y="1666597"/>
            <a:ext cx="10352314" cy="4407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chemeClr val="tx2"/>
                </a:solidFill>
              </a:rPr>
              <a:t>Unidad didáctica 1. </a:t>
            </a:r>
          </a:p>
          <a:p>
            <a:r>
              <a:rPr lang="es-ES" sz="4800" dirty="0" smtClean="0">
                <a:solidFill>
                  <a:schemeClr val="tx2"/>
                </a:solidFill>
              </a:rPr>
              <a:t>Familiarización con el diseño de cursos a distancia, programa, guías y otros documentos..</a:t>
            </a:r>
          </a:p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Conferencia 1</a:t>
            </a:r>
          </a:p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Familiarización con el Aula virtual</a:t>
            </a:r>
            <a:endParaRPr lang="es-ES" sz="40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4" y="97791"/>
            <a:ext cx="1475016" cy="13651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85900" y="595689"/>
            <a:ext cx="1054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Facultad de Ciencias Médicas Miguel Enríquez                                         Departamento </a:t>
            </a:r>
            <a:r>
              <a:rPr lang="es-ES" dirty="0">
                <a:solidFill>
                  <a:schemeClr val="tx2"/>
                </a:solidFill>
              </a:rPr>
              <a:t>de </a:t>
            </a:r>
            <a:r>
              <a:rPr lang="es-ES" dirty="0" smtClean="0">
                <a:solidFill>
                  <a:schemeClr val="tx2"/>
                </a:solidFill>
              </a:rPr>
              <a:t>posgrado</a:t>
            </a:r>
          </a:p>
        </p:txBody>
      </p:sp>
    </p:spTree>
    <p:extLst>
      <p:ext uri="{BB962C8B-B14F-4D97-AF65-F5344CB8AC3E}">
        <p14:creationId xmlns:p14="http://schemas.microsoft.com/office/powerpoint/2010/main" val="32599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arriba 2"/>
          <p:cNvSpPr/>
          <p:nvPr/>
        </p:nvSpPr>
        <p:spPr>
          <a:xfrm>
            <a:off x="1714500" y="1910442"/>
            <a:ext cx="359230" cy="48985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1714500" y="2400299"/>
            <a:ext cx="2612571" cy="5715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Área personal</a:t>
            </a:r>
            <a:endParaRPr lang="es-ES" sz="3200" b="1" dirty="0"/>
          </a:p>
        </p:txBody>
      </p:sp>
      <p:sp>
        <p:nvSpPr>
          <p:cNvPr id="5" name="Flecha arriba 4"/>
          <p:cNvSpPr/>
          <p:nvPr/>
        </p:nvSpPr>
        <p:spPr>
          <a:xfrm>
            <a:off x="1273629" y="5747644"/>
            <a:ext cx="440871" cy="63681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roceso 5"/>
          <p:cNvSpPr/>
          <p:nvPr/>
        </p:nvSpPr>
        <p:spPr>
          <a:xfrm>
            <a:off x="1632858" y="6008913"/>
            <a:ext cx="2841171" cy="5388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Curso activo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8518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9" y="1673"/>
            <a:ext cx="10058400" cy="5655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182880" y="5974080"/>
            <a:ext cx="1164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hlinkClick r:id="rId4"/>
              </a:rPr>
              <a:t>https://www.aulavirtualme.sld.cu/moodle/course/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sp>
        <p:nvSpPr>
          <p:cNvPr id="5" name="Flecha arriba 4"/>
          <p:cNvSpPr/>
          <p:nvPr/>
        </p:nvSpPr>
        <p:spPr>
          <a:xfrm>
            <a:off x="10139680" y="304800"/>
            <a:ext cx="629920" cy="128016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7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 rot="10800000">
            <a:off x="3053443" y="4751615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533" y="5501835"/>
            <a:ext cx="993734" cy="524301"/>
          </a:xfrm>
          <a:prstGeom prst="rect">
            <a:avLst/>
          </a:prstGeom>
        </p:spPr>
      </p:pic>
      <p:sp>
        <p:nvSpPr>
          <p:cNvPr id="5" name="Proceso 4"/>
          <p:cNvSpPr/>
          <p:nvPr/>
        </p:nvSpPr>
        <p:spPr>
          <a:xfrm>
            <a:off x="5535386" y="4474029"/>
            <a:ext cx="5698671" cy="102780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Actividades evaluativas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2672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"/>
            <a:ext cx="12192000" cy="6854652"/>
          </a:xfrm>
          <a:prstGeom prst="rect">
            <a:avLst/>
          </a:prstGeom>
        </p:spPr>
      </p:pic>
      <p:sp>
        <p:nvSpPr>
          <p:cNvPr id="3" name="Proceso 2"/>
          <p:cNvSpPr/>
          <p:nvPr/>
        </p:nvSpPr>
        <p:spPr>
          <a:xfrm>
            <a:off x="3102424" y="2106387"/>
            <a:ext cx="5812972" cy="197575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Hasta aquí por hoy</a:t>
            </a:r>
          </a:p>
          <a:p>
            <a:pPr algn="ctr"/>
            <a:r>
              <a:rPr lang="es-ES" sz="3200" b="1" dirty="0" smtClean="0"/>
              <a:t>Muchas gracias por su atención</a:t>
            </a:r>
          </a:p>
          <a:p>
            <a:pPr algn="ctr"/>
            <a:r>
              <a:rPr lang="es-ES" sz="3200" b="1" dirty="0" smtClean="0"/>
              <a:t>Nos vemos en el curso</a:t>
            </a:r>
          </a:p>
        </p:txBody>
      </p:sp>
    </p:spTree>
    <p:extLst>
      <p:ext uri="{BB962C8B-B14F-4D97-AF65-F5344CB8AC3E}">
        <p14:creationId xmlns:p14="http://schemas.microsoft.com/office/powerpoint/2010/main" val="7605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968896"/>
          </a:xfrm>
          <a:prstGeom prst="rect">
            <a:avLst/>
          </a:prstGeom>
        </p:spPr>
      </p:pic>
      <p:sp>
        <p:nvSpPr>
          <p:cNvPr id="4" name="Flecha arriba 3"/>
          <p:cNvSpPr/>
          <p:nvPr/>
        </p:nvSpPr>
        <p:spPr>
          <a:xfrm>
            <a:off x="10220960" y="365760"/>
            <a:ext cx="548640" cy="46736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Proceso 4"/>
          <p:cNvSpPr/>
          <p:nvPr/>
        </p:nvSpPr>
        <p:spPr>
          <a:xfrm>
            <a:off x="9895840" y="833120"/>
            <a:ext cx="1442720" cy="3657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Usuario</a:t>
            </a:r>
            <a:endParaRPr lang="es-ES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46" y="1889760"/>
            <a:ext cx="585267" cy="543581"/>
          </a:xfrm>
          <a:prstGeom prst="rect">
            <a:avLst/>
          </a:prstGeom>
        </p:spPr>
      </p:pic>
      <p:sp>
        <p:nvSpPr>
          <p:cNvPr id="7" name="Proceso 6"/>
          <p:cNvSpPr/>
          <p:nvPr/>
        </p:nvSpPr>
        <p:spPr>
          <a:xfrm>
            <a:off x="162560" y="2433341"/>
            <a:ext cx="2499360" cy="6349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Inicio del Aula virtual</a:t>
            </a:r>
            <a:endParaRPr lang="es-ES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086" y="1963111"/>
            <a:ext cx="585267" cy="542591"/>
          </a:xfrm>
          <a:prstGeom prst="rect">
            <a:avLst/>
          </a:prstGeom>
        </p:spPr>
      </p:pic>
      <p:sp>
        <p:nvSpPr>
          <p:cNvPr id="9" name="Proceso 8"/>
          <p:cNvSpPr/>
          <p:nvPr/>
        </p:nvSpPr>
        <p:spPr>
          <a:xfrm>
            <a:off x="7011402" y="2490485"/>
            <a:ext cx="3086634" cy="5206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Editar los Bloques</a:t>
            </a:r>
            <a:endParaRPr lang="es-ES" sz="24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096486" y="3950184"/>
            <a:ext cx="585267" cy="542591"/>
          </a:xfrm>
          <a:prstGeom prst="rect">
            <a:avLst/>
          </a:prstGeom>
        </p:spPr>
      </p:pic>
      <p:sp>
        <p:nvSpPr>
          <p:cNvPr id="11" name="Proceso 10"/>
          <p:cNvSpPr/>
          <p:nvPr/>
        </p:nvSpPr>
        <p:spPr>
          <a:xfrm>
            <a:off x="2214880" y="3486121"/>
            <a:ext cx="3332480" cy="4762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Cursos que has visitado</a:t>
            </a:r>
            <a:endParaRPr lang="es-ES" sz="24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554719" y="5778984"/>
            <a:ext cx="585267" cy="542591"/>
          </a:xfrm>
          <a:prstGeom prst="rect">
            <a:avLst/>
          </a:prstGeom>
        </p:spPr>
      </p:pic>
      <p:sp>
        <p:nvSpPr>
          <p:cNvPr id="13" name="Proceso 12"/>
          <p:cNvSpPr/>
          <p:nvPr/>
        </p:nvSpPr>
        <p:spPr>
          <a:xfrm>
            <a:off x="5303520" y="5804787"/>
            <a:ext cx="3251199" cy="4901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Diseñar tus bloques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2532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8721634" y="535576"/>
            <a:ext cx="1724297" cy="7053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roceso 5"/>
          <p:cNvSpPr/>
          <p:nvPr/>
        </p:nvSpPr>
        <p:spPr>
          <a:xfrm>
            <a:off x="4258492" y="574762"/>
            <a:ext cx="4441372" cy="7053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Área personal: editar perfil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896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4" name="Flecha arriba 3"/>
          <p:cNvSpPr/>
          <p:nvPr/>
        </p:nvSpPr>
        <p:spPr>
          <a:xfrm>
            <a:off x="5588000" y="2987040"/>
            <a:ext cx="568960" cy="13004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Proceso 4"/>
          <p:cNvSpPr/>
          <p:nvPr/>
        </p:nvSpPr>
        <p:spPr>
          <a:xfrm>
            <a:off x="4775200" y="4287520"/>
            <a:ext cx="3210560" cy="6502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Editar perfil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7833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2397760" y="5161280"/>
            <a:ext cx="1280160" cy="508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alternativo 3"/>
          <p:cNvSpPr/>
          <p:nvPr/>
        </p:nvSpPr>
        <p:spPr>
          <a:xfrm>
            <a:off x="203200" y="5059680"/>
            <a:ext cx="2194560" cy="8331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Subir una foto del usuario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5506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arriba 2"/>
          <p:cNvSpPr/>
          <p:nvPr/>
        </p:nvSpPr>
        <p:spPr>
          <a:xfrm>
            <a:off x="5222240" y="1869440"/>
            <a:ext cx="1036320" cy="148336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2966720" y="3352800"/>
            <a:ext cx="4450080" cy="8737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Editar el área de los bloques:</a:t>
            </a:r>
          </a:p>
          <a:p>
            <a:pPr algn="ctr"/>
            <a:r>
              <a:rPr lang="es-ES" sz="2400" b="1" dirty="0" smtClean="0"/>
              <a:t> Incluir , quietar, desplazar</a:t>
            </a:r>
            <a:endParaRPr lang="es-ES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727945" y="2915398"/>
            <a:ext cx="1125711" cy="17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533</Words>
  <Application>Microsoft Office PowerPoint</Application>
  <PresentationFormat>Panorámica</PresentationFormat>
  <Paragraphs>97</Paragraphs>
  <Slides>36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Pedro Mtz</dc:creator>
  <cp:lastModifiedBy>José Pedro Mtz</cp:lastModifiedBy>
  <cp:revision>22</cp:revision>
  <dcterms:created xsi:type="dcterms:W3CDTF">2021-10-31T23:05:34Z</dcterms:created>
  <dcterms:modified xsi:type="dcterms:W3CDTF">2021-11-01T06:26:51Z</dcterms:modified>
</cp:coreProperties>
</file>