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75" r:id="rId4"/>
    <p:sldId id="276" r:id="rId5"/>
    <p:sldId id="277" r:id="rId6"/>
    <p:sldId id="278" r:id="rId7"/>
    <p:sldId id="279" r:id="rId8"/>
    <p:sldId id="280" r:id="rId9"/>
    <p:sldId id="260" r:id="rId10"/>
    <p:sldId id="261" r:id="rId11"/>
    <p:sldId id="264" r:id="rId12"/>
    <p:sldId id="262" r:id="rId13"/>
    <p:sldId id="263" r:id="rId14"/>
    <p:sldId id="265" r:id="rId15"/>
    <p:sldId id="266" r:id="rId16"/>
    <p:sldId id="267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14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2D795-AB1E-48B8-AB99-FA75293B4C5C}" type="datetimeFigureOut">
              <a:rPr lang="es-ES" smtClean="0"/>
              <a:pPr/>
              <a:t>08/11/2021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FB3CE-35C3-463A-B01B-4EA21E4329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80546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Diseño y ejecución de actividades docentes en Entornos Virtuales de Enseñanza-Aprendizaje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1" i="1" u="none" strike="noStrike" kern="1200" cap="none" spc="0" normalizeH="0" baseline="0" noProof="0" dirty="0" smtClean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Claustro de profesores: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Dra. C. Grisel Zacca González</a:t>
            </a:r>
            <a:endParaRPr kumimoji="0" lang="es-ES" sz="1200" b="0" i="0" u="none" strike="noStrike" kern="1200" cap="none" spc="0" normalizeH="0" baseline="0" noProof="0" dirty="0" smtClean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Dra. Eneida Barrios Lamoth </a:t>
            </a:r>
            <a:endParaRPr kumimoji="0" lang="es-ES" sz="1200" b="0" i="0" u="none" strike="noStrike" kern="1200" cap="none" spc="0" normalizeH="0" baseline="0" noProof="0" dirty="0" smtClean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Dra. Silvia María Pozo Abreu </a:t>
            </a:r>
            <a:endParaRPr kumimoji="0" lang="es-ES" sz="1200" b="0" i="0" u="none" strike="noStrike" kern="1200" cap="none" spc="0" normalizeH="0" baseline="0" noProof="0" dirty="0" smtClean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C. Sergio González García </a:t>
            </a:r>
            <a:endParaRPr kumimoji="0" lang="es-ES" sz="1200" b="0" i="0" u="none" strike="noStrike" kern="1200" cap="none" spc="0" normalizeH="0" baseline="0" noProof="0" dirty="0" smtClean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José Pedro Martínez Larrarte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Lic. Carlos Charón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Web máster: José Luis Gómez Oquendo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2021-2022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E52CB-778A-45C8-8A14-035F077E467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0521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Fundamentar los aspectos conceptuales, metodológicos y tecnológicos para el diseño y ejecución de cursos a través Moodle, considerando las necesidades de aprendizaje, el perfil de los participantes y las características del contenido. </a:t>
            </a:r>
          </a:p>
          <a:p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Tutorial para la construcción y seguimiento de un foro de discusión como una actividad evaluativa.</a:t>
            </a:r>
          </a:p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E52CB-778A-45C8-8A14-035F077E467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844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5D00-D442-44C5-BCC5-631277FEAEC8}" type="datetimeFigureOut">
              <a:rPr lang="es-ES" smtClean="0"/>
              <a:pPr/>
              <a:t>08/11/2021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0E090-283A-4913-AB98-2D47B4477C3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10244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5D00-D442-44C5-BCC5-631277FEAEC8}" type="datetimeFigureOut">
              <a:rPr lang="es-ES" smtClean="0"/>
              <a:pPr/>
              <a:t>08/11/2021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0E090-283A-4913-AB98-2D47B4477C3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70533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5D00-D442-44C5-BCC5-631277FEAEC8}" type="datetimeFigureOut">
              <a:rPr lang="es-ES" smtClean="0"/>
              <a:pPr/>
              <a:t>08/11/2021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0E090-283A-4913-AB98-2D47B4477C3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31180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5D00-D442-44C5-BCC5-631277FEAEC8}" type="datetimeFigureOut">
              <a:rPr lang="es-ES" smtClean="0"/>
              <a:pPr/>
              <a:t>08/11/2021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0E090-283A-4913-AB98-2D47B4477C3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74929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5D00-D442-44C5-BCC5-631277FEAEC8}" type="datetimeFigureOut">
              <a:rPr lang="es-ES" smtClean="0"/>
              <a:pPr/>
              <a:t>08/11/2021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0E090-283A-4913-AB98-2D47B4477C3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8479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5D00-D442-44C5-BCC5-631277FEAEC8}" type="datetimeFigureOut">
              <a:rPr lang="es-ES" smtClean="0"/>
              <a:pPr/>
              <a:t>08/11/2021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0E090-283A-4913-AB98-2D47B4477C3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78125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5D00-D442-44C5-BCC5-631277FEAEC8}" type="datetimeFigureOut">
              <a:rPr lang="es-ES" smtClean="0"/>
              <a:pPr/>
              <a:t>08/11/2021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0E090-283A-4913-AB98-2D47B4477C3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9541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5D00-D442-44C5-BCC5-631277FEAEC8}" type="datetimeFigureOut">
              <a:rPr lang="es-ES" smtClean="0"/>
              <a:pPr/>
              <a:t>08/11/2021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0E090-283A-4913-AB98-2D47B4477C3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41209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5D00-D442-44C5-BCC5-631277FEAEC8}" type="datetimeFigureOut">
              <a:rPr lang="es-ES" smtClean="0"/>
              <a:pPr/>
              <a:t>08/11/2021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0E090-283A-4913-AB98-2D47B4477C3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932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5D00-D442-44C5-BCC5-631277FEAEC8}" type="datetimeFigureOut">
              <a:rPr lang="es-ES" smtClean="0"/>
              <a:pPr/>
              <a:t>08/11/2021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0E090-283A-4913-AB98-2D47B4477C3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34483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5D00-D442-44C5-BCC5-631277FEAEC8}" type="datetimeFigureOut">
              <a:rPr lang="es-ES" smtClean="0"/>
              <a:pPr/>
              <a:t>08/11/2021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0E090-283A-4913-AB98-2D47B4477C3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62489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E5D00-D442-44C5-BCC5-631277FEAEC8}" type="datetimeFigureOut">
              <a:rPr lang="es-ES" smtClean="0"/>
              <a:pPr/>
              <a:t>08/11/2021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E090-283A-4913-AB98-2D47B4477C3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6611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lavirtualme.sld.cu/moodle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32718" y="1389010"/>
            <a:ext cx="990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Diseño </a:t>
            </a:r>
            <a:r>
              <a:rPr kumimoji="0" lang="es-ES" sz="48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 ejecución de actividades docentes en Entornos Virtuales de Enseñanza-Aprendizaje</a:t>
            </a:r>
            <a:endParaRPr kumimoji="0" lang="es-ES" sz="48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484" y="97791"/>
            <a:ext cx="1475016" cy="136513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485900" y="595689"/>
            <a:ext cx="10540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Facultad de Ciencias Médicas Miguel Enríquez                                         Departamento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posgrado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91486" y="4001237"/>
            <a:ext cx="4299703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Claustro de profesores: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Dra. C. Grisel Zacca González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Dra. Eneida Barrios Lamoth 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Dra. Silvia María Pozo Abreu 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Dr. C. Sergio González García 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Dr. José Pedro Martínez </a:t>
            </a: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Larrarte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Lic. Carlos Charón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Web máster: José Luis Gómez Oquendo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932218" y="6082143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2021-2022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226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3" name="2 Flecha izquierda"/>
          <p:cNvSpPr/>
          <p:nvPr/>
        </p:nvSpPr>
        <p:spPr>
          <a:xfrm>
            <a:off x="7120328" y="1558978"/>
            <a:ext cx="1019331" cy="359763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Flecha izquierda"/>
          <p:cNvSpPr/>
          <p:nvPr/>
        </p:nvSpPr>
        <p:spPr>
          <a:xfrm>
            <a:off x="7992256" y="3690079"/>
            <a:ext cx="956872" cy="357265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8169648" y="1439064"/>
            <a:ext cx="2113604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bg1"/>
                </a:solidFill>
              </a:rPr>
              <a:t>Título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994099" y="3522689"/>
            <a:ext cx="2533338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bg1"/>
                </a:solidFill>
              </a:rPr>
              <a:t>Resumen</a:t>
            </a:r>
            <a:endParaRPr lang="es-E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8068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979" y="1673"/>
            <a:ext cx="12194979" cy="6856327"/>
          </a:xfrm>
          <a:prstGeom prst="rect">
            <a:avLst/>
          </a:prstGeom>
        </p:spPr>
      </p:pic>
      <p:sp>
        <p:nvSpPr>
          <p:cNvPr id="4" name="3 Flecha abajo"/>
          <p:cNvSpPr/>
          <p:nvPr/>
        </p:nvSpPr>
        <p:spPr>
          <a:xfrm>
            <a:off x="5936106" y="4916774"/>
            <a:ext cx="794479" cy="104931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2038661" y="3657609"/>
            <a:ext cx="8649325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bg1"/>
                </a:solidFill>
              </a:rPr>
              <a:t>Insertar el documento PDF, Word, PP, video, imagen, otros</a:t>
            </a:r>
            <a:endParaRPr lang="es-E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1922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111646" y="2203559"/>
            <a:ext cx="5651292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bg1"/>
                </a:solidFill>
              </a:rPr>
              <a:t>Completar otros datos que solicitan</a:t>
            </a:r>
            <a:endParaRPr lang="es-E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5350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4" name="3 Flecha izquierda"/>
          <p:cNvSpPr/>
          <p:nvPr/>
        </p:nvSpPr>
        <p:spPr>
          <a:xfrm>
            <a:off x="7480091" y="5381469"/>
            <a:ext cx="809470" cy="38974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8244546" y="4976727"/>
            <a:ext cx="3552669" cy="10772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Cuando revisa el documento</a:t>
            </a:r>
            <a:endParaRPr lang="es-E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7986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3" name="2 Flecha izquierda"/>
          <p:cNvSpPr/>
          <p:nvPr/>
        </p:nvSpPr>
        <p:spPr>
          <a:xfrm>
            <a:off x="8244591" y="5321509"/>
            <a:ext cx="809468" cy="38974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9069049" y="4991723"/>
            <a:ext cx="2818151" cy="10772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Avisar cuando finaliza</a:t>
            </a:r>
            <a:endParaRPr lang="es-E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4512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3" name="2 Flecha arriba"/>
          <p:cNvSpPr/>
          <p:nvPr/>
        </p:nvSpPr>
        <p:spPr>
          <a:xfrm>
            <a:off x="3612632" y="2713222"/>
            <a:ext cx="644575" cy="839448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2248534" y="3582650"/>
            <a:ext cx="4691921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bg1"/>
                </a:solidFill>
              </a:rPr>
              <a:t>Mi artículo listo para ser recuperado</a:t>
            </a:r>
            <a:endParaRPr lang="es-E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6971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29830" y="1788747"/>
            <a:ext cx="96403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solidFill>
                  <a:schemeClr val="accent1">
                    <a:lumMod val="50000"/>
                  </a:schemeClr>
                </a:solidFill>
              </a:rPr>
              <a:t>muchas gracias</a:t>
            </a:r>
          </a:p>
          <a:p>
            <a:pPr algn="ctr"/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s-ES" sz="6000" dirty="0" smtClean="0">
                <a:solidFill>
                  <a:schemeClr val="accent1">
                    <a:lumMod val="50000"/>
                  </a:schemeClr>
                </a:solidFill>
              </a:rPr>
              <a:t>nos vemos en el aula virtual</a:t>
            </a:r>
            <a:endParaRPr lang="es-ES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5922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40267" y="1666597"/>
            <a:ext cx="1134533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Unidad didáctica 2.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Familiarización con el diseño de cursos a distancia, programa, guías y otros documentos.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0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1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Conferencia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Como subir un</a:t>
            </a:r>
            <a:r>
              <a:rPr kumimoji="0" lang="es-ES" sz="4400" b="1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archivo a una actividad docente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484" y="97791"/>
            <a:ext cx="1475016" cy="136513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485900" y="595689"/>
            <a:ext cx="10540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Facultad de Ciencias Médicas Miguel Enríquez                                         Departamento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posgrado</a:t>
            </a:r>
          </a:p>
        </p:txBody>
      </p:sp>
    </p:spTree>
    <p:extLst>
      <p:ext uri="{BB962C8B-B14F-4D97-AF65-F5344CB8AC3E}">
        <p14:creationId xmlns:p14="http://schemas.microsoft.com/office/powerpoint/2010/main" xmlns="" val="210618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158584" y="4542035"/>
            <a:ext cx="869429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  <a:hlinkClick r:id="rId3"/>
              </a:rPr>
              <a:t>https://</a:t>
            </a:r>
            <a:r>
              <a:rPr lang="es-ES" sz="3200" b="1" dirty="0" smtClean="0">
                <a:solidFill>
                  <a:schemeClr val="bg1"/>
                </a:solidFill>
                <a:hlinkClick r:id="rId3"/>
              </a:rPr>
              <a:t>www.aulavirtualme.sld.cu/moodle/</a:t>
            </a:r>
            <a:endParaRPr lang="es-E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358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087975" y="3792515"/>
            <a:ext cx="5126636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bg1"/>
                </a:solidFill>
              </a:rPr>
              <a:t>Página personal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4" name="3 Flecha abajo"/>
          <p:cNvSpPr/>
          <p:nvPr/>
        </p:nvSpPr>
        <p:spPr>
          <a:xfrm>
            <a:off x="1618938" y="4332157"/>
            <a:ext cx="434714" cy="89941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194873" y="3417763"/>
            <a:ext cx="2833140" cy="10772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Área de </a:t>
            </a:r>
          </a:p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entrenamiento</a:t>
            </a:r>
            <a:endParaRPr lang="es-E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1795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3" name="2 Flecha derecha"/>
          <p:cNvSpPr/>
          <p:nvPr/>
        </p:nvSpPr>
        <p:spPr>
          <a:xfrm>
            <a:off x="7764905" y="4826830"/>
            <a:ext cx="1558977" cy="53964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3627619" y="4811843"/>
            <a:ext cx="4122295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/>
              <a:t>Activar edición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xmlns="" val="742574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3" name="2 Flecha derecha"/>
          <p:cNvSpPr/>
          <p:nvPr/>
        </p:nvSpPr>
        <p:spPr>
          <a:xfrm>
            <a:off x="7884826" y="4871804"/>
            <a:ext cx="1499017" cy="44970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4497048" y="4796854"/>
            <a:ext cx="3387777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ES" sz="3600" b="1" dirty="0" smtClean="0"/>
              <a:t>Edición activada</a:t>
            </a:r>
            <a:endParaRPr lang="es-ES" sz="3600" b="1" dirty="0"/>
          </a:p>
        </p:txBody>
      </p:sp>
      <p:sp>
        <p:nvSpPr>
          <p:cNvPr id="5" name="4 Flecha abajo"/>
          <p:cNvSpPr/>
          <p:nvPr/>
        </p:nvSpPr>
        <p:spPr>
          <a:xfrm>
            <a:off x="7300211" y="3207895"/>
            <a:ext cx="314793" cy="56962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abajo"/>
          <p:cNvSpPr/>
          <p:nvPr/>
        </p:nvSpPr>
        <p:spPr>
          <a:xfrm>
            <a:off x="8277061" y="2970555"/>
            <a:ext cx="314793" cy="56962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abajo"/>
          <p:cNvSpPr/>
          <p:nvPr/>
        </p:nvSpPr>
        <p:spPr>
          <a:xfrm>
            <a:off x="1516545" y="4769365"/>
            <a:ext cx="314793" cy="56962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abajo"/>
          <p:cNvSpPr/>
          <p:nvPr/>
        </p:nvSpPr>
        <p:spPr>
          <a:xfrm>
            <a:off x="3015523" y="5908623"/>
            <a:ext cx="314793" cy="56962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abajo"/>
          <p:cNvSpPr/>
          <p:nvPr/>
        </p:nvSpPr>
        <p:spPr>
          <a:xfrm>
            <a:off x="7555043" y="5968584"/>
            <a:ext cx="302302" cy="56962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abajo"/>
          <p:cNvSpPr/>
          <p:nvPr/>
        </p:nvSpPr>
        <p:spPr>
          <a:xfrm>
            <a:off x="8979110" y="494675"/>
            <a:ext cx="374753" cy="62958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6072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3" name="2 Flecha abajo"/>
          <p:cNvSpPr/>
          <p:nvPr/>
        </p:nvSpPr>
        <p:spPr>
          <a:xfrm>
            <a:off x="6910471" y="2323476"/>
            <a:ext cx="1049310" cy="124418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4302177" y="1648920"/>
            <a:ext cx="5981075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bg1"/>
                </a:solidFill>
              </a:rPr>
              <a:t>Añadir una actividad o recurso</a:t>
            </a:r>
            <a:endParaRPr lang="es-E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5080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sp>
        <p:nvSpPr>
          <p:cNvPr id="3" name="2 Flecha abajo"/>
          <p:cNvSpPr/>
          <p:nvPr/>
        </p:nvSpPr>
        <p:spPr>
          <a:xfrm>
            <a:off x="4377129" y="779489"/>
            <a:ext cx="644576" cy="74950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2713220" y="239845"/>
            <a:ext cx="4107305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bg1"/>
                </a:solidFill>
              </a:rPr>
              <a:t>Actividad evaluativa</a:t>
            </a:r>
            <a:endParaRPr lang="es-E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035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3" name="2 Flecha abajo"/>
          <p:cNvSpPr/>
          <p:nvPr/>
        </p:nvSpPr>
        <p:spPr>
          <a:xfrm>
            <a:off x="2728211" y="1004341"/>
            <a:ext cx="419725" cy="88442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2473376" y="629588"/>
            <a:ext cx="3762531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Añadir un archivo</a:t>
            </a:r>
            <a:endParaRPr lang="es-E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00504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285</Words>
  <Application>Microsoft Office PowerPoint</Application>
  <PresentationFormat>Personalizado</PresentationFormat>
  <Paragraphs>53</Paragraphs>
  <Slides>16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Pedro Martínez Larrarte</dc:creator>
  <cp:lastModifiedBy>LABCEL</cp:lastModifiedBy>
  <cp:revision>6</cp:revision>
  <dcterms:created xsi:type="dcterms:W3CDTF">2021-11-08T09:55:51Z</dcterms:created>
  <dcterms:modified xsi:type="dcterms:W3CDTF">2021-11-08T16:25:50Z</dcterms:modified>
</cp:coreProperties>
</file>