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71" r:id="rId4"/>
    <p:sldId id="272" r:id="rId5"/>
    <p:sldId id="273" r:id="rId6"/>
    <p:sldId id="274" r:id="rId7"/>
    <p:sldId id="275" r:id="rId8"/>
    <p:sldId id="256" r:id="rId9"/>
    <p:sldId id="257" r:id="rId10"/>
    <p:sldId id="261" r:id="rId11"/>
    <p:sldId id="265" r:id="rId12"/>
    <p:sldId id="260" r:id="rId13"/>
    <p:sldId id="262" r:id="rId14"/>
    <p:sldId id="263" r:id="rId15"/>
    <p:sldId id="264" r:id="rId16"/>
    <p:sldId id="267" r:id="rId17"/>
    <p:sldId id="26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3460" autoAdjust="0"/>
  </p:normalViewPr>
  <p:slideViewPr>
    <p:cSldViewPr snapToGrid="0">
      <p:cViewPr varScale="1">
        <p:scale>
          <a:sx n="64" d="100"/>
          <a:sy n="64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1CEFD-5E7E-497F-95F8-F9EAAB25B7C1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7127B-6D90-4274-B377-4E1769B8EDB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7101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Diseño y ejecución de actividades docentes en Entornos Virtuales de Enseñanza-Aprendizaje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1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Claustro de profesores: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C. Grisel Zacca González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Eneida Barrios Lamoth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Silvia María Pozo Abreu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C. Sergio González García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José Pedro Martínez Larrarte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Lic. Carlos Charón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máster: José Luis Gómez Oquendo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E52CB-778A-45C8-8A14-035F077E467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34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Fundamentar los aspectos conceptuales, metodológicos y tecnológicos para el diseño y ejecución de cursos a través Moodle, considerando las necesidades de aprendizaje, el perfil de los participantes y las características del contenido. 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 para la construcción y seguimiento de un foro de discusión como una actividad evaluativa.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E52CB-778A-45C8-8A14-035F077E467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8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960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670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90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6076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844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2353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60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951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382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42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108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D3D5-9142-413F-9FAA-E8545E90CA3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B339-3C01-4ECA-A28D-E18CA67DAB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0871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avirtualme.sld.cu/mood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32718" y="138901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Diseño </a:t>
            </a:r>
            <a:r>
              <a:rPr kumimoji="0" lang="es-ES" sz="4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ejecución de actividades docentes en Entornos Virtuales de Enseñanza-Aprendizaje</a:t>
            </a:r>
            <a:endParaRPr kumimoji="0" lang="es-ES" sz="4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Ciencias Médicas Miguel Enríquez                                         Departamento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posgrado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1486" y="4001237"/>
            <a:ext cx="429970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Claustro de profesores: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C. Grisel Zacca González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Eneida Barrios Lamoth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Silvia María Pozo Abreu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C. Sergio González García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José Pedro Martínez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Larrarte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Lic. Carlos Charón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máster: José Luis Gómez Oquendo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32218" y="608214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2021-2022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4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4497050" y="1858780"/>
            <a:ext cx="524655" cy="7495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987384" y="1214206"/>
            <a:ext cx="137909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Título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6445772" y="2968052"/>
            <a:ext cx="629585" cy="65956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336498" y="2323478"/>
            <a:ext cx="406233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Breve resumen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7" name="6 Flecha izquierda"/>
          <p:cNvSpPr/>
          <p:nvPr/>
        </p:nvSpPr>
        <p:spPr>
          <a:xfrm>
            <a:off x="5876144" y="5321508"/>
            <a:ext cx="1094282" cy="53964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955436" y="5201587"/>
            <a:ext cx="395740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Tipo de foro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 flipV="1">
            <a:off x="9863526" y="3402760"/>
            <a:ext cx="314793" cy="65956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7495082" y="4182256"/>
            <a:ext cx="428718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Activada la edición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22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6970427" y="674557"/>
            <a:ext cx="689547" cy="38974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659975" y="524658"/>
            <a:ext cx="292308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Mi título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" name="4 Flecha arriba"/>
          <p:cNvSpPr/>
          <p:nvPr/>
        </p:nvSpPr>
        <p:spPr>
          <a:xfrm>
            <a:off x="5846164" y="2323477"/>
            <a:ext cx="374754" cy="65956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631961" y="3013024"/>
            <a:ext cx="323787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Mi resumen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7" name="6 Flecha izquierda"/>
          <p:cNvSpPr/>
          <p:nvPr/>
        </p:nvSpPr>
        <p:spPr>
          <a:xfrm>
            <a:off x="4244716" y="4094813"/>
            <a:ext cx="689547" cy="38974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949285" y="3957374"/>
            <a:ext cx="343021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Mi foro general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437624" y="4859268"/>
            <a:ext cx="4014861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Fecha de inicio habilitada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0" name="9 Flecha izquierda"/>
          <p:cNvSpPr/>
          <p:nvPr/>
        </p:nvSpPr>
        <p:spPr>
          <a:xfrm flipV="1">
            <a:off x="6733083" y="4964243"/>
            <a:ext cx="689547" cy="40223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867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6445777" y="1843777"/>
            <a:ext cx="689547" cy="38974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180289" y="1409075"/>
            <a:ext cx="419724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Habilitar fechas de inicio y culminación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5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1813811" y="2083633"/>
            <a:ext cx="1004340" cy="47968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276511" y="3867441"/>
            <a:ext cx="484182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Sistema de evaluación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4497050" y="4002374"/>
            <a:ext cx="749508" cy="4197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845642" y="1985174"/>
            <a:ext cx="3780011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Calificaciones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65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4" name="3 Flecha izquierda"/>
          <p:cNvSpPr/>
          <p:nvPr/>
        </p:nvSpPr>
        <p:spPr>
          <a:xfrm>
            <a:off x="4527031" y="1603950"/>
            <a:ext cx="1304144" cy="4347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>
            <a:off x="4004874" y="2355957"/>
            <a:ext cx="1304144" cy="4347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>
            <a:off x="4334657" y="2925583"/>
            <a:ext cx="1304144" cy="4347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izquierda"/>
          <p:cNvSpPr/>
          <p:nvPr/>
        </p:nvSpPr>
        <p:spPr>
          <a:xfrm>
            <a:off x="3135444" y="4604481"/>
            <a:ext cx="1304144" cy="4347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izquierda"/>
          <p:cNvSpPr/>
          <p:nvPr/>
        </p:nvSpPr>
        <p:spPr>
          <a:xfrm>
            <a:off x="4064835" y="5533871"/>
            <a:ext cx="1304144" cy="4347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61156" y="1514008"/>
            <a:ext cx="439211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Tipo de calificación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73585" y="2368445"/>
            <a:ext cx="3990336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Tipo de </a:t>
            </a:r>
            <a:r>
              <a:rPr lang="es-ES" sz="3200" b="1" dirty="0" smtClean="0">
                <a:solidFill>
                  <a:schemeClr val="bg1"/>
                </a:solidFill>
              </a:rPr>
              <a:t> escala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03365" y="3019484"/>
            <a:ext cx="5864109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Escala del Ministerio de Educación Superior (MES)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52079" y="4512042"/>
            <a:ext cx="502170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Definir nota de aprobado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96460" y="5411449"/>
            <a:ext cx="437712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Otros datos que solicita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17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7315202" y="4332159"/>
            <a:ext cx="1004339" cy="50966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8334533" y="4047345"/>
            <a:ext cx="242840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Fecha de finalización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3702570" y="5411449"/>
            <a:ext cx="359764" cy="4646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708889" y="4796854"/>
            <a:ext cx="428718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Guardar los cambios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64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arriba"/>
          <p:cNvSpPr/>
          <p:nvPr/>
        </p:nvSpPr>
        <p:spPr>
          <a:xfrm>
            <a:off x="3507701" y="764499"/>
            <a:ext cx="659565" cy="85444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544006" y="1648919"/>
            <a:ext cx="469192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Foro evaluativo creado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68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7280" y="853440"/>
            <a:ext cx="10375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</a:p>
          <a:p>
            <a:pPr algn="ctr"/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</a:rPr>
              <a:t>nos vemos en el aula virtual</a:t>
            </a:r>
            <a:endParaRPr lang="es-E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67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0267" y="1666597"/>
            <a:ext cx="113453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didáctica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Familiarización con el diseño de cursos a distancia, programa, guías y otros documentos.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Conferencia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crear un foro de discusión evaluativo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Ciencias Médicas Miguel Enríquez                                         Departamento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posgrado</a:t>
            </a:r>
          </a:p>
        </p:txBody>
      </p:sp>
    </p:spTree>
    <p:extLst>
      <p:ext uri="{BB962C8B-B14F-4D97-AF65-F5344CB8AC3E}">
        <p14:creationId xmlns:p14="http://schemas.microsoft.com/office/powerpoint/2010/main" xmlns="" val="16803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58584" y="4542035"/>
            <a:ext cx="86942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hlinkClick r:id="rId3"/>
              </a:rPr>
              <a:t>https://</a:t>
            </a:r>
            <a:r>
              <a:rPr lang="es-ES" sz="3200" b="1" dirty="0" smtClean="0">
                <a:solidFill>
                  <a:schemeClr val="bg1"/>
                </a:solidFill>
                <a:hlinkClick r:id="rId3"/>
              </a:rPr>
              <a:t>www.aulavirtualme.sld.cu/moodle/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35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87975" y="3792515"/>
            <a:ext cx="512663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Página personal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1618938" y="4332157"/>
            <a:ext cx="434714" cy="8994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94873" y="3417763"/>
            <a:ext cx="28331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Área de </a:t>
            </a:r>
          </a:p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entrenamiento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79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7764905" y="4826830"/>
            <a:ext cx="1558977" cy="53964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627619" y="4811843"/>
            <a:ext cx="412229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Activar edición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xmlns="" val="74257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7884826" y="4871804"/>
            <a:ext cx="1499017" cy="449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497048" y="4796854"/>
            <a:ext cx="338777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Edición activada</a:t>
            </a:r>
            <a:endParaRPr lang="es-ES" sz="3600" b="1" dirty="0"/>
          </a:p>
        </p:txBody>
      </p:sp>
      <p:sp>
        <p:nvSpPr>
          <p:cNvPr id="5" name="4 Flecha abajo"/>
          <p:cNvSpPr/>
          <p:nvPr/>
        </p:nvSpPr>
        <p:spPr>
          <a:xfrm>
            <a:off x="7300211" y="3207895"/>
            <a:ext cx="314793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8277061" y="2970555"/>
            <a:ext cx="314793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1516545" y="4769365"/>
            <a:ext cx="314793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3015523" y="5908623"/>
            <a:ext cx="314793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7555043" y="5968584"/>
            <a:ext cx="302302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8979110" y="494675"/>
            <a:ext cx="374753" cy="62958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07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6910471" y="2323476"/>
            <a:ext cx="1049310" cy="124418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302177" y="1648920"/>
            <a:ext cx="59810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Añadir una actividad o recurso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9508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4377129" y="779489"/>
            <a:ext cx="644576" cy="7495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713220" y="239845"/>
            <a:ext cx="410730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Actividad evaluativa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3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2638270" y="2338466"/>
            <a:ext cx="614596" cy="914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293494" y="1693890"/>
            <a:ext cx="313294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Foro evaluativo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7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311</Words>
  <Application>Microsoft Office PowerPoint</Application>
  <PresentationFormat>Personalizado</PresentationFormat>
  <Paragraphs>65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Pedro Martínez Larrarte</dc:creator>
  <cp:lastModifiedBy>LABCEL</cp:lastModifiedBy>
  <cp:revision>12</cp:revision>
  <dcterms:created xsi:type="dcterms:W3CDTF">2021-11-08T08:46:47Z</dcterms:created>
  <dcterms:modified xsi:type="dcterms:W3CDTF">2021-11-08T16:05:05Z</dcterms:modified>
</cp:coreProperties>
</file>